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0"/>
  </p:notesMasterIdLst>
  <p:sldIdLst>
    <p:sldId id="256" r:id="rId2"/>
    <p:sldId id="496" r:id="rId3"/>
    <p:sldId id="497" r:id="rId4"/>
    <p:sldId id="505" r:id="rId5"/>
    <p:sldId id="498" r:id="rId6"/>
    <p:sldId id="499" r:id="rId7"/>
    <p:sldId id="538" r:id="rId8"/>
    <p:sldId id="500" r:id="rId9"/>
    <p:sldId id="501" r:id="rId10"/>
    <p:sldId id="503" r:id="rId11"/>
    <p:sldId id="506" r:id="rId12"/>
    <p:sldId id="442" r:id="rId13"/>
    <p:sldId id="443" r:id="rId14"/>
    <p:sldId id="444" r:id="rId15"/>
    <p:sldId id="445" r:id="rId16"/>
    <p:sldId id="486" r:id="rId17"/>
    <p:sldId id="487" r:id="rId18"/>
    <p:sldId id="489" r:id="rId19"/>
    <p:sldId id="491" r:id="rId20"/>
    <p:sldId id="492" r:id="rId21"/>
    <p:sldId id="493" r:id="rId22"/>
    <p:sldId id="494" r:id="rId23"/>
    <p:sldId id="495" r:id="rId24"/>
    <p:sldId id="523" r:id="rId25"/>
    <p:sldId id="470" r:id="rId26"/>
    <p:sldId id="449" r:id="rId27"/>
    <p:sldId id="450" r:id="rId28"/>
    <p:sldId id="451" r:id="rId29"/>
    <p:sldId id="471" r:id="rId30"/>
    <p:sldId id="452" r:id="rId31"/>
    <p:sldId id="473" r:id="rId32"/>
    <p:sldId id="453" r:id="rId33"/>
    <p:sldId id="511" r:id="rId34"/>
    <p:sldId id="547" r:id="rId35"/>
    <p:sldId id="548" r:id="rId36"/>
    <p:sldId id="549" r:id="rId37"/>
    <p:sldId id="454" r:id="rId38"/>
    <p:sldId id="510" r:id="rId39"/>
    <p:sldId id="537" r:id="rId40"/>
    <p:sldId id="536" r:id="rId41"/>
    <p:sldId id="462" r:id="rId42"/>
    <p:sldId id="541" r:id="rId43"/>
    <p:sldId id="455" r:id="rId44"/>
    <p:sldId id="463" r:id="rId45"/>
    <p:sldId id="456" r:id="rId46"/>
    <p:sldId id="464" r:id="rId47"/>
    <p:sldId id="465" r:id="rId48"/>
    <p:sldId id="466" r:id="rId49"/>
    <p:sldId id="467" r:id="rId50"/>
    <p:sldId id="513" r:id="rId51"/>
    <p:sldId id="550" r:id="rId52"/>
    <p:sldId id="542" r:id="rId53"/>
    <p:sldId id="525" r:id="rId54"/>
    <p:sldId id="526" r:id="rId55"/>
    <p:sldId id="530" r:id="rId56"/>
    <p:sldId id="528" r:id="rId57"/>
    <p:sldId id="529" r:id="rId58"/>
    <p:sldId id="469" r:id="rId59"/>
    <p:sldId id="531" r:id="rId60"/>
    <p:sldId id="532" r:id="rId61"/>
    <p:sldId id="533" r:id="rId62"/>
    <p:sldId id="534" r:id="rId63"/>
    <p:sldId id="535" r:id="rId64"/>
    <p:sldId id="543" r:id="rId65"/>
    <p:sldId id="544" r:id="rId66"/>
    <p:sldId id="545" r:id="rId67"/>
    <p:sldId id="527" r:id="rId68"/>
    <p:sldId id="515" r:id="rId69"/>
    <p:sldId id="516" r:id="rId70"/>
    <p:sldId id="517" r:id="rId71"/>
    <p:sldId id="457" r:id="rId72"/>
    <p:sldId id="348" r:id="rId73"/>
    <p:sldId id="351" r:id="rId74"/>
    <p:sldId id="349" r:id="rId75"/>
    <p:sldId id="353" r:id="rId76"/>
    <p:sldId id="354" r:id="rId77"/>
    <p:sldId id="355" r:id="rId78"/>
    <p:sldId id="356" r:id="rId79"/>
    <p:sldId id="357" r:id="rId80"/>
    <p:sldId id="359" r:id="rId81"/>
    <p:sldId id="360" r:id="rId82"/>
    <p:sldId id="361" r:id="rId83"/>
    <p:sldId id="362" r:id="rId84"/>
    <p:sldId id="350" r:id="rId85"/>
    <p:sldId id="331" r:id="rId86"/>
    <p:sldId id="394" r:id="rId87"/>
    <p:sldId id="372" r:id="rId88"/>
    <p:sldId id="408" r:id="rId89"/>
    <p:sldId id="375" r:id="rId90"/>
    <p:sldId id="396" r:id="rId91"/>
    <p:sldId id="409" r:id="rId92"/>
    <p:sldId id="401" r:id="rId93"/>
    <p:sldId id="439" r:id="rId94"/>
    <p:sldId id="410" r:id="rId95"/>
    <p:sldId id="398" r:id="rId96"/>
    <p:sldId id="411" r:id="rId97"/>
    <p:sldId id="402" r:id="rId98"/>
    <p:sldId id="412" r:id="rId99"/>
    <p:sldId id="403" r:id="rId100"/>
    <p:sldId id="404" r:id="rId101"/>
    <p:sldId id="405" r:id="rId102"/>
    <p:sldId id="399" r:id="rId103"/>
    <p:sldId id="400" r:id="rId104"/>
    <p:sldId id="414" r:id="rId105"/>
    <p:sldId id="441" r:id="rId106"/>
    <p:sldId id="440" r:id="rId107"/>
    <p:sldId id="373" r:id="rId108"/>
    <p:sldId id="374" r:id="rId109"/>
    <p:sldId id="417" r:id="rId110"/>
    <p:sldId id="477" r:id="rId111"/>
    <p:sldId id="418" r:id="rId112"/>
    <p:sldId id="419" r:id="rId113"/>
    <p:sldId id="436" r:id="rId114"/>
    <p:sldId id="416" r:id="rId115"/>
    <p:sldId id="421" r:id="rId116"/>
    <p:sldId id="422" r:id="rId117"/>
    <p:sldId id="423" r:id="rId118"/>
    <p:sldId id="425" r:id="rId119"/>
    <p:sldId id="424" r:id="rId120"/>
    <p:sldId id="390" r:id="rId121"/>
    <p:sldId id="476" r:id="rId122"/>
    <p:sldId id="474" r:id="rId123"/>
    <p:sldId id="475" r:id="rId124"/>
    <p:sldId id="391" r:id="rId125"/>
    <p:sldId id="336" r:id="rId126"/>
    <p:sldId id="337" r:id="rId127"/>
    <p:sldId id="338" r:id="rId128"/>
    <p:sldId id="346" r:id="rId129"/>
    <p:sldId id="345" r:id="rId130"/>
    <p:sldId id="344" r:id="rId131"/>
    <p:sldId id="341" r:id="rId132"/>
    <p:sldId id="342" r:id="rId133"/>
    <p:sldId id="343" r:id="rId134"/>
    <p:sldId id="291" r:id="rId135"/>
    <p:sldId id="288" r:id="rId136"/>
    <p:sldId id="289" r:id="rId137"/>
    <p:sldId id="290" r:id="rId138"/>
    <p:sldId id="281" r:id="rId139"/>
    <p:sldId id="268" r:id="rId140"/>
    <p:sldId id="257" r:id="rId141"/>
    <p:sldId id="546" r:id="rId142"/>
    <p:sldId id="329" r:id="rId143"/>
    <p:sldId id="273" r:id="rId144"/>
    <p:sldId id="322" r:id="rId145"/>
    <p:sldId id="323" r:id="rId146"/>
    <p:sldId id="299" r:id="rId147"/>
    <p:sldId id="324" r:id="rId148"/>
    <p:sldId id="298" r:id="rId149"/>
    <p:sldId id="325" r:id="rId150"/>
    <p:sldId id="326" r:id="rId151"/>
    <p:sldId id="300" r:id="rId152"/>
    <p:sldId id="301" r:id="rId153"/>
    <p:sldId id="302" r:id="rId154"/>
    <p:sldId id="427" r:id="rId155"/>
    <p:sldId id="428" r:id="rId156"/>
    <p:sldId id="429" r:id="rId157"/>
    <p:sldId id="430" r:id="rId158"/>
    <p:sldId id="431" r:id="rId159"/>
    <p:sldId id="432" r:id="rId160"/>
    <p:sldId id="433" r:id="rId161"/>
    <p:sldId id="434" r:id="rId162"/>
    <p:sldId id="435" r:id="rId163"/>
    <p:sldId id="347" r:id="rId164"/>
    <p:sldId id="283" r:id="rId165"/>
    <p:sldId id="286" r:id="rId166"/>
    <p:sldId id="284" r:id="rId167"/>
    <p:sldId id="274" r:id="rId168"/>
    <p:sldId id="275" r:id="rId169"/>
    <p:sldId id="276" r:id="rId170"/>
    <p:sldId id="277" r:id="rId171"/>
    <p:sldId id="269" r:id="rId172"/>
    <p:sldId id="260" r:id="rId173"/>
    <p:sldId id="261" r:id="rId174"/>
    <p:sldId id="262" r:id="rId175"/>
    <p:sldId id="263" r:id="rId176"/>
    <p:sldId id="264" r:id="rId177"/>
    <p:sldId id="265" r:id="rId178"/>
    <p:sldId id="266" r:id="rId17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5676" autoAdjust="0"/>
  </p:normalViewPr>
  <p:slideViewPr>
    <p:cSldViewPr>
      <p:cViewPr varScale="1">
        <p:scale>
          <a:sx n="65" d="100"/>
          <a:sy n="65" d="100"/>
        </p:scale>
        <p:origin x="-10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568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317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slide" Target="slides/slide153.xml"/><Relationship Id="rId159" Type="http://schemas.openxmlformats.org/officeDocument/2006/relationships/slide" Target="slides/slide158.xml"/><Relationship Id="rId175" Type="http://schemas.openxmlformats.org/officeDocument/2006/relationships/slide" Target="slides/slide174.xml"/><Relationship Id="rId170" Type="http://schemas.openxmlformats.org/officeDocument/2006/relationships/slide" Target="slides/slide169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65" Type="http://schemas.openxmlformats.org/officeDocument/2006/relationships/slide" Target="slides/slide164.xml"/><Relationship Id="rId181" Type="http://schemas.openxmlformats.org/officeDocument/2006/relationships/presProps" Target="pres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71" Type="http://schemas.openxmlformats.org/officeDocument/2006/relationships/slide" Target="slides/slide170.xml"/><Relationship Id="rId176" Type="http://schemas.openxmlformats.org/officeDocument/2006/relationships/slide" Target="slides/slide175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slide" Target="slides/slide165.xml"/><Relationship Id="rId18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72" Type="http://schemas.openxmlformats.org/officeDocument/2006/relationships/slide" Target="slides/slide171.xml"/><Relationship Id="rId180" Type="http://schemas.openxmlformats.org/officeDocument/2006/relationships/notesMaster" Target="notesMasters/notesMaster1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183" Type="http://schemas.openxmlformats.org/officeDocument/2006/relationships/theme" Target="theme/theme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tableStyles" Target="tableStyles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711F33-25F5-439D-9F19-B4F72FFB7E6D}" type="datetimeFigureOut">
              <a:rPr lang="ko-KR" altLang="en-US" smtClean="0"/>
              <a:t>2016-10-19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D2C1DD-C98F-4116-BDA6-9401ECCEDB6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7674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c0_0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5" Type="http://schemas.openxmlformats.org/officeDocument/2006/relationships/hyperlink" Target="l0_0" TargetMode="External"/><Relationship Id="rId4" Type="http://schemas.openxmlformats.org/officeDocument/2006/relationships/hyperlink" Target="g0_0" TargetMode="Externa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3" Type="http://schemas.openxmlformats.org/officeDocument/2006/relationships/hyperlink" Target="c0_0" TargetMode="External"/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Relationship Id="rId5" Type="http://schemas.openxmlformats.org/officeDocument/2006/relationships/hyperlink" Target="l0_0" TargetMode="External"/><Relationship Id="rId4" Type="http://schemas.openxmlformats.org/officeDocument/2006/relationships/hyperlink" Target="g0_0" TargetMode="External"/></Relationships>
</file>

<file path=ppt/notesSlides/_rels/notesSlide47.xml.rels><?xml version="1.0" encoding="UTF-8" standalone="yes"?>
<Relationships xmlns="http://schemas.openxmlformats.org/package/2006/relationships"><Relationship Id="rId3" Type="http://schemas.openxmlformats.org/officeDocument/2006/relationships/hyperlink" Target="c0_0" TargetMode="External"/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Relationship Id="rId5" Type="http://schemas.openxmlformats.org/officeDocument/2006/relationships/hyperlink" Target="l0_0" TargetMode="External"/><Relationship Id="rId4" Type="http://schemas.openxmlformats.org/officeDocument/2006/relationships/hyperlink" Target="g0_0" TargetMode="External"/></Relationships>
</file>

<file path=ppt/notesSlides/_rels/notesSlide48.xml.rels><?xml version="1.0" encoding="UTF-8" standalone="yes"?>
<Relationships xmlns="http://schemas.openxmlformats.org/package/2006/relationships"><Relationship Id="rId3" Type="http://schemas.openxmlformats.org/officeDocument/2006/relationships/hyperlink" Target="c0_0" TargetMode="External"/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Relationship Id="rId5" Type="http://schemas.openxmlformats.org/officeDocument/2006/relationships/hyperlink" Target="l0_0" TargetMode="External"/><Relationship Id="rId4" Type="http://schemas.openxmlformats.org/officeDocument/2006/relationships/hyperlink" Target="g0_0" TargetMode="External"/></Relationships>
</file>

<file path=ppt/notesSlides/_rels/notesSlide49.xml.rels><?xml version="1.0" encoding="UTF-8" standalone="yes"?>
<Relationships xmlns="http://schemas.openxmlformats.org/package/2006/relationships"><Relationship Id="rId3" Type="http://schemas.openxmlformats.org/officeDocument/2006/relationships/hyperlink" Target="c0_0" TargetMode="External"/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Relationship Id="rId5" Type="http://schemas.openxmlformats.org/officeDocument/2006/relationships/hyperlink" Target="l0_0" TargetMode="External"/><Relationship Id="rId4" Type="http://schemas.openxmlformats.org/officeDocument/2006/relationships/hyperlink" Target="g0_0" TargetMode="Externa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3" Type="http://schemas.openxmlformats.org/officeDocument/2006/relationships/hyperlink" Target="c0_0" TargetMode="External"/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Relationship Id="rId5" Type="http://schemas.openxmlformats.org/officeDocument/2006/relationships/hyperlink" Target="l0_0" TargetMode="External"/><Relationship Id="rId4" Type="http://schemas.openxmlformats.org/officeDocument/2006/relationships/hyperlink" Target="g0_0" TargetMode="Externa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3" Type="http://schemas.openxmlformats.org/officeDocument/2006/relationships/hyperlink" Target="c0_0" TargetMode="External"/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Relationship Id="rId5" Type="http://schemas.openxmlformats.org/officeDocument/2006/relationships/hyperlink" Target="l0_0" TargetMode="External"/><Relationship Id="rId4" Type="http://schemas.openxmlformats.org/officeDocument/2006/relationships/hyperlink" Target="g0_0" TargetMode="External"/></Relationships>
</file>

<file path=ppt/notesSlides/_rels/notesSlide53.xml.rels><?xml version="1.0" encoding="UTF-8" standalone="yes"?>
<Relationships xmlns="http://schemas.openxmlformats.org/package/2006/relationships"><Relationship Id="rId3" Type="http://schemas.openxmlformats.org/officeDocument/2006/relationships/hyperlink" Target="c0_0" TargetMode="External"/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Relationship Id="rId5" Type="http://schemas.openxmlformats.org/officeDocument/2006/relationships/hyperlink" Target="l0_0" TargetMode="External"/><Relationship Id="rId4" Type="http://schemas.openxmlformats.org/officeDocument/2006/relationships/hyperlink" Target="g0_0" TargetMode="Externa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8" Type="http://schemas.openxmlformats.org/officeDocument/2006/relationships/hyperlink" Target="l1_0" TargetMode="External"/><Relationship Id="rId3" Type="http://schemas.openxmlformats.org/officeDocument/2006/relationships/hyperlink" Target="c0_0" TargetMode="External"/><Relationship Id="rId7" Type="http://schemas.openxmlformats.org/officeDocument/2006/relationships/hyperlink" Target="g1_0" TargetMode="External"/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Relationship Id="rId6" Type="http://schemas.openxmlformats.org/officeDocument/2006/relationships/hyperlink" Target="c1_0" TargetMode="External"/><Relationship Id="rId5" Type="http://schemas.openxmlformats.org/officeDocument/2006/relationships/hyperlink" Target="l0_0" TargetMode="External"/><Relationship Id="rId4" Type="http://schemas.openxmlformats.org/officeDocument/2006/relationships/hyperlink" Target="g0_0" TargetMode="External"/></Relationships>
</file>

<file path=ppt/notesSlides/_rels/notesSlide56.xml.rels><?xml version="1.0" encoding="UTF-8" standalone="yes"?>
<Relationships xmlns="http://schemas.openxmlformats.org/package/2006/relationships"><Relationship Id="rId3" Type="http://schemas.openxmlformats.org/officeDocument/2006/relationships/hyperlink" Target="c0_0" TargetMode="External"/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Relationship Id="rId5" Type="http://schemas.openxmlformats.org/officeDocument/2006/relationships/hyperlink" Target="l0_0" TargetMode="External"/><Relationship Id="rId4" Type="http://schemas.openxmlformats.org/officeDocument/2006/relationships/hyperlink" Target="g0_0" TargetMode="Externa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3" Type="http://schemas.openxmlformats.org/officeDocument/2006/relationships/hyperlink" Target="c0_0" TargetMode="External"/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Relationship Id="rId5" Type="http://schemas.openxmlformats.org/officeDocument/2006/relationships/hyperlink" Target="l0_0" TargetMode="External"/><Relationship Id="rId4" Type="http://schemas.openxmlformats.org/officeDocument/2006/relationships/hyperlink" Target="g0_0" TargetMode="Externa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3" Type="http://schemas.openxmlformats.org/officeDocument/2006/relationships/hyperlink" Target="c0_0" TargetMode="External"/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Relationship Id="rId5" Type="http://schemas.openxmlformats.org/officeDocument/2006/relationships/hyperlink" Target="l0_0" TargetMode="External"/><Relationship Id="rId4" Type="http://schemas.openxmlformats.org/officeDocument/2006/relationships/hyperlink" Target="g0_0" TargetMode="Externa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3" Type="http://schemas.openxmlformats.org/officeDocument/2006/relationships/hyperlink" Target="c0_0" TargetMode="External"/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Relationship Id="rId5" Type="http://schemas.openxmlformats.org/officeDocument/2006/relationships/hyperlink" Target="l0_0" TargetMode="External"/><Relationship Id="rId4" Type="http://schemas.openxmlformats.org/officeDocument/2006/relationships/hyperlink" Target="g0_0" TargetMode="External"/></Relationships>
</file>

<file path=ppt/notesSlides/_rels/notesSlide76.xml.rels><?xml version="1.0" encoding="UTF-8" standalone="yes"?>
<Relationships xmlns="http://schemas.openxmlformats.org/package/2006/relationships"><Relationship Id="rId8" Type="http://schemas.openxmlformats.org/officeDocument/2006/relationships/hyperlink" Target="l1_0" TargetMode="External"/><Relationship Id="rId13" Type="http://schemas.openxmlformats.org/officeDocument/2006/relationships/hyperlink" Target="g3_0" TargetMode="External"/><Relationship Id="rId3" Type="http://schemas.openxmlformats.org/officeDocument/2006/relationships/hyperlink" Target="c0_0" TargetMode="External"/><Relationship Id="rId7" Type="http://schemas.openxmlformats.org/officeDocument/2006/relationships/hyperlink" Target="g1_0" TargetMode="External"/><Relationship Id="rId12" Type="http://schemas.openxmlformats.org/officeDocument/2006/relationships/hyperlink" Target="c3_0" TargetMode="External"/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Relationship Id="rId6" Type="http://schemas.openxmlformats.org/officeDocument/2006/relationships/hyperlink" Target="c1_0" TargetMode="External"/><Relationship Id="rId11" Type="http://schemas.openxmlformats.org/officeDocument/2006/relationships/hyperlink" Target="l2_0" TargetMode="External"/><Relationship Id="rId5" Type="http://schemas.openxmlformats.org/officeDocument/2006/relationships/hyperlink" Target="l0_0" TargetMode="External"/><Relationship Id="rId10" Type="http://schemas.openxmlformats.org/officeDocument/2006/relationships/hyperlink" Target="g2_0" TargetMode="External"/><Relationship Id="rId4" Type="http://schemas.openxmlformats.org/officeDocument/2006/relationships/hyperlink" Target="g0_0" TargetMode="External"/><Relationship Id="rId9" Type="http://schemas.openxmlformats.org/officeDocument/2006/relationships/hyperlink" Target="c2_0" TargetMode="External"/><Relationship Id="rId14" Type="http://schemas.openxmlformats.org/officeDocument/2006/relationships/hyperlink" Target="l3_0" TargetMode="Externa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c0_0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5" Type="http://schemas.openxmlformats.org/officeDocument/2006/relationships/hyperlink" Target="l0_0" TargetMode="External"/><Relationship Id="rId4" Type="http://schemas.openxmlformats.org/officeDocument/2006/relationships/hyperlink" Target="g0_0" TargetMode="Externa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3" Type="http://schemas.openxmlformats.org/officeDocument/2006/relationships/hyperlink" Target="c0_0" TargetMode="External"/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Relationship Id="rId5" Type="http://schemas.openxmlformats.org/officeDocument/2006/relationships/hyperlink" Target="l0_0" TargetMode="External"/><Relationship Id="rId4" Type="http://schemas.openxmlformats.org/officeDocument/2006/relationships/hyperlink" Target="g0_0" TargetMode="Externa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algn="l" rtl="0"/>
            <a:r>
              <a:rPr lang="ko-KR" altLang="en-US" sz="1200" b="1" i="0" u="none" strike="noStrike" baseline="0" dirty="0" smtClean="0">
                <a:latin typeface="Segoe UI"/>
              </a:rPr>
              <a:t>사사기 </a:t>
            </a:r>
            <a:r>
              <a:rPr lang="en-US" altLang="ko-KR" sz="1200" b="1" i="0" u="none" strike="noStrike" baseline="0" dirty="0" smtClean="0">
                <a:latin typeface="Segoe UI"/>
              </a:rPr>
              <a:t>2:10 </a:t>
            </a:r>
            <a:r>
              <a:rPr lang="ko-KR" altLang="en-US" sz="1200" b="0" i="0" u="none" strike="noStrike" baseline="0" dirty="0" smtClean="0">
                <a:solidFill>
                  <a:srgbClr val="808080"/>
                </a:solidFill>
                <a:latin typeface="Segoe UI"/>
              </a:rPr>
              <a:t> </a:t>
            </a:r>
            <a:r>
              <a:rPr lang="en-US" altLang="ko-KR" sz="1200" b="0" i="0" u="none" strike="noStrike" baseline="0" dirty="0" smtClean="0">
                <a:solidFill>
                  <a:srgbClr val="808080"/>
                </a:solidFill>
                <a:latin typeface="Segoe UI"/>
              </a:rPr>
              <a:t>(</a:t>
            </a:r>
            <a:r>
              <a:rPr lang="ko-KR" altLang="en-US" sz="1200" b="0" i="0" u="none" strike="noStrike" baseline="0" dirty="0" err="1" smtClean="0">
                <a:solidFill>
                  <a:srgbClr val="808080"/>
                </a:solidFill>
                <a:latin typeface="Segoe UI"/>
              </a:rPr>
              <a:t>삿</a:t>
            </a:r>
            <a:r>
              <a:rPr lang="en-US" altLang="ko-KR" sz="1200" b="0" i="0" u="none" strike="noStrike" baseline="0" dirty="0" smtClean="0">
                <a:solidFill>
                  <a:srgbClr val="808080"/>
                </a:solidFill>
                <a:latin typeface="Segoe UI"/>
              </a:rPr>
              <a:t>2:10) - [</a:t>
            </a:r>
            <a:r>
              <a:rPr lang="ko-KR" altLang="en-US" sz="1200" b="0" i="0" u="none" strike="noStrike" baseline="0" dirty="0" smtClean="0">
                <a:solidFill>
                  <a:srgbClr val="0080FF"/>
                </a:solidFill>
                <a:latin typeface="Segoe UI"/>
                <a:hlinkClick r:id="rId3"/>
              </a:rPr>
              <a:t>복사하기</a:t>
            </a:r>
            <a:r>
              <a:rPr lang="en-US" altLang="ko-KR" sz="1200" b="0" i="0" u="none" strike="noStrike" baseline="0" dirty="0" smtClean="0">
                <a:solidFill>
                  <a:srgbClr val="0080FF"/>
                </a:solidFill>
                <a:latin typeface="Segoe UI"/>
                <a:hlinkClick r:id="rId3"/>
              </a:rPr>
              <a:t>][</a:t>
            </a:r>
            <a:r>
              <a:rPr lang="ko-KR" altLang="en-US" sz="1200" b="0" i="0" u="none" strike="noStrike" baseline="0" dirty="0" smtClean="0">
                <a:solidFill>
                  <a:srgbClr val="0080FF"/>
                </a:solidFill>
                <a:latin typeface="Segoe UI"/>
                <a:hlinkClick r:id="rId4"/>
              </a:rPr>
              <a:t>본문으로</a:t>
            </a:r>
            <a:r>
              <a:rPr lang="en-US" altLang="ko-KR" sz="1200" b="0" i="0" u="none" strike="noStrike" baseline="0" dirty="0" smtClean="0">
                <a:solidFill>
                  <a:srgbClr val="0080FF"/>
                </a:solidFill>
                <a:latin typeface="Segoe UI"/>
                <a:hlinkClick r:id="rId4"/>
              </a:rPr>
              <a:t>][</a:t>
            </a:r>
            <a:r>
              <a:rPr lang="ko-KR" altLang="en-US" sz="1200" b="0" i="0" u="none" strike="noStrike" baseline="0" dirty="0" smtClean="0">
                <a:solidFill>
                  <a:srgbClr val="0080FF"/>
                </a:solidFill>
                <a:latin typeface="Segoe UI"/>
                <a:hlinkClick r:id="rId5"/>
              </a:rPr>
              <a:t>목록으로</a:t>
            </a:r>
            <a:r>
              <a:rPr lang="en-US" altLang="ko-KR" sz="1200" b="0" i="0" u="none" strike="noStrike" baseline="0" dirty="0" smtClean="0">
                <a:solidFill>
                  <a:srgbClr val="0080FF"/>
                </a:solidFill>
                <a:latin typeface="Segoe UI"/>
                <a:hlinkClick r:id="rId5"/>
              </a:rPr>
              <a:t>]</a:t>
            </a:r>
          </a:p>
          <a:p>
            <a:pPr marR="450" algn="l" rtl="0"/>
            <a:r>
              <a:rPr lang="en-US" altLang="ko-KR" sz="1200" b="0" i="0" u="none" strike="noStrike" baseline="0" dirty="0" smtClean="0">
                <a:solidFill>
                  <a:srgbClr val="417CBE"/>
                </a:solidFill>
                <a:latin typeface="Segoe UI"/>
              </a:rPr>
              <a:t>(2:10) </a:t>
            </a:r>
            <a:r>
              <a:rPr lang="ko-KR" altLang="en-US" sz="1200" b="0" i="0" u="none" strike="noStrike" baseline="0" dirty="0" smtClean="0">
                <a:solidFill>
                  <a:srgbClr val="000000"/>
                </a:solidFill>
                <a:latin typeface="굴림"/>
                <a:ea typeface="굴림"/>
              </a:rPr>
              <a:t>그 세대 사람도 다 그 열조에게로 돌아갔고 그 후에 일어난 다른 세대는 여호와를 알지 못하며 여호와께서 이스라엘을 위하여 행하신 일도 알지 못하였더라</a:t>
            </a:r>
            <a:endParaRPr lang="en-US" altLang="ko-KR" sz="1200" b="0" i="0" u="none" strike="noStrike" baseline="0" dirty="0" smtClean="0">
              <a:solidFill>
                <a:srgbClr val="000000"/>
              </a:solidFill>
              <a:latin typeface="굴림"/>
              <a:ea typeface="굴림"/>
            </a:endParaRPr>
          </a:p>
          <a:p>
            <a:r>
              <a:rPr lang="en-US" altLang="ko-K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</a:t>
            </a:r>
            <a:r>
              <a:rPr lang="ko-KR" alt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삿</a:t>
            </a:r>
            <a:r>
              <a:rPr lang="en-US" altLang="ko-K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17:6]</a:t>
            </a:r>
            <a:r>
              <a:rPr lang="ko-KR" alt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그 때에는 이스라엘에 왕이 없으므로 사람마다 자기 </a:t>
            </a:r>
            <a:r>
              <a:rPr lang="ko-KR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소견</a:t>
            </a:r>
            <a:r>
              <a:rPr lang="ko-KR" alt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에 옳은 대로 행하였더라</a:t>
            </a:r>
          </a:p>
          <a:p>
            <a:endParaRPr lang="ko-KR" alt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ko-K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</a:t>
            </a:r>
            <a:r>
              <a:rPr lang="ko-KR" alt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삿</a:t>
            </a:r>
            <a:r>
              <a:rPr lang="en-US" altLang="ko-K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21:25]</a:t>
            </a:r>
            <a:r>
              <a:rPr lang="ko-KR" alt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그 때에 이스라엘에 왕이 없으므로 사람이 각각 그 </a:t>
            </a:r>
            <a:r>
              <a:rPr lang="ko-KR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소견</a:t>
            </a:r>
            <a:r>
              <a:rPr lang="ko-KR" alt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에 옳은 대로 행하였더라</a:t>
            </a:r>
          </a:p>
          <a:p>
            <a:endParaRPr lang="ko-KR" alt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R="450" algn="l" rtl="0"/>
            <a:endParaRPr lang="ko-KR" altLang="en-US" sz="1200" b="0" i="0" u="none" strike="noStrike" baseline="0" dirty="0" smtClean="0">
              <a:solidFill>
                <a:srgbClr val="000000"/>
              </a:solidFill>
              <a:latin typeface="굴림"/>
              <a:ea typeface="굴림"/>
            </a:endParaRPr>
          </a:p>
          <a:p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2C1DD-C98F-4116-BDA6-9401ECCEDB68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160145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err="1" smtClean="0"/>
              <a:t>사울과</a:t>
            </a:r>
            <a:r>
              <a:rPr lang="ko-KR" altLang="en-US" dirty="0" smtClean="0"/>
              <a:t> 다윗을 통해 이스라엘을 이끌어 가시는 하나님의 신정</a:t>
            </a:r>
            <a:endParaRPr lang="en-US" altLang="ko-KR" dirty="0" smtClean="0"/>
          </a:p>
          <a:p>
            <a:r>
              <a:rPr lang="ko-KR" altLang="en-US" dirty="0" smtClean="0"/>
              <a:t>거짓 선지자가 출현하면 왕국은 문을 닫는다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2C1DD-C98F-4116-BDA6-9401ECCEDB68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963095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</a:t>
            </a:r>
            <a:r>
              <a:rPr lang="ko-KR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삼상</a:t>
            </a:r>
            <a:r>
              <a:rPr lang="en-US" altLang="ko-K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1:3]</a:t>
            </a:r>
            <a:r>
              <a:rPr lang="ko-KR" alt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이 사람이 매년에 자기 성읍에서 나와서 </a:t>
            </a:r>
            <a:r>
              <a:rPr lang="ko-KR" altLang="en-US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실로에</a:t>
            </a:r>
            <a:r>
              <a:rPr lang="ko-KR" alt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올라가서 </a:t>
            </a:r>
            <a:r>
              <a:rPr lang="ko-KR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만군의 여호와</a:t>
            </a:r>
            <a:r>
              <a:rPr lang="ko-KR" alt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께 경배하며 제사를 드렸는데 </a:t>
            </a:r>
            <a:r>
              <a:rPr lang="ko-KR" altLang="en-US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엘리의</a:t>
            </a:r>
            <a:r>
              <a:rPr lang="ko-KR" alt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두 아들 </a:t>
            </a:r>
            <a:r>
              <a:rPr lang="ko-KR" altLang="en-US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홉니와</a:t>
            </a:r>
            <a:r>
              <a:rPr lang="ko-KR" alt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altLang="en-US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비느하스가</a:t>
            </a:r>
            <a:r>
              <a:rPr lang="ko-KR" alt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여호와의 제사장으로 거기 있었더라</a:t>
            </a:r>
          </a:p>
          <a:p>
            <a:endParaRPr lang="ko-KR" alt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ko-K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</a:t>
            </a:r>
            <a:r>
              <a:rPr lang="ko-KR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삼상</a:t>
            </a:r>
            <a:r>
              <a:rPr lang="en-US" altLang="ko-K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1:11]</a:t>
            </a:r>
            <a:r>
              <a:rPr lang="ko-KR" alt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서원하여 가로되 </a:t>
            </a:r>
            <a:r>
              <a:rPr lang="ko-KR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만군의 여호와</a:t>
            </a:r>
            <a:r>
              <a:rPr lang="ko-KR" alt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여 만일 주의 여종의 고통을 돌아보시고 나를 생각하시고 주의 여종을 잊지 아니하사 아들을 주시면 내가 그의 평생에 그를 여호와께 드리고 </a:t>
            </a:r>
            <a:r>
              <a:rPr lang="ko-KR" altLang="en-US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삭도를</a:t>
            </a:r>
            <a:r>
              <a:rPr lang="ko-KR" alt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그 머리에 대지 아니하겠나이다</a:t>
            </a:r>
          </a:p>
          <a:p>
            <a:endParaRPr lang="ko-KR" alt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ko-K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</a:t>
            </a:r>
            <a:r>
              <a:rPr lang="ko-KR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삼상</a:t>
            </a:r>
            <a:r>
              <a:rPr lang="en-US" altLang="ko-K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4:4]</a:t>
            </a:r>
            <a:r>
              <a:rPr lang="ko-KR" alt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이에 백성이 </a:t>
            </a:r>
            <a:r>
              <a:rPr lang="ko-KR" altLang="en-US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실로에</a:t>
            </a:r>
            <a:r>
              <a:rPr lang="ko-KR" alt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보내어 그룹 사이에 계신 </a:t>
            </a:r>
            <a:r>
              <a:rPr lang="ko-KR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만군의 여호와</a:t>
            </a:r>
            <a:r>
              <a:rPr lang="ko-KR" alt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의 </a:t>
            </a:r>
            <a:r>
              <a:rPr lang="ko-KR" altLang="en-US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언약궤를</a:t>
            </a:r>
            <a:r>
              <a:rPr lang="ko-KR" alt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거기서 가져왔고 </a:t>
            </a:r>
            <a:r>
              <a:rPr lang="ko-KR" altLang="en-US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엘리의</a:t>
            </a:r>
            <a:r>
              <a:rPr lang="ko-KR" alt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두 아들 </a:t>
            </a:r>
            <a:r>
              <a:rPr lang="ko-KR" altLang="en-US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홉니와</a:t>
            </a:r>
            <a:r>
              <a:rPr lang="ko-KR" alt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altLang="en-US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비느하스는</a:t>
            </a:r>
            <a:r>
              <a:rPr lang="ko-KR" alt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하나님의 </a:t>
            </a:r>
            <a:r>
              <a:rPr lang="ko-KR" altLang="en-US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언약궤와</a:t>
            </a:r>
            <a:r>
              <a:rPr lang="ko-KR" alt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함께 거기 있었더라</a:t>
            </a:r>
          </a:p>
          <a:p>
            <a:endParaRPr lang="ko-KR" alt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ko-K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</a:t>
            </a:r>
            <a:r>
              <a:rPr lang="ko-KR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삼상</a:t>
            </a:r>
            <a:r>
              <a:rPr lang="en-US" altLang="ko-K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15:2]</a:t>
            </a:r>
            <a:r>
              <a:rPr lang="ko-KR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만군의 여호와</a:t>
            </a:r>
            <a:r>
              <a:rPr lang="ko-KR" alt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께서 이같이 말씀하시기를 </a:t>
            </a:r>
            <a:r>
              <a:rPr lang="ko-KR" altLang="en-US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아말렉이</a:t>
            </a:r>
            <a:r>
              <a:rPr lang="ko-KR" alt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이스라엘에게 행한 일 곧 </a:t>
            </a:r>
            <a:r>
              <a:rPr lang="ko-KR" altLang="en-US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애굽에서</a:t>
            </a:r>
            <a:r>
              <a:rPr lang="ko-KR" alt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나올 때에 길에서 대적한 일을 내가 </a:t>
            </a:r>
            <a:r>
              <a:rPr lang="ko-KR" altLang="en-US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추억하노니</a:t>
            </a:r>
            <a:endParaRPr lang="ko-KR" alt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ko-KR" alt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ko-K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</a:t>
            </a:r>
            <a:r>
              <a:rPr lang="ko-KR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삼상</a:t>
            </a:r>
            <a:r>
              <a:rPr lang="en-US" altLang="ko-K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17:45]</a:t>
            </a:r>
            <a:r>
              <a:rPr lang="ko-KR" alt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다윗이 </a:t>
            </a:r>
            <a:r>
              <a:rPr lang="ko-KR" altLang="en-US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블레셋</a:t>
            </a:r>
            <a:r>
              <a:rPr lang="ko-KR" alt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사람에게 이르되 너는 칼과 창과 단창으로 내게 오거니와 나는 </a:t>
            </a:r>
            <a:r>
              <a:rPr lang="ko-KR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만군의 여호와</a:t>
            </a:r>
            <a:r>
              <a:rPr lang="ko-KR" alt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의 이름 곧 네가 모욕하는 이스라엘 군대의 하나님의 이름으로 네게 가노라</a:t>
            </a:r>
          </a:p>
          <a:p>
            <a:endParaRPr lang="ko-KR" alt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ko-K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</a:t>
            </a:r>
            <a:r>
              <a:rPr lang="ko-KR" alt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삼하</a:t>
            </a:r>
            <a:r>
              <a:rPr lang="en-US" altLang="ko-K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6:2]</a:t>
            </a:r>
            <a:r>
              <a:rPr lang="ko-KR" alt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일어나서 그 함께 있는 모든 사람으로 더불어 </a:t>
            </a:r>
            <a:r>
              <a:rPr lang="ko-KR" altLang="en-US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바알레유다로</a:t>
            </a:r>
            <a:r>
              <a:rPr lang="ko-KR" alt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가서 거기서 하나님의 궤를 메어 오려 하니 그 궤는 그룹들 사이에 좌정하신 </a:t>
            </a:r>
            <a:r>
              <a:rPr lang="ko-KR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만군의 여호와</a:t>
            </a:r>
            <a:r>
              <a:rPr lang="ko-KR" alt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의 이름으로 이름하는 것이라</a:t>
            </a:r>
          </a:p>
          <a:p>
            <a:endParaRPr lang="ko-KR" alt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ko-K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</a:t>
            </a:r>
            <a:r>
              <a:rPr lang="ko-KR" alt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삼하</a:t>
            </a:r>
            <a:r>
              <a:rPr lang="en-US" altLang="ko-K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6:18]</a:t>
            </a:r>
            <a:r>
              <a:rPr lang="ko-KR" alt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다윗이 </a:t>
            </a:r>
            <a:r>
              <a:rPr lang="ko-KR" altLang="en-US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번제와</a:t>
            </a:r>
            <a:r>
              <a:rPr lang="ko-KR" alt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altLang="en-US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화목제</a:t>
            </a:r>
            <a:r>
              <a:rPr lang="ko-KR" alt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드리기를 마치고 </a:t>
            </a:r>
            <a:r>
              <a:rPr lang="ko-KR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만군의 여호와</a:t>
            </a:r>
            <a:r>
              <a:rPr lang="ko-KR" alt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의 이름으로 백성에게 축복하고</a:t>
            </a:r>
          </a:p>
          <a:p>
            <a:endParaRPr lang="ko-KR" alt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ko-K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</a:t>
            </a:r>
            <a:r>
              <a:rPr lang="ko-KR" alt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삼하</a:t>
            </a:r>
            <a:r>
              <a:rPr lang="en-US" altLang="ko-K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7:8]</a:t>
            </a:r>
            <a:r>
              <a:rPr lang="ko-KR" alt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그러므로 이제 내 종 다윗에게 이처럼 말하라 </a:t>
            </a:r>
            <a:r>
              <a:rPr lang="ko-KR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만군의 여호와</a:t>
            </a:r>
            <a:r>
              <a:rPr lang="ko-KR" alt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께서 이처럼 말씀하시기를 내가 너를 목장 곧 양을 따르는 데서 취하여 내 백성 이스라엘의 주권자를 삼고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2C1DD-C98F-4116-BDA6-9401ECCEDB68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959711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삼상</a:t>
            </a:r>
            <a:r>
              <a:rPr lang="en-US" altLang="ko-KR" dirty="0" smtClean="0"/>
              <a:t>2:6 </a:t>
            </a:r>
            <a:r>
              <a:rPr lang="ko-KR" altLang="en-US" dirty="0" smtClean="0"/>
              <a:t>여호와는 죽이기도 하시고 살리기도 하시며 음부에 내리게도 하시고 올리기도 </a:t>
            </a:r>
            <a:r>
              <a:rPr lang="ko-KR" altLang="en-US" dirty="0" err="1" smtClean="0"/>
              <a:t>하시는도다</a:t>
            </a:r>
            <a:endParaRPr lang="ko-KR" altLang="en-US" dirty="0" smtClean="0"/>
          </a:p>
          <a:p>
            <a:r>
              <a:rPr lang="ko-KR" altLang="en-US" dirty="0" smtClean="0"/>
              <a:t>삼상</a:t>
            </a:r>
            <a:r>
              <a:rPr lang="en-US" altLang="ko-KR" dirty="0" smtClean="0"/>
              <a:t>2:7 </a:t>
            </a:r>
            <a:r>
              <a:rPr lang="ko-KR" altLang="en-US" dirty="0" smtClean="0"/>
              <a:t>여호와는 가난하게도 하시고 부하게도 하시며 </a:t>
            </a:r>
            <a:r>
              <a:rPr lang="ko-KR" altLang="en-US" b="1" dirty="0" smtClean="0">
                <a:solidFill>
                  <a:srgbClr val="FF0000"/>
                </a:solidFill>
              </a:rPr>
              <a:t>낮추기도 하시고 높이기도 </a:t>
            </a:r>
            <a:r>
              <a:rPr lang="ko-KR" altLang="en-US" b="1" dirty="0" err="1" smtClean="0">
                <a:solidFill>
                  <a:srgbClr val="FF0000"/>
                </a:solidFill>
              </a:rPr>
              <a:t>하시는도다</a:t>
            </a:r>
            <a:endParaRPr lang="en-US" altLang="ko-KR" sz="1200" b="0" i="0" u="none" strike="noStrike" baseline="0" dirty="0" smtClean="0">
              <a:solidFill>
                <a:srgbClr val="417CBE"/>
              </a:solidFill>
              <a:latin typeface="Segoe UI"/>
            </a:endParaRP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b="0" i="0" u="none" strike="noStrike" baseline="0" dirty="0" smtClean="0">
                <a:solidFill>
                  <a:srgbClr val="417CBE"/>
                </a:solidFill>
                <a:latin typeface="Segoe UI"/>
              </a:rPr>
              <a:t>2:30) </a:t>
            </a:r>
            <a:r>
              <a:rPr lang="ko-KR" altLang="en-US" sz="1200" b="0" i="0" u="none" strike="noStrike" baseline="0" dirty="0" smtClean="0">
                <a:solidFill>
                  <a:srgbClr val="000000"/>
                </a:solidFill>
                <a:latin typeface="굴림"/>
                <a:ea typeface="굴림"/>
              </a:rPr>
              <a:t>그러므로 이스라엘의 하나님 나 여호와가 말하노라 내가 전에 네 집과 네 조상의 집이 내 앞에 영영히 행하리라 하였으나 이제 나 여호와가 </a:t>
            </a:r>
            <a:r>
              <a:rPr lang="ko-KR" altLang="en-US" sz="1200" b="0" i="0" u="none" strike="noStrike" baseline="0" dirty="0" err="1" smtClean="0">
                <a:solidFill>
                  <a:srgbClr val="000000"/>
                </a:solidFill>
                <a:latin typeface="굴림"/>
                <a:ea typeface="굴림"/>
              </a:rPr>
              <a:t>말하노니</a:t>
            </a:r>
            <a:r>
              <a:rPr lang="ko-KR" altLang="en-US" sz="1200" b="0" i="0" u="none" strike="noStrike" baseline="0" dirty="0" smtClean="0">
                <a:solidFill>
                  <a:srgbClr val="000000"/>
                </a:solidFill>
                <a:latin typeface="굴림"/>
                <a:ea typeface="굴림"/>
              </a:rPr>
              <a:t> 결단코 그렇게 아니하리라 나를 존중히 여기는 자를 내가 존중히 여기고 나를 멸시하는 자를 내가 </a:t>
            </a:r>
            <a:r>
              <a:rPr lang="ko-KR" altLang="en-US" sz="1200" b="0" i="0" u="none" strike="noStrike" baseline="0" dirty="0" err="1" smtClean="0">
                <a:solidFill>
                  <a:srgbClr val="000000"/>
                </a:solidFill>
                <a:latin typeface="굴림"/>
                <a:ea typeface="굴림"/>
              </a:rPr>
              <a:t>경멸히</a:t>
            </a:r>
            <a:r>
              <a:rPr lang="ko-KR" altLang="en-US" sz="1200" b="0" i="0" u="none" strike="noStrike" baseline="0" dirty="0" smtClean="0">
                <a:solidFill>
                  <a:srgbClr val="000000"/>
                </a:solidFill>
                <a:latin typeface="굴림"/>
                <a:ea typeface="굴림"/>
              </a:rPr>
              <a:t> 여기리라</a:t>
            </a:r>
          </a:p>
          <a:p>
            <a:endParaRPr lang="ko-KR" altLang="en-US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2C1DD-C98F-4116-BDA6-9401ECCEDB68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60407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삼상</a:t>
            </a:r>
            <a:r>
              <a:rPr lang="en-US" altLang="ko-KR" dirty="0" smtClean="0"/>
              <a:t>2:6 </a:t>
            </a:r>
            <a:r>
              <a:rPr lang="ko-KR" altLang="en-US" dirty="0" smtClean="0"/>
              <a:t>여호와는 죽이기도 하시고 살리기도 하시며 음부에 내리게도 하시고 올리기도 </a:t>
            </a:r>
            <a:r>
              <a:rPr lang="ko-KR" altLang="en-US" dirty="0" err="1" smtClean="0"/>
              <a:t>하시는도다</a:t>
            </a:r>
            <a:endParaRPr lang="ko-KR" altLang="en-US" dirty="0" smtClean="0"/>
          </a:p>
          <a:p>
            <a:r>
              <a:rPr lang="ko-KR" altLang="en-US" dirty="0" smtClean="0"/>
              <a:t>삼상</a:t>
            </a:r>
            <a:r>
              <a:rPr lang="en-US" altLang="ko-KR" dirty="0" smtClean="0"/>
              <a:t>2:7 </a:t>
            </a:r>
            <a:r>
              <a:rPr lang="ko-KR" altLang="en-US" dirty="0" smtClean="0"/>
              <a:t>여호와는 가난하게도 하시고 부하게도 하시며 </a:t>
            </a:r>
            <a:r>
              <a:rPr lang="ko-KR" altLang="en-US" b="1" dirty="0" smtClean="0">
                <a:solidFill>
                  <a:srgbClr val="FF0000"/>
                </a:solidFill>
              </a:rPr>
              <a:t>낮추기도 하시고 높이기도 </a:t>
            </a:r>
            <a:r>
              <a:rPr lang="ko-KR" altLang="en-US" b="1" dirty="0" err="1" smtClean="0">
                <a:solidFill>
                  <a:srgbClr val="FF0000"/>
                </a:solidFill>
              </a:rPr>
              <a:t>하시는도다</a:t>
            </a:r>
            <a:endParaRPr lang="en-US" altLang="ko-KR" sz="1200" b="0" i="0" u="none" strike="noStrike" baseline="0" dirty="0" smtClean="0">
              <a:solidFill>
                <a:srgbClr val="417CBE"/>
              </a:solidFill>
              <a:latin typeface="Segoe UI"/>
            </a:endParaRP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b="0" i="0" u="none" strike="noStrike" baseline="0" dirty="0" smtClean="0">
                <a:solidFill>
                  <a:srgbClr val="417CBE"/>
                </a:solidFill>
                <a:latin typeface="Segoe UI"/>
              </a:rPr>
              <a:t>2:30) </a:t>
            </a:r>
            <a:r>
              <a:rPr lang="ko-KR" altLang="en-US" sz="1200" b="0" i="0" u="none" strike="noStrike" baseline="0" dirty="0" smtClean="0">
                <a:solidFill>
                  <a:srgbClr val="000000"/>
                </a:solidFill>
                <a:latin typeface="굴림"/>
                <a:ea typeface="굴림"/>
              </a:rPr>
              <a:t>그러므로 이스라엘의 하나님 나 여호와가 말하노라 내가 전에 네 집과 네 조상의 집이 내 앞에 영영히 행하리라 하였으나 이제 나 여호와가 </a:t>
            </a:r>
            <a:r>
              <a:rPr lang="ko-KR" altLang="en-US" sz="1200" b="0" i="0" u="none" strike="noStrike" baseline="0" dirty="0" err="1" smtClean="0">
                <a:solidFill>
                  <a:srgbClr val="000000"/>
                </a:solidFill>
                <a:latin typeface="굴림"/>
                <a:ea typeface="굴림"/>
              </a:rPr>
              <a:t>말하노니</a:t>
            </a:r>
            <a:r>
              <a:rPr lang="ko-KR" altLang="en-US" sz="1200" b="0" i="0" u="none" strike="noStrike" baseline="0" dirty="0" smtClean="0">
                <a:solidFill>
                  <a:srgbClr val="000000"/>
                </a:solidFill>
                <a:latin typeface="굴림"/>
                <a:ea typeface="굴림"/>
              </a:rPr>
              <a:t> 결단코 그렇게 아니하리라 나를 존중히 여기는 자를 내가 존중히 여기고 나를 멸시하는 자를 내가 </a:t>
            </a:r>
            <a:r>
              <a:rPr lang="ko-KR" altLang="en-US" sz="1200" b="0" i="0" u="none" strike="noStrike" baseline="0" dirty="0" err="1" smtClean="0">
                <a:solidFill>
                  <a:srgbClr val="000000"/>
                </a:solidFill>
                <a:latin typeface="굴림"/>
                <a:ea typeface="굴림"/>
              </a:rPr>
              <a:t>경멸히</a:t>
            </a:r>
            <a:r>
              <a:rPr lang="ko-KR" altLang="en-US" sz="1200" b="0" i="0" u="none" strike="noStrike" baseline="0" dirty="0" smtClean="0">
                <a:solidFill>
                  <a:srgbClr val="000000"/>
                </a:solidFill>
                <a:latin typeface="굴림"/>
                <a:ea typeface="굴림"/>
              </a:rPr>
              <a:t> 여기리라</a:t>
            </a:r>
          </a:p>
          <a:p>
            <a:endParaRPr lang="ko-KR" altLang="en-US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2C1DD-C98F-4116-BDA6-9401ECCEDB68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60407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삼상</a:t>
            </a:r>
            <a:r>
              <a:rPr lang="en-US" altLang="ko-KR" dirty="0" smtClean="0"/>
              <a:t>2:6 </a:t>
            </a:r>
            <a:r>
              <a:rPr lang="ko-KR" altLang="en-US" dirty="0" smtClean="0"/>
              <a:t>여호와는 죽이기도 하시고 살리기도 하시며 음부에 내리게도 하시고 올리기도 </a:t>
            </a:r>
            <a:r>
              <a:rPr lang="ko-KR" altLang="en-US" dirty="0" err="1" smtClean="0"/>
              <a:t>하시는도다</a:t>
            </a:r>
            <a:endParaRPr lang="ko-KR" altLang="en-US" dirty="0" smtClean="0"/>
          </a:p>
          <a:p>
            <a:r>
              <a:rPr lang="ko-KR" altLang="en-US" dirty="0" smtClean="0"/>
              <a:t>삼상</a:t>
            </a:r>
            <a:r>
              <a:rPr lang="en-US" altLang="ko-KR" dirty="0" smtClean="0"/>
              <a:t>2:7 </a:t>
            </a:r>
            <a:r>
              <a:rPr lang="ko-KR" altLang="en-US" dirty="0" smtClean="0"/>
              <a:t>여호와는 가난하게도 하시고 부하게도 하시며 </a:t>
            </a:r>
            <a:r>
              <a:rPr lang="ko-KR" altLang="en-US" b="1" dirty="0" smtClean="0">
                <a:solidFill>
                  <a:srgbClr val="FF0000"/>
                </a:solidFill>
              </a:rPr>
              <a:t>낮추기도 하시고 높이기도 </a:t>
            </a:r>
            <a:r>
              <a:rPr lang="ko-KR" altLang="en-US" b="1" dirty="0" err="1" smtClean="0">
                <a:solidFill>
                  <a:srgbClr val="FF0000"/>
                </a:solidFill>
              </a:rPr>
              <a:t>하시는도다</a:t>
            </a:r>
            <a:endParaRPr lang="en-US" altLang="ko-KR" sz="1200" b="0" i="0" u="none" strike="noStrike" baseline="0" dirty="0" smtClean="0">
              <a:solidFill>
                <a:srgbClr val="417CBE"/>
              </a:solidFill>
              <a:latin typeface="Segoe UI"/>
            </a:endParaRP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b="0" i="0" u="none" strike="noStrike" baseline="0" dirty="0" smtClean="0">
                <a:solidFill>
                  <a:srgbClr val="417CBE"/>
                </a:solidFill>
                <a:latin typeface="Segoe UI"/>
              </a:rPr>
              <a:t>2:30) </a:t>
            </a:r>
            <a:r>
              <a:rPr lang="ko-KR" altLang="en-US" sz="1200" b="0" i="0" u="none" strike="noStrike" baseline="0" dirty="0" smtClean="0">
                <a:solidFill>
                  <a:srgbClr val="000000"/>
                </a:solidFill>
                <a:latin typeface="굴림"/>
                <a:ea typeface="굴림"/>
              </a:rPr>
              <a:t>그러므로 이스라엘의 하나님 나 여호와가 말하노라 내가 전에 네 집과 네 조상의 집이 내 앞에 영영히 행하리라 하였으나 이제 나 여호와가 </a:t>
            </a:r>
            <a:r>
              <a:rPr lang="ko-KR" altLang="en-US" sz="1200" b="0" i="0" u="none" strike="noStrike" baseline="0" dirty="0" err="1" smtClean="0">
                <a:solidFill>
                  <a:srgbClr val="000000"/>
                </a:solidFill>
                <a:latin typeface="굴림"/>
                <a:ea typeface="굴림"/>
              </a:rPr>
              <a:t>말하노니</a:t>
            </a:r>
            <a:r>
              <a:rPr lang="ko-KR" altLang="en-US" sz="1200" b="0" i="0" u="none" strike="noStrike" baseline="0" dirty="0" smtClean="0">
                <a:solidFill>
                  <a:srgbClr val="000000"/>
                </a:solidFill>
                <a:latin typeface="굴림"/>
                <a:ea typeface="굴림"/>
              </a:rPr>
              <a:t> 결단코 그렇게 아니하리라 나를 존중히 여기는 자를 내가 존중히 여기고 나를 멸시하는 자를 내가 </a:t>
            </a:r>
            <a:r>
              <a:rPr lang="ko-KR" altLang="en-US" sz="1200" b="0" i="0" u="none" strike="noStrike" baseline="0" dirty="0" err="1" smtClean="0">
                <a:solidFill>
                  <a:srgbClr val="000000"/>
                </a:solidFill>
                <a:latin typeface="굴림"/>
                <a:ea typeface="굴림"/>
              </a:rPr>
              <a:t>경멸히</a:t>
            </a:r>
            <a:r>
              <a:rPr lang="ko-KR" altLang="en-US" sz="1200" b="0" i="0" u="none" strike="noStrike" baseline="0" dirty="0" smtClean="0">
                <a:solidFill>
                  <a:srgbClr val="000000"/>
                </a:solidFill>
                <a:latin typeface="굴림"/>
                <a:ea typeface="굴림"/>
              </a:rPr>
              <a:t> 여기리라</a:t>
            </a:r>
          </a:p>
          <a:p>
            <a:endParaRPr lang="ko-KR" altLang="en-US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2C1DD-C98F-4116-BDA6-9401ECCEDB68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60407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삼상</a:t>
            </a:r>
            <a:r>
              <a:rPr lang="en-US" altLang="ko-KR" dirty="0" smtClean="0"/>
              <a:t>2:6 </a:t>
            </a:r>
            <a:r>
              <a:rPr lang="ko-KR" altLang="en-US" dirty="0" smtClean="0"/>
              <a:t>여호와는 죽이기도 하시고 살리기도 하시며 음부에 내리게도 하시고 올리기도 </a:t>
            </a:r>
            <a:r>
              <a:rPr lang="ko-KR" altLang="en-US" dirty="0" err="1" smtClean="0"/>
              <a:t>하시는도다</a:t>
            </a:r>
            <a:endParaRPr lang="ko-KR" altLang="en-US" dirty="0" smtClean="0"/>
          </a:p>
          <a:p>
            <a:r>
              <a:rPr lang="ko-KR" altLang="en-US" dirty="0" smtClean="0"/>
              <a:t>삼상</a:t>
            </a:r>
            <a:r>
              <a:rPr lang="en-US" altLang="ko-KR" dirty="0" smtClean="0"/>
              <a:t>2:7 </a:t>
            </a:r>
            <a:r>
              <a:rPr lang="ko-KR" altLang="en-US" dirty="0" smtClean="0"/>
              <a:t>여호와는 가난하게도 하시고 부하게도 하시며 </a:t>
            </a:r>
            <a:r>
              <a:rPr lang="ko-KR" altLang="en-US" b="1" dirty="0" smtClean="0">
                <a:solidFill>
                  <a:srgbClr val="FF0000"/>
                </a:solidFill>
              </a:rPr>
              <a:t>낮추기도 하시고 높이기도 </a:t>
            </a:r>
            <a:r>
              <a:rPr lang="ko-KR" altLang="en-US" b="1" dirty="0" err="1" smtClean="0">
                <a:solidFill>
                  <a:srgbClr val="FF0000"/>
                </a:solidFill>
              </a:rPr>
              <a:t>하시는도다</a:t>
            </a:r>
            <a:endParaRPr lang="en-US" altLang="ko-KR" sz="1200" b="0" i="0" u="none" strike="noStrike" baseline="0" dirty="0" smtClean="0">
              <a:solidFill>
                <a:srgbClr val="417CBE"/>
              </a:solidFill>
              <a:latin typeface="Segoe UI"/>
            </a:endParaRP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b="0" i="0" u="none" strike="noStrike" baseline="0" dirty="0" smtClean="0">
                <a:solidFill>
                  <a:srgbClr val="417CBE"/>
                </a:solidFill>
                <a:latin typeface="Segoe UI"/>
              </a:rPr>
              <a:t>2:30) </a:t>
            </a:r>
            <a:r>
              <a:rPr lang="ko-KR" altLang="en-US" sz="1200" b="0" i="0" u="none" strike="noStrike" baseline="0" dirty="0" smtClean="0">
                <a:solidFill>
                  <a:srgbClr val="000000"/>
                </a:solidFill>
                <a:latin typeface="굴림"/>
                <a:ea typeface="굴림"/>
              </a:rPr>
              <a:t>그러므로 이스라엘의 하나님 나 여호와가 말하노라 내가 전에 네 집과 네 조상의 집이 내 앞에 영영히 행하리라 하였으나 이제 나 여호와가 </a:t>
            </a:r>
            <a:r>
              <a:rPr lang="ko-KR" altLang="en-US" sz="1200" b="0" i="0" u="none" strike="noStrike" baseline="0" dirty="0" err="1" smtClean="0">
                <a:solidFill>
                  <a:srgbClr val="000000"/>
                </a:solidFill>
                <a:latin typeface="굴림"/>
                <a:ea typeface="굴림"/>
              </a:rPr>
              <a:t>말하노니</a:t>
            </a:r>
            <a:r>
              <a:rPr lang="ko-KR" altLang="en-US" sz="1200" b="0" i="0" u="none" strike="noStrike" baseline="0" dirty="0" smtClean="0">
                <a:solidFill>
                  <a:srgbClr val="000000"/>
                </a:solidFill>
                <a:latin typeface="굴림"/>
                <a:ea typeface="굴림"/>
              </a:rPr>
              <a:t> 결단코 그렇게 아니하리라 나를 존중히 여기는 자를 내가 존중히 여기고 나를 멸시하는 자를 내가 </a:t>
            </a:r>
            <a:r>
              <a:rPr lang="ko-KR" altLang="en-US" sz="1200" b="0" i="0" u="none" strike="noStrike" baseline="0" dirty="0" err="1" smtClean="0">
                <a:solidFill>
                  <a:srgbClr val="000000"/>
                </a:solidFill>
                <a:latin typeface="굴림"/>
                <a:ea typeface="굴림"/>
              </a:rPr>
              <a:t>경멸히</a:t>
            </a:r>
            <a:r>
              <a:rPr lang="ko-KR" altLang="en-US" sz="1200" b="0" i="0" u="none" strike="noStrike" baseline="0" dirty="0" smtClean="0">
                <a:solidFill>
                  <a:srgbClr val="000000"/>
                </a:solidFill>
                <a:latin typeface="굴림"/>
                <a:ea typeface="굴림"/>
              </a:rPr>
              <a:t> 여기리라</a:t>
            </a:r>
          </a:p>
          <a:p>
            <a:endParaRPr lang="ko-KR" altLang="en-US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2C1DD-C98F-4116-BDA6-9401ECCEDB68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60407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누구를 높이시며 낮추시는가 </a:t>
            </a:r>
            <a:r>
              <a:rPr lang="en-US" altLang="ko-KR" dirty="0" smtClean="0"/>
              <a:t>?</a:t>
            </a:r>
          </a:p>
          <a:p>
            <a:r>
              <a:rPr lang="ko-KR" altLang="en-US" dirty="0" smtClean="0"/>
              <a:t>하나님을 존중히 여기는 겸손한 자는 높이시고</a:t>
            </a:r>
            <a:endParaRPr lang="en-US" altLang="ko-KR" dirty="0" smtClean="0"/>
          </a:p>
          <a:p>
            <a:r>
              <a:rPr lang="ko-KR" altLang="en-US" dirty="0" smtClean="0"/>
              <a:t>하나님을 </a:t>
            </a:r>
            <a:r>
              <a:rPr lang="ko-KR" altLang="en-US" dirty="0" err="1" smtClean="0"/>
              <a:t>경멸히</a:t>
            </a:r>
            <a:r>
              <a:rPr lang="ko-KR" altLang="en-US" dirty="0" smtClean="0"/>
              <a:t> 여기는 교만한 자를 낮추신다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2C1DD-C98F-4116-BDA6-9401ECCEDB68}" type="slidenum">
              <a:rPr lang="ko-KR" altLang="en-US" smtClean="0"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843812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sz="12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2C1DD-C98F-4116-BDA6-9401ECCEDB68}" type="slidenum">
              <a:rPr lang="ko-KR" altLang="en-US" smtClean="0"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051384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</a:t>
            </a:r>
            <a:r>
              <a:rPr lang="ko-KR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삼상</a:t>
            </a:r>
            <a:r>
              <a:rPr lang="en-US" altLang="ko-K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1:23]</a:t>
            </a:r>
            <a:r>
              <a:rPr lang="ko-KR" alt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그 남편 </a:t>
            </a:r>
            <a:r>
              <a:rPr lang="ko-KR" altLang="en-US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엘가나가</a:t>
            </a:r>
            <a:r>
              <a:rPr lang="ko-KR" alt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그에게 이르되 그대의 </a:t>
            </a:r>
            <a:r>
              <a:rPr lang="ko-KR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소견</a:t>
            </a:r>
            <a:r>
              <a:rPr lang="ko-KR" alt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에 선한 대로 하여 그를 젖 떼기까지 기다리라 오직 여호와께서 그 말씀대로 이루시기를 원하노라 이에 그 여자가 그 아들을 양육하며 그 젖 떼기까지 기다리다가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2C1DD-C98F-4116-BDA6-9401ECCEDB68}" type="slidenum">
              <a:rPr lang="ko-KR" altLang="en-US" smtClean="0"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57239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sz="12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2C1DD-C98F-4116-BDA6-9401ECCEDB68}" type="slidenum">
              <a:rPr lang="ko-KR" altLang="en-US" smtClean="0"/>
              <a:t>29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051384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인간의 타락의 결과는 </a:t>
            </a:r>
            <a:r>
              <a:rPr lang="en-US" altLang="ko-K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</a:t>
            </a:r>
            <a:r>
              <a:rPr lang="ko-KR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하나님이 직접 </a:t>
            </a:r>
            <a:r>
              <a:rPr lang="ko-KR" alt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왕되심을</a:t>
            </a:r>
            <a:r>
              <a:rPr lang="ko-KR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거절함</a:t>
            </a:r>
            <a:endParaRPr lang="en-US" altLang="ko-KR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ko-KR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과거에 사사를 통해 일하셨는데 이제 하나님 나라의 </a:t>
            </a:r>
            <a:r>
              <a:rPr lang="ko-KR" alt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위임받은</a:t>
            </a:r>
            <a:r>
              <a:rPr lang="ko-KR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왕이 생겼다</a:t>
            </a:r>
            <a:r>
              <a:rPr lang="en-US" altLang="ko-K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ko-KR" alt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위임받은</a:t>
            </a:r>
            <a:r>
              <a:rPr lang="ko-KR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왕을 누가 통제하는가 </a:t>
            </a:r>
            <a:r>
              <a:rPr lang="en-US" altLang="ko-K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</a:t>
            </a:r>
            <a:r>
              <a:rPr lang="ko-KR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선지자</a:t>
            </a:r>
            <a:endParaRPr lang="en-US" altLang="ko-KR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ko-KR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선지자의 기능이 잘 되면 왕이 바르게 선다</a:t>
            </a:r>
            <a:r>
              <a:rPr lang="en-US" altLang="ko-K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하지만 거짓 선지자는 왕을 잘못 가게 한다</a:t>
            </a:r>
            <a:r>
              <a:rPr lang="en-US" altLang="ko-K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en-US" altLang="ko-KR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ko-K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</a:t>
            </a:r>
            <a:r>
              <a:rPr lang="ko-KR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삼상</a:t>
            </a:r>
            <a:r>
              <a:rPr lang="en-US" altLang="ko-K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8:7]</a:t>
            </a:r>
            <a:r>
              <a:rPr lang="ko-KR" alt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여호와께서 </a:t>
            </a:r>
            <a:r>
              <a:rPr lang="ko-KR" altLang="en-US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사무엘에게</a:t>
            </a:r>
            <a:r>
              <a:rPr lang="ko-KR" alt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이르시되 백성이 네게 한 말을 다 들으라 그들이 너를 버림이 아니요 </a:t>
            </a:r>
            <a:r>
              <a:rPr lang="ko-KR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나를 버려</a:t>
            </a:r>
            <a:r>
              <a:rPr lang="ko-KR" alt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자기들의 왕이 되지 못하게 함이니라</a:t>
            </a:r>
            <a:endParaRPr lang="en-US" altLang="ko-KR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 smtClean="0"/>
              <a:t>[</a:t>
            </a:r>
            <a:r>
              <a:rPr lang="ko-KR" altLang="en-US" dirty="0" smtClean="0"/>
              <a:t>삼상</a:t>
            </a:r>
            <a:r>
              <a:rPr lang="en-US" altLang="ko-KR" dirty="0" smtClean="0"/>
              <a:t>8:19]</a:t>
            </a:r>
            <a:r>
              <a:rPr lang="ko-KR" altLang="en-US" dirty="0" smtClean="0"/>
              <a:t>백성이 </a:t>
            </a:r>
            <a:r>
              <a:rPr lang="ko-KR" altLang="en-US" dirty="0" err="1" smtClean="0"/>
              <a:t>사무엘의</a:t>
            </a:r>
            <a:r>
              <a:rPr lang="ko-KR" altLang="en-US" dirty="0" smtClean="0"/>
              <a:t> 말 듣기를 거절하여 가로되 </a:t>
            </a:r>
            <a:r>
              <a:rPr lang="ko-KR" altLang="en-US" b="1" dirty="0" smtClean="0"/>
              <a:t>아니로소이다</a:t>
            </a:r>
            <a:r>
              <a:rPr lang="ko-KR" altLang="en-US" dirty="0" smtClean="0"/>
              <a:t> </a:t>
            </a:r>
            <a:r>
              <a:rPr lang="ko-KR" altLang="en-US" b="1" dirty="0" smtClean="0">
                <a:solidFill>
                  <a:srgbClr val="FF0000"/>
                </a:solidFill>
              </a:rPr>
              <a:t>우리도 우리 왕이 있어야 하리니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2C1DD-C98F-4116-BDA6-9401ECCEDB68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049555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잠</a:t>
            </a:r>
            <a:r>
              <a:rPr lang="en-US" altLang="ko-KR" sz="12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29:18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b="0" i="0" u="none" strike="noStrike" baseline="0" dirty="0" smtClean="0">
                <a:solidFill>
                  <a:srgbClr val="000000"/>
                </a:solidFill>
                <a:latin typeface="굴림"/>
                <a:ea typeface="굴림"/>
              </a:rPr>
              <a:t>묵시가 없으면 백성이 방자히 행하거니와 율법을 지키는 자는 복이 있느니라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2C1DD-C98F-4116-BDA6-9401ECCEDB68}" type="slidenum">
              <a:rPr lang="ko-KR" altLang="en-US" smtClean="0"/>
              <a:t>31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340468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삼상</a:t>
            </a:r>
            <a:r>
              <a:rPr lang="en-US" altLang="ko-KR" dirty="0" smtClean="0"/>
              <a:t>7:2 </a:t>
            </a:r>
            <a:r>
              <a:rPr lang="ko-KR" altLang="en-US" dirty="0" smtClean="0"/>
              <a:t>궤가 </a:t>
            </a:r>
            <a:r>
              <a:rPr lang="ko-KR" altLang="en-US" dirty="0" err="1" smtClean="0"/>
              <a:t>기럇여아림에</a:t>
            </a:r>
            <a:r>
              <a:rPr lang="ko-KR" altLang="en-US" dirty="0" smtClean="0"/>
              <a:t> 들어간 날부터 이십 년 동안을 오래 </a:t>
            </a:r>
            <a:r>
              <a:rPr lang="ko-KR" altLang="en-US" dirty="0" err="1" smtClean="0"/>
              <a:t>있은지라</a:t>
            </a:r>
            <a:r>
              <a:rPr lang="ko-KR" altLang="en-US" dirty="0" smtClean="0"/>
              <a:t> 이스라엘 온 족속이 여호와를 </a:t>
            </a:r>
            <a:r>
              <a:rPr lang="ko-KR" altLang="en-US" dirty="0" err="1" smtClean="0"/>
              <a:t>사모하니라</a:t>
            </a:r>
            <a:endParaRPr lang="ko-KR" altLang="en-US" dirty="0" smtClean="0"/>
          </a:p>
          <a:p>
            <a:endParaRPr lang="ko-KR" altLang="en-US" dirty="0" smtClean="0"/>
          </a:p>
          <a:p>
            <a:r>
              <a:rPr lang="ko-KR" altLang="en-US" dirty="0" smtClean="0"/>
              <a:t>삼상</a:t>
            </a:r>
            <a:r>
              <a:rPr lang="en-US" altLang="ko-KR" dirty="0" smtClean="0"/>
              <a:t>7:3 </a:t>
            </a:r>
            <a:r>
              <a:rPr lang="ko-KR" altLang="en-US" dirty="0" err="1" smtClean="0"/>
              <a:t>사무엘이</a:t>
            </a:r>
            <a:r>
              <a:rPr lang="ko-KR" altLang="en-US" dirty="0" smtClean="0"/>
              <a:t> 이스라엘 온 족속에게 일러 가로되 너희가 전심으로 여호와께 돌아오려거든 이방 신들과 </a:t>
            </a:r>
            <a:r>
              <a:rPr lang="ko-KR" altLang="en-US" dirty="0" err="1" smtClean="0"/>
              <a:t>아스다롯을</a:t>
            </a:r>
            <a:r>
              <a:rPr lang="ko-KR" altLang="en-US" dirty="0" smtClean="0"/>
              <a:t> 너희 중에서 제하고 너희 마음을 여호와께로 향하여 그만 섬기라 너희를 </a:t>
            </a:r>
            <a:r>
              <a:rPr lang="ko-KR" altLang="en-US" dirty="0" err="1" smtClean="0"/>
              <a:t>블레셋</a:t>
            </a:r>
            <a:r>
              <a:rPr lang="ko-KR" altLang="en-US" dirty="0" smtClean="0"/>
              <a:t> 사람의 손에서 건져내시리라</a:t>
            </a:r>
          </a:p>
          <a:p>
            <a:r>
              <a:rPr lang="ko-KR" altLang="en-US" dirty="0" err="1" smtClean="0"/>
              <a:t>에벤에셀</a:t>
            </a:r>
            <a:r>
              <a:rPr lang="ko-KR" altLang="en-US" dirty="0" smtClean="0"/>
              <a:t>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하나님만 섬김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2C1DD-C98F-4116-BDA6-9401ECCEDB68}" type="slidenum">
              <a:rPr lang="ko-KR" altLang="en-US" smtClean="0"/>
              <a:t>32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51694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삼상</a:t>
            </a:r>
            <a:r>
              <a:rPr lang="en-US" altLang="ko-KR" dirty="0" smtClean="0"/>
              <a:t>7:2 </a:t>
            </a:r>
            <a:r>
              <a:rPr lang="ko-KR" altLang="en-US" dirty="0" smtClean="0"/>
              <a:t>궤가 </a:t>
            </a:r>
            <a:r>
              <a:rPr lang="ko-KR" altLang="en-US" dirty="0" err="1" smtClean="0"/>
              <a:t>기럇여아림에</a:t>
            </a:r>
            <a:r>
              <a:rPr lang="ko-KR" altLang="en-US" dirty="0" smtClean="0"/>
              <a:t> 들어간 날부터 이십 년 동안을 오래 </a:t>
            </a:r>
            <a:r>
              <a:rPr lang="ko-KR" altLang="en-US" dirty="0" err="1" smtClean="0"/>
              <a:t>있은지라</a:t>
            </a:r>
            <a:r>
              <a:rPr lang="ko-KR" altLang="en-US" dirty="0" smtClean="0"/>
              <a:t> 이스라엘 온 족속이 여호와를 </a:t>
            </a:r>
            <a:r>
              <a:rPr lang="ko-KR" altLang="en-US" dirty="0" err="1" smtClean="0"/>
              <a:t>사모하니라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2C1DD-C98F-4116-BDA6-9401ECCEDB68}" type="slidenum">
              <a:rPr lang="ko-KR" altLang="en-US" smtClean="0"/>
              <a:t>33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3320304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삼상</a:t>
            </a:r>
            <a:r>
              <a:rPr lang="en-US" altLang="ko-KR" dirty="0" smtClean="0"/>
              <a:t>7:2 </a:t>
            </a:r>
            <a:r>
              <a:rPr lang="ko-KR" altLang="en-US" dirty="0" smtClean="0"/>
              <a:t>궤가 </a:t>
            </a:r>
            <a:r>
              <a:rPr lang="ko-KR" altLang="en-US" dirty="0" err="1" smtClean="0"/>
              <a:t>기럇여아림에</a:t>
            </a:r>
            <a:r>
              <a:rPr lang="ko-KR" altLang="en-US" dirty="0" smtClean="0"/>
              <a:t> 들어간 날부터 이십 년 동안을 오래 </a:t>
            </a:r>
            <a:r>
              <a:rPr lang="ko-KR" altLang="en-US" dirty="0" err="1" smtClean="0"/>
              <a:t>있은지라</a:t>
            </a:r>
            <a:r>
              <a:rPr lang="ko-KR" altLang="en-US" dirty="0" smtClean="0"/>
              <a:t> 이스라엘 온 족속이 여호와를 </a:t>
            </a:r>
            <a:r>
              <a:rPr lang="ko-KR" altLang="en-US" dirty="0" err="1" smtClean="0"/>
              <a:t>사모하니라</a:t>
            </a:r>
            <a:endParaRPr lang="ko-KR" altLang="en-US" dirty="0" smtClean="0"/>
          </a:p>
          <a:p>
            <a:endParaRPr lang="ko-KR" altLang="en-US" dirty="0" smtClean="0"/>
          </a:p>
          <a:p>
            <a:r>
              <a:rPr lang="ko-KR" altLang="en-US" dirty="0" smtClean="0"/>
              <a:t>삼상</a:t>
            </a:r>
            <a:r>
              <a:rPr lang="en-US" altLang="ko-KR" dirty="0" smtClean="0"/>
              <a:t>7:3 </a:t>
            </a:r>
            <a:r>
              <a:rPr lang="ko-KR" altLang="en-US" dirty="0" err="1" smtClean="0"/>
              <a:t>사무엘이</a:t>
            </a:r>
            <a:r>
              <a:rPr lang="ko-KR" altLang="en-US" dirty="0" smtClean="0"/>
              <a:t> 이스라엘 온 족속에게 일러 가로되 너희가 전심으로 여호와께 돌아오려거든 이방 신들과 </a:t>
            </a:r>
            <a:r>
              <a:rPr lang="ko-KR" altLang="en-US" dirty="0" err="1" smtClean="0"/>
              <a:t>아스다롯을</a:t>
            </a:r>
            <a:r>
              <a:rPr lang="ko-KR" altLang="en-US" dirty="0" smtClean="0"/>
              <a:t> 너희 중에서 제하고 너희 마음을 여호와께로 향하여 그만 섬기라 너희를 </a:t>
            </a:r>
            <a:r>
              <a:rPr lang="ko-KR" altLang="en-US" dirty="0" err="1" smtClean="0"/>
              <a:t>블레셋</a:t>
            </a:r>
            <a:r>
              <a:rPr lang="ko-KR" altLang="en-US" dirty="0" smtClean="0"/>
              <a:t> 사람의 손에서 건져내시리라</a:t>
            </a:r>
          </a:p>
          <a:p>
            <a:r>
              <a:rPr lang="ko-KR" altLang="en-US" dirty="0" err="1" smtClean="0"/>
              <a:t>에벤에셀</a:t>
            </a:r>
            <a:r>
              <a:rPr lang="ko-KR" altLang="en-US" dirty="0" smtClean="0"/>
              <a:t>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하나님만 섬김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2C1DD-C98F-4116-BDA6-9401ECCEDB68}" type="slidenum">
              <a:rPr lang="ko-KR" altLang="en-US" smtClean="0"/>
              <a:t>34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516942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삼상</a:t>
            </a:r>
            <a:r>
              <a:rPr lang="en-US" altLang="ko-KR" dirty="0" smtClean="0"/>
              <a:t>5:1 </a:t>
            </a:r>
            <a:r>
              <a:rPr lang="ko-KR" altLang="en-US" dirty="0" err="1" smtClean="0"/>
              <a:t>블레셋</a:t>
            </a:r>
            <a:r>
              <a:rPr lang="ko-KR" altLang="en-US" dirty="0" smtClean="0"/>
              <a:t> 사람이 하나님의 궤를 빼앗아 가지고 </a:t>
            </a:r>
            <a:r>
              <a:rPr lang="ko-KR" altLang="en-US" dirty="0" err="1" smtClean="0"/>
              <a:t>에벤에셀에서부터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아스돗에</a:t>
            </a:r>
            <a:r>
              <a:rPr lang="ko-KR" altLang="en-US" dirty="0" smtClean="0"/>
              <a:t> 이르니라</a:t>
            </a:r>
          </a:p>
          <a:p>
            <a:endParaRPr lang="ko-KR" altLang="en-US" dirty="0" smtClean="0"/>
          </a:p>
          <a:p>
            <a:r>
              <a:rPr lang="ko-KR" altLang="en-US" dirty="0" smtClean="0"/>
              <a:t>삼상</a:t>
            </a:r>
            <a:r>
              <a:rPr lang="en-US" altLang="ko-KR" dirty="0" smtClean="0"/>
              <a:t>5:2 </a:t>
            </a:r>
            <a:r>
              <a:rPr lang="ko-KR" altLang="en-US" dirty="0" err="1" smtClean="0"/>
              <a:t>블레셋</a:t>
            </a:r>
            <a:r>
              <a:rPr lang="ko-KR" altLang="en-US" dirty="0" smtClean="0"/>
              <a:t> 사람이 하나님의 궤를 가지고 </a:t>
            </a:r>
            <a:r>
              <a:rPr lang="ko-KR" altLang="en-US" dirty="0" err="1" smtClean="0"/>
              <a:t>다곤의</a:t>
            </a:r>
            <a:r>
              <a:rPr lang="ko-KR" altLang="en-US" dirty="0" smtClean="0"/>
              <a:t> 당에 들어가서 </a:t>
            </a:r>
            <a:r>
              <a:rPr lang="ko-KR" altLang="en-US" dirty="0" err="1" smtClean="0"/>
              <a:t>다곤의</a:t>
            </a:r>
            <a:r>
              <a:rPr lang="ko-KR" altLang="en-US" dirty="0" smtClean="0"/>
              <a:t> 곁에 두었더니</a:t>
            </a:r>
          </a:p>
          <a:p>
            <a:endParaRPr lang="ko-KR" altLang="en-US" dirty="0" smtClean="0"/>
          </a:p>
          <a:p>
            <a:r>
              <a:rPr lang="ko-KR" altLang="en-US" dirty="0" smtClean="0"/>
              <a:t>삼상</a:t>
            </a:r>
            <a:r>
              <a:rPr lang="en-US" altLang="ko-KR" dirty="0" smtClean="0"/>
              <a:t>5:3 </a:t>
            </a:r>
            <a:r>
              <a:rPr lang="ko-KR" altLang="en-US" dirty="0" err="1" smtClean="0"/>
              <a:t>아스돗</a:t>
            </a:r>
            <a:r>
              <a:rPr lang="ko-KR" altLang="en-US" dirty="0" smtClean="0"/>
              <a:t> 사람이 이튿날 </a:t>
            </a:r>
            <a:r>
              <a:rPr lang="ko-KR" altLang="en-US" dirty="0" err="1" smtClean="0"/>
              <a:t>일찌기</a:t>
            </a:r>
            <a:r>
              <a:rPr lang="ko-KR" altLang="en-US" dirty="0" smtClean="0"/>
              <a:t> 일어나 본즉 </a:t>
            </a:r>
            <a:r>
              <a:rPr lang="ko-KR" altLang="en-US" dirty="0" err="1" smtClean="0"/>
              <a:t>다곤이</a:t>
            </a:r>
            <a:r>
              <a:rPr lang="ko-KR" altLang="en-US" dirty="0" smtClean="0"/>
              <a:t> 여호와의 궤 앞에서 엎드러져 그 얼굴이 땅에 닿았는지라 그들이 </a:t>
            </a:r>
            <a:r>
              <a:rPr lang="ko-KR" altLang="en-US" dirty="0" err="1" smtClean="0"/>
              <a:t>다곤을</a:t>
            </a:r>
            <a:r>
              <a:rPr lang="ko-KR" altLang="en-US" dirty="0" smtClean="0"/>
              <a:t> 일으켜 다시 그 자리에 세웠더니</a:t>
            </a:r>
          </a:p>
          <a:p>
            <a:endParaRPr lang="ko-KR" altLang="en-US" dirty="0" smtClean="0"/>
          </a:p>
          <a:p>
            <a:r>
              <a:rPr lang="ko-KR" altLang="en-US" dirty="0" smtClean="0"/>
              <a:t>삼상</a:t>
            </a:r>
            <a:r>
              <a:rPr lang="en-US" altLang="ko-KR" dirty="0" smtClean="0"/>
              <a:t>5:4 </a:t>
            </a:r>
            <a:r>
              <a:rPr lang="ko-KR" altLang="en-US" dirty="0" smtClean="0"/>
              <a:t>그 이튿날 아침에 그들이 </a:t>
            </a:r>
            <a:r>
              <a:rPr lang="ko-KR" altLang="en-US" dirty="0" err="1" smtClean="0"/>
              <a:t>일찌기</a:t>
            </a:r>
            <a:r>
              <a:rPr lang="ko-KR" altLang="en-US" dirty="0" smtClean="0"/>
              <a:t> 일어나 본즉 </a:t>
            </a:r>
            <a:r>
              <a:rPr lang="ko-KR" altLang="en-US" dirty="0" err="1" smtClean="0"/>
              <a:t>다곤이</a:t>
            </a:r>
            <a:r>
              <a:rPr lang="ko-KR" altLang="en-US" dirty="0" smtClean="0"/>
              <a:t> 여호와의 궤 앞에서 엎드러져 얼굴이 땅에 닿았고 그 머리와 두 손목은 끊어져 문지방에 있고 </a:t>
            </a:r>
            <a:r>
              <a:rPr lang="ko-KR" altLang="en-US" dirty="0" err="1" smtClean="0"/>
              <a:t>다곤의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몸둥이만</a:t>
            </a:r>
            <a:r>
              <a:rPr lang="ko-KR" altLang="en-US" dirty="0" smtClean="0"/>
              <a:t> 남았더라</a:t>
            </a:r>
          </a:p>
          <a:p>
            <a:endParaRPr lang="ko-KR" altLang="en-US" dirty="0" smtClean="0"/>
          </a:p>
          <a:p>
            <a:r>
              <a:rPr lang="ko-KR" altLang="en-US" dirty="0" smtClean="0"/>
              <a:t>삼상</a:t>
            </a:r>
            <a:r>
              <a:rPr lang="en-US" altLang="ko-KR" dirty="0" smtClean="0"/>
              <a:t>5:5 </a:t>
            </a:r>
            <a:r>
              <a:rPr lang="ko-KR" altLang="en-US" dirty="0" smtClean="0"/>
              <a:t>그러므로 </a:t>
            </a:r>
            <a:r>
              <a:rPr lang="ko-KR" altLang="en-US" dirty="0" err="1" smtClean="0"/>
              <a:t>다곤의</a:t>
            </a:r>
            <a:r>
              <a:rPr lang="ko-KR" altLang="en-US" dirty="0" smtClean="0"/>
              <a:t> 제사장들이나 </a:t>
            </a:r>
            <a:r>
              <a:rPr lang="ko-KR" altLang="en-US" dirty="0" err="1" smtClean="0"/>
              <a:t>다곤의</a:t>
            </a:r>
            <a:r>
              <a:rPr lang="ko-KR" altLang="en-US" dirty="0" smtClean="0"/>
              <a:t> 당에 들어가는 자는 오늘까지 </a:t>
            </a:r>
            <a:r>
              <a:rPr lang="ko-KR" altLang="en-US" dirty="0" err="1" smtClean="0"/>
              <a:t>아스돗에</a:t>
            </a:r>
            <a:r>
              <a:rPr lang="ko-KR" altLang="en-US" dirty="0" smtClean="0"/>
              <a:t> 있는 </a:t>
            </a:r>
            <a:r>
              <a:rPr lang="ko-KR" altLang="en-US" dirty="0" err="1" smtClean="0"/>
              <a:t>다곤의</a:t>
            </a:r>
            <a:r>
              <a:rPr lang="ko-KR" altLang="en-US" dirty="0" smtClean="0"/>
              <a:t> 문지방을 밟지 아니하더라</a:t>
            </a:r>
          </a:p>
          <a:p>
            <a:endParaRPr lang="ko-KR" altLang="en-US" dirty="0" smtClean="0"/>
          </a:p>
          <a:p>
            <a:r>
              <a:rPr lang="ko-KR" altLang="en-US" dirty="0" smtClean="0"/>
              <a:t>삼상</a:t>
            </a:r>
            <a:r>
              <a:rPr lang="en-US" altLang="ko-KR" dirty="0" smtClean="0"/>
              <a:t>5:6 </a:t>
            </a:r>
            <a:r>
              <a:rPr lang="ko-KR" altLang="en-US" dirty="0" smtClean="0"/>
              <a:t>여호와의 손이 </a:t>
            </a:r>
            <a:r>
              <a:rPr lang="ko-KR" altLang="en-US" dirty="0" err="1" smtClean="0"/>
              <a:t>아스돗</a:t>
            </a:r>
            <a:r>
              <a:rPr lang="ko-KR" altLang="en-US" dirty="0" smtClean="0"/>
              <a:t> 사람에게 엄중히 더하사 독종의 재앙으로 </a:t>
            </a:r>
            <a:r>
              <a:rPr lang="ko-KR" altLang="en-US" dirty="0" err="1" smtClean="0"/>
              <a:t>아스돗과</a:t>
            </a:r>
            <a:r>
              <a:rPr lang="ko-KR" altLang="en-US" dirty="0" smtClean="0"/>
              <a:t> 그 지경을 쳐서 망하게 하니</a:t>
            </a:r>
          </a:p>
          <a:p>
            <a:endParaRPr lang="ko-KR" altLang="en-US" dirty="0" smtClean="0"/>
          </a:p>
          <a:p>
            <a:r>
              <a:rPr lang="ko-KR" altLang="en-US" dirty="0" smtClean="0"/>
              <a:t>삼상</a:t>
            </a:r>
            <a:r>
              <a:rPr lang="en-US" altLang="ko-KR" dirty="0" smtClean="0"/>
              <a:t>5:7 </a:t>
            </a:r>
            <a:r>
              <a:rPr lang="ko-KR" altLang="en-US" dirty="0" err="1" smtClean="0"/>
              <a:t>아스돗</a:t>
            </a:r>
            <a:r>
              <a:rPr lang="ko-KR" altLang="en-US" dirty="0" smtClean="0"/>
              <a:t> 사람들이 이를 보고 가로되 이스라엘 신의 궤를 우리와 함께 있게 못할지라 그 손이 우리와 우리 신 </a:t>
            </a:r>
            <a:r>
              <a:rPr lang="ko-KR" altLang="en-US" dirty="0" err="1" smtClean="0"/>
              <a:t>다곤을</a:t>
            </a:r>
            <a:r>
              <a:rPr lang="ko-KR" altLang="en-US" dirty="0" smtClean="0"/>
              <a:t> 친다 하고</a:t>
            </a:r>
          </a:p>
          <a:p>
            <a:endParaRPr lang="ko-KR" altLang="en-US" dirty="0" smtClean="0"/>
          </a:p>
          <a:p>
            <a:r>
              <a:rPr lang="ko-KR" altLang="en-US" dirty="0" smtClean="0"/>
              <a:t>삼상</a:t>
            </a:r>
            <a:r>
              <a:rPr lang="en-US" altLang="ko-KR" dirty="0" smtClean="0"/>
              <a:t>5:8 </a:t>
            </a:r>
            <a:r>
              <a:rPr lang="ko-KR" altLang="en-US" dirty="0" smtClean="0"/>
              <a:t>이에 보내어 </a:t>
            </a:r>
            <a:r>
              <a:rPr lang="ko-KR" altLang="en-US" dirty="0" err="1" smtClean="0"/>
              <a:t>블레셋</a:t>
            </a:r>
            <a:r>
              <a:rPr lang="ko-KR" altLang="en-US" dirty="0" smtClean="0"/>
              <a:t> 사람의 모든 방백을 모으고 가로되 우리가 이스라엘 신의 궤를 어찌할꼬 그들이 대답하되 이스라엘 신의 궤를 가드로 옮겨 가라 하므로 이스라엘 신의 궤를 옮겨 갔더니</a:t>
            </a:r>
          </a:p>
          <a:p>
            <a:endParaRPr lang="ko-KR" altLang="en-US" dirty="0" smtClean="0"/>
          </a:p>
          <a:p>
            <a:r>
              <a:rPr lang="ko-KR" altLang="en-US" dirty="0" smtClean="0"/>
              <a:t>삼상</a:t>
            </a:r>
            <a:r>
              <a:rPr lang="en-US" altLang="ko-KR" dirty="0" smtClean="0"/>
              <a:t>5:9 </a:t>
            </a:r>
            <a:r>
              <a:rPr lang="ko-KR" altLang="en-US" dirty="0" smtClean="0"/>
              <a:t>그것을 옮겨 간 후에 여호와의 손이 심히 큰 환난을 그 성에 더하사 성읍 사람의 작은 자와 큰 자를 다 쳐서 독종이 나게 하신지라</a:t>
            </a:r>
          </a:p>
          <a:p>
            <a:endParaRPr lang="ko-KR" altLang="en-US" dirty="0" smtClean="0"/>
          </a:p>
          <a:p>
            <a:r>
              <a:rPr lang="ko-KR" altLang="en-US" dirty="0" smtClean="0"/>
              <a:t>삼상</a:t>
            </a:r>
            <a:r>
              <a:rPr lang="en-US" altLang="ko-KR" dirty="0" smtClean="0"/>
              <a:t>5:10 </a:t>
            </a:r>
            <a:r>
              <a:rPr lang="ko-KR" altLang="en-US" dirty="0" smtClean="0"/>
              <a:t>이에 그들이 하나님의 궤를 </a:t>
            </a:r>
            <a:r>
              <a:rPr lang="ko-KR" altLang="en-US" dirty="0" err="1" smtClean="0"/>
              <a:t>에그론으로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보내니라</a:t>
            </a:r>
            <a:r>
              <a:rPr lang="ko-KR" altLang="en-US" dirty="0" smtClean="0"/>
              <a:t> 하나님의 궤가 </a:t>
            </a:r>
            <a:r>
              <a:rPr lang="ko-KR" altLang="en-US" dirty="0" err="1" smtClean="0"/>
              <a:t>에그론에</a:t>
            </a:r>
            <a:r>
              <a:rPr lang="ko-KR" altLang="en-US" dirty="0" smtClean="0"/>
              <a:t> 이른즉 에그론 사람이 부르짖어 가로되 그들이 이스라엘 신의 궤를 우리에게로 가져다가 우리와 우리 백성을 죽이려 한다 하고</a:t>
            </a:r>
          </a:p>
          <a:p>
            <a:endParaRPr lang="ko-KR" altLang="en-US" dirty="0" smtClean="0"/>
          </a:p>
          <a:p>
            <a:r>
              <a:rPr lang="ko-KR" altLang="en-US" dirty="0" smtClean="0"/>
              <a:t>삼상</a:t>
            </a:r>
            <a:r>
              <a:rPr lang="en-US" altLang="ko-KR" dirty="0" smtClean="0"/>
              <a:t>5:11 </a:t>
            </a:r>
            <a:r>
              <a:rPr lang="ko-KR" altLang="en-US" dirty="0" smtClean="0"/>
              <a:t>이에 보내어 </a:t>
            </a:r>
            <a:r>
              <a:rPr lang="ko-KR" altLang="en-US" dirty="0" err="1" smtClean="0"/>
              <a:t>블레셋</a:t>
            </a:r>
            <a:r>
              <a:rPr lang="ko-KR" altLang="en-US" dirty="0" smtClean="0"/>
              <a:t> 모든 방백을 모으고 가로되 이스라엘 신의 궤를 보내어 본처로 돌아가게 하고 우리와 우리 백성 죽임을 면케 하자 하니 이는 온 성이 사망의 환난을 당함이라 거기서 하나님의 손이 엄중하시므로</a:t>
            </a:r>
          </a:p>
          <a:p>
            <a:endParaRPr lang="ko-KR" altLang="en-US" dirty="0" smtClean="0"/>
          </a:p>
          <a:p>
            <a:r>
              <a:rPr lang="ko-KR" altLang="en-US" dirty="0" smtClean="0"/>
              <a:t>삼상</a:t>
            </a:r>
            <a:r>
              <a:rPr lang="en-US" altLang="ko-KR" dirty="0" smtClean="0"/>
              <a:t>5:12 </a:t>
            </a:r>
            <a:r>
              <a:rPr lang="ko-KR" altLang="en-US" dirty="0" smtClean="0"/>
              <a:t>죽지 아니한 사람들은 독종으로 치심을 받아 성읍의 부르짖음이 하늘에 사무쳤더라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삼상</a:t>
            </a:r>
            <a:r>
              <a:rPr lang="en-US" altLang="ko-KR" dirty="0" smtClean="0"/>
              <a:t>6:1 </a:t>
            </a:r>
            <a:r>
              <a:rPr lang="ko-KR" altLang="en-US" dirty="0" smtClean="0"/>
              <a:t>여호와의 궤가 </a:t>
            </a:r>
            <a:r>
              <a:rPr lang="ko-KR" altLang="en-US" dirty="0" err="1" smtClean="0"/>
              <a:t>블레셋</a:t>
            </a:r>
            <a:r>
              <a:rPr lang="ko-KR" altLang="en-US" dirty="0" smtClean="0"/>
              <a:t> 사람의 지방에 있은 지 일곱 달이라</a:t>
            </a:r>
          </a:p>
          <a:p>
            <a:endParaRPr lang="ko-KR" altLang="en-US" dirty="0" smtClean="0"/>
          </a:p>
          <a:p>
            <a:r>
              <a:rPr lang="ko-KR" altLang="en-US" dirty="0" smtClean="0"/>
              <a:t>삼상</a:t>
            </a:r>
            <a:r>
              <a:rPr lang="en-US" altLang="ko-KR" dirty="0" smtClean="0"/>
              <a:t>6:2 </a:t>
            </a:r>
            <a:r>
              <a:rPr lang="ko-KR" altLang="en-US" dirty="0" err="1" smtClean="0"/>
              <a:t>블레셋</a:t>
            </a:r>
            <a:r>
              <a:rPr lang="ko-KR" altLang="en-US" dirty="0" smtClean="0"/>
              <a:t> 사람이 제사장들과 </a:t>
            </a:r>
            <a:r>
              <a:rPr lang="ko-KR" altLang="en-US" dirty="0" err="1" smtClean="0"/>
              <a:t>복술자들을</a:t>
            </a:r>
            <a:r>
              <a:rPr lang="ko-KR" altLang="en-US" dirty="0" smtClean="0"/>
              <a:t> 불러서 이르되 우리가 여호와의 궤를 어떻게 할꼬 그것을 어떻게 본처로 보낼 것을 우리에게 가르치라</a:t>
            </a:r>
          </a:p>
          <a:p>
            <a:endParaRPr lang="ko-KR" altLang="en-US" dirty="0" smtClean="0"/>
          </a:p>
          <a:p>
            <a:r>
              <a:rPr lang="ko-KR" altLang="en-US" dirty="0" smtClean="0"/>
              <a:t>삼상</a:t>
            </a:r>
            <a:r>
              <a:rPr lang="en-US" altLang="ko-KR" dirty="0" smtClean="0"/>
              <a:t>6:3 </a:t>
            </a:r>
            <a:r>
              <a:rPr lang="ko-KR" altLang="en-US" dirty="0" smtClean="0"/>
              <a:t>그들이 가로되 이스라엘 신의 궤를 보내려거든 거저 보내지 말고 그에게 </a:t>
            </a:r>
            <a:r>
              <a:rPr lang="ko-KR" altLang="en-US" dirty="0" err="1" smtClean="0"/>
              <a:t>속건제를</a:t>
            </a:r>
            <a:r>
              <a:rPr lang="ko-KR" altLang="en-US" dirty="0" smtClean="0"/>
              <a:t> 드려야 할지니라 그리하면 병도 낫고 그 손을 너희에게서 옮기지 아니하는 연고도 알리라</a:t>
            </a:r>
          </a:p>
          <a:p>
            <a:endParaRPr lang="ko-KR" altLang="en-US" dirty="0" smtClean="0"/>
          </a:p>
          <a:p>
            <a:r>
              <a:rPr lang="ko-KR" altLang="en-US" dirty="0" smtClean="0"/>
              <a:t>삼상</a:t>
            </a:r>
            <a:r>
              <a:rPr lang="en-US" altLang="ko-KR" dirty="0" smtClean="0"/>
              <a:t>6:4 </a:t>
            </a:r>
            <a:r>
              <a:rPr lang="ko-KR" altLang="en-US" dirty="0" smtClean="0"/>
              <a:t>그들이 가로되 무엇으로 그에게 드릴 </a:t>
            </a:r>
            <a:r>
              <a:rPr lang="ko-KR" altLang="en-US" dirty="0" err="1" smtClean="0"/>
              <a:t>속건제를</a:t>
            </a:r>
            <a:r>
              <a:rPr lang="ko-KR" altLang="en-US" dirty="0" smtClean="0"/>
              <a:t> 삼을꼬 가로되 </a:t>
            </a:r>
            <a:r>
              <a:rPr lang="ko-KR" altLang="en-US" dirty="0" err="1" smtClean="0"/>
              <a:t>블레셋</a:t>
            </a:r>
            <a:r>
              <a:rPr lang="ko-KR" altLang="en-US" dirty="0" smtClean="0"/>
              <a:t> 사람의 방백의 수효대로 </a:t>
            </a:r>
            <a:r>
              <a:rPr lang="ko-KR" altLang="en-US" dirty="0" err="1" smtClean="0"/>
              <a:t>금독종</a:t>
            </a:r>
            <a:r>
              <a:rPr lang="ko-KR" altLang="en-US" dirty="0" smtClean="0"/>
              <a:t> 다섯과 </a:t>
            </a:r>
            <a:r>
              <a:rPr lang="ko-KR" altLang="en-US" dirty="0" err="1" smtClean="0"/>
              <a:t>금쥐</a:t>
            </a:r>
            <a:r>
              <a:rPr lang="ko-KR" altLang="en-US" dirty="0" smtClean="0"/>
              <a:t> 다섯이라야 하리니 너희와 너희 방백에게 내린 재앙이 </a:t>
            </a:r>
            <a:r>
              <a:rPr lang="ko-KR" altLang="en-US" dirty="0" err="1" smtClean="0"/>
              <a:t>일반임이니라</a:t>
            </a:r>
            <a:endParaRPr lang="ko-KR" altLang="en-US" dirty="0" smtClean="0"/>
          </a:p>
          <a:p>
            <a:endParaRPr lang="ko-KR" altLang="en-US" dirty="0" smtClean="0"/>
          </a:p>
          <a:p>
            <a:r>
              <a:rPr lang="ko-KR" altLang="en-US" dirty="0" smtClean="0"/>
              <a:t>삼상</a:t>
            </a:r>
            <a:r>
              <a:rPr lang="en-US" altLang="ko-KR" dirty="0" smtClean="0"/>
              <a:t>6:5 </a:t>
            </a:r>
            <a:r>
              <a:rPr lang="ko-KR" altLang="en-US" dirty="0" smtClean="0"/>
              <a:t>그러므로 너희는 너희 독종의 형상과 땅을 해롭게 하는 쥐의 형상을 만들어 이스라엘 신께 영화를 돌리라 그가 혹 그 손을 너희와 너희 신들과 너희 땅에서 경하게 하실까 하노라</a:t>
            </a:r>
          </a:p>
          <a:p>
            <a:endParaRPr lang="ko-KR" altLang="en-US" dirty="0" smtClean="0"/>
          </a:p>
          <a:p>
            <a:r>
              <a:rPr lang="ko-KR" altLang="en-US" dirty="0" smtClean="0"/>
              <a:t>삼상</a:t>
            </a:r>
            <a:r>
              <a:rPr lang="en-US" altLang="ko-KR" dirty="0" smtClean="0"/>
              <a:t>6:6 </a:t>
            </a:r>
            <a:r>
              <a:rPr lang="ko-KR" altLang="en-US" dirty="0" err="1" smtClean="0"/>
              <a:t>애굽인과</a:t>
            </a:r>
            <a:r>
              <a:rPr lang="ko-KR" altLang="en-US" dirty="0" smtClean="0"/>
              <a:t> 바로가 그 마음을 </a:t>
            </a:r>
            <a:r>
              <a:rPr lang="ko-KR" altLang="en-US" dirty="0" err="1" smtClean="0"/>
              <a:t>강퍅케</a:t>
            </a:r>
            <a:r>
              <a:rPr lang="ko-KR" altLang="en-US" dirty="0" smtClean="0"/>
              <a:t> 한 것같이 어찌하여 너희가 너희 마음을 </a:t>
            </a:r>
            <a:r>
              <a:rPr lang="ko-KR" altLang="en-US" dirty="0" err="1" smtClean="0"/>
              <a:t>강퍅케</a:t>
            </a:r>
            <a:r>
              <a:rPr lang="ko-KR" altLang="en-US" dirty="0" smtClean="0"/>
              <a:t> 하겠느냐 그가 그들 중에서 기이하게 행한 후에 그들이 백성을 가게 하므로 백성이 떠나지 아니하였느냐</a:t>
            </a:r>
          </a:p>
          <a:p>
            <a:endParaRPr lang="ko-KR" altLang="en-US" dirty="0" smtClean="0"/>
          </a:p>
          <a:p>
            <a:r>
              <a:rPr lang="ko-KR" altLang="en-US" dirty="0" smtClean="0"/>
              <a:t>삼상</a:t>
            </a:r>
            <a:r>
              <a:rPr lang="en-US" altLang="ko-KR" dirty="0" smtClean="0"/>
              <a:t>6:7 </a:t>
            </a:r>
            <a:r>
              <a:rPr lang="ko-KR" altLang="en-US" dirty="0" smtClean="0"/>
              <a:t>그러므로 새 수레를 만들고 멍에 메어 보지 아니한 젖 나는 소 둘을 끌어다가 수레를 소에 메우고 그 송아지들은 떼어 집으로 돌려 보내고</a:t>
            </a:r>
          </a:p>
          <a:p>
            <a:endParaRPr lang="ko-KR" altLang="en-US" dirty="0" smtClean="0"/>
          </a:p>
          <a:p>
            <a:r>
              <a:rPr lang="ko-KR" altLang="en-US" dirty="0" smtClean="0"/>
              <a:t>삼상</a:t>
            </a:r>
            <a:r>
              <a:rPr lang="en-US" altLang="ko-KR" dirty="0" smtClean="0"/>
              <a:t>6:8 </a:t>
            </a:r>
            <a:r>
              <a:rPr lang="ko-KR" altLang="en-US" dirty="0" smtClean="0"/>
              <a:t>여호와의 궤를 가져다가 수레에 싣고 </a:t>
            </a:r>
            <a:r>
              <a:rPr lang="ko-KR" altLang="en-US" dirty="0" err="1" smtClean="0"/>
              <a:t>속건제</a:t>
            </a:r>
            <a:r>
              <a:rPr lang="ko-KR" altLang="en-US" dirty="0" smtClean="0"/>
              <a:t> 드릴 금 보물은 상자에 담아 궤 곁에 두고 그것을 보내어 가게 하고</a:t>
            </a:r>
          </a:p>
          <a:p>
            <a:endParaRPr lang="ko-KR" altLang="en-US" dirty="0" smtClean="0"/>
          </a:p>
          <a:p>
            <a:r>
              <a:rPr lang="ko-KR" altLang="en-US" dirty="0" smtClean="0"/>
              <a:t>삼상</a:t>
            </a:r>
            <a:r>
              <a:rPr lang="en-US" altLang="ko-KR" dirty="0" smtClean="0"/>
              <a:t>6:9 </a:t>
            </a:r>
            <a:r>
              <a:rPr lang="ko-KR" altLang="en-US" dirty="0" smtClean="0"/>
              <a:t>보아서 궤가 그 본 지경 길로 올라가서 </a:t>
            </a:r>
            <a:r>
              <a:rPr lang="ko-KR" altLang="en-US" dirty="0" err="1" smtClean="0"/>
              <a:t>벧세메스로</a:t>
            </a:r>
            <a:r>
              <a:rPr lang="ko-KR" altLang="en-US" dirty="0" smtClean="0"/>
              <a:t> 가면 이 큰 재앙은 그가 우리에게 내린 것이요 그렇지 아니하면 우리를 친 것이 그 손이 아니요 우연히 만난 것인 줄 알리라</a:t>
            </a:r>
          </a:p>
          <a:p>
            <a:endParaRPr lang="ko-KR" altLang="en-US" dirty="0" smtClean="0"/>
          </a:p>
          <a:p>
            <a:r>
              <a:rPr lang="ko-KR" altLang="en-US" dirty="0" smtClean="0"/>
              <a:t>삼상</a:t>
            </a:r>
            <a:r>
              <a:rPr lang="en-US" altLang="ko-KR" dirty="0" smtClean="0"/>
              <a:t>6:10 </a:t>
            </a:r>
            <a:r>
              <a:rPr lang="ko-KR" altLang="en-US" dirty="0" smtClean="0"/>
              <a:t>그 사람들이 그같이 하여 젖 나는 소 둘을 끌어다가 수레를 메우고 송아지들은 집에 가두고</a:t>
            </a:r>
          </a:p>
          <a:p>
            <a:endParaRPr lang="ko-KR" altLang="en-US" dirty="0" smtClean="0"/>
          </a:p>
          <a:p>
            <a:r>
              <a:rPr lang="ko-KR" altLang="en-US" dirty="0" smtClean="0"/>
              <a:t>삼상</a:t>
            </a:r>
            <a:r>
              <a:rPr lang="en-US" altLang="ko-KR" dirty="0" smtClean="0"/>
              <a:t>6:11 </a:t>
            </a:r>
            <a:r>
              <a:rPr lang="ko-KR" altLang="en-US" dirty="0" smtClean="0"/>
              <a:t>여호와의 궤와 및 </a:t>
            </a:r>
            <a:r>
              <a:rPr lang="ko-KR" altLang="en-US" dirty="0" err="1" smtClean="0"/>
              <a:t>금쥐와</a:t>
            </a:r>
            <a:r>
              <a:rPr lang="ko-KR" altLang="en-US" dirty="0" smtClean="0"/>
              <a:t> 그들의 독종의 형상을 담은 상자를 수레 위에 실으니</a:t>
            </a:r>
          </a:p>
          <a:p>
            <a:endParaRPr lang="ko-KR" altLang="en-US" dirty="0" smtClean="0"/>
          </a:p>
          <a:p>
            <a:r>
              <a:rPr lang="ko-KR" altLang="en-US" dirty="0" smtClean="0"/>
              <a:t>삼상</a:t>
            </a:r>
            <a:r>
              <a:rPr lang="en-US" altLang="ko-KR" dirty="0" smtClean="0"/>
              <a:t>6:12 </a:t>
            </a:r>
            <a:r>
              <a:rPr lang="ko-KR" altLang="en-US" dirty="0" smtClean="0"/>
              <a:t>암소가 </a:t>
            </a:r>
            <a:r>
              <a:rPr lang="ko-KR" altLang="en-US" dirty="0" err="1" smtClean="0"/>
              <a:t>벧세메스</a:t>
            </a:r>
            <a:r>
              <a:rPr lang="ko-KR" altLang="en-US" dirty="0" smtClean="0"/>
              <a:t> 길로 바로 행하여 대로로 가며 갈 때에 울고 좌우로 치우치지 아니하였고 </a:t>
            </a:r>
            <a:r>
              <a:rPr lang="ko-KR" altLang="en-US" dirty="0" err="1" smtClean="0"/>
              <a:t>블레셋</a:t>
            </a:r>
            <a:r>
              <a:rPr lang="ko-KR" altLang="en-US" dirty="0" smtClean="0"/>
              <a:t> 방백들은 </a:t>
            </a:r>
            <a:r>
              <a:rPr lang="ko-KR" altLang="en-US" dirty="0" err="1" smtClean="0"/>
              <a:t>벧세메스</a:t>
            </a:r>
            <a:r>
              <a:rPr lang="ko-KR" altLang="en-US" dirty="0" smtClean="0"/>
              <a:t> 경계까지 </a:t>
            </a:r>
            <a:r>
              <a:rPr lang="ko-KR" altLang="en-US" dirty="0" err="1" smtClean="0"/>
              <a:t>따라가니라</a:t>
            </a:r>
            <a:endParaRPr lang="ko-KR" altLang="en-US" dirty="0" smtClean="0"/>
          </a:p>
          <a:p>
            <a:endParaRPr lang="ko-KR" altLang="en-US" dirty="0" smtClean="0"/>
          </a:p>
          <a:p>
            <a:r>
              <a:rPr lang="ko-KR" altLang="en-US" dirty="0" smtClean="0"/>
              <a:t>삼상</a:t>
            </a:r>
            <a:r>
              <a:rPr lang="en-US" altLang="ko-KR" dirty="0" smtClean="0"/>
              <a:t>6:13 </a:t>
            </a:r>
            <a:r>
              <a:rPr lang="ko-KR" altLang="en-US" dirty="0" err="1" smtClean="0"/>
              <a:t>벧세메스</a:t>
            </a:r>
            <a:r>
              <a:rPr lang="ko-KR" altLang="en-US" dirty="0" smtClean="0"/>
              <a:t> 사람들이 골짜기에서 밀을 베다가 눈을 들어 궤를 보고 그것의 보임을 기뻐하더니</a:t>
            </a:r>
          </a:p>
          <a:p>
            <a:endParaRPr lang="ko-KR" altLang="en-US" dirty="0" smtClean="0"/>
          </a:p>
          <a:p>
            <a:r>
              <a:rPr lang="ko-KR" altLang="en-US" dirty="0" smtClean="0"/>
              <a:t>삼상</a:t>
            </a:r>
            <a:r>
              <a:rPr lang="en-US" altLang="ko-KR" dirty="0" smtClean="0"/>
              <a:t>6:14 </a:t>
            </a:r>
            <a:r>
              <a:rPr lang="ko-KR" altLang="en-US" dirty="0" smtClean="0"/>
              <a:t>수레가 </a:t>
            </a:r>
            <a:r>
              <a:rPr lang="ko-KR" altLang="en-US" dirty="0" err="1" smtClean="0"/>
              <a:t>벧세메스</a:t>
            </a:r>
            <a:r>
              <a:rPr lang="ko-KR" altLang="en-US" dirty="0" smtClean="0"/>
              <a:t> 사람 </a:t>
            </a:r>
            <a:r>
              <a:rPr lang="ko-KR" altLang="en-US" dirty="0" err="1" smtClean="0"/>
              <a:t>여호수아의</a:t>
            </a:r>
            <a:r>
              <a:rPr lang="ko-KR" altLang="en-US" dirty="0" smtClean="0"/>
              <a:t> 밭 큰 돌 있는 곳에 이르러 선지라 무리가 수레의 나무를 패고 그 소를 </a:t>
            </a:r>
            <a:r>
              <a:rPr lang="ko-KR" altLang="en-US" dirty="0" err="1" smtClean="0"/>
              <a:t>번제로</a:t>
            </a:r>
            <a:r>
              <a:rPr lang="ko-KR" altLang="en-US" dirty="0" smtClean="0"/>
              <a:t> 여호와께 드리고</a:t>
            </a:r>
          </a:p>
          <a:p>
            <a:endParaRPr lang="ko-KR" altLang="en-US" dirty="0" smtClean="0"/>
          </a:p>
          <a:p>
            <a:r>
              <a:rPr lang="ko-KR" altLang="en-US" dirty="0" smtClean="0"/>
              <a:t>삼상</a:t>
            </a:r>
            <a:r>
              <a:rPr lang="en-US" altLang="ko-KR" dirty="0" smtClean="0"/>
              <a:t>6:15 </a:t>
            </a:r>
            <a:r>
              <a:rPr lang="ko-KR" altLang="en-US" dirty="0" err="1" smtClean="0"/>
              <a:t>레위인은</a:t>
            </a:r>
            <a:r>
              <a:rPr lang="ko-KR" altLang="en-US" dirty="0" smtClean="0"/>
              <a:t> 여호와의 궤와 그 궤와 함께 있는 금 보물 담긴 상자를 내려다가 큰 돌 위에 두매 그 날에 </a:t>
            </a:r>
            <a:r>
              <a:rPr lang="ko-KR" altLang="en-US" dirty="0" err="1" smtClean="0"/>
              <a:t>벧세메스</a:t>
            </a:r>
            <a:r>
              <a:rPr lang="ko-KR" altLang="en-US" dirty="0" smtClean="0"/>
              <a:t> 사람들이 여호와께 </a:t>
            </a:r>
            <a:r>
              <a:rPr lang="ko-KR" altLang="en-US" dirty="0" err="1" smtClean="0"/>
              <a:t>번제와</a:t>
            </a:r>
            <a:r>
              <a:rPr lang="ko-KR" altLang="en-US" dirty="0" smtClean="0"/>
              <a:t> 다른 제를 </a:t>
            </a:r>
            <a:r>
              <a:rPr lang="ko-KR" altLang="en-US" dirty="0" err="1" smtClean="0"/>
              <a:t>드리니라</a:t>
            </a:r>
            <a:endParaRPr lang="ko-KR" altLang="en-US" dirty="0" smtClean="0"/>
          </a:p>
          <a:p>
            <a:endParaRPr lang="ko-KR" altLang="en-US" dirty="0" smtClean="0"/>
          </a:p>
          <a:p>
            <a:r>
              <a:rPr lang="ko-KR" altLang="en-US" dirty="0" smtClean="0"/>
              <a:t>삼상</a:t>
            </a:r>
            <a:r>
              <a:rPr lang="en-US" altLang="ko-KR" dirty="0" smtClean="0"/>
              <a:t>6:16 </a:t>
            </a:r>
            <a:r>
              <a:rPr lang="ko-KR" altLang="en-US" dirty="0" err="1" smtClean="0"/>
              <a:t>블레셋</a:t>
            </a:r>
            <a:r>
              <a:rPr lang="ko-KR" altLang="en-US" dirty="0" smtClean="0"/>
              <a:t> 다섯 방백이 이것을 보고 그 날에 </a:t>
            </a:r>
            <a:r>
              <a:rPr lang="ko-KR" altLang="en-US" dirty="0" err="1" smtClean="0"/>
              <a:t>에그론으로</a:t>
            </a:r>
            <a:r>
              <a:rPr lang="ko-KR" altLang="en-US" dirty="0" smtClean="0"/>
              <a:t> 돌아갔더라</a:t>
            </a:r>
          </a:p>
          <a:p>
            <a:endParaRPr lang="ko-KR" altLang="en-US" dirty="0" smtClean="0"/>
          </a:p>
          <a:p>
            <a:r>
              <a:rPr lang="ko-KR" altLang="en-US" dirty="0" smtClean="0"/>
              <a:t>삼상</a:t>
            </a:r>
            <a:r>
              <a:rPr lang="en-US" altLang="ko-KR" dirty="0" smtClean="0"/>
              <a:t>6:17 </a:t>
            </a:r>
            <a:r>
              <a:rPr lang="ko-KR" altLang="en-US" dirty="0" err="1" smtClean="0"/>
              <a:t>블레셋</a:t>
            </a:r>
            <a:r>
              <a:rPr lang="ko-KR" altLang="en-US" dirty="0" smtClean="0"/>
              <a:t> 사람이 여호와께 </a:t>
            </a:r>
            <a:r>
              <a:rPr lang="ko-KR" altLang="en-US" dirty="0" err="1" smtClean="0"/>
              <a:t>속건제로</a:t>
            </a:r>
            <a:r>
              <a:rPr lang="ko-KR" altLang="en-US" dirty="0" smtClean="0"/>
              <a:t> 드린 </a:t>
            </a:r>
            <a:r>
              <a:rPr lang="ko-KR" altLang="en-US" dirty="0" err="1" smtClean="0"/>
              <a:t>금독종은</a:t>
            </a:r>
            <a:r>
              <a:rPr lang="ko-KR" altLang="en-US" dirty="0" smtClean="0"/>
              <a:t> 이러하니 </a:t>
            </a:r>
            <a:r>
              <a:rPr lang="ko-KR" altLang="en-US" dirty="0" err="1" smtClean="0"/>
              <a:t>아스돗을</a:t>
            </a:r>
            <a:r>
              <a:rPr lang="ko-KR" altLang="en-US" dirty="0" smtClean="0"/>
              <a:t> 위하여 하나요 가사를 위하여 하나요 </a:t>
            </a:r>
            <a:r>
              <a:rPr lang="ko-KR" altLang="en-US" dirty="0" err="1" smtClean="0"/>
              <a:t>아스글론을</a:t>
            </a:r>
            <a:r>
              <a:rPr lang="ko-KR" altLang="en-US" dirty="0" smtClean="0"/>
              <a:t> 위하여 하나요 </a:t>
            </a:r>
            <a:r>
              <a:rPr lang="ko-KR" altLang="en-US" dirty="0" err="1" smtClean="0"/>
              <a:t>가드를</a:t>
            </a:r>
            <a:r>
              <a:rPr lang="ko-KR" altLang="en-US" dirty="0" smtClean="0"/>
              <a:t> 위하여 하나요 </a:t>
            </a:r>
            <a:r>
              <a:rPr lang="ko-KR" altLang="en-US" dirty="0" err="1" smtClean="0"/>
              <a:t>에그론을</a:t>
            </a:r>
            <a:r>
              <a:rPr lang="ko-KR" altLang="en-US" dirty="0" smtClean="0"/>
              <a:t> 위하여 하나이며</a:t>
            </a:r>
          </a:p>
          <a:p>
            <a:endParaRPr lang="ko-KR" altLang="en-US" dirty="0" smtClean="0"/>
          </a:p>
          <a:p>
            <a:r>
              <a:rPr lang="ko-KR" altLang="en-US" dirty="0" smtClean="0"/>
              <a:t>삼상</a:t>
            </a:r>
            <a:r>
              <a:rPr lang="en-US" altLang="ko-KR" dirty="0" smtClean="0"/>
              <a:t>6:18 </a:t>
            </a:r>
            <a:r>
              <a:rPr lang="ko-KR" altLang="en-US" dirty="0" smtClean="0"/>
              <a:t>드린 바 </a:t>
            </a:r>
            <a:r>
              <a:rPr lang="ko-KR" altLang="en-US" dirty="0" err="1" smtClean="0"/>
              <a:t>금쥐는</a:t>
            </a:r>
            <a:r>
              <a:rPr lang="ko-KR" altLang="en-US" dirty="0" smtClean="0"/>
              <a:t> 여호와의 궤를 놓은 큰 돌에 이르기까지의 모든 견고한 성읍과 시골 동리 곧 다섯 방백에게 속한 사람의 모든 성읍의 수효대로였더라 그 돌은 </a:t>
            </a:r>
            <a:r>
              <a:rPr lang="ko-KR" altLang="en-US" dirty="0" err="1" smtClean="0"/>
              <a:t>벧세메스</a:t>
            </a:r>
            <a:r>
              <a:rPr lang="ko-KR" altLang="en-US" dirty="0" smtClean="0"/>
              <a:t> 사람 </a:t>
            </a:r>
            <a:r>
              <a:rPr lang="ko-KR" altLang="en-US" dirty="0" err="1" smtClean="0"/>
              <a:t>여호수아의</a:t>
            </a:r>
            <a:r>
              <a:rPr lang="ko-KR" altLang="en-US" dirty="0" smtClean="0"/>
              <a:t> 밭에 오늘까지 있더라</a:t>
            </a:r>
          </a:p>
          <a:p>
            <a:endParaRPr lang="ko-KR" altLang="en-US" dirty="0" smtClean="0"/>
          </a:p>
          <a:p>
            <a:r>
              <a:rPr lang="ko-KR" altLang="en-US" dirty="0" smtClean="0"/>
              <a:t>삼상</a:t>
            </a:r>
            <a:r>
              <a:rPr lang="en-US" altLang="ko-KR" dirty="0" smtClean="0"/>
              <a:t>6:19 </a:t>
            </a:r>
            <a:r>
              <a:rPr lang="ko-KR" altLang="en-US" dirty="0" err="1" smtClean="0"/>
              <a:t>벧세메스</a:t>
            </a:r>
            <a:r>
              <a:rPr lang="ko-KR" altLang="en-US" dirty="0" smtClean="0"/>
              <a:t> 사람들이 여호와의 궤를 들여다 본 고로 그들을 치사 </a:t>
            </a:r>
            <a:r>
              <a:rPr lang="en-US" altLang="ko-KR" dirty="0" smtClean="0"/>
              <a:t>(</a:t>
            </a:r>
            <a:r>
              <a:rPr lang="ko-KR" altLang="en-US" dirty="0" smtClean="0"/>
              <a:t>오만</a:t>
            </a:r>
            <a:r>
              <a:rPr lang="en-US" altLang="ko-KR" dirty="0" smtClean="0"/>
              <a:t>) </a:t>
            </a:r>
            <a:r>
              <a:rPr lang="ko-KR" altLang="en-US" dirty="0" smtClean="0"/>
              <a:t>칠십 인을 죽이신지라 여호와께서 백성을 쳐서 크게 </a:t>
            </a:r>
            <a:r>
              <a:rPr lang="ko-KR" altLang="en-US" dirty="0" err="1" smtClean="0"/>
              <a:t>살륙하셨으므로</a:t>
            </a:r>
            <a:r>
              <a:rPr lang="ko-KR" altLang="en-US" dirty="0" smtClean="0"/>
              <a:t> 백성이 애곡하였더라</a:t>
            </a:r>
          </a:p>
          <a:p>
            <a:endParaRPr lang="ko-KR" altLang="en-US" dirty="0" smtClean="0"/>
          </a:p>
          <a:p>
            <a:r>
              <a:rPr lang="ko-KR" altLang="en-US" dirty="0" smtClean="0"/>
              <a:t>삼상</a:t>
            </a:r>
            <a:r>
              <a:rPr lang="en-US" altLang="ko-KR" dirty="0" smtClean="0"/>
              <a:t>6:20 </a:t>
            </a:r>
            <a:r>
              <a:rPr lang="ko-KR" altLang="en-US" dirty="0" err="1" smtClean="0"/>
              <a:t>벧세메스</a:t>
            </a:r>
            <a:r>
              <a:rPr lang="ko-KR" altLang="en-US" dirty="0" smtClean="0"/>
              <a:t> 사람들이 가로되 이 거룩하신 하나님 여호와 앞에 누가 능히 서리요 그를 우리에게서 </a:t>
            </a:r>
            <a:r>
              <a:rPr lang="ko-KR" altLang="en-US" dirty="0" err="1" smtClean="0"/>
              <a:t>뉘게로</a:t>
            </a:r>
            <a:r>
              <a:rPr lang="ko-KR" altLang="en-US" dirty="0" smtClean="0"/>
              <a:t> 가시게 할꼬 하고</a:t>
            </a:r>
          </a:p>
          <a:p>
            <a:endParaRPr lang="ko-KR" altLang="en-US" dirty="0" smtClean="0"/>
          </a:p>
          <a:p>
            <a:r>
              <a:rPr lang="ko-KR" altLang="en-US" dirty="0" smtClean="0"/>
              <a:t>삼상</a:t>
            </a:r>
            <a:r>
              <a:rPr lang="en-US" altLang="ko-KR" dirty="0" smtClean="0"/>
              <a:t>6:21 </a:t>
            </a:r>
            <a:r>
              <a:rPr lang="ko-KR" altLang="en-US" dirty="0" smtClean="0"/>
              <a:t>사자들을 </a:t>
            </a:r>
            <a:r>
              <a:rPr lang="ko-KR" altLang="en-US" dirty="0" err="1" smtClean="0"/>
              <a:t>기럇여아림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거민에게</a:t>
            </a:r>
            <a:r>
              <a:rPr lang="ko-KR" altLang="en-US" dirty="0" smtClean="0"/>
              <a:t> 보내어 가로되 </a:t>
            </a:r>
            <a:r>
              <a:rPr lang="ko-KR" altLang="en-US" dirty="0" err="1" smtClean="0"/>
              <a:t>블레셋</a:t>
            </a:r>
            <a:r>
              <a:rPr lang="ko-KR" altLang="en-US" dirty="0" smtClean="0"/>
              <a:t> 사람이 여호와의 궤를 도로 가져왔으니 너희는 내려와서 그것을 너희에게로 옮겨 가라</a:t>
            </a:r>
          </a:p>
          <a:p>
            <a:endParaRPr lang="ko-KR" altLang="en-US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2C1DD-C98F-4116-BDA6-9401ECCEDB68}" type="slidenum">
              <a:rPr lang="ko-KR" altLang="en-US" smtClean="0"/>
              <a:t>35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3581799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err="1" smtClean="0"/>
              <a:t>에벤에셀은</a:t>
            </a:r>
            <a:r>
              <a:rPr lang="ko-KR" altLang="en-US" dirty="0" smtClean="0"/>
              <a:t> 여호와만 섬길 때 이루어진 것이다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여호와도 우상도 함께 진실하게 섬기는 것은 아니다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진실한</a:t>
            </a:r>
            <a:r>
              <a:rPr lang="ko-KR" altLang="en-US" baseline="0" dirty="0" smtClean="0"/>
              <a:t> 믿음은 하나를 버려야 한다</a:t>
            </a:r>
            <a:r>
              <a:rPr lang="en-US" altLang="ko-KR" baseline="0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2C1DD-C98F-4116-BDA6-9401ECCEDB68}" type="slidenum">
              <a:rPr lang="ko-KR" altLang="en-US" smtClean="0"/>
              <a:t>37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9096932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삼상</a:t>
            </a:r>
            <a:r>
              <a:rPr lang="en-US" altLang="ko-KR" dirty="0" smtClean="0"/>
              <a:t>7:2 </a:t>
            </a:r>
            <a:r>
              <a:rPr lang="ko-KR" altLang="en-US" dirty="0" smtClean="0"/>
              <a:t>궤가 </a:t>
            </a:r>
            <a:r>
              <a:rPr lang="ko-KR" altLang="en-US" dirty="0" err="1" smtClean="0"/>
              <a:t>기럇여아림에</a:t>
            </a:r>
            <a:r>
              <a:rPr lang="ko-KR" altLang="en-US" dirty="0" smtClean="0"/>
              <a:t> 들어간 날부터 이십 년 동안을 오래 </a:t>
            </a:r>
            <a:r>
              <a:rPr lang="ko-KR" altLang="en-US" dirty="0" err="1" smtClean="0"/>
              <a:t>있은지라</a:t>
            </a:r>
            <a:r>
              <a:rPr lang="ko-KR" altLang="en-US" dirty="0" smtClean="0"/>
              <a:t> 이스라엘 온 족속이 여호와를 </a:t>
            </a:r>
            <a:r>
              <a:rPr lang="ko-KR" altLang="en-US" dirty="0" err="1" smtClean="0"/>
              <a:t>사모하니라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2C1DD-C98F-4116-BDA6-9401ECCEDB68}" type="slidenum">
              <a:rPr lang="ko-KR" altLang="en-US" smtClean="0"/>
              <a:t>38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3320304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err="1" smtClean="0"/>
              <a:t>에벤에셀은</a:t>
            </a:r>
            <a:r>
              <a:rPr lang="ko-KR" altLang="en-US" dirty="0" smtClean="0"/>
              <a:t> 여호와만 섬길 때 이루어진 것이다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여호와도 우상도 함께 진실하게 섬기는 것은 아니다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진실한</a:t>
            </a:r>
            <a:r>
              <a:rPr lang="ko-KR" altLang="en-US" baseline="0" dirty="0" smtClean="0"/>
              <a:t> 믿음은 하나를 버려야 한다</a:t>
            </a:r>
            <a:r>
              <a:rPr lang="en-US" altLang="ko-KR" baseline="0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2C1DD-C98F-4116-BDA6-9401ECCEDB68}" type="slidenum">
              <a:rPr lang="ko-KR" altLang="en-US" smtClean="0"/>
              <a:t>39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9096932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</a:t>
            </a:r>
            <a:r>
              <a:rPr lang="ko-KR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삼상</a:t>
            </a:r>
            <a:r>
              <a:rPr lang="en-US" altLang="ko-K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10:6]</a:t>
            </a:r>
            <a:r>
              <a:rPr lang="ko-KR" alt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네게는 여호와의 신이 크게 임하리니 너도 그들과 함께 예언을 하고 </a:t>
            </a:r>
            <a:r>
              <a:rPr lang="ko-KR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변하여 새</a:t>
            </a:r>
            <a:r>
              <a:rPr lang="ko-KR" alt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사람이 되리라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신</a:t>
            </a:r>
            <a:r>
              <a:rPr lang="en-US" altLang="ko-KR" dirty="0" smtClean="0"/>
              <a:t>17:14 </a:t>
            </a:r>
            <a:r>
              <a:rPr lang="ko-KR" altLang="en-US" dirty="0" smtClean="0"/>
              <a:t>네가 네 하나님 여호와께서 네게 주시는 땅에 이르러서 그 땅을 얻어 거할 때에 만일 우리도 우리 주위의 열국같이 우리 위에 왕을 세우리라는 뜻이 나거든</a:t>
            </a:r>
          </a:p>
          <a:p>
            <a:endParaRPr lang="ko-KR" altLang="en-US" dirty="0" smtClean="0"/>
          </a:p>
          <a:p>
            <a:r>
              <a:rPr lang="ko-KR" altLang="en-US" dirty="0" smtClean="0"/>
              <a:t>신</a:t>
            </a:r>
            <a:r>
              <a:rPr lang="en-US" altLang="ko-KR" dirty="0" smtClean="0"/>
              <a:t>17:15 </a:t>
            </a:r>
            <a:r>
              <a:rPr lang="ko-KR" altLang="en-US" dirty="0" smtClean="0"/>
              <a:t>반드시 네 하나님 여호와의 택하신 자를 네 위에 왕으로 세울 것이며 네 위에 왕을 세우려면 네 형제 중에서 한 사람으로 할 것이요 네 형제 아닌 타국인을 네 위에 세우지 말 것이며</a:t>
            </a:r>
          </a:p>
          <a:p>
            <a:endParaRPr lang="ko-KR" altLang="en-US" dirty="0" smtClean="0"/>
          </a:p>
          <a:p>
            <a:r>
              <a:rPr lang="ko-KR" altLang="en-US" dirty="0" smtClean="0"/>
              <a:t>신</a:t>
            </a:r>
            <a:r>
              <a:rPr lang="en-US" altLang="ko-KR" dirty="0" smtClean="0"/>
              <a:t>17:16 </a:t>
            </a:r>
            <a:r>
              <a:rPr lang="ko-KR" altLang="en-US" dirty="0" smtClean="0"/>
              <a:t>왕 된 자는 말을 많이 두지 말 것이요 말을 많이 얻으려고 그 백성을 </a:t>
            </a:r>
            <a:r>
              <a:rPr lang="ko-KR" altLang="en-US" dirty="0" err="1" smtClean="0"/>
              <a:t>애굽으로</a:t>
            </a:r>
            <a:r>
              <a:rPr lang="ko-KR" altLang="en-US" dirty="0" smtClean="0"/>
              <a:t> 돌아가게 말 것이니 이는 여호와께서 너희에게 이르시기를 너희가 이후에는 그 길로 다시 돌아가지 말 것이라 하셨음이며</a:t>
            </a:r>
          </a:p>
          <a:p>
            <a:endParaRPr lang="ko-KR" altLang="en-US" dirty="0" smtClean="0"/>
          </a:p>
          <a:p>
            <a:r>
              <a:rPr lang="ko-KR" altLang="en-US" dirty="0" smtClean="0"/>
              <a:t>신</a:t>
            </a:r>
            <a:r>
              <a:rPr lang="en-US" altLang="ko-KR" dirty="0" smtClean="0"/>
              <a:t>17:17 </a:t>
            </a:r>
            <a:r>
              <a:rPr lang="ko-KR" altLang="en-US" dirty="0" smtClean="0"/>
              <a:t>아내를 많이 두어서 그 마음이 미혹되게 말 것이며 </a:t>
            </a:r>
            <a:r>
              <a:rPr lang="ko-KR" altLang="en-US" dirty="0" err="1" smtClean="0"/>
              <a:t>은금을</a:t>
            </a:r>
            <a:r>
              <a:rPr lang="ko-KR" altLang="en-US" dirty="0" smtClean="0"/>
              <a:t> 자기를 위하여 많이 쌓지 말 것이니라</a:t>
            </a:r>
          </a:p>
          <a:p>
            <a:endParaRPr lang="ko-KR" altLang="en-US" dirty="0" smtClean="0"/>
          </a:p>
          <a:p>
            <a:r>
              <a:rPr lang="ko-KR" altLang="en-US" dirty="0" smtClean="0"/>
              <a:t>신</a:t>
            </a:r>
            <a:r>
              <a:rPr lang="en-US" altLang="ko-KR" dirty="0" smtClean="0"/>
              <a:t>17:18 </a:t>
            </a:r>
            <a:r>
              <a:rPr lang="ko-KR" altLang="en-US" dirty="0" smtClean="0"/>
              <a:t>그가 왕위에 오르거든 </a:t>
            </a:r>
            <a:r>
              <a:rPr lang="ko-KR" altLang="en-US" dirty="0" err="1" smtClean="0"/>
              <a:t>레위</a:t>
            </a:r>
            <a:r>
              <a:rPr lang="ko-KR" altLang="en-US" dirty="0" smtClean="0"/>
              <a:t> 사람 제사장 앞에 보관한 이 </a:t>
            </a:r>
            <a:r>
              <a:rPr lang="ko-KR" altLang="en-US" dirty="0" err="1" smtClean="0"/>
              <a:t>율법서를</a:t>
            </a:r>
            <a:r>
              <a:rPr lang="ko-KR" altLang="en-US" dirty="0" smtClean="0"/>
              <a:t> 등사하여</a:t>
            </a:r>
          </a:p>
          <a:p>
            <a:endParaRPr lang="ko-KR" altLang="en-US" dirty="0" smtClean="0"/>
          </a:p>
          <a:p>
            <a:r>
              <a:rPr lang="ko-KR" altLang="en-US" dirty="0" smtClean="0"/>
              <a:t>신</a:t>
            </a:r>
            <a:r>
              <a:rPr lang="en-US" altLang="ko-KR" dirty="0" smtClean="0"/>
              <a:t>17:19 </a:t>
            </a:r>
            <a:r>
              <a:rPr lang="ko-KR" altLang="en-US" dirty="0" smtClean="0"/>
              <a:t>평생에 자기 옆에 두고 읽어서 그 하나님 여호와 경외하기를 배우며 이 율법의 모든 말과 이 규례를 지켜 행할 것이라</a:t>
            </a:r>
          </a:p>
          <a:p>
            <a:endParaRPr lang="ko-KR" altLang="en-US" dirty="0" smtClean="0"/>
          </a:p>
          <a:p>
            <a:r>
              <a:rPr lang="ko-KR" altLang="en-US" dirty="0" smtClean="0"/>
              <a:t>신</a:t>
            </a:r>
            <a:r>
              <a:rPr lang="en-US" altLang="ko-KR" dirty="0" smtClean="0"/>
              <a:t>17:20 </a:t>
            </a:r>
            <a:r>
              <a:rPr lang="ko-KR" altLang="en-US" dirty="0" smtClean="0"/>
              <a:t>그리하면 그의 마음이 그 형제 위에 교만하지 아니하고 이 명령에서 떠나 좌로나 우로나 치우치지 아니하리니 이스라엘 중에서 그와 그의 자손의 왕위에 있는 날이 장구하리라</a:t>
            </a:r>
          </a:p>
          <a:p>
            <a:endParaRPr lang="ko-KR" altLang="en-US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2C1DD-C98F-4116-BDA6-9401ECCEDB68}" type="slidenum">
              <a:rPr lang="ko-KR" altLang="en-US" smtClean="0"/>
              <a:t>40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0702886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err="1" smtClean="0"/>
              <a:t>에벤에셀은</a:t>
            </a:r>
            <a:r>
              <a:rPr lang="ko-KR" altLang="en-US" dirty="0" smtClean="0"/>
              <a:t> 여호와만 섬길 때 이루어진 것이다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여호와도 우상도 함께 진실하게 섬기는 것은 아니다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진실한</a:t>
            </a:r>
            <a:r>
              <a:rPr lang="ko-KR" altLang="en-US" baseline="0" dirty="0" smtClean="0"/>
              <a:t> 믿음은 하나를 버려야 한다</a:t>
            </a:r>
            <a:r>
              <a:rPr lang="en-US" altLang="ko-KR" baseline="0" dirty="0" smtClean="0"/>
              <a:t>.</a:t>
            </a:r>
          </a:p>
          <a:p>
            <a:endParaRPr lang="en-US" altLang="ko-KR" baseline="0" dirty="0" smtClean="0"/>
          </a:p>
          <a:p>
            <a:r>
              <a:rPr lang="ko-KR" altLang="en-US" baseline="0" dirty="0" err="1" smtClean="0"/>
              <a:t>나바</a:t>
            </a:r>
            <a:r>
              <a:rPr lang="en-US" altLang="ko-KR" baseline="0" dirty="0" smtClean="0"/>
              <a:t>- </a:t>
            </a:r>
            <a:r>
              <a:rPr lang="ko-KR" altLang="en-US" baseline="0" dirty="0" smtClean="0"/>
              <a:t>나비 </a:t>
            </a:r>
            <a:r>
              <a:rPr lang="en-US" altLang="ko-KR" baseline="0" dirty="0" smtClean="0"/>
              <a:t>( </a:t>
            </a:r>
            <a:r>
              <a:rPr lang="ko-KR" altLang="en-US" baseline="0" dirty="0" smtClean="0"/>
              <a:t>예언은 수동태 </a:t>
            </a:r>
            <a:r>
              <a:rPr lang="en-US" altLang="ko-KR" baseline="0" dirty="0" smtClean="0"/>
              <a:t>)</a:t>
            </a:r>
          </a:p>
          <a:p>
            <a:r>
              <a:rPr lang="en-US" altLang="ko-KR" baseline="0" dirty="0" smtClean="0"/>
              <a:t>  </a:t>
            </a:r>
            <a:r>
              <a:rPr lang="ko-KR" altLang="en-US" baseline="0" dirty="0" smtClean="0"/>
              <a:t>선견자 </a:t>
            </a:r>
            <a:r>
              <a:rPr lang="en-US" altLang="ko-KR" baseline="0" dirty="0" smtClean="0"/>
              <a:t>vs </a:t>
            </a:r>
            <a:r>
              <a:rPr lang="ko-KR" altLang="en-US" baseline="0" dirty="0" smtClean="0"/>
              <a:t>선지자</a:t>
            </a:r>
            <a:endParaRPr lang="en-US" altLang="ko-KR" baseline="0" dirty="0" smtClean="0"/>
          </a:p>
          <a:p>
            <a:r>
              <a:rPr lang="en-US" altLang="ko-KR" baseline="0" dirty="0" smtClean="0"/>
              <a:t>   </a:t>
            </a:r>
            <a:r>
              <a:rPr lang="ko-KR" altLang="en-US" baseline="0" dirty="0" smtClean="0"/>
              <a:t>선지자</a:t>
            </a:r>
            <a:r>
              <a:rPr lang="en-US" altLang="ko-KR" baseline="0" dirty="0" smtClean="0"/>
              <a:t>(</a:t>
            </a:r>
            <a:r>
              <a:rPr lang="ko-KR" altLang="en-US" baseline="0" dirty="0" err="1" smtClean="0"/>
              <a:t>호제</a:t>
            </a:r>
            <a:r>
              <a:rPr lang="en-US" altLang="ko-KR" baseline="0" dirty="0" smtClean="0"/>
              <a:t>)</a:t>
            </a:r>
            <a:r>
              <a:rPr lang="ko-KR" altLang="en-US" baseline="0" dirty="0" smtClean="0"/>
              <a:t> </a:t>
            </a:r>
            <a:r>
              <a:rPr lang="en-US" altLang="ko-KR" baseline="0" dirty="0" smtClean="0"/>
              <a:t>– </a:t>
            </a:r>
            <a:r>
              <a:rPr lang="ko-KR" altLang="en-US" baseline="0" dirty="0" smtClean="0"/>
              <a:t>왕실 소속 예언 </a:t>
            </a:r>
            <a:r>
              <a:rPr lang="en-US" altLang="ko-KR" baseline="0" dirty="0" smtClean="0"/>
              <a:t>( </a:t>
            </a:r>
            <a:r>
              <a:rPr lang="ko-KR" altLang="en-US" baseline="0" dirty="0" smtClean="0"/>
              <a:t>거짓예언자가 많이 나옴 </a:t>
            </a:r>
            <a:r>
              <a:rPr lang="en-US" altLang="ko-KR" baseline="0" dirty="0" smtClean="0"/>
              <a:t>)</a:t>
            </a:r>
          </a:p>
          <a:p>
            <a:r>
              <a:rPr lang="en-US" altLang="ko-KR" baseline="0" dirty="0" smtClean="0"/>
              <a:t>   </a:t>
            </a:r>
            <a:r>
              <a:rPr lang="ko-KR" altLang="en-US" baseline="0" dirty="0" smtClean="0"/>
              <a:t>선지자</a:t>
            </a:r>
            <a:r>
              <a:rPr lang="en-US" altLang="ko-KR" baseline="0" dirty="0" smtClean="0"/>
              <a:t>(</a:t>
            </a:r>
            <a:r>
              <a:rPr lang="ko-KR" altLang="en-US" baseline="0" dirty="0" smtClean="0"/>
              <a:t>나비</a:t>
            </a:r>
            <a:r>
              <a:rPr lang="en-US" altLang="ko-KR" baseline="0" dirty="0" smtClean="0"/>
              <a:t>)</a:t>
            </a:r>
            <a:r>
              <a:rPr lang="ko-KR" altLang="en-US" baseline="0" dirty="0" smtClean="0"/>
              <a:t> </a:t>
            </a:r>
            <a:r>
              <a:rPr lang="en-US" altLang="ko-KR" baseline="0" dirty="0" smtClean="0"/>
              <a:t>– </a:t>
            </a:r>
            <a:r>
              <a:rPr lang="ko-KR" altLang="en-US" baseline="0" dirty="0" smtClean="0"/>
              <a:t>하나님이 불러 쓰시는 예언자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2C1DD-C98F-4116-BDA6-9401ECCEDB68}" type="slidenum">
              <a:rPr lang="ko-KR" altLang="en-US" smtClean="0"/>
              <a:t>41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909693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인간의 타락의 결과는 </a:t>
            </a:r>
            <a:r>
              <a:rPr lang="en-US" altLang="ko-K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</a:t>
            </a:r>
            <a:r>
              <a:rPr lang="ko-KR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하나님이 직접 </a:t>
            </a:r>
            <a:r>
              <a:rPr lang="ko-KR" alt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왕되심을</a:t>
            </a:r>
            <a:r>
              <a:rPr lang="ko-KR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거절함</a:t>
            </a:r>
            <a:endParaRPr lang="en-US" altLang="ko-KR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ko-KR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과거에 사사를 통해 일하셨는데 이제 하나님 나라의 </a:t>
            </a:r>
            <a:r>
              <a:rPr lang="ko-KR" alt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위임받은</a:t>
            </a:r>
            <a:r>
              <a:rPr lang="ko-KR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왕이 생겼다</a:t>
            </a:r>
            <a:r>
              <a:rPr lang="en-US" altLang="ko-K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ko-KR" alt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위임받은</a:t>
            </a:r>
            <a:r>
              <a:rPr lang="ko-KR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왕을 누가 통제하는가 </a:t>
            </a:r>
            <a:r>
              <a:rPr lang="en-US" altLang="ko-K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</a:t>
            </a:r>
            <a:r>
              <a:rPr lang="ko-KR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선지자</a:t>
            </a:r>
            <a:endParaRPr lang="en-US" altLang="ko-KR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ko-KR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선지자의 기능이 잘 되면 왕이 바르게 선다</a:t>
            </a:r>
            <a:r>
              <a:rPr lang="en-US" altLang="ko-K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하지만 거짓 선지자는 왕을 잘못 가게 한다</a:t>
            </a:r>
            <a:r>
              <a:rPr lang="en-US" altLang="ko-K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en-US" altLang="ko-KR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ko-K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</a:t>
            </a:r>
            <a:r>
              <a:rPr lang="ko-KR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삼상</a:t>
            </a:r>
            <a:r>
              <a:rPr lang="en-US" altLang="ko-K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8:7]</a:t>
            </a:r>
            <a:r>
              <a:rPr lang="ko-KR" alt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여호와께서 </a:t>
            </a:r>
            <a:r>
              <a:rPr lang="ko-KR" altLang="en-US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사무엘에게</a:t>
            </a:r>
            <a:r>
              <a:rPr lang="ko-KR" alt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이르시되 백성이 네게 한 말을 다 들으라 그들이 너를 버림이 아니요 </a:t>
            </a:r>
            <a:r>
              <a:rPr lang="ko-KR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나를 버려</a:t>
            </a:r>
            <a:r>
              <a:rPr lang="ko-KR" alt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자기들의 왕이 되지 못하게 함이니라</a:t>
            </a:r>
            <a:endParaRPr lang="en-US" altLang="ko-KR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 smtClean="0"/>
              <a:t>[</a:t>
            </a:r>
            <a:r>
              <a:rPr lang="ko-KR" altLang="en-US" dirty="0" smtClean="0"/>
              <a:t>삼상</a:t>
            </a:r>
            <a:r>
              <a:rPr lang="en-US" altLang="ko-KR" dirty="0" smtClean="0"/>
              <a:t>8:19]</a:t>
            </a:r>
            <a:r>
              <a:rPr lang="ko-KR" altLang="en-US" dirty="0" smtClean="0"/>
              <a:t>백성이 </a:t>
            </a:r>
            <a:r>
              <a:rPr lang="ko-KR" altLang="en-US" dirty="0" err="1" smtClean="0"/>
              <a:t>사무엘의</a:t>
            </a:r>
            <a:r>
              <a:rPr lang="ko-KR" altLang="en-US" dirty="0" smtClean="0"/>
              <a:t> 말 듣기를 거절하여 가로되 </a:t>
            </a:r>
            <a:r>
              <a:rPr lang="ko-KR" altLang="en-US" b="1" dirty="0" smtClean="0"/>
              <a:t>아니로소이다</a:t>
            </a:r>
            <a:r>
              <a:rPr lang="ko-KR" altLang="en-US" dirty="0" smtClean="0"/>
              <a:t> </a:t>
            </a:r>
            <a:r>
              <a:rPr lang="ko-KR" altLang="en-US" b="1" dirty="0" smtClean="0">
                <a:solidFill>
                  <a:srgbClr val="FF0000"/>
                </a:solidFill>
              </a:rPr>
              <a:t>우리도 우리 왕이 있어야 하리니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2C1DD-C98F-4116-BDA6-9401ECCEDB68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0495558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sz="12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2C1DD-C98F-4116-BDA6-9401ECCEDB68}" type="slidenum">
              <a:rPr lang="ko-KR" altLang="en-US" smtClean="0"/>
              <a:t>42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0513847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왕이 제사를 드림</a:t>
            </a:r>
            <a:endParaRPr lang="en-US" altLang="ko-KR" dirty="0" smtClean="0"/>
          </a:p>
          <a:p>
            <a:r>
              <a:rPr lang="ko-KR" altLang="en-US" dirty="0" smtClean="0"/>
              <a:t>왕이 제사에 손을 드림</a:t>
            </a:r>
            <a:endParaRPr lang="en-US" altLang="ko-KR" dirty="0" smtClean="0"/>
          </a:p>
          <a:p>
            <a:r>
              <a:rPr lang="en-US" altLang="ko-KR" baseline="0" dirty="0" smtClean="0"/>
              <a:t>  </a:t>
            </a:r>
            <a:r>
              <a:rPr lang="ko-KR" altLang="en-US" baseline="0" dirty="0" smtClean="0"/>
              <a:t>의도 </a:t>
            </a:r>
            <a:r>
              <a:rPr lang="en-US" altLang="ko-KR" baseline="0" dirty="0" smtClean="0"/>
              <a:t>: </a:t>
            </a:r>
            <a:r>
              <a:rPr lang="ko-KR" altLang="en-US" baseline="0" dirty="0" smtClean="0"/>
              <a:t>백성들이 흩어지기 때문에 막으려 함</a:t>
            </a:r>
            <a:endParaRPr lang="en-US" altLang="ko-KR" baseline="0" dirty="0" smtClean="0"/>
          </a:p>
          <a:p>
            <a:r>
              <a:rPr lang="en-US" altLang="ko-KR" baseline="0" dirty="0" smtClean="0"/>
              <a:t>  </a:t>
            </a:r>
            <a:r>
              <a:rPr lang="ko-KR" altLang="en-US" baseline="0" dirty="0" err="1" smtClean="0"/>
              <a:t>사울은</a:t>
            </a:r>
            <a:r>
              <a:rPr lang="ko-KR" altLang="en-US" baseline="0" dirty="0" smtClean="0"/>
              <a:t> 제사를 도구로 전락시킴</a:t>
            </a:r>
            <a:endParaRPr lang="en-US" altLang="ko-KR" baseline="0" dirty="0" smtClean="0"/>
          </a:p>
          <a:p>
            <a:r>
              <a:rPr lang="en-US" altLang="ko-KR" baseline="0" dirty="0" smtClean="0"/>
              <a:t>  - </a:t>
            </a:r>
            <a:r>
              <a:rPr lang="ko-KR" altLang="en-US" baseline="0" dirty="0" err="1" smtClean="0"/>
              <a:t>왕상</a:t>
            </a:r>
            <a:r>
              <a:rPr lang="en-US" altLang="ko-KR" baseline="0" dirty="0" smtClean="0"/>
              <a:t>11</a:t>
            </a:r>
            <a:r>
              <a:rPr lang="ko-KR" altLang="en-US" baseline="0" dirty="0" smtClean="0"/>
              <a:t>장 북쪽 </a:t>
            </a:r>
            <a:r>
              <a:rPr lang="ko-KR" altLang="en-US" baseline="0" dirty="0" err="1" smtClean="0"/>
              <a:t>여로보암</a:t>
            </a:r>
            <a:r>
              <a:rPr lang="ko-KR" altLang="en-US" baseline="0" dirty="0" smtClean="0"/>
              <a:t> </a:t>
            </a:r>
            <a:r>
              <a:rPr lang="en-US" altLang="ko-KR" baseline="0" dirty="0" smtClean="0"/>
              <a:t>-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2C1DD-C98F-4116-BDA6-9401ECCEDB68}" type="slidenum">
              <a:rPr lang="ko-KR" altLang="en-US" smtClean="0"/>
              <a:t>43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2670438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전쟁의 방식</a:t>
            </a:r>
            <a:endParaRPr lang="en-US" altLang="ko-KR" dirty="0" smtClean="0"/>
          </a:p>
          <a:p>
            <a:r>
              <a:rPr lang="en-US" altLang="ko-KR" dirty="0" smtClean="0"/>
              <a:t>  </a:t>
            </a:r>
            <a:r>
              <a:rPr lang="ko-KR" altLang="en-US" dirty="0" smtClean="0"/>
              <a:t>정복전쟁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전리품을 나눠가짐</a:t>
            </a:r>
            <a:endParaRPr lang="en-US" altLang="ko-KR" dirty="0" smtClean="0"/>
          </a:p>
          <a:p>
            <a:r>
              <a:rPr lang="en-US" altLang="ko-KR" dirty="0" smtClean="0"/>
              <a:t>  </a:t>
            </a:r>
            <a:r>
              <a:rPr lang="ko-KR" altLang="en-US" dirty="0" err="1" smtClean="0"/>
              <a:t>진멸전쟁</a:t>
            </a:r>
            <a:r>
              <a:rPr lang="ko-KR" altLang="en-US" dirty="0" smtClean="0"/>
              <a:t>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하나도 남기지 않음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2C1DD-C98F-4116-BDA6-9401ECCEDB68}" type="slidenum">
              <a:rPr lang="ko-KR" altLang="en-US" smtClean="0"/>
              <a:t>44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2670438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err="1" smtClean="0"/>
              <a:t>삼하</a:t>
            </a:r>
            <a:r>
              <a:rPr lang="en-US" altLang="ko-KR" dirty="0" smtClean="0"/>
              <a:t>12:14 </a:t>
            </a:r>
            <a:r>
              <a:rPr lang="ko-KR" altLang="en-US" sz="1200" b="0" i="0" u="none" strike="noStrike" baseline="0" dirty="0" smtClean="0">
                <a:solidFill>
                  <a:srgbClr val="000000"/>
                </a:solidFill>
                <a:latin typeface="굴림"/>
                <a:ea typeface="굴림"/>
              </a:rPr>
              <a:t>이 일로 인하여 여호와의 원수로 크게 훼방할 거리를 얻게 하였으니 당신의 낳은 아이가 정녕 </a:t>
            </a:r>
            <a:r>
              <a:rPr lang="ko-KR" altLang="en-US" sz="1200" b="0" i="0" u="none" strike="noStrike" baseline="0" dirty="0" err="1" smtClean="0">
                <a:solidFill>
                  <a:srgbClr val="000000"/>
                </a:solidFill>
                <a:latin typeface="굴림"/>
                <a:ea typeface="굴림"/>
              </a:rPr>
              <a:t>죽으리이다</a:t>
            </a:r>
            <a:r>
              <a:rPr lang="ko-KR" altLang="en-US" sz="1200" b="0" i="0" u="none" strike="noStrike" baseline="0" dirty="0" smtClean="0">
                <a:solidFill>
                  <a:srgbClr val="000000"/>
                </a:solidFill>
                <a:latin typeface="굴림"/>
                <a:ea typeface="굴림"/>
              </a:rPr>
              <a:t> 하고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2C1DD-C98F-4116-BDA6-9401ECCEDB68}" type="slidenum">
              <a:rPr lang="ko-KR" altLang="en-US" smtClean="0"/>
              <a:t>51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1087885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sz="12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2C1DD-C98F-4116-BDA6-9401ECCEDB68}" type="slidenum">
              <a:rPr lang="ko-KR" altLang="en-US" smtClean="0"/>
              <a:t>52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0513847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sz="1200" dirty="0" smtClean="0"/>
              <a:t>다윗의 </a:t>
            </a:r>
            <a:r>
              <a:rPr lang="ko-KR" altLang="en-US" sz="1200" dirty="0" err="1" smtClean="0"/>
              <a:t>자녀중</a:t>
            </a:r>
            <a:r>
              <a:rPr lang="ko-KR" altLang="en-US" sz="1200" dirty="0" smtClean="0"/>
              <a:t> 아버지를 반역하려는 자녀는 </a:t>
            </a:r>
            <a:r>
              <a:rPr lang="en-US" altLang="ko-KR" sz="1200" dirty="0" smtClean="0"/>
              <a:t>?</a:t>
            </a:r>
          </a:p>
          <a:p>
            <a:r>
              <a:rPr lang="en-US" altLang="ko-KR" sz="1200" dirty="0" smtClean="0"/>
              <a:t>   1) </a:t>
            </a:r>
            <a:r>
              <a:rPr lang="ko-KR" altLang="en-US" sz="1200" dirty="0" smtClean="0"/>
              <a:t>압살롬</a:t>
            </a:r>
            <a:r>
              <a:rPr lang="en-US" altLang="ko-KR" sz="1200" dirty="0" smtClean="0"/>
              <a:t>(</a:t>
            </a:r>
          </a:p>
          <a:p>
            <a:r>
              <a:rPr lang="en-US" altLang="ko-KR" sz="1200" dirty="0" smtClean="0"/>
              <a:t>   2) </a:t>
            </a:r>
            <a:r>
              <a:rPr lang="ko-KR" altLang="en-US" sz="1200" dirty="0" err="1" smtClean="0"/>
              <a:t>아도니아</a:t>
            </a:r>
            <a:r>
              <a:rPr lang="ko-KR" altLang="en-US" sz="1200" dirty="0" smtClean="0"/>
              <a:t> </a:t>
            </a:r>
            <a:r>
              <a:rPr lang="en-US" altLang="ko-KR" sz="1200" dirty="0" smtClean="0"/>
              <a:t>(</a:t>
            </a:r>
            <a:r>
              <a:rPr lang="ko-KR" altLang="en-US" sz="1200" dirty="0" err="1" smtClean="0"/>
              <a:t>왕상</a:t>
            </a:r>
            <a:r>
              <a:rPr lang="en-US" altLang="ko-KR" sz="1200" dirty="0" smtClean="0"/>
              <a:t>1:5)</a:t>
            </a:r>
          </a:p>
          <a:p>
            <a:endParaRPr lang="en-US" altLang="ko-KR" sz="1200" dirty="0" smtClean="0"/>
          </a:p>
          <a:p>
            <a:r>
              <a:rPr lang="ko-KR" altLang="en-US" sz="1200" dirty="0" err="1" smtClean="0"/>
              <a:t>삼하</a:t>
            </a:r>
            <a:r>
              <a:rPr lang="en-US" altLang="ko-KR" sz="1200" dirty="0" smtClean="0"/>
              <a:t>2:7 </a:t>
            </a:r>
            <a:r>
              <a:rPr lang="ko-KR" altLang="en-US" sz="1200" dirty="0" smtClean="0"/>
              <a:t>이제 너희는 손을 강하게 하고 담대히 할지어다 너희 주 </a:t>
            </a:r>
            <a:r>
              <a:rPr lang="ko-KR" altLang="en-US" sz="1200" dirty="0" err="1" smtClean="0"/>
              <a:t>사울이</a:t>
            </a:r>
            <a:r>
              <a:rPr lang="ko-KR" altLang="en-US" sz="1200" dirty="0" smtClean="0"/>
              <a:t> 죽었고 또 유다 족속이 내게 기름을 부어 저희의 왕을 삼았음이니라</a:t>
            </a:r>
            <a:endParaRPr lang="en-US" altLang="ko-KR" sz="1200" dirty="0" smtClean="0"/>
          </a:p>
          <a:p>
            <a:r>
              <a:rPr lang="ko-KR" altLang="en-US" sz="1200" dirty="0" err="1" smtClean="0"/>
              <a:t>삼하</a:t>
            </a:r>
            <a:r>
              <a:rPr lang="en-US" altLang="ko-KR" sz="1200" dirty="0" smtClean="0"/>
              <a:t>4:12 </a:t>
            </a:r>
            <a:r>
              <a:rPr lang="ko-KR" altLang="en-US" sz="1200" dirty="0" smtClean="0"/>
              <a:t>소년들을 명하매 곧 저희를 죽이고 수족을 베어 </a:t>
            </a:r>
            <a:r>
              <a:rPr lang="ko-KR" altLang="en-US" sz="1200" dirty="0" err="1" smtClean="0"/>
              <a:t>헤브론</a:t>
            </a:r>
            <a:r>
              <a:rPr lang="ko-KR" altLang="en-US" sz="1200" dirty="0" smtClean="0"/>
              <a:t> </a:t>
            </a:r>
            <a:r>
              <a:rPr lang="ko-KR" altLang="en-US" sz="1200" dirty="0" err="1" smtClean="0"/>
              <a:t>못가에</a:t>
            </a:r>
            <a:r>
              <a:rPr lang="ko-KR" altLang="en-US" sz="1200" dirty="0" smtClean="0"/>
              <a:t> </a:t>
            </a:r>
            <a:r>
              <a:rPr lang="ko-KR" altLang="en-US" sz="1200" dirty="0" err="1" smtClean="0"/>
              <a:t>매어달고</a:t>
            </a:r>
            <a:r>
              <a:rPr lang="ko-KR" altLang="en-US" sz="1200" dirty="0" smtClean="0"/>
              <a:t> </a:t>
            </a:r>
            <a:r>
              <a:rPr lang="ko-KR" altLang="en-US" sz="1200" dirty="0" err="1" smtClean="0"/>
              <a:t>이스보셋의</a:t>
            </a:r>
            <a:r>
              <a:rPr lang="ko-KR" altLang="en-US" sz="1200" dirty="0" smtClean="0"/>
              <a:t> 머리를 가져다가 </a:t>
            </a:r>
            <a:r>
              <a:rPr lang="ko-KR" altLang="en-US" sz="1200" dirty="0" err="1" smtClean="0"/>
              <a:t>헤브론에서</a:t>
            </a:r>
            <a:r>
              <a:rPr lang="ko-KR" altLang="en-US" sz="1200" dirty="0" smtClean="0"/>
              <a:t> </a:t>
            </a:r>
            <a:r>
              <a:rPr lang="ko-KR" altLang="en-US" sz="1200" dirty="0" err="1" smtClean="0"/>
              <a:t>아브넬의</a:t>
            </a:r>
            <a:r>
              <a:rPr lang="ko-KR" altLang="en-US" sz="1200" dirty="0" smtClean="0"/>
              <a:t> 무덤에 장사하였더라</a:t>
            </a:r>
            <a:endParaRPr lang="en-US" altLang="ko-KR" sz="1200" dirty="0" smtClean="0"/>
          </a:p>
          <a:p>
            <a:r>
              <a:rPr lang="ko-KR" altLang="en-US" sz="1200" dirty="0" smtClean="0"/>
              <a:t>삼상</a:t>
            </a:r>
            <a:r>
              <a:rPr lang="en-US" altLang="ko-KR" sz="1200" dirty="0" smtClean="0"/>
              <a:t>11:1 </a:t>
            </a:r>
            <a:r>
              <a:rPr lang="ko-KR" altLang="en-US" sz="1200" dirty="0" err="1" smtClean="0"/>
              <a:t>암몬</a:t>
            </a:r>
            <a:r>
              <a:rPr lang="ko-KR" altLang="en-US" sz="1200" dirty="0" smtClean="0"/>
              <a:t> 사람 </a:t>
            </a:r>
            <a:r>
              <a:rPr lang="ko-KR" altLang="en-US" sz="1200" dirty="0" err="1" smtClean="0"/>
              <a:t>나하스가</a:t>
            </a:r>
            <a:r>
              <a:rPr lang="ko-KR" altLang="en-US" sz="1200" dirty="0" smtClean="0"/>
              <a:t> 올라와서 </a:t>
            </a:r>
            <a:r>
              <a:rPr lang="ko-KR" altLang="en-US" sz="1200" dirty="0" err="1" smtClean="0"/>
              <a:t>길르앗</a:t>
            </a:r>
            <a:r>
              <a:rPr lang="ko-KR" altLang="en-US" sz="1200" dirty="0" smtClean="0"/>
              <a:t> </a:t>
            </a:r>
            <a:r>
              <a:rPr lang="ko-KR" altLang="en-US" sz="1200" dirty="0" err="1" smtClean="0"/>
              <a:t>야베스를</a:t>
            </a:r>
            <a:r>
              <a:rPr lang="ko-KR" altLang="en-US" sz="1200" dirty="0" smtClean="0"/>
              <a:t> 대하여 진치매 </a:t>
            </a:r>
            <a:r>
              <a:rPr lang="ko-KR" altLang="en-US" sz="1200" dirty="0" err="1" smtClean="0"/>
              <a:t>야베스</a:t>
            </a:r>
            <a:r>
              <a:rPr lang="ko-KR" altLang="en-US" sz="1200" dirty="0" smtClean="0"/>
              <a:t> 모든 사람이 </a:t>
            </a:r>
            <a:r>
              <a:rPr lang="ko-KR" altLang="en-US" sz="1200" dirty="0" err="1" smtClean="0"/>
              <a:t>나하스에게</a:t>
            </a:r>
            <a:r>
              <a:rPr lang="ko-KR" altLang="en-US" sz="1200" dirty="0" smtClean="0"/>
              <a:t> 이르되 우리와 언약하자 그리하면 우리가 너를 섬기리라</a:t>
            </a:r>
            <a:endParaRPr lang="en-US" altLang="ko-KR" sz="1200" dirty="0" smtClean="0"/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삼하</a:t>
            </a:r>
            <a:r>
              <a:rPr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2:4) 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유다 사람들이 와서 거기서 다윗에게 기름을 부어 유다 족속의 왕을 삼았더라 혹이 다윗에게 고하여 가로되 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사울을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장사한 사람은 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길르앗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야베스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사람들이니이다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하매</a:t>
            </a:r>
          </a:p>
          <a:p>
            <a:r>
              <a:rPr lang="ko-KR" altLang="en-US" sz="1200" dirty="0" err="1" smtClean="0"/>
              <a:t>삼하</a:t>
            </a:r>
            <a:r>
              <a:rPr lang="en-US" altLang="ko-KR" sz="1200" dirty="0" smtClean="0"/>
              <a:t>7:1 </a:t>
            </a:r>
            <a:r>
              <a:rPr lang="ko-KR" altLang="en-US" sz="1200" dirty="0" smtClean="0"/>
              <a:t>여호와께서 사방의 모든 대적을 파하사 왕으로 궁에 평안히 거하게 하신 때에</a:t>
            </a:r>
            <a:endParaRPr lang="ko-KR" altLang="en-US" sz="12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2C1DD-C98F-4116-BDA6-9401ECCEDB68}" type="slidenum">
              <a:rPr lang="ko-KR" altLang="en-US" smtClean="0"/>
              <a:t>53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0513847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sz="1200" dirty="0" smtClean="0"/>
              <a:t>다윗의 </a:t>
            </a:r>
            <a:r>
              <a:rPr lang="ko-KR" altLang="en-US" sz="1200" dirty="0" err="1" smtClean="0"/>
              <a:t>자녀중</a:t>
            </a:r>
            <a:r>
              <a:rPr lang="ko-KR" altLang="en-US" sz="1200" dirty="0" smtClean="0"/>
              <a:t> 아버지를 반역하려는 자녀는 </a:t>
            </a:r>
            <a:r>
              <a:rPr lang="en-US" altLang="ko-KR" sz="1200" dirty="0" smtClean="0"/>
              <a:t>?</a:t>
            </a:r>
          </a:p>
          <a:p>
            <a:r>
              <a:rPr lang="en-US" altLang="ko-KR" sz="1200" dirty="0" smtClean="0"/>
              <a:t>   1) </a:t>
            </a:r>
            <a:r>
              <a:rPr lang="ko-KR" altLang="en-US" sz="1200" dirty="0" smtClean="0"/>
              <a:t>압살롬</a:t>
            </a:r>
            <a:endParaRPr lang="en-US" altLang="ko-KR" sz="1200" dirty="0" smtClean="0"/>
          </a:p>
          <a:p>
            <a:r>
              <a:rPr lang="en-US" altLang="ko-KR" sz="1200" dirty="0" smtClean="0"/>
              <a:t>   2) </a:t>
            </a:r>
            <a:r>
              <a:rPr lang="ko-KR" altLang="en-US" sz="1200" dirty="0" err="1" smtClean="0"/>
              <a:t>아도니아</a:t>
            </a:r>
            <a:r>
              <a:rPr lang="ko-KR" altLang="en-US" sz="1200" dirty="0" smtClean="0"/>
              <a:t> </a:t>
            </a:r>
            <a:r>
              <a:rPr lang="en-US" altLang="ko-KR" sz="1200" dirty="0" smtClean="0"/>
              <a:t>(</a:t>
            </a:r>
            <a:r>
              <a:rPr lang="ko-KR" altLang="en-US" sz="1200" dirty="0" err="1" smtClean="0"/>
              <a:t>왕상</a:t>
            </a:r>
            <a:r>
              <a:rPr lang="en-US" altLang="ko-KR" sz="1200" dirty="0" smtClean="0"/>
              <a:t>1:5)</a:t>
            </a:r>
          </a:p>
          <a:p>
            <a:endParaRPr lang="en-US" altLang="ko-KR" sz="1200" dirty="0" smtClean="0"/>
          </a:p>
          <a:p>
            <a:r>
              <a:rPr lang="ko-KR" altLang="en-US" sz="1200" dirty="0" smtClean="0"/>
              <a:t>돌아오지 않은 솔로몬</a:t>
            </a:r>
            <a:endParaRPr lang="en-US" altLang="ko-KR" sz="1200" dirty="0" smtClean="0"/>
          </a:p>
          <a:p>
            <a:r>
              <a:rPr lang="en-US" altLang="ko-KR" sz="1200" dirty="0" smtClean="0"/>
              <a:t>  </a:t>
            </a:r>
            <a:r>
              <a:rPr lang="ko-KR" altLang="en-US" sz="1200" dirty="0" smtClean="0"/>
              <a:t>두 번이나 나타남</a:t>
            </a:r>
            <a:endParaRPr lang="en-US" altLang="ko-KR" sz="1200" dirty="0" smtClean="0"/>
          </a:p>
          <a:p>
            <a:r>
              <a:rPr lang="en-US" altLang="ko-KR" sz="1200" dirty="0" smtClean="0"/>
              <a:t>  </a:t>
            </a:r>
            <a:r>
              <a:rPr lang="ko-KR" altLang="en-US" sz="1200" dirty="0" smtClean="0"/>
              <a:t>다윗을 생각하심</a:t>
            </a:r>
            <a:endParaRPr lang="ko-KR" altLang="en-US" sz="12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2C1DD-C98F-4116-BDA6-9401ECCEDB68}" type="slidenum">
              <a:rPr lang="ko-KR" altLang="en-US" smtClean="0"/>
              <a:t>54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0513847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sz="1200" dirty="0" smtClean="0"/>
              <a:t>다윗의 </a:t>
            </a:r>
            <a:r>
              <a:rPr lang="ko-KR" altLang="en-US" sz="1200" dirty="0" err="1" smtClean="0"/>
              <a:t>자녀중</a:t>
            </a:r>
            <a:r>
              <a:rPr lang="ko-KR" altLang="en-US" sz="1200" dirty="0" smtClean="0"/>
              <a:t> 아버지를 반역하려는 자녀는 </a:t>
            </a:r>
            <a:r>
              <a:rPr lang="en-US" altLang="ko-KR" sz="1200" dirty="0" smtClean="0"/>
              <a:t>?</a:t>
            </a:r>
          </a:p>
          <a:p>
            <a:r>
              <a:rPr lang="en-US" altLang="ko-KR" sz="1200" dirty="0" smtClean="0"/>
              <a:t>   1) </a:t>
            </a:r>
            <a:r>
              <a:rPr lang="ko-KR" altLang="en-US" sz="1200" dirty="0" smtClean="0"/>
              <a:t>압살롬</a:t>
            </a:r>
            <a:endParaRPr lang="en-US" altLang="ko-KR" sz="1200" dirty="0" smtClean="0"/>
          </a:p>
          <a:p>
            <a:r>
              <a:rPr lang="en-US" altLang="ko-KR" sz="1200" dirty="0" smtClean="0"/>
              <a:t>   2) </a:t>
            </a:r>
            <a:r>
              <a:rPr lang="ko-KR" altLang="en-US" sz="1200" dirty="0" err="1" smtClean="0"/>
              <a:t>아도니아</a:t>
            </a:r>
            <a:r>
              <a:rPr lang="ko-KR" altLang="en-US" sz="1200" dirty="0" smtClean="0"/>
              <a:t> </a:t>
            </a:r>
            <a:r>
              <a:rPr lang="en-US" altLang="ko-KR" sz="1200" dirty="0" smtClean="0"/>
              <a:t>(</a:t>
            </a:r>
            <a:r>
              <a:rPr lang="ko-KR" altLang="en-US" sz="1200" dirty="0" err="1" smtClean="0"/>
              <a:t>왕상</a:t>
            </a:r>
            <a:r>
              <a:rPr lang="en-US" altLang="ko-KR" sz="1200" dirty="0" smtClean="0"/>
              <a:t>1:5)</a:t>
            </a:r>
          </a:p>
          <a:p>
            <a:endParaRPr lang="en-US" altLang="ko-KR" sz="1200" dirty="0" smtClean="0"/>
          </a:p>
          <a:p>
            <a:r>
              <a:rPr lang="ko-KR" altLang="en-US" sz="1200" dirty="0" smtClean="0"/>
              <a:t>돌아오지 않은 솔로몬</a:t>
            </a:r>
            <a:endParaRPr lang="en-US" altLang="ko-KR" sz="1200" dirty="0" smtClean="0"/>
          </a:p>
          <a:p>
            <a:r>
              <a:rPr lang="en-US" altLang="ko-KR" sz="1200" dirty="0" smtClean="0"/>
              <a:t>  </a:t>
            </a:r>
            <a:r>
              <a:rPr lang="ko-KR" altLang="en-US" sz="1200" dirty="0" smtClean="0"/>
              <a:t>두 번이나 나타남</a:t>
            </a:r>
            <a:endParaRPr lang="en-US" altLang="ko-KR" sz="1200" dirty="0" smtClean="0"/>
          </a:p>
          <a:p>
            <a:r>
              <a:rPr lang="en-US" altLang="ko-KR" sz="1200" dirty="0" smtClean="0"/>
              <a:t>  </a:t>
            </a:r>
            <a:r>
              <a:rPr lang="ko-KR" altLang="en-US" sz="1200" dirty="0" smtClean="0"/>
              <a:t>다윗을 생각하심</a:t>
            </a:r>
            <a:endParaRPr lang="ko-KR" altLang="en-US" sz="12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2C1DD-C98F-4116-BDA6-9401ECCEDB68}" type="slidenum">
              <a:rPr lang="ko-KR" altLang="en-US" smtClean="0"/>
              <a:t>55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0513847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sz="1200" dirty="0" smtClean="0"/>
              <a:t>다윗의 </a:t>
            </a:r>
            <a:r>
              <a:rPr lang="ko-KR" altLang="en-US" sz="1200" dirty="0" err="1" smtClean="0"/>
              <a:t>자녀중</a:t>
            </a:r>
            <a:r>
              <a:rPr lang="ko-KR" altLang="en-US" sz="1200" dirty="0" smtClean="0"/>
              <a:t> 아버지를 반역하려는 자녀는 </a:t>
            </a:r>
            <a:r>
              <a:rPr lang="en-US" altLang="ko-KR" sz="1200" dirty="0" smtClean="0"/>
              <a:t>?</a:t>
            </a:r>
          </a:p>
          <a:p>
            <a:r>
              <a:rPr lang="en-US" altLang="ko-KR" sz="1200" dirty="0" smtClean="0"/>
              <a:t>   1) </a:t>
            </a:r>
            <a:r>
              <a:rPr lang="ko-KR" altLang="en-US" sz="1200" dirty="0" smtClean="0"/>
              <a:t>압살롬</a:t>
            </a:r>
            <a:endParaRPr lang="en-US" altLang="ko-KR" sz="1200" dirty="0" smtClean="0"/>
          </a:p>
          <a:p>
            <a:r>
              <a:rPr lang="en-US" altLang="ko-KR" sz="1200" dirty="0" smtClean="0"/>
              <a:t>   2) </a:t>
            </a:r>
            <a:r>
              <a:rPr lang="ko-KR" altLang="en-US" sz="1200" dirty="0" err="1" smtClean="0"/>
              <a:t>아도니아</a:t>
            </a:r>
            <a:r>
              <a:rPr lang="ko-KR" altLang="en-US" sz="1200" dirty="0" smtClean="0"/>
              <a:t> </a:t>
            </a:r>
            <a:r>
              <a:rPr lang="en-US" altLang="ko-KR" sz="1200" dirty="0" smtClean="0"/>
              <a:t>(</a:t>
            </a:r>
            <a:r>
              <a:rPr lang="ko-KR" altLang="en-US" sz="1200" dirty="0" err="1" smtClean="0"/>
              <a:t>왕상</a:t>
            </a:r>
            <a:r>
              <a:rPr lang="en-US" altLang="ko-KR" sz="1200" dirty="0" smtClean="0"/>
              <a:t>1:5)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(1:6) 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저는 압살롬의 다음에 난 자요 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체용이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심히 준수한 자라 그 부친이 네가 어찌하여 그리 하였느냐 하는 말로 한번도 저를 섭섭하게 한 일이 없었더라</a:t>
            </a:r>
            <a:endParaRPr lang="en-US" altLang="ko-K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(1:5) 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때에 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학깃의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아들 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아도니야가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스스로 높여서 이르기를 내가 왕이 되리라 하고 자기를 위하여 병거와 기병과 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전배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오십인을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예비하니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altLang="ko-KR" sz="1200" dirty="0" smtClean="0"/>
          </a:p>
          <a:p>
            <a:endParaRPr lang="en-US" altLang="ko-KR" sz="1200" dirty="0" smtClean="0"/>
          </a:p>
          <a:p>
            <a:r>
              <a:rPr lang="ko-KR" altLang="en-US" sz="1200" dirty="0" smtClean="0"/>
              <a:t>돌아오지 않은 솔로몬</a:t>
            </a:r>
            <a:endParaRPr lang="en-US" altLang="ko-KR" sz="1200" dirty="0" smtClean="0"/>
          </a:p>
          <a:p>
            <a:r>
              <a:rPr lang="en-US" altLang="ko-KR" sz="1200" dirty="0" smtClean="0"/>
              <a:t>  </a:t>
            </a:r>
            <a:r>
              <a:rPr lang="ko-KR" altLang="en-US" sz="1200" dirty="0" smtClean="0"/>
              <a:t>두 번이나 나타남</a:t>
            </a:r>
            <a:endParaRPr lang="en-US" altLang="ko-KR" sz="1200" dirty="0" smtClean="0"/>
          </a:p>
          <a:p>
            <a:r>
              <a:rPr lang="en-US" altLang="ko-KR" sz="1200" dirty="0" smtClean="0"/>
              <a:t>  </a:t>
            </a:r>
            <a:r>
              <a:rPr lang="ko-KR" altLang="en-US" sz="1200" dirty="0" smtClean="0"/>
              <a:t>다윗을 생각하심</a:t>
            </a:r>
            <a:endParaRPr lang="ko-KR" altLang="en-US" sz="12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2C1DD-C98F-4116-BDA6-9401ECCEDB68}" type="slidenum">
              <a:rPr lang="ko-KR" altLang="en-US" smtClean="0"/>
              <a:t>56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0513847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sz="1200" dirty="0" smtClean="0"/>
              <a:t>다윗의 </a:t>
            </a:r>
            <a:r>
              <a:rPr lang="ko-KR" altLang="en-US" sz="1200" dirty="0" err="1" smtClean="0"/>
              <a:t>자녀중</a:t>
            </a:r>
            <a:r>
              <a:rPr lang="ko-KR" altLang="en-US" sz="1200" dirty="0" smtClean="0"/>
              <a:t> 아버지를 반역하려는 자녀는 </a:t>
            </a:r>
            <a:r>
              <a:rPr lang="en-US" altLang="ko-KR" sz="1200" dirty="0" smtClean="0"/>
              <a:t>?</a:t>
            </a:r>
          </a:p>
          <a:p>
            <a:r>
              <a:rPr lang="en-US" altLang="ko-KR" sz="1200" dirty="0" smtClean="0"/>
              <a:t>   1) </a:t>
            </a:r>
            <a:r>
              <a:rPr lang="ko-KR" altLang="en-US" sz="1200" dirty="0" smtClean="0"/>
              <a:t>압살롬</a:t>
            </a:r>
            <a:endParaRPr lang="en-US" altLang="ko-KR" sz="1200" dirty="0" smtClean="0"/>
          </a:p>
          <a:p>
            <a:r>
              <a:rPr lang="en-US" altLang="ko-KR" sz="1200" dirty="0" smtClean="0"/>
              <a:t>   2) </a:t>
            </a:r>
            <a:r>
              <a:rPr lang="ko-KR" altLang="en-US" sz="1200" dirty="0" err="1" smtClean="0"/>
              <a:t>아도니아</a:t>
            </a:r>
            <a:r>
              <a:rPr lang="ko-KR" altLang="en-US" sz="1200" dirty="0" smtClean="0"/>
              <a:t> </a:t>
            </a:r>
            <a:r>
              <a:rPr lang="en-US" altLang="ko-KR" sz="1200" dirty="0" smtClean="0"/>
              <a:t>(</a:t>
            </a:r>
            <a:r>
              <a:rPr lang="ko-KR" altLang="en-US" sz="1200" dirty="0" err="1" smtClean="0"/>
              <a:t>왕상</a:t>
            </a:r>
            <a:r>
              <a:rPr lang="en-US" altLang="ko-KR" sz="1200" dirty="0" smtClean="0"/>
              <a:t>1:5)</a:t>
            </a:r>
          </a:p>
          <a:p>
            <a:r>
              <a:rPr lang="ko-KR" altLang="en-US" sz="1200" dirty="0" err="1" smtClean="0"/>
              <a:t>삼하</a:t>
            </a:r>
            <a:r>
              <a:rPr lang="en-US" altLang="ko-KR" sz="1200" dirty="0" smtClean="0"/>
              <a:t>17:27 </a:t>
            </a:r>
            <a:r>
              <a:rPr lang="ko-KR" altLang="en-US" sz="1200" dirty="0" smtClean="0"/>
              <a:t>다윗이 </a:t>
            </a:r>
            <a:r>
              <a:rPr lang="ko-KR" altLang="en-US" sz="1200" dirty="0" err="1" smtClean="0"/>
              <a:t>마하나임에</a:t>
            </a:r>
            <a:r>
              <a:rPr lang="ko-KR" altLang="en-US" sz="1200" dirty="0" smtClean="0"/>
              <a:t> 이르렀을 때에 </a:t>
            </a:r>
            <a:r>
              <a:rPr lang="ko-KR" altLang="en-US" sz="1200" dirty="0" err="1" smtClean="0"/>
              <a:t>암몬</a:t>
            </a:r>
            <a:r>
              <a:rPr lang="ko-KR" altLang="en-US" sz="1200" dirty="0" smtClean="0"/>
              <a:t> 족속에게 속한 </a:t>
            </a:r>
            <a:r>
              <a:rPr lang="ko-KR" altLang="en-US" sz="1200" dirty="0" err="1" smtClean="0"/>
              <a:t>랍바</a:t>
            </a:r>
            <a:r>
              <a:rPr lang="ko-KR" altLang="en-US" sz="1200" dirty="0" smtClean="0"/>
              <a:t> 사람 </a:t>
            </a:r>
            <a:r>
              <a:rPr lang="ko-KR" altLang="en-US" sz="1200" dirty="0" err="1" smtClean="0"/>
              <a:t>나하스의</a:t>
            </a:r>
            <a:r>
              <a:rPr lang="ko-KR" altLang="en-US" sz="1200" dirty="0" smtClean="0"/>
              <a:t> 아들 소비와 </a:t>
            </a:r>
            <a:r>
              <a:rPr lang="ko-KR" altLang="en-US" sz="1200" dirty="0" err="1" smtClean="0"/>
              <a:t>로데발</a:t>
            </a:r>
            <a:r>
              <a:rPr lang="ko-KR" altLang="en-US" sz="1200" dirty="0" smtClean="0"/>
              <a:t> 사람 </a:t>
            </a:r>
            <a:r>
              <a:rPr lang="ko-KR" altLang="en-US" sz="1200" dirty="0" err="1" smtClean="0"/>
              <a:t>암미엘의</a:t>
            </a:r>
            <a:r>
              <a:rPr lang="ko-KR" altLang="en-US" sz="1200" dirty="0" smtClean="0"/>
              <a:t> 아들 </a:t>
            </a:r>
            <a:r>
              <a:rPr lang="ko-KR" altLang="en-US" sz="1200" dirty="0" err="1" smtClean="0"/>
              <a:t>마길과</a:t>
            </a:r>
            <a:r>
              <a:rPr lang="ko-KR" altLang="en-US" sz="1200" dirty="0" smtClean="0"/>
              <a:t> </a:t>
            </a:r>
            <a:r>
              <a:rPr lang="ko-KR" altLang="en-US" sz="1200" dirty="0" err="1" smtClean="0"/>
              <a:t>로글림</a:t>
            </a:r>
            <a:r>
              <a:rPr lang="ko-KR" altLang="en-US" sz="1200" dirty="0" smtClean="0"/>
              <a:t> </a:t>
            </a:r>
            <a:r>
              <a:rPr lang="ko-KR" altLang="en-US" sz="1200" dirty="0" err="1" smtClean="0"/>
              <a:t>길르앗</a:t>
            </a:r>
            <a:r>
              <a:rPr lang="ko-KR" altLang="en-US" sz="1200" dirty="0" smtClean="0"/>
              <a:t> 사람 </a:t>
            </a:r>
            <a:r>
              <a:rPr lang="ko-KR" altLang="en-US" sz="1200" dirty="0" err="1" smtClean="0"/>
              <a:t>바르실래가</a:t>
            </a:r>
            <a:endParaRPr lang="en-US" altLang="ko-KR" sz="1200" dirty="0" smtClean="0"/>
          </a:p>
          <a:p>
            <a:r>
              <a:rPr lang="ko-KR" altLang="en-US" sz="1200" dirty="0" smtClean="0"/>
              <a:t>돌아오지 않은 솔로몬</a:t>
            </a:r>
            <a:endParaRPr lang="en-US" altLang="ko-KR" sz="1200" dirty="0" smtClean="0"/>
          </a:p>
          <a:p>
            <a:r>
              <a:rPr lang="en-US" altLang="ko-KR" sz="1200" dirty="0" smtClean="0"/>
              <a:t>  </a:t>
            </a:r>
            <a:r>
              <a:rPr lang="ko-KR" altLang="en-US" sz="1200" dirty="0" smtClean="0"/>
              <a:t>두 번이나 나타남</a:t>
            </a:r>
            <a:endParaRPr lang="en-US" altLang="ko-KR" sz="1200" dirty="0" smtClean="0"/>
          </a:p>
          <a:p>
            <a:r>
              <a:rPr lang="en-US" altLang="ko-KR" sz="1200" dirty="0" smtClean="0"/>
              <a:t>  </a:t>
            </a:r>
            <a:r>
              <a:rPr lang="ko-KR" altLang="en-US" sz="1200" dirty="0" smtClean="0"/>
              <a:t>다윗을 생각하심</a:t>
            </a:r>
            <a:endParaRPr lang="ko-KR" altLang="en-US" sz="12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2C1DD-C98F-4116-BDA6-9401ECCEDB68}" type="slidenum">
              <a:rPr lang="ko-KR" altLang="en-US" smtClean="0"/>
              <a:t>57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051384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인간의 타락의 결과는 </a:t>
            </a:r>
            <a:r>
              <a:rPr lang="en-US" altLang="ko-K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</a:t>
            </a:r>
            <a:r>
              <a:rPr lang="ko-KR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하나님이 직접 </a:t>
            </a:r>
            <a:r>
              <a:rPr lang="ko-KR" alt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왕되심을</a:t>
            </a:r>
            <a:r>
              <a:rPr lang="ko-KR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거절함</a:t>
            </a:r>
            <a:endParaRPr lang="en-US" altLang="ko-KR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ko-KR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과거에 사사를 통해 일하셨는데 이제 하나님 나라의 </a:t>
            </a:r>
            <a:r>
              <a:rPr lang="ko-KR" alt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위임받은</a:t>
            </a:r>
            <a:r>
              <a:rPr lang="ko-KR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왕이 생겼다</a:t>
            </a:r>
            <a:r>
              <a:rPr lang="en-US" altLang="ko-K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ko-KR" alt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위임받은</a:t>
            </a:r>
            <a:r>
              <a:rPr lang="ko-KR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왕을 누가 통제하는가 </a:t>
            </a:r>
            <a:r>
              <a:rPr lang="en-US" altLang="ko-K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</a:t>
            </a:r>
            <a:r>
              <a:rPr lang="ko-KR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선지자</a:t>
            </a:r>
            <a:endParaRPr lang="en-US" altLang="ko-KR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ko-KR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선지자의 기능이 잘 되면 왕이 바르게 선다</a:t>
            </a:r>
            <a:r>
              <a:rPr lang="en-US" altLang="ko-K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하지만 거짓 선지자는 왕을 잘못 가게 한다</a:t>
            </a:r>
            <a:r>
              <a:rPr lang="en-US" altLang="ko-K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en-US" altLang="ko-KR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ko-K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</a:t>
            </a:r>
            <a:r>
              <a:rPr lang="ko-KR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삼상</a:t>
            </a:r>
            <a:r>
              <a:rPr lang="en-US" altLang="ko-K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8:7]</a:t>
            </a:r>
            <a:r>
              <a:rPr lang="ko-KR" alt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여호와께서 </a:t>
            </a:r>
            <a:r>
              <a:rPr lang="ko-KR" altLang="en-US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사무엘에게</a:t>
            </a:r>
            <a:r>
              <a:rPr lang="ko-KR" alt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이르시되 백성이 네게 한 말을 다 들으라 그들이 너를 버림이 아니요 </a:t>
            </a:r>
            <a:r>
              <a:rPr lang="ko-KR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나를 버려</a:t>
            </a:r>
            <a:r>
              <a:rPr lang="ko-KR" alt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자기들의 왕이 되지 못하게 함이니라</a:t>
            </a:r>
            <a:endParaRPr lang="en-US" altLang="ko-KR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 smtClean="0"/>
              <a:t>[</a:t>
            </a:r>
            <a:r>
              <a:rPr lang="ko-KR" altLang="en-US" dirty="0" smtClean="0"/>
              <a:t>삼상</a:t>
            </a:r>
            <a:r>
              <a:rPr lang="en-US" altLang="ko-KR" dirty="0" smtClean="0"/>
              <a:t>8:19]</a:t>
            </a:r>
            <a:r>
              <a:rPr lang="ko-KR" altLang="en-US" dirty="0" smtClean="0"/>
              <a:t>백성이 </a:t>
            </a:r>
            <a:r>
              <a:rPr lang="ko-KR" altLang="en-US" dirty="0" err="1" smtClean="0"/>
              <a:t>사무엘의</a:t>
            </a:r>
            <a:r>
              <a:rPr lang="ko-KR" altLang="en-US" dirty="0" smtClean="0"/>
              <a:t> 말 듣기를 거절하여 가로되 </a:t>
            </a:r>
            <a:r>
              <a:rPr lang="ko-KR" altLang="en-US" b="1" dirty="0" smtClean="0"/>
              <a:t>아니로소이다</a:t>
            </a:r>
            <a:r>
              <a:rPr lang="ko-KR" altLang="en-US" dirty="0" smtClean="0"/>
              <a:t> </a:t>
            </a:r>
            <a:r>
              <a:rPr lang="ko-KR" altLang="en-US" b="1" dirty="0" smtClean="0">
                <a:solidFill>
                  <a:srgbClr val="FF0000"/>
                </a:solidFill>
              </a:rPr>
              <a:t>우리도 우리 왕이 있어야 하리니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2C1DD-C98F-4116-BDA6-9401ECCEDB68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0495558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[</a:t>
            </a:r>
            <a:r>
              <a:rPr lang="ko-KR" altLang="en-US" dirty="0" err="1" smtClean="0"/>
              <a:t>삼하</a:t>
            </a:r>
            <a:r>
              <a:rPr lang="en-US" altLang="ko-KR" dirty="0" smtClean="0"/>
              <a:t>11:3]</a:t>
            </a:r>
            <a:r>
              <a:rPr lang="ko-KR" altLang="en-US" dirty="0" smtClean="0"/>
              <a:t>다윗이 보내어 그 여인을 알아보게 하였더니 고하되 그는 </a:t>
            </a:r>
            <a:r>
              <a:rPr lang="ko-KR" altLang="en-US" dirty="0" err="1" smtClean="0"/>
              <a:t>엘리암의</a:t>
            </a:r>
            <a:r>
              <a:rPr lang="ko-KR" altLang="en-US" dirty="0" smtClean="0"/>
              <a:t> 딸이요 </a:t>
            </a:r>
            <a:r>
              <a:rPr lang="ko-KR" altLang="en-US" dirty="0" err="1" smtClean="0"/>
              <a:t>헷</a:t>
            </a:r>
            <a:r>
              <a:rPr lang="ko-KR" altLang="en-US" dirty="0" smtClean="0"/>
              <a:t> 사람 </a:t>
            </a:r>
            <a:r>
              <a:rPr lang="ko-KR" altLang="en-US" dirty="0" err="1" smtClean="0"/>
              <a:t>우리아의</a:t>
            </a:r>
            <a:r>
              <a:rPr lang="ko-KR" altLang="en-US" dirty="0" smtClean="0"/>
              <a:t> 아내 </a:t>
            </a:r>
            <a:r>
              <a:rPr lang="ko-KR" altLang="en-US" dirty="0" err="1" smtClean="0"/>
              <a:t>밧세바가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아니니이까</a:t>
            </a:r>
            <a:endParaRPr lang="ko-KR" altLang="en-US" dirty="0" smtClean="0"/>
          </a:p>
          <a:p>
            <a:endParaRPr lang="ko-KR" altLang="en-US" dirty="0" smtClean="0"/>
          </a:p>
          <a:p>
            <a:r>
              <a:rPr lang="en-US" altLang="ko-KR" dirty="0" smtClean="0"/>
              <a:t>[</a:t>
            </a:r>
            <a:r>
              <a:rPr lang="ko-KR" altLang="en-US" dirty="0" err="1" smtClean="0"/>
              <a:t>삼하</a:t>
            </a:r>
            <a:r>
              <a:rPr lang="en-US" altLang="ko-KR" dirty="0" smtClean="0"/>
              <a:t>23:34]</a:t>
            </a:r>
            <a:r>
              <a:rPr lang="ko-KR" altLang="en-US" dirty="0" err="1" smtClean="0"/>
              <a:t>마아가</a:t>
            </a:r>
            <a:r>
              <a:rPr lang="ko-KR" altLang="en-US" dirty="0" smtClean="0"/>
              <a:t> 사람의 손자 </a:t>
            </a:r>
            <a:r>
              <a:rPr lang="ko-KR" altLang="en-US" dirty="0" err="1" smtClean="0"/>
              <a:t>아하스배의</a:t>
            </a:r>
            <a:r>
              <a:rPr lang="ko-KR" altLang="en-US" dirty="0" smtClean="0"/>
              <a:t> 아들 </a:t>
            </a:r>
            <a:r>
              <a:rPr lang="ko-KR" altLang="en-US" dirty="0" err="1" smtClean="0"/>
              <a:t>엘리벨렛과</a:t>
            </a:r>
            <a:r>
              <a:rPr lang="ko-KR" altLang="en-US" dirty="0" smtClean="0"/>
              <a:t> 길로 사람 </a:t>
            </a:r>
            <a:r>
              <a:rPr lang="ko-KR" altLang="en-US" dirty="0" err="1" smtClean="0"/>
              <a:t>아히도벨의</a:t>
            </a:r>
            <a:r>
              <a:rPr lang="ko-KR" altLang="en-US" dirty="0" smtClean="0"/>
              <a:t> 아들 </a:t>
            </a:r>
            <a:r>
              <a:rPr lang="ko-KR" altLang="en-US" dirty="0" err="1" smtClean="0"/>
              <a:t>엘리암과</a:t>
            </a:r>
            <a:endParaRPr lang="en-US" altLang="ko-KR" dirty="0" smtClean="0"/>
          </a:p>
          <a:p>
            <a:endParaRPr lang="en-US" altLang="ko-KR" dirty="0" smtClean="0"/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b="1" dirty="0" smtClean="0"/>
              <a:t>[</a:t>
            </a:r>
            <a:r>
              <a:rPr lang="ko-KR" altLang="en-US" b="1" dirty="0" err="1" smtClean="0"/>
              <a:t>삼하</a:t>
            </a:r>
            <a:r>
              <a:rPr lang="en-US" altLang="ko-KR" b="1" dirty="0" smtClean="0"/>
              <a:t>15:31]</a:t>
            </a:r>
            <a:r>
              <a:rPr lang="ko-KR" altLang="en-US" dirty="0" smtClean="0"/>
              <a:t>혹이 다윗에게 고하되 압살롬과 함께 모반한 자들 가운데 </a:t>
            </a:r>
            <a:r>
              <a:rPr lang="ko-KR" altLang="en-US" b="1" dirty="0" err="1" smtClean="0"/>
              <a:t>아히도벨</a:t>
            </a:r>
            <a:r>
              <a:rPr lang="ko-KR" altLang="en-US" dirty="0" err="1" smtClean="0"/>
              <a:t>이</a:t>
            </a:r>
            <a:r>
              <a:rPr lang="ko-KR" altLang="en-US" dirty="0" smtClean="0"/>
              <a:t> 있나이다 하니 다윗이 가로되 여호와여 원컨대 </a:t>
            </a:r>
            <a:r>
              <a:rPr lang="ko-KR" altLang="en-US" b="1" dirty="0" err="1" smtClean="0"/>
              <a:t>아히도벨</a:t>
            </a:r>
            <a:r>
              <a:rPr lang="ko-KR" altLang="en-US" dirty="0" err="1" smtClean="0"/>
              <a:t>의</a:t>
            </a:r>
            <a:r>
              <a:rPr lang="ko-KR" altLang="en-US" dirty="0" smtClean="0"/>
              <a:t> 모략을 어리석게 하옵소서 하니라</a:t>
            </a:r>
            <a:r>
              <a:rPr lang="en-US" altLang="ko-KR" dirty="0" smtClean="0"/>
              <a:t>    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2C1DD-C98F-4116-BDA6-9401ECCEDB68}" type="slidenum">
              <a:rPr lang="ko-KR" altLang="en-US" smtClean="0"/>
              <a:t>58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9350140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sz="1200" dirty="0" smtClean="0"/>
              <a:t>다윗의 </a:t>
            </a:r>
            <a:r>
              <a:rPr lang="ko-KR" altLang="en-US" sz="1200" dirty="0" err="1" smtClean="0"/>
              <a:t>자녀중</a:t>
            </a:r>
            <a:r>
              <a:rPr lang="ko-KR" altLang="en-US" sz="1200" dirty="0" smtClean="0"/>
              <a:t> 아버지를 반역하려는 자녀는 </a:t>
            </a:r>
            <a:r>
              <a:rPr lang="en-US" altLang="ko-KR" sz="1200" dirty="0" smtClean="0"/>
              <a:t>?</a:t>
            </a:r>
          </a:p>
          <a:p>
            <a:r>
              <a:rPr lang="en-US" altLang="ko-KR" sz="1200" dirty="0" smtClean="0"/>
              <a:t>   1) </a:t>
            </a:r>
            <a:r>
              <a:rPr lang="ko-KR" altLang="en-US" sz="1200" dirty="0" smtClean="0"/>
              <a:t>압살롬</a:t>
            </a:r>
            <a:endParaRPr lang="en-US" altLang="ko-KR" sz="1200" dirty="0" smtClean="0"/>
          </a:p>
          <a:p>
            <a:r>
              <a:rPr lang="en-US" altLang="ko-KR" sz="1200" dirty="0" smtClean="0"/>
              <a:t>   2) </a:t>
            </a:r>
            <a:r>
              <a:rPr lang="ko-KR" altLang="en-US" sz="1200" dirty="0" err="1" smtClean="0"/>
              <a:t>아도니아</a:t>
            </a:r>
            <a:r>
              <a:rPr lang="ko-KR" altLang="en-US" sz="1200" dirty="0" smtClean="0"/>
              <a:t> </a:t>
            </a:r>
            <a:r>
              <a:rPr lang="en-US" altLang="ko-KR" sz="1200" dirty="0" smtClean="0"/>
              <a:t>(</a:t>
            </a:r>
            <a:r>
              <a:rPr lang="ko-KR" altLang="en-US" sz="1200" dirty="0" err="1" smtClean="0"/>
              <a:t>왕상</a:t>
            </a:r>
            <a:r>
              <a:rPr lang="en-US" altLang="ko-KR" sz="1200" dirty="0" smtClean="0"/>
              <a:t>1:5)</a:t>
            </a:r>
          </a:p>
          <a:p>
            <a:endParaRPr lang="en-US" altLang="ko-KR" sz="1200" dirty="0" smtClean="0"/>
          </a:p>
          <a:p>
            <a:r>
              <a:rPr lang="ko-KR" altLang="en-US" sz="1200" dirty="0" smtClean="0"/>
              <a:t>돌아오지 않은 솔로몬</a:t>
            </a:r>
            <a:endParaRPr lang="en-US" altLang="ko-KR" sz="1200" dirty="0" smtClean="0"/>
          </a:p>
          <a:p>
            <a:r>
              <a:rPr lang="en-US" altLang="ko-KR" sz="1200" dirty="0" smtClean="0"/>
              <a:t>  </a:t>
            </a:r>
            <a:r>
              <a:rPr lang="ko-KR" altLang="en-US" sz="1200" dirty="0" smtClean="0"/>
              <a:t>두 번이나 나타남</a:t>
            </a:r>
            <a:endParaRPr lang="en-US" altLang="ko-KR" sz="1200" dirty="0" smtClean="0"/>
          </a:p>
          <a:p>
            <a:r>
              <a:rPr lang="en-US" altLang="ko-KR" sz="1200" dirty="0" smtClean="0"/>
              <a:t>  </a:t>
            </a:r>
            <a:r>
              <a:rPr lang="ko-KR" altLang="en-US" sz="1200" dirty="0" smtClean="0"/>
              <a:t>다윗을 생각하심</a:t>
            </a:r>
            <a:endParaRPr lang="ko-KR" altLang="en-US" sz="12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2C1DD-C98F-4116-BDA6-9401ECCEDB68}" type="slidenum">
              <a:rPr lang="ko-KR" altLang="en-US" smtClean="0"/>
              <a:t>59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0513847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sz="1200" dirty="0" smtClean="0"/>
              <a:t>다윗의 </a:t>
            </a:r>
            <a:r>
              <a:rPr lang="ko-KR" altLang="en-US" sz="1200" dirty="0" err="1" smtClean="0"/>
              <a:t>자녀중</a:t>
            </a:r>
            <a:r>
              <a:rPr lang="ko-KR" altLang="en-US" sz="1200" dirty="0" smtClean="0"/>
              <a:t> 아버지를 반역하려는 자녀는 </a:t>
            </a:r>
            <a:r>
              <a:rPr lang="en-US" altLang="ko-KR" sz="1200" dirty="0" smtClean="0"/>
              <a:t>?</a:t>
            </a:r>
          </a:p>
          <a:p>
            <a:r>
              <a:rPr lang="en-US" altLang="ko-KR" sz="1200" dirty="0" smtClean="0"/>
              <a:t>   1) </a:t>
            </a:r>
            <a:r>
              <a:rPr lang="ko-KR" altLang="en-US" sz="1200" dirty="0" smtClean="0"/>
              <a:t>압살롬</a:t>
            </a:r>
            <a:endParaRPr lang="en-US" altLang="ko-KR" sz="1200" dirty="0" smtClean="0"/>
          </a:p>
          <a:p>
            <a:r>
              <a:rPr lang="en-US" altLang="ko-KR" sz="1200" dirty="0" smtClean="0"/>
              <a:t>   2) </a:t>
            </a:r>
            <a:r>
              <a:rPr lang="ko-KR" altLang="en-US" sz="1200" dirty="0" err="1" smtClean="0"/>
              <a:t>아도니아</a:t>
            </a:r>
            <a:r>
              <a:rPr lang="ko-KR" altLang="en-US" sz="1200" dirty="0" smtClean="0"/>
              <a:t> </a:t>
            </a:r>
            <a:r>
              <a:rPr lang="en-US" altLang="ko-KR" sz="1200" dirty="0" smtClean="0"/>
              <a:t>(</a:t>
            </a:r>
            <a:r>
              <a:rPr lang="ko-KR" altLang="en-US" sz="1200" dirty="0" err="1" smtClean="0"/>
              <a:t>왕상</a:t>
            </a:r>
            <a:r>
              <a:rPr lang="en-US" altLang="ko-KR" sz="1200" dirty="0" smtClean="0"/>
              <a:t>1:5)</a:t>
            </a:r>
          </a:p>
          <a:p>
            <a:endParaRPr lang="en-US" altLang="ko-KR" sz="1200" dirty="0" smtClean="0"/>
          </a:p>
          <a:p>
            <a:r>
              <a:rPr lang="ko-KR" altLang="en-US" sz="1200" dirty="0" smtClean="0"/>
              <a:t>돌아오지 않은 솔로몬</a:t>
            </a:r>
            <a:endParaRPr lang="en-US" altLang="ko-KR" sz="1200" dirty="0" smtClean="0"/>
          </a:p>
          <a:p>
            <a:r>
              <a:rPr lang="en-US" altLang="ko-KR" sz="1200" dirty="0" smtClean="0"/>
              <a:t>  </a:t>
            </a:r>
            <a:r>
              <a:rPr lang="ko-KR" altLang="en-US" sz="1200" dirty="0" smtClean="0"/>
              <a:t>두 번이나 나타남</a:t>
            </a:r>
            <a:endParaRPr lang="en-US" altLang="ko-KR" sz="1200" dirty="0" smtClean="0"/>
          </a:p>
          <a:p>
            <a:r>
              <a:rPr lang="en-US" altLang="ko-KR" sz="1200" dirty="0" smtClean="0"/>
              <a:t>  </a:t>
            </a:r>
            <a:r>
              <a:rPr lang="ko-KR" altLang="en-US" sz="1200" dirty="0" smtClean="0"/>
              <a:t>다윗을 생각하심</a:t>
            </a:r>
            <a:endParaRPr lang="ko-KR" altLang="en-US" sz="12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2C1DD-C98F-4116-BDA6-9401ECCEDB68}" type="slidenum">
              <a:rPr lang="ko-KR" altLang="en-US" smtClean="0"/>
              <a:t>60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0513847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sz="1200" dirty="0" smtClean="0"/>
              <a:t>다윗의 </a:t>
            </a:r>
            <a:r>
              <a:rPr lang="ko-KR" altLang="en-US" sz="1200" dirty="0" err="1" smtClean="0"/>
              <a:t>자녀중</a:t>
            </a:r>
            <a:r>
              <a:rPr lang="ko-KR" altLang="en-US" sz="1200" dirty="0" smtClean="0"/>
              <a:t> 아버지를 반역하려는 자녀는 </a:t>
            </a:r>
            <a:r>
              <a:rPr lang="en-US" altLang="ko-KR" sz="1200" dirty="0" smtClean="0"/>
              <a:t>?</a:t>
            </a:r>
          </a:p>
          <a:p>
            <a:r>
              <a:rPr lang="en-US" altLang="ko-KR" sz="1200" dirty="0" smtClean="0"/>
              <a:t>   1) </a:t>
            </a:r>
            <a:r>
              <a:rPr lang="ko-KR" altLang="en-US" sz="1200" dirty="0" smtClean="0"/>
              <a:t>압살롬</a:t>
            </a:r>
            <a:endParaRPr lang="en-US" altLang="ko-KR" sz="1200" dirty="0" smtClean="0"/>
          </a:p>
          <a:p>
            <a:r>
              <a:rPr lang="en-US" altLang="ko-KR" sz="1200" dirty="0" smtClean="0"/>
              <a:t>   2) </a:t>
            </a:r>
            <a:r>
              <a:rPr lang="ko-KR" altLang="en-US" sz="1200" dirty="0" err="1" smtClean="0"/>
              <a:t>아도니아</a:t>
            </a:r>
            <a:r>
              <a:rPr lang="ko-KR" altLang="en-US" sz="1200" dirty="0" smtClean="0"/>
              <a:t> </a:t>
            </a:r>
            <a:r>
              <a:rPr lang="en-US" altLang="ko-KR" sz="1200" dirty="0" smtClean="0"/>
              <a:t>(</a:t>
            </a:r>
            <a:r>
              <a:rPr lang="ko-KR" altLang="en-US" sz="1200" dirty="0" err="1" smtClean="0"/>
              <a:t>왕상</a:t>
            </a:r>
            <a:r>
              <a:rPr lang="en-US" altLang="ko-KR" sz="1200" dirty="0" smtClean="0"/>
              <a:t>1:5)</a:t>
            </a:r>
          </a:p>
          <a:p>
            <a:endParaRPr lang="en-US" altLang="ko-KR" sz="1200" dirty="0" smtClean="0"/>
          </a:p>
          <a:p>
            <a:r>
              <a:rPr lang="ko-KR" altLang="en-US" sz="1200" dirty="0" smtClean="0"/>
              <a:t>돌아오지 않은 솔로몬</a:t>
            </a:r>
            <a:endParaRPr lang="en-US" altLang="ko-KR" sz="1200" dirty="0" smtClean="0"/>
          </a:p>
          <a:p>
            <a:r>
              <a:rPr lang="en-US" altLang="ko-KR" sz="1200" dirty="0" smtClean="0"/>
              <a:t>  </a:t>
            </a:r>
            <a:r>
              <a:rPr lang="ko-KR" altLang="en-US" sz="1200" dirty="0" smtClean="0"/>
              <a:t>두 번이나 나타남</a:t>
            </a:r>
            <a:endParaRPr lang="en-US" altLang="ko-KR" sz="1200" dirty="0" smtClean="0"/>
          </a:p>
          <a:p>
            <a:r>
              <a:rPr lang="en-US" altLang="ko-KR" sz="1200" dirty="0" smtClean="0"/>
              <a:t>  </a:t>
            </a:r>
            <a:r>
              <a:rPr lang="ko-KR" altLang="en-US" sz="1200" dirty="0" smtClean="0"/>
              <a:t>다윗을 생각하심</a:t>
            </a:r>
            <a:endParaRPr lang="ko-KR" altLang="en-US" sz="12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2C1DD-C98F-4116-BDA6-9401ECCEDB68}" type="slidenum">
              <a:rPr lang="ko-KR" altLang="en-US" smtClean="0"/>
              <a:t>61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0513847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sz="1200" dirty="0" smtClean="0"/>
              <a:t>다윗의 </a:t>
            </a:r>
            <a:r>
              <a:rPr lang="ko-KR" altLang="en-US" sz="1200" dirty="0" err="1" smtClean="0"/>
              <a:t>자녀중</a:t>
            </a:r>
            <a:r>
              <a:rPr lang="ko-KR" altLang="en-US" sz="1200" dirty="0" smtClean="0"/>
              <a:t> 아버지를 반역하려는 자녀는 </a:t>
            </a:r>
            <a:r>
              <a:rPr lang="en-US" altLang="ko-KR" sz="1200" dirty="0" smtClean="0"/>
              <a:t>?</a:t>
            </a:r>
          </a:p>
          <a:p>
            <a:r>
              <a:rPr lang="en-US" altLang="ko-KR" sz="1200" dirty="0" smtClean="0"/>
              <a:t>   1) </a:t>
            </a:r>
            <a:r>
              <a:rPr lang="ko-KR" altLang="en-US" sz="1200" dirty="0" smtClean="0"/>
              <a:t>압살롬</a:t>
            </a:r>
            <a:endParaRPr lang="en-US" altLang="ko-KR" sz="1200" dirty="0" smtClean="0"/>
          </a:p>
          <a:p>
            <a:r>
              <a:rPr lang="en-US" altLang="ko-KR" sz="1200" dirty="0" smtClean="0"/>
              <a:t>   2) </a:t>
            </a:r>
            <a:r>
              <a:rPr lang="ko-KR" altLang="en-US" sz="1200" dirty="0" err="1" smtClean="0"/>
              <a:t>아도니아</a:t>
            </a:r>
            <a:r>
              <a:rPr lang="ko-KR" altLang="en-US" sz="1200" dirty="0" smtClean="0"/>
              <a:t> </a:t>
            </a:r>
            <a:r>
              <a:rPr lang="en-US" altLang="ko-KR" sz="1200" dirty="0" smtClean="0"/>
              <a:t>(</a:t>
            </a:r>
            <a:r>
              <a:rPr lang="ko-KR" altLang="en-US" sz="1200" dirty="0" err="1" smtClean="0"/>
              <a:t>왕상</a:t>
            </a:r>
            <a:r>
              <a:rPr lang="en-US" altLang="ko-KR" sz="1200" dirty="0" smtClean="0"/>
              <a:t>1:5)</a:t>
            </a:r>
          </a:p>
          <a:p>
            <a:endParaRPr lang="en-US" altLang="ko-KR" sz="1200" dirty="0" smtClean="0"/>
          </a:p>
          <a:p>
            <a:r>
              <a:rPr lang="ko-KR" altLang="en-US" sz="1200" dirty="0" smtClean="0"/>
              <a:t>돌아오지 않은 솔로몬</a:t>
            </a:r>
            <a:endParaRPr lang="en-US" altLang="ko-KR" sz="1200" dirty="0" smtClean="0"/>
          </a:p>
          <a:p>
            <a:r>
              <a:rPr lang="en-US" altLang="ko-KR" sz="1200" dirty="0" smtClean="0"/>
              <a:t>  </a:t>
            </a:r>
            <a:r>
              <a:rPr lang="ko-KR" altLang="en-US" sz="1200" dirty="0" smtClean="0"/>
              <a:t>두 번이나 나타남</a:t>
            </a:r>
            <a:endParaRPr lang="en-US" altLang="ko-KR" sz="1200" dirty="0" smtClean="0"/>
          </a:p>
          <a:p>
            <a:r>
              <a:rPr lang="en-US" altLang="ko-KR" sz="1200" dirty="0" smtClean="0"/>
              <a:t>  </a:t>
            </a:r>
            <a:r>
              <a:rPr lang="ko-KR" altLang="en-US" sz="1200" dirty="0" smtClean="0"/>
              <a:t>다윗을 생각하심</a:t>
            </a:r>
            <a:endParaRPr lang="ko-KR" altLang="en-US" sz="12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2C1DD-C98F-4116-BDA6-9401ECCEDB68}" type="slidenum">
              <a:rPr lang="ko-KR" altLang="en-US" smtClean="0"/>
              <a:t>62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0513847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sz="1200" dirty="0" smtClean="0"/>
              <a:t>이스라엘은 누구의 백성인가 </a:t>
            </a:r>
            <a:r>
              <a:rPr lang="en-US" altLang="ko-KR" sz="1200" dirty="0" smtClean="0"/>
              <a:t>? </a:t>
            </a:r>
            <a:r>
              <a:rPr lang="ko-KR" altLang="en-US" sz="1200" dirty="0" smtClean="0"/>
              <a:t>하나님의 백성이다</a:t>
            </a:r>
            <a:r>
              <a:rPr lang="en-US" altLang="ko-KR" sz="1200" dirty="0" smtClean="0"/>
              <a:t>.</a:t>
            </a:r>
          </a:p>
          <a:p>
            <a:r>
              <a:rPr lang="ko-KR" altLang="en-US" sz="1200" dirty="0" smtClean="0"/>
              <a:t>인구조사는 군사</a:t>
            </a:r>
            <a:endParaRPr lang="en-US" altLang="ko-KR" sz="1200" dirty="0" smtClean="0"/>
          </a:p>
          <a:p>
            <a:endParaRPr lang="ko-KR" altLang="en-US" sz="12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2C1DD-C98F-4116-BDA6-9401ECCEDB68}" type="slidenum">
              <a:rPr lang="ko-KR" altLang="en-US" smtClean="0"/>
              <a:t>63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0513847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b="0" i="0" u="none" strike="noStrike" baseline="0" dirty="0" smtClean="0">
                <a:solidFill>
                  <a:srgbClr val="000000"/>
                </a:solidFill>
                <a:latin typeface="굴림"/>
                <a:ea typeface="굴림"/>
              </a:rPr>
              <a:t>삼상</a:t>
            </a:r>
            <a:r>
              <a:rPr lang="en-US" altLang="ko-KR" sz="1200" b="0" i="0" u="none" strike="noStrike" baseline="0" dirty="0" smtClean="0">
                <a:solidFill>
                  <a:srgbClr val="000000"/>
                </a:solidFill>
                <a:latin typeface="굴림"/>
                <a:ea typeface="굴림"/>
              </a:rPr>
              <a:t>3:13</a:t>
            </a:r>
            <a:r>
              <a:rPr lang="en-US" altLang="ko-KR" sz="1200" b="0" i="0" u="none" strike="noStrike" baseline="0" dirty="0" smtClean="0">
                <a:solidFill>
                  <a:srgbClr val="417CBE"/>
                </a:solidFill>
                <a:latin typeface="Segoe UI"/>
              </a:rPr>
              <a:t>(3:13) </a:t>
            </a:r>
            <a:r>
              <a:rPr lang="ko-KR" altLang="en-US" sz="1200" b="0" i="0" u="none" strike="noStrike" baseline="0" dirty="0" smtClean="0">
                <a:solidFill>
                  <a:srgbClr val="000000"/>
                </a:solidFill>
                <a:latin typeface="굴림"/>
                <a:ea typeface="굴림"/>
              </a:rPr>
              <a:t>내가 그 집을 </a:t>
            </a:r>
            <a:r>
              <a:rPr lang="ko-KR" altLang="en-US" sz="1200" b="0" i="0" u="none" strike="noStrike" baseline="0" dirty="0" err="1" smtClean="0">
                <a:solidFill>
                  <a:srgbClr val="000000"/>
                </a:solidFill>
                <a:latin typeface="굴림"/>
                <a:ea typeface="굴림"/>
              </a:rPr>
              <a:t>영영토록</a:t>
            </a:r>
            <a:r>
              <a:rPr lang="ko-KR" altLang="en-US" sz="1200" b="0" i="0" u="none" strike="noStrike" baseline="0" dirty="0" smtClean="0">
                <a:solidFill>
                  <a:srgbClr val="000000"/>
                </a:solidFill>
                <a:latin typeface="굴림"/>
                <a:ea typeface="굴림"/>
              </a:rPr>
              <a:t> 심판하겠다고 그에게 이른 것은 그의 아는 죄악을 인함이니 이는 그가 자기 아들들이 </a:t>
            </a:r>
            <a:r>
              <a:rPr lang="ko-KR" altLang="en-US" sz="1200" b="1" i="0" u="none" strike="noStrike" baseline="0" dirty="0" smtClean="0">
                <a:solidFill>
                  <a:srgbClr val="FF0000"/>
                </a:solidFill>
                <a:latin typeface="굴림"/>
                <a:ea typeface="굴림"/>
              </a:rPr>
              <a:t>저주를 자청하되 금하지 아니하였음이니라</a:t>
            </a:r>
            <a:endParaRPr lang="en-US" altLang="ko-KR" sz="1200" b="1" i="0" u="none" strike="noStrike" baseline="0" dirty="0" smtClean="0">
              <a:solidFill>
                <a:srgbClr val="FF0000"/>
              </a:solidFill>
              <a:latin typeface="굴림"/>
              <a:ea typeface="굴림"/>
            </a:endParaRPr>
          </a:p>
          <a:p>
            <a:pPr rtl="0"/>
            <a:endParaRPr lang="en-US" altLang="ko-KR" sz="1200" b="1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/>
            <a:r>
              <a:rPr lang="ko-KR" altLang="en-US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사무엘상</a:t>
            </a:r>
            <a:r>
              <a:rPr lang="ko-KR" alt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ko-K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6:19; 13 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삼상</a:t>
            </a:r>
            <a:r>
              <a:rPr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6:19,13) - [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복사하기</a:t>
            </a:r>
            <a:r>
              <a:rPr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][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본문으로</a:t>
            </a:r>
            <a:r>
              <a:rPr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][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/>
              </a:rPr>
              <a:t>목록으로</a:t>
            </a:r>
            <a:r>
              <a:rPr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/>
              </a:rPr>
              <a:t>]</a:t>
            </a:r>
          </a:p>
          <a:p>
            <a:pPr rtl="0"/>
            <a:r>
              <a:rPr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(6:19) 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벧세메스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사람들이 여호와의 궤를 들여다 본고로 그들을 치사 </a:t>
            </a:r>
            <a:r>
              <a:rPr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오만</a:t>
            </a:r>
            <a:r>
              <a:rPr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칠십인을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죽이신지라 여호와께서 백성을 쳐서 크게 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살륙하셨으므로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백성이 애곡하였더라</a:t>
            </a:r>
          </a:p>
          <a:p>
            <a:pPr rtl="0"/>
            <a:r>
              <a:rPr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(6:13) 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벧세메스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사람들이 골짜기에서 밀을 베다가 눈을 들어 궤를 보고 그것의 보임을 기뻐하더니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b="1" i="0" u="none" strike="noStrike" baseline="0" dirty="0" err="1" smtClean="0">
                <a:solidFill>
                  <a:srgbClr val="FF0000"/>
                </a:solidFill>
                <a:latin typeface="굴림"/>
                <a:ea typeface="굴림"/>
              </a:rPr>
              <a:t>삼하</a:t>
            </a:r>
            <a:r>
              <a:rPr lang="en-US" altLang="ko-KR" sz="1200" b="1" i="0" u="none" strike="noStrike" baseline="0" dirty="0" smtClean="0">
                <a:solidFill>
                  <a:srgbClr val="FF0000"/>
                </a:solidFill>
                <a:latin typeface="굴림"/>
                <a:ea typeface="굴림"/>
              </a:rPr>
              <a:t>6:6-7</a:t>
            </a:r>
            <a:endParaRPr lang="ko-KR" altLang="en-US" sz="1200" b="1" i="0" u="none" strike="noStrike" baseline="0" dirty="0" smtClean="0">
              <a:solidFill>
                <a:srgbClr val="FF0000"/>
              </a:solidFill>
              <a:latin typeface="굴림"/>
              <a:ea typeface="굴림"/>
            </a:endParaRP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b="1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ko-KR" sz="1200" b="1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저희가 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나곤의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타작 마당에 이르러서는 소들이 뛰므로 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웃사가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손을 들어 하나님의 궤를 붙들었더니</a:t>
            </a:r>
            <a:r>
              <a:rPr lang="ko-KR" altLang="en-US" sz="1200" b="1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ko-KR" sz="1200" b="1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여호와 하나님이 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웃사의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잘못함을 인하여 진노하사 저를 그곳에서 치시니 저가 거기 하나님의 궤 곁에서 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죽으니라</a:t>
            </a:r>
            <a:endParaRPr lang="ko-KR" alt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2C1DD-C98F-4116-BDA6-9401ECCEDB68}" type="slidenum">
              <a:rPr lang="ko-KR" altLang="en-US" smtClean="0"/>
              <a:t>64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1465175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b="0" i="0" u="none" strike="noStrike" baseline="0" dirty="0" smtClean="0">
                <a:solidFill>
                  <a:srgbClr val="000000"/>
                </a:solidFill>
                <a:latin typeface="굴림"/>
                <a:ea typeface="굴림"/>
              </a:rPr>
              <a:t>삼상</a:t>
            </a:r>
            <a:r>
              <a:rPr lang="en-US" altLang="ko-KR" sz="1200" b="0" i="0" u="none" strike="noStrike" baseline="0" dirty="0" smtClean="0">
                <a:solidFill>
                  <a:srgbClr val="000000"/>
                </a:solidFill>
                <a:latin typeface="굴림"/>
                <a:ea typeface="굴림"/>
              </a:rPr>
              <a:t>3:13</a:t>
            </a:r>
            <a:r>
              <a:rPr lang="en-US" altLang="ko-KR" sz="1200" b="0" i="0" u="none" strike="noStrike" baseline="0" dirty="0" smtClean="0">
                <a:solidFill>
                  <a:srgbClr val="417CBE"/>
                </a:solidFill>
                <a:latin typeface="Segoe UI"/>
              </a:rPr>
              <a:t>(3:13) </a:t>
            </a:r>
            <a:r>
              <a:rPr lang="ko-KR" altLang="en-US" sz="1200" b="0" i="0" u="none" strike="noStrike" baseline="0" dirty="0" smtClean="0">
                <a:solidFill>
                  <a:srgbClr val="000000"/>
                </a:solidFill>
                <a:latin typeface="굴림"/>
                <a:ea typeface="굴림"/>
              </a:rPr>
              <a:t>내가 그 집을 </a:t>
            </a:r>
            <a:r>
              <a:rPr lang="ko-KR" altLang="en-US" sz="1200" b="0" i="0" u="none" strike="noStrike" baseline="0" dirty="0" err="1" smtClean="0">
                <a:solidFill>
                  <a:srgbClr val="000000"/>
                </a:solidFill>
                <a:latin typeface="굴림"/>
                <a:ea typeface="굴림"/>
              </a:rPr>
              <a:t>영영토록</a:t>
            </a:r>
            <a:r>
              <a:rPr lang="ko-KR" altLang="en-US" sz="1200" b="0" i="0" u="none" strike="noStrike" baseline="0" dirty="0" smtClean="0">
                <a:solidFill>
                  <a:srgbClr val="000000"/>
                </a:solidFill>
                <a:latin typeface="굴림"/>
                <a:ea typeface="굴림"/>
              </a:rPr>
              <a:t> 심판하겠다고 그에게 이른 것은 그의 아는 죄악을 인함이니 이는 그가 자기 아들들이 </a:t>
            </a:r>
            <a:r>
              <a:rPr lang="ko-KR" altLang="en-US" sz="1200" b="1" i="0" u="none" strike="noStrike" baseline="0" dirty="0" smtClean="0">
                <a:solidFill>
                  <a:srgbClr val="FF0000"/>
                </a:solidFill>
                <a:latin typeface="굴림"/>
                <a:ea typeface="굴림"/>
              </a:rPr>
              <a:t>저주를 자청하되 금하지 아니하였음이니라</a:t>
            </a:r>
            <a:endParaRPr lang="en-US" altLang="ko-KR" sz="1200" b="1" i="0" u="none" strike="noStrike" baseline="0" dirty="0" smtClean="0">
              <a:solidFill>
                <a:srgbClr val="FF0000"/>
              </a:solidFill>
              <a:latin typeface="굴림"/>
              <a:ea typeface="굴림"/>
            </a:endParaRPr>
          </a:p>
          <a:p>
            <a:pPr rtl="0"/>
            <a:endParaRPr lang="en-US" altLang="ko-KR" sz="1200" b="1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/>
            <a:r>
              <a:rPr lang="ko-KR" altLang="en-US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사무엘상</a:t>
            </a:r>
            <a:r>
              <a:rPr lang="ko-KR" alt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ko-K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6:19; 13 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삼상</a:t>
            </a:r>
            <a:r>
              <a:rPr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6:19,13) - [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복사하기</a:t>
            </a:r>
            <a:r>
              <a:rPr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][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본문으로</a:t>
            </a:r>
            <a:r>
              <a:rPr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][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/>
              </a:rPr>
              <a:t>목록으로</a:t>
            </a:r>
            <a:r>
              <a:rPr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/>
              </a:rPr>
              <a:t>]</a:t>
            </a:r>
          </a:p>
          <a:p>
            <a:pPr rtl="0"/>
            <a:r>
              <a:rPr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(6:19) 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벧세메스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사람들이 여호와의 궤를 들여다 본고로 그들을 치사 </a:t>
            </a:r>
            <a:r>
              <a:rPr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오만</a:t>
            </a:r>
            <a:r>
              <a:rPr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칠십인을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죽이신지라 여호와께서 백성을 쳐서 크게 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살륙하셨으므로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백성이 애곡하였더라</a:t>
            </a:r>
          </a:p>
          <a:p>
            <a:pPr rtl="0"/>
            <a:r>
              <a:rPr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(6:13) 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벧세메스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사람들이 골짜기에서 밀을 베다가 눈을 들어 궤를 보고 그것의 보임을 기뻐하더니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b="1" i="0" u="none" strike="noStrike" baseline="0" dirty="0" err="1" smtClean="0">
                <a:solidFill>
                  <a:srgbClr val="FF0000"/>
                </a:solidFill>
                <a:latin typeface="굴림"/>
                <a:ea typeface="굴림"/>
              </a:rPr>
              <a:t>삼하</a:t>
            </a:r>
            <a:r>
              <a:rPr lang="en-US" altLang="ko-KR" sz="1200" b="1" i="0" u="none" strike="noStrike" baseline="0" dirty="0" smtClean="0">
                <a:solidFill>
                  <a:srgbClr val="FF0000"/>
                </a:solidFill>
                <a:latin typeface="굴림"/>
                <a:ea typeface="굴림"/>
              </a:rPr>
              <a:t>6:6-7</a:t>
            </a:r>
            <a:endParaRPr lang="ko-KR" altLang="en-US" sz="1200" b="1" i="0" u="none" strike="noStrike" baseline="0" dirty="0" smtClean="0">
              <a:solidFill>
                <a:srgbClr val="FF0000"/>
              </a:solidFill>
              <a:latin typeface="굴림"/>
              <a:ea typeface="굴림"/>
            </a:endParaRP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b="1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ko-KR" sz="1200" b="1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저희가 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나곤의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타작 마당에 이르러서는 소들이 뛰므로 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웃사가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손을 들어 하나님의 궤를 붙들었더니</a:t>
            </a:r>
            <a:r>
              <a:rPr lang="ko-KR" altLang="en-US" sz="1200" b="1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ko-KR" sz="1200" b="1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여호와 하나님이 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웃사의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잘못함을 인하여 진노하사 저를 그곳에서 치시니 저가 거기 하나님의 궤 곁에서 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죽으니라</a:t>
            </a:r>
            <a:endParaRPr lang="ko-KR" alt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2C1DD-C98F-4116-BDA6-9401ECCEDB68}" type="slidenum">
              <a:rPr lang="ko-KR" altLang="en-US" smtClean="0"/>
              <a:t>65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1465175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b="0" i="0" u="none" strike="noStrike" baseline="0" dirty="0" smtClean="0">
                <a:solidFill>
                  <a:srgbClr val="000000"/>
                </a:solidFill>
                <a:latin typeface="굴림"/>
                <a:ea typeface="굴림"/>
              </a:rPr>
              <a:t>삼상</a:t>
            </a:r>
            <a:r>
              <a:rPr lang="en-US" altLang="ko-KR" sz="1200" b="0" i="0" u="none" strike="noStrike" baseline="0" dirty="0" smtClean="0">
                <a:solidFill>
                  <a:srgbClr val="000000"/>
                </a:solidFill>
                <a:latin typeface="굴림"/>
                <a:ea typeface="굴림"/>
              </a:rPr>
              <a:t>3:13</a:t>
            </a:r>
            <a:r>
              <a:rPr lang="en-US" altLang="ko-KR" sz="1200" b="0" i="0" u="none" strike="noStrike" baseline="0" dirty="0" smtClean="0">
                <a:solidFill>
                  <a:srgbClr val="417CBE"/>
                </a:solidFill>
                <a:latin typeface="Segoe UI"/>
              </a:rPr>
              <a:t>(3:13) </a:t>
            </a:r>
            <a:r>
              <a:rPr lang="ko-KR" altLang="en-US" sz="1200" b="0" i="0" u="none" strike="noStrike" baseline="0" dirty="0" smtClean="0">
                <a:solidFill>
                  <a:srgbClr val="000000"/>
                </a:solidFill>
                <a:latin typeface="굴림"/>
                <a:ea typeface="굴림"/>
              </a:rPr>
              <a:t>내가 그 집을 </a:t>
            </a:r>
            <a:r>
              <a:rPr lang="ko-KR" altLang="en-US" sz="1200" b="0" i="0" u="none" strike="noStrike" baseline="0" dirty="0" err="1" smtClean="0">
                <a:solidFill>
                  <a:srgbClr val="000000"/>
                </a:solidFill>
                <a:latin typeface="굴림"/>
                <a:ea typeface="굴림"/>
              </a:rPr>
              <a:t>영영토록</a:t>
            </a:r>
            <a:r>
              <a:rPr lang="ko-KR" altLang="en-US" sz="1200" b="0" i="0" u="none" strike="noStrike" baseline="0" dirty="0" smtClean="0">
                <a:solidFill>
                  <a:srgbClr val="000000"/>
                </a:solidFill>
                <a:latin typeface="굴림"/>
                <a:ea typeface="굴림"/>
              </a:rPr>
              <a:t> 심판하겠다고 그에게 이른 것은 그의 아는 죄악을 인함이니 이는 그가 자기 아들들이 </a:t>
            </a:r>
            <a:r>
              <a:rPr lang="ko-KR" altLang="en-US" sz="1200" b="1" i="0" u="none" strike="noStrike" baseline="0" dirty="0" smtClean="0">
                <a:solidFill>
                  <a:srgbClr val="FF0000"/>
                </a:solidFill>
                <a:latin typeface="굴림"/>
                <a:ea typeface="굴림"/>
              </a:rPr>
              <a:t>저주를 자청하되 금하지 아니하였음이니라</a:t>
            </a:r>
            <a:endParaRPr lang="en-US" altLang="ko-KR" sz="1200" b="1" i="0" u="none" strike="noStrike" baseline="0" dirty="0" smtClean="0">
              <a:solidFill>
                <a:srgbClr val="FF0000"/>
              </a:solidFill>
              <a:latin typeface="굴림"/>
              <a:ea typeface="굴림"/>
            </a:endParaRPr>
          </a:p>
          <a:p>
            <a:pPr rtl="0"/>
            <a:endParaRPr lang="en-US" altLang="ko-KR" sz="1200" b="1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/>
            <a:r>
              <a:rPr lang="ko-KR" altLang="en-US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사무엘상</a:t>
            </a:r>
            <a:r>
              <a:rPr lang="ko-KR" alt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ko-K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6:19; 13 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삼상</a:t>
            </a:r>
            <a:r>
              <a:rPr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6:19,13) - [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복사하기</a:t>
            </a:r>
            <a:r>
              <a:rPr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][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본문으로</a:t>
            </a:r>
            <a:r>
              <a:rPr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][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/>
              </a:rPr>
              <a:t>목록으로</a:t>
            </a:r>
            <a:r>
              <a:rPr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/>
              </a:rPr>
              <a:t>]</a:t>
            </a:r>
          </a:p>
          <a:p>
            <a:pPr rtl="0"/>
            <a:r>
              <a:rPr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(6:19) 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벧세메스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사람들이 여호와의 궤를 들여다 본고로 그들을 치사 </a:t>
            </a:r>
            <a:r>
              <a:rPr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오만</a:t>
            </a:r>
            <a:r>
              <a:rPr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칠십인을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죽이신지라 여호와께서 백성을 쳐서 크게 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살륙하셨으므로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백성이 애곡하였더라</a:t>
            </a:r>
          </a:p>
          <a:p>
            <a:pPr rtl="0"/>
            <a:r>
              <a:rPr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(6:13) 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벧세메스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사람들이 골짜기에서 밀을 베다가 눈을 들어 궤를 보고 그것의 보임을 기뻐하더니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b="1" i="0" u="none" strike="noStrike" baseline="0" dirty="0" err="1" smtClean="0">
                <a:solidFill>
                  <a:srgbClr val="FF0000"/>
                </a:solidFill>
                <a:latin typeface="굴림"/>
                <a:ea typeface="굴림"/>
              </a:rPr>
              <a:t>삼하</a:t>
            </a:r>
            <a:r>
              <a:rPr lang="en-US" altLang="ko-KR" sz="1200" b="1" i="0" u="none" strike="noStrike" baseline="0" dirty="0" smtClean="0">
                <a:solidFill>
                  <a:srgbClr val="FF0000"/>
                </a:solidFill>
                <a:latin typeface="굴림"/>
                <a:ea typeface="굴림"/>
              </a:rPr>
              <a:t>6:6-7</a:t>
            </a:r>
            <a:endParaRPr lang="ko-KR" altLang="en-US" sz="1200" b="1" i="0" u="none" strike="noStrike" baseline="0" dirty="0" smtClean="0">
              <a:solidFill>
                <a:srgbClr val="FF0000"/>
              </a:solidFill>
              <a:latin typeface="굴림"/>
              <a:ea typeface="굴림"/>
            </a:endParaRP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b="1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ko-KR" sz="1200" b="1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저희가 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나곤의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타작 마당에 이르러서는 소들이 뛰므로 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웃사가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손을 들어 하나님의 궤를 붙들었더니</a:t>
            </a:r>
            <a:r>
              <a:rPr lang="ko-KR" altLang="en-US" sz="1200" b="1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ko-KR" sz="1200" b="1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여호와 하나님이 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웃사의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잘못함을 인하여 진노하사 저를 그곳에서 치시니 저가 거기 하나님의 궤 곁에서 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죽으니라</a:t>
            </a:r>
            <a:endParaRPr lang="ko-KR" alt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2C1DD-C98F-4116-BDA6-9401ECCEDB68}" type="slidenum">
              <a:rPr lang="ko-KR" altLang="en-US" smtClean="0"/>
              <a:t>66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1465175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algn="l" rtl="0"/>
            <a:r>
              <a:rPr lang="ko-KR" altLang="en-US" sz="1200" b="1" i="0" u="none" strike="noStrike" baseline="0" dirty="0" smtClean="0">
                <a:latin typeface="Segoe UI"/>
              </a:rPr>
              <a:t>사사기 </a:t>
            </a:r>
            <a:r>
              <a:rPr lang="en-US" altLang="ko-KR" sz="1200" b="1" i="0" u="none" strike="noStrike" baseline="0" dirty="0" smtClean="0">
                <a:latin typeface="Segoe UI"/>
              </a:rPr>
              <a:t>2:10 </a:t>
            </a:r>
            <a:r>
              <a:rPr lang="ko-KR" altLang="en-US" sz="1200" b="0" i="0" u="none" strike="noStrike" baseline="0" dirty="0" smtClean="0">
                <a:solidFill>
                  <a:srgbClr val="808080"/>
                </a:solidFill>
                <a:latin typeface="Segoe UI"/>
              </a:rPr>
              <a:t> </a:t>
            </a:r>
            <a:r>
              <a:rPr lang="en-US" altLang="ko-KR" sz="1200" b="0" i="0" u="none" strike="noStrike" baseline="0" dirty="0" smtClean="0">
                <a:solidFill>
                  <a:srgbClr val="808080"/>
                </a:solidFill>
                <a:latin typeface="Segoe UI"/>
              </a:rPr>
              <a:t>(</a:t>
            </a:r>
            <a:r>
              <a:rPr lang="ko-KR" altLang="en-US" sz="1200" b="0" i="0" u="none" strike="noStrike" baseline="0" dirty="0" err="1" smtClean="0">
                <a:solidFill>
                  <a:srgbClr val="808080"/>
                </a:solidFill>
                <a:latin typeface="Segoe UI"/>
              </a:rPr>
              <a:t>삿</a:t>
            </a:r>
            <a:r>
              <a:rPr lang="en-US" altLang="ko-KR" sz="1200" b="0" i="0" u="none" strike="noStrike" baseline="0" dirty="0" smtClean="0">
                <a:solidFill>
                  <a:srgbClr val="808080"/>
                </a:solidFill>
                <a:latin typeface="Segoe UI"/>
              </a:rPr>
              <a:t>2:10) - [</a:t>
            </a:r>
            <a:r>
              <a:rPr lang="ko-KR" altLang="en-US" sz="1200" b="0" i="0" u="none" strike="noStrike" baseline="0" dirty="0" smtClean="0">
                <a:solidFill>
                  <a:srgbClr val="0080FF"/>
                </a:solidFill>
                <a:latin typeface="Segoe UI"/>
                <a:hlinkClick r:id="rId3"/>
              </a:rPr>
              <a:t>복사하기</a:t>
            </a:r>
            <a:r>
              <a:rPr lang="en-US" altLang="ko-KR" sz="1200" b="0" i="0" u="none" strike="noStrike" baseline="0" dirty="0" smtClean="0">
                <a:solidFill>
                  <a:srgbClr val="0080FF"/>
                </a:solidFill>
                <a:latin typeface="Segoe UI"/>
                <a:hlinkClick r:id="rId3"/>
              </a:rPr>
              <a:t>][</a:t>
            </a:r>
            <a:r>
              <a:rPr lang="ko-KR" altLang="en-US" sz="1200" b="0" i="0" u="none" strike="noStrike" baseline="0" dirty="0" smtClean="0">
                <a:solidFill>
                  <a:srgbClr val="0080FF"/>
                </a:solidFill>
                <a:latin typeface="Segoe UI"/>
                <a:hlinkClick r:id="rId4"/>
              </a:rPr>
              <a:t>본문으로</a:t>
            </a:r>
            <a:r>
              <a:rPr lang="en-US" altLang="ko-KR" sz="1200" b="0" i="0" u="none" strike="noStrike" baseline="0" dirty="0" smtClean="0">
                <a:solidFill>
                  <a:srgbClr val="0080FF"/>
                </a:solidFill>
                <a:latin typeface="Segoe UI"/>
                <a:hlinkClick r:id="rId4"/>
              </a:rPr>
              <a:t>][</a:t>
            </a:r>
            <a:r>
              <a:rPr lang="ko-KR" altLang="en-US" sz="1200" b="0" i="0" u="none" strike="noStrike" baseline="0" dirty="0" smtClean="0">
                <a:solidFill>
                  <a:srgbClr val="0080FF"/>
                </a:solidFill>
                <a:latin typeface="Segoe UI"/>
                <a:hlinkClick r:id="rId5"/>
              </a:rPr>
              <a:t>목록으로</a:t>
            </a:r>
            <a:r>
              <a:rPr lang="en-US" altLang="ko-KR" sz="1200" b="0" i="0" u="none" strike="noStrike" baseline="0" dirty="0" smtClean="0">
                <a:solidFill>
                  <a:srgbClr val="0080FF"/>
                </a:solidFill>
                <a:latin typeface="Segoe UI"/>
                <a:hlinkClick r:id="rId5"/>
              </a:rPr>
              <a:t>]</a:t>
            </a:r>
          </a:p>
          <a:p>
            <a:pPr marR="450" algn="l" rtl="0"/>
            <a:r>
              <a:rPr lang="en-US" altLang="ko-KR" sz="1200" b="0" i="0" u="none" strike="noStrike" baseline="0" dirty="0" smtClean="0">
                <a:solidFill>
                  <a:srgbClr val="417CBE"/>
                </a:solidFill>
                <a:latin typeface="Segoe UI"/>
              </a:rPr>
              <a:t>(2:10) </a:t>
            </a:r>
            <a:r>
              <a:rPr lang="ko-KR" altLang="en-US" sz="1200" b="0" i="0" u="none" strike="noStrike" baseline="0" dirty="0" smtClean="0">
                <a:solidFill>
                  <a:srgbClr val="000000"/>
                </a:solidFill>
                <a:latin typeface="굴림"/>
                <a:ea typeface="굴림"/>
              </a:rPr>
              <a:t>그 세대 사람도 다 그 열조에게로 돌아갔고 그 후에 일어난 다른 세대는 여호와를 알지 못하며 여호와께서 이스라엘을 위하여 행하신 일도 알지 못하였더라</a:t>
            </a:r>
          </a:p>
          <a:p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2C1DD-C98F-4116-BDA6-9401ECCEDB68}" type="slidenum">
              <a:rPr lang="ko-KR" altLang="en-US" smtClean="0"/>
              <a:t>72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160145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인간의 타락의 결과는 </a:t>
            </a:r>
            <a:r>
              <a:rPr lang="en-US" altLang="ko-K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</a:t>
            </a:r>
            <a:r>
              <a:rPr lang="ko-KR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하나님이 직접 </a:t>
            </a:r>
            <a:r>
              <a:rPr lang="ko-KR" alt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왕되심을</a:t>
            </a:r>
            <a:r>
              <a:rPr lang="ko-KR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거절함</a:t>
            </a:r>
            <a:endParaRPr lang="en-US" altLang="ko-KR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ko-KR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과거에 사사를 통해 일하셨는데 이제 하나님 나라의 </a:t>
            </a:r>
            <a:r>
              <a:rPr lang="ko-KR" alt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위임받은</a:t>
            </a:r>
            <a:r>
              <a:rPr lang="ko-KR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왕이 생겼다</a:t>
            </a:r>
            <a:r>
              <a:rPr lang="en-US" altLang="ko-K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ko-KR" alt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위임받은</a:t>
            </a:r>
            <a:r>
              <a:rPr lang="ko-KR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왕을 누가 통제하는가 </a:t>
            </a:r>
            <a:r>
              <a:rPr lang="en-US" altLang="ko-K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</a:t>
            </a:r>
            <a:r>
              <a:rPr lang="ko-KR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선지자</a:t>
            </a:r>
            <a:endParaRPr lang="en-US" altLang="ko-KR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ko-KR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선지자의 기능이 잘 되면 왕이 바르게 선다</a:t>
            </a:r>
            <a:r>
              <a:rPr lang="en-US" altLang="ko-K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하지만 거짓 선지자는 왕을 잘못 가게 한다</a:t>
            </a:r>
            <a:r>
              <a:rPr lang="en-US" altLang="ko-K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en-US" altLang="ko-KR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ko-K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</a:t>
            </a:r>
            <a:r>
              <a:rPr lang="ko-KR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삼상</a:t>
            </a:r>
            <a:r>
              <a:rPr lang="en-US" altLang="ko-K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8:7]</a:t>
            </a:r>
            <a:r>
              <a:rPr lang="ko-KR" alt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여호와께서 </a:t>
            </a:r>
            <a:r>
              <a:rPr lang="ko-KR" altLang="en-US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사무엘에게</a:t>
            </a:r>
            <a:r>
              <a:rPr lang="ko-KR" alt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이르시되 백성이 네게 한 말을 다 들으라 그들이 너를 버림이 아니요 </a:t>
            </a:r>
            <a:r>
              <a:rPr lang="ko-KR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나를 버려</a:t>
            </a:r>
            <a:r>
              <a:rPr lang="ko-KR" alt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자기들의 왕이 되지 못하게 함이니라</a:t>
            </a:r>
            <a:endParaRPr lang="en-US" altLang="ko-KR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 smtClean="0"/>
              <a:t>[</a:t>
            </a:r>
            <a:r>
              <a:rPr lang="ko-KR" altLang="en-US" dirty="0" smtClean="0"/>
              <a:t>삼상</a:t>
            </a:r>
            <a:r>
              <a:rPr lang="en-US" altLang="ko-KR" dirty="0" smtClean="0"/>
              <a:t>8:19]</a:t>
            </a:r>
            <a:r>
              <a:rPr lang="ko-KR" altLang="en-US" dirty="0" smtClean="0"/>
              <a:t>백성이 </a:t>
            </a:r>
            <a:r>
              <a:rPr lang="ko-KR" altLang="en-US" dirty="0" err="1" smtClean="0"/>
              <a:t>사무엘의</a:t>
            </a:r>
            <a:r>
              <a:rPr lang="ko-KR" altLang="en-US" dirty="0" smtClean="0"/>
              <a:t> 말 듣기를 거절하여 가로되 </a:t>
            </a:r>
            <a:r>
              <a:rPr lang="ko-KR" altLang="en-US" b="1" dirty="0" smtClean="0"/>
              <a:t>아니로소이다</a:t>
            </a:r>
            <a:r>
              <a:rPr lang="ko-KR" altLang="en-US" dirty="0" smtClean="0"/>
              <a:t> </a:t>
            </a:r>
            <a:r>
              <a:rPr lang="ko-KR" altLang="en-US" b="1" dirty="0" smtClean="0">
                <a:solidFill>
                  <a:srgbClr val="FF0000"/>
                </a:solidFill>
              </a:rPr>
              <a:t>우리도 우리 왕이 있어야 하리니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2C1DD-C98F-4116-BDA6-9401ECCEDB68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0495558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algn="l" rtl="0"/>
            <a:r>
              <a:rPr lang="ko-KR" altLang="en-US" sz="1200" b="1" i="0" u="none" strike="noStrike" baseline="0" dirty="0" smtClean="0">
                <a:latin typeface="Segoe UI"/>
              </a:rPr>
              <a:t>사사기 </a:t>
            </a:r>
            <a:r>
              <a:rPr lang="en-US" altLang="ko-KR" sz="1200" b="1" i="0" u="none" strike="noStrike" baseline="0" dirty="0" smtClean="0">
                <a:latin typeface="Segoe UI"/>
              </a:rPr>
              <a:t>2:10 </a:t>
            </a:r>
            <a:r>
              <a:rPr lang="ko-KR" altLang="en-US" sz="1200" b="0" i="0" u="none" strike="noStrike" baseline="0" dirty="0" smtClean="0">
                <a:solidFill>
                  <a:srgbClr val="808080"/>
                </a:solidFill>
                <a:latin typeface="Segoe UI"/>
              </a:rPr>
              <a:t> </a:t>
            </a:r>
            <a:r>
              <a:rPr lang="en-US" altLang="ko-KR" sz="1200" b="0" i="0" u="none" strike="noStrike" baseline="0" dirty="0" smtClean="0">
                <a:solidFill>
                  <a:srgbClr val="808080"/>
                </a:solidFill>
                <a:latin typeface="Segoe UI"/>
              </a:rPr>
              <a:t>(</a:t>
            </a:r>
            <a:r>
              <a:rPr lang="ko-KR" altLang="en-US" sz="1200" b="0" i="0" u="none" strike="noStrike" baseline="0" dirty="0" err="1" smtClean="0">
                <a:solidFill>
                  <a:srgbClr val="808080"/>
                </a:solidFill>
                <a:latin typeface="Segoe UI"/>
              </a:rPr>
              <a:t>삿</a:t>
            </a:r>
            <a:r>
              <a:rPr lang="en-US" altLang="ko-KR" sz="1200" b="0" i="0" u="none" strike="noStrike" baseline="0" dirty="0" smtClean="0">
                <a:solidFill>
                  <a:srgbClr val="808080"/>
                </a:solidFill>
                <a:latin typeface="Segoe UI"/>
              </a:rPr>
              <a:t>2:10) - [</a:t>
            </a:r>
            <a:r>
              <a:rPr lang="ko-KR" altLang="en-US" sz="1200" b="0" i="0" u="none" strike="noStrike" baseline="0" dirty="0" smtClean="0">
                <a:solidFill>
                  <a:srgbClr val="0080FF"/>
                </a:solidFill>
                <a:latin typeface="Segoe UI"/>
                <a:hlinkClick r:id="rId3"/>
              </a:rPr>
              <a:t>복사하기</a:t>
            </a:r>
            <a:r>
              <a:rPr lang="en-US" altLang="ko-KR" sz="1200" b="0" i="0" u="none" strike="noStrike" baseline="0" dirty="0" smtClean="0">
                <a:solidFill>
                  <a:srgbClr val="0080FF"/>
                </a:solidFill>
                <a:latin typeface="Segoe UI"/>
                <a:hlinkClick r:id="rId3"/>
              </a:rPr>
              <a:t>][</a:t>
            </a:r>
            <a:r>
              <a:rPr lang="ko-KR" altLang="en-US" sz="1200" b="0" i="0" u="none" strike="noStrike" baseline="0" dirty="0" smtClean="0">
                <a:solidFill>
                  <a:srgbClr val="0080FF"/>
                </a:solidFill>
                <a:latin typeface="Segoe UI"/>
                <a:hlinkClick r:id="rId4"/>
              </a:rPr>
              <a:t>본문으로</a:t>
            </a:r>
            <a:r>
              <a:rPr lang="en-US" altLang="ko-KR" sz="1200" b="0" i="0" u="none" strike="noStrike" baseline="0" dirty="0" smtClean="0">
                <a:solidFill>
                  <a:srgbClr val="0080FF"/>
                </a:solidFill>
                <a:latin typeface="Segoe UI"/>
                <a:hlinkClick r:id="rId4"/>
              </a:rPr>
              <a:t>][</a:t>
            </a:r>
            <a:r>
              <a:rPr lang="ko-KR" altLang="en-US" sz="1200" b="0" i="0" u="none" strike="noStrike" baseline="0" dirty="0" smtClean="0">
                <a:solidFill>
                  <a:srgbClr val="0080FF"/>
                </a:solidFill>
                <a:latin typeface="Segoe UI"/>
                <a:hlinkClick r:id="rId5"/>
              </a:rPr>
              <a:t>목록으로</a:t>
            </a:r>
            <a:r>
              <a:rPr lang="en-US" altLang="ko-KR" sz="1200" b="0" i="0" u="none" strike="noStrike" baseline="0" dirty="0" smtClean="0">
                <a:solidFill>
                  <a:srgbClr val="0080FF"/>
                </a:solidFill>
                <a:latin typeface="Segoe UI"/>
                <a:hlinkClick r:id="rId5"/>
              </a:rPr>
              <a:t>]</a:t>
            </a:r>
          </a:p>
          <a:p>
            <a:pPr marR="450" algn="l" rtl="0"/>
            <a:r>
              <a:rPr lang="en-US" altLang="ko-KR" sz="1200" b="0" i="0" u="none" strike="noStrike" baseline="0" dirty="0" smtClean="0">
                <a:solidFill>
                  <a:srgbClr val="417CBE"/>
                </a:solidFill>
                <a:latin typeface="Segoe UI"/>
              </a:rPr>
              <a:t>(2:10) </a:t>
            </a:r>
            <a:r>
              <a:rPr lang="ko-KR" altLang="en-US" sz="1200" b="0" i="0" u="none" strike="noStrike" baseline="0" dirty="0" smtClean="0">
                <a:solidFill>
                  <a:srgbClr val="000000"/>
                </a:solidFill>
                <a:latin typeface="굴림"/>
                <a:ea typeface="굴림"/>
              </a:rPr>
              <a:t>그 세대 사람도 다 그 열조에게로 돌아갔고 그 후에 일어난 다른 세대는 여호와를 알지 못하며 여호와께서 이스라엘을 위하여 행하신 일도 알지 못하였더라</a:t>
            </a:r>
          </a:p>
          <a:p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2C1DD-C98F-4116-BDA6-9401ECCEDB68}" type="slidenum">
              <a:rPr lang="ko-KR" altLang="en-US" smtClean="0"/>
              <a:t>73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1601459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</a:t>
            </a:r>
            <a:r>
              <a:rPr lang="ko-KR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신</a:t>
            </a:r>
            <a:r>
              <a:rPr lang="en-US" altLang="ko-K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5:15]</a:t>
            </a:r>
            <a:r>
              <a:rPr lang="ko-KR" alt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너는 </a:t>
            </a:r>
            <a:r>
              <a:rPr lang="ko-KR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기억</a:t>
            </a:r>
            <a:r>
              <a:rPr lang="ko-KR" alt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하라 네가 </a:t>
            </a:r>
            <a:r>
              <a:rPr lang="ko-KR" altLang="en-US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애굽</a:t>
            </a:r>
            <a:r>
              <a:rPr lang="ko-KR" alt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땅에서 종이 되었더니 너의 하나님 여호와가 강한 손과 편 팔로 너를 거기서 인도하여 내었나니 그러므로 너의 하나님 여호와가 너를 명하여 안식일을 지키라 하느니라</a:t>
            </a:r>
          </a:p>
          <a:p>
            <a:endParaRPr lang="ko-KR" alt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ko-K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</a:t>
            </a:r>
            <a:r>
              <a:rPr lang="ko-KR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신</a:t>
            </a:r>
            <a:r>
              <a:rPr lang="en-US" altLang="ko-K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7:18]</a:t>
            </a:r>
            <a:r>
              <a:rPr lang="ko-KR" alt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그들을 두려워 말고 네 하나님 여호와께서 </a:t>
            </a:r>
            <a:r>
              <a:rPr lang="ko-KR" altLang="en-US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바로와</a:t>
            </a:r>
            <a:r>
              <a:rPr lang="ko-KR" alt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온 </a:t>
            </a:r>
            <a:r>
              <a:rPr lang="ko-KR" altLang="en-US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애굽에</a:t>
            </a:r>
            <a:r>
              <a:rPr lang="ko-KR" alt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행하신 것을 잘 </a:t>
            </a:r>
            <a:r>
              <a:rPr lang="ko-KR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기억</a:t>
            </a:r>
            <a:r>
              <a:rPr lang="ko-KR" alt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하되</a:t>
            </a:r>
          </a:p>
          <a:p>
            <a:endParaRPr lang="ko-KR" alt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ko-K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</a:t>
            </a:r>
            <a:r>
              <a:rPr lang="ko-KR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신</a:t>
            </a:r>
            <a:r>
              <a:rPr lang="en-US" altLang="ko-K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7:19]</a:t>
            </a:r>
            <a:r>
              <a:rPr lang="ko-KR" alt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네 하나님 여호와께서 너를 인도하여 내실 때에 네가 목도한 큰 시험과 이적과 기사와 강한 손과 편 팔을 </a:t>
            </a:r>
            <a:r>
              <a:rPr lang="ko-KR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기억</a:t>
            </a:r>
            <a:r>
              <a:rPr lang="ko-KR" alt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하라 그와 같이 네 하나님 여호와께서 네가 두려워하는 모든 민족에게 행하실 것이요</a:t>
            </a:r>
          </a:p>
          <a:p>
            <a:endParaRPr lang="ko-KR" alt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ko-K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</a:t>
            </a:r>
            <a:r>
              <a:rPr lang="ko-KR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신</a:t>
            </a:r>
            <a:r>
              <a:rPr lang="en-US" altLang="ko-K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8:2]</a:t>
            </a:r>
            <a:r>
              <a:rPr lang="ko-KR" alt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네 하나님 여호와께서 이 사십 년 동안에 너로 광야의 길을 걷게 하신 것을 </a:t>
            </a:r>
            <a:r>
              <a:rPr lang="ko-KR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기억</a:t>
            </a:r>
            <a:r>
              <a:rPr lang="ko-KR" alt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하라 이는 너를 낮추시며 너를 시험하사 네 마음이 어떠한지 그 명령을 지키는지 아니 지키는지 알려 하심이라</a:t>
            </a:r>
          </a:p>
          <a:p>
            <a:endParaRPr lang="ko-KR" alt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ko-K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</a:t>
            </a:r>
            <a:r>
              <a:rPr lang="ko-KR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신</a:t>
            </a:r>
            <a:r>
              <a:rPr lang="en-US" altLang="ko-K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8:18]</a:t>
            </a:r>
            <a:r>
              <a:rPr lang="ko-KR" alt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네 하나님 여호와를 </a:t>
            </a:r>
            <a:r>
              <a:rPr lang="ko-KR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기억</a:t>
            </a:r>
            <a:r>
              <a:rPr lang="ko-KR" alt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하라 그가 네게 재물 얻을 능을 주셨음이라 이같이 하심은 네 열조에게 맹세하신 언약을 오늘과 같이 이루려 하심이니라</a:t>
            </a:r>
          </a:p>
          <a:p>
            <a:endParaRPr lang="ko-KR" alt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ko-K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</a:t>
            </a:r>
            <a:r>
              <a:rPr lang="ko-KR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신</a:t>
            </a:r>
            <a:r>
              <a:rPr lang="en-US" altLang="ko-K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9:7]</a:t>
            </a:r>
            <a:r>
              <a:rPr lang="ko-KR" alt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너는 광야에서 네 하나님 여호와를 격노케 하던 일을 잊지 말고 </a:t>
            </a:r>
            <a:r>
              <a:rPr lang="ko-KR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기억</a:t>
            </a:r>
            <a:r>
              <a:rPr lang="ko-KR" alt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하라 네가 </a:t>
            </a:r>
            <a:r>
              <a:rPr lang="ko-KR" altLang="en-US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애굽</a:t>
            </a:r>
            <a:r>
              <a:rPr lang="ko-KR" alt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땅에서 나오던 날부터 이 곳에 이르기까지 늘 여호와를 거역하였으되</a:t>
            </a:r>
          </a:p>
          <a:p>
            <a:endParaRPr lang="ko-KR" alt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ko-K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</a:t>
            </a:r>
            <a:r>
              <a:rPr lang="ko-KR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신</a:t>
            </a:r>
            <a:r>
              <a:rPr lang="en-US" altLang="ko-K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11:2]</a:t>
            </a:r>
            <a:r>
              <a:rPr lang="ko-KR" alt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너희의 자녀는 알지도 못하고 보지도 못하였으나 너희가 오늘날 </a:t>
            </a:r>
            <a:r>
              <a:rPr lang="ko-KR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기억</a:t>
            </a:r>
            <a:r>
              <a:rPr lang="ko-KR" alt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할 것은 너희 하나님 여호와의 징계와 그 위엄과 그 강한 손과 펴신 팔과</a:t>
            </a:r>
          </a:p>
          <a:p>
            <a:endParaRPr lang="ko-KR" alt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ko-K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</a:t>
            </a:r>
            <a:r>
              <a:rPr lang="ko-KR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신</a:t>
            </a:r>
            <a:r>
              <a:rPr lang="en-US" altLang="ko-K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15:15]</a:t>
            </a:r>
            <a:r>
              <a:rPr lang="ko-KR" alt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너는 </a:t>
            </a:r>
            <a:r>
              <a:rPr lang="ko-KR" altLang="en-US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애굽</a:t>
            </a:r>
            <a:r>
              <a:rPr lang="ko-KR" alt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땅에서 종 되었던 것과 네 하나님 여호와께서 너를 속하셨음을 </a:t>
            </a:r>
            <a:r>
              <a:rPr lang="ko-KR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기억</a:t>
            </a:r>
            <a:r>
              <a:rPr lang="ko-KR" alt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하라 그를 인하여 내가 오늘날 이같이 네게 명하노라</a:t>
            </a:r>
          </a:p>
          <a:p>
            <a:endParaRPr lang="ko-KR" alt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ko-K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</a:t>
            </a:r>
            <a:r>
              <a:rPr lang="ko-KR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신</a:t>
            </a:r>
            <a:r>
              <a:rPr lang="en-US" altLang="ko-K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16:3]</a:t>
            </a:r>
            <a:r>
              <a:rPr lang="ko-KR" altLang="en-US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유교병을</a:t>
            </a:r>
            <a:r>
              <a:rPr lang="ko-KR" alt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그것과 아울러 먹지 말고 칠 일 동안은 </a:t>
            </a:r>
            <a:r>
              <a:rPr lang="ko-KR" altLang="en-US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무교병</a:t>
            </a:r>
            <a:r>
              <a:rPr lang="ko-KR" alt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곧 고난의 떡을 그것과 아울러 먹으라 이는 네가 </a:t>
            </a:r>
            <a:r>
              <a:rPr lang="ko-KR" altLang="en-US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애굽</a:t>
            </a:r>
            <a:r>
              <a:rPr lang="ko-KR" alt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땅에서 급속히 나왔음이니 이같이 행하여 너의 평생에 항상 네가 </a:t>
            </a:r>
            <a:r>
              <a:rPr lang="ko-KR" altLang="en-US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애굽</a:t>
            </a:r>
            <a:r>
              <a:rPr lang="ko-KR" alt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땅에서 나온 날을 </a:t>
            </a:r>
            <a:r>
              <a:rPr lang="ko-KR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기억</a:t>
            </a:r>
            <a:r>
              <a:rPr lang="ko-KR" alt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할 것이니라</a:t>
            </a:r>
          </a:p>
          <a:p>
            <a:endParaRPr lang="ko-KR" alt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ko-K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</a:t>
            </a:r>
            <a:r>
              <a:rPr lang="ko-KR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신</a:t>
            </a:r>
            <a:r>
              <a:rPr lang="en-US" altLang="ko-K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16:12]</a:t>
            </a:r>
            <a:r>
              <a:rPr lang="ko-KR" alt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너는 </a:t>
            </a:r>
            <a:r>
              <a:rPr lang="ko-KR" altLang="en-US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애굽에서</a:t>
            </a:r>
            <a:r>
              <a:rPr lang="ko-KR" alt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종 되었던 것을 </a:t>
            </a:r>
            <a:r>
              <a:rPr lang="ko-KR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기억</a:t>
            </a:r>
            <a:r>
              <a:rPr lang="ko-KR" alt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하고 이 규례를 지켜 행할지니라</a:t>
            </a:r>
          </a:p>
          <a:p>
            <a:endParaRPr lang="ko-KR" alt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ko-K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</a:t>
            </a:r>
            <a:r>
              <a:rPr lang="ko-KR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신</a:t>
            </a:r>
            <a:r>
              <a:rPr lang="en-US" altLang="ko-K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24:9]</a:t>
            </a:r>
            <a:r>
              <a:rPr lang="ko-KR" alt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너희가 </a:t>
            </a:r>
            <a:r>
              <a:rPr lang="ko-KR" altLang="en-US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애굽에서</a:t>
            </a:r>
            <a:r>
              <a:rPr lang="ko-KR" alt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나오는 길에서 네 하나님 여호와께서 </a:t>
            </a:r>
            <a:r>
              <a:rPr lang="ko-KR" altLang="en-US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미리암에게</a:t>
            </a:r>
            <a:r>
              <a:rPr lang="ko-KR" alt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행하신 일을 </a:t>
            </a:r>
            <a:r>
              <a:rPr lang="ko-KR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기억</a:t>
            </a:r>
            <a:r>
              <a:rPr lang="ko-KR" alt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할지니라</a:t>
            </a:r>
          </a:p>
          <a:p>
            <a:endParaRPr lang="ko-KR" alt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ko-K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</a:t>
            </a:r>
            <a:r>
              <a:rPr lang="ko-KR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신</a:t>
            </a:r>
            <a:r>
              <a:rPr lang="en-US" altLang="ko-K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24:18]</a:t>
            </a:r>
            <a:r>
              <a:rPr lang="ko-KR" alt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너는 </a:t>
            </a:r>
            <a:r>
              <a:rPr lang="ko-KR" altLang="en-US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애굽에서</a:t>
            </a:r>
            <a:r>
              <a:rPr lang="ko-KR" alt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종이 되었던 일과 네 하나님 여호와께서 너를 거기서 속량하신 것을 </a:t>
            </a:r>
            <a:r>
              <a:rPr lang="ko-KR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기억</a:t>
            </a:r>
            <a:r>
              <a:rPr lang="ko-KR" alt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하라 이러므로 내가 네게 이 일을 행하라 명하노라</a:t>
            </a:r>
          </a:p>
          <a:p>
            <a:endParaRPr lang="ko-KR" alt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ko-K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</a:t>
            </a:r>
            <a:r>
              <a:rPr lang="ko-KR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신</a:t>
            </a:r>
            <a:r>
              <a:rPr lang="en-US" altLang="ko-K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24:22]</a:t>
            </a:r>
            <a:r>
              <a:rPr lang="ko-KR" alt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너는 </a:t>
            </a:r>
            <a:r>
              <a:rPr lang="ko-KR" altLang="en-US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애굽</a:t>
            </a:r>
            <a:r>
              <a:rPr lang="ko-KR" alt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땅에서 종 되었던 것을 </a:t>
            </a:r>
            <a:r>
              <a:rPr lang="ko-KR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기억</a:t>
            </a:r>
            <a:r>
              <a:rPr lang="ko-KR" alt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하라 이러므로 내가 네게 이 일을 행하라 명하노라</a:t>
            </a:r>
          </a:p>
          <a:p>
            <a:endParaRPr lang="ko-KR" alt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ko-K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</a:t>
            </a:r>
            <a:r>
              <a:rPr lang="ko-KR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신</a:t>
            </a:r>
            <a:r>
              <a:rPr lang="en-US" altLang="ko-K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25:17]</a:t>
            </a:r>
            <a:r>
              <a:rPr lang="ko-KR" alt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너희가 </a:t>
            </a:r>
            <a:r>
              <a:rPr lang="ko-KR" altLang="en-US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애굽에서</a:t>
            </a:r>
            <a:r>
              <a:rPr lang="ko-KR" alt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나오는 길에 </a:t>
            </a:r>
            <a:r>
              <a:rPr lang="ko-KR" altLang="en-US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아말렉이</a:t>
            </a:r>
            <a:r>
              <a:rPr lang="ko-KR" alt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네게 행한 일을 </a:t>
            </a:r>
            <a:r>
              <a:rPr lang="ko-KR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기억</a:t>
            </a:r>
            <a:r>
              <a:rPr lang="ko-KR" alt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하라</a:t>
            </a:r>
          </a:p>
          <a:p>
            <a:endParaRPr lang="ko-KR" alt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ko-K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</a:t>
            </a:r>
            <a:r>
              <a:rPr lang="ko-KR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신</a:t>
            </a:r>
            <a:r>
              <a:rPr lang="en-US" altLang="ko-K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30:1]</a:t>
            </a:r>
            <a:r>
              <a:rPr lang="ko-KR" alt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내가 네게 진술한 모든 복과 저주가 네게 임하므로 네가 네 하나님 여호와께 쫓겨간 모든 나라 가운데서 이 일이 마음에서 </a:t>
            </a:r>
            <a:r>
              <a:rPr lang="ko-KR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기억</a:t>
            </a:r>
            <a:r>
              <a:rPr lang="ko-KR" alt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이 나거든</a:t>
            </a:r>
          </a:p>
          <a:p>
            <a:endParaRPr lang="ko-KR" alt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ko-K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</a:t>
            </a:r>
            <a:r>
              <a:rPr lang="ko-KR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신</a:t>
            </a:r>
            <a:r>
              <a:rPr lang="en-US" altLang="ko-K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32:7] </a:t>
            </a:r>
            <a:r>
              <a:rPr lang="ko-KR" alt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옛날을  </a:t>
            </a:r>
            <a:r>
              <a:rPr lang="ko-KR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기억</a:t>
            </a:r>
            <a:r>
              <a:rPr lang="ko-KR" alt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하라 역대의 연대를 생각하라 네 아비에게 물으라 그가 네게 설명할 것이요 네 어른들에게 물으라 그들이 네게 이르리로다</a:t>
            </a:r>
          </a:p>
          <a:p>
            <a:endParaRPr lang="ko-KR" alt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ko-K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</a:t>
            </a:r>
            <a:r>
              <a:rPr lang="ko-KR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신</a:t>
            </a:r>
            <a:r>
              <a:rPr lang="en-US" altLang="ko-K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32:26]</a:t>
            </a:r>
            <a:r>
              <a:rPr lang="ko-KR" alt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내가 그들을 흩어서 인간에서 그 </a:t>
            </a:r>
            <a:r>
              <a:rPr lang="ko-KR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기억</a:t>
            </a:r>
            <a:r>
              <a:rPr lang="ko-KR" alt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이 끊어지게 하리라 하였다마는</a:t>
            </a:r>
          </a:p>
          <a:p>
            <a:endParaRPr lang="en-US" altLang="ko-KR" dirty="0" smtClean="0"/>
          </a:p>
          <a:p>
            <a:r>
              <a:rPr lang="en-US" altLang="ko-K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</a:t>
            </a:r>
            <a:r>
              <a:rPr lang="ko-KR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신</a:t>
            </a:r>
            <a:r>
              <a:rPr lang="en-US" altLang="ko-K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4:31]</a:t>
            </a:r>
            <a:r>
              <a:rPr lang="ko-KR" alt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네 하나님 여호와는 자비하신 하나님이심이라 그가 너를 버리지 아니하시며 너를 멸하지 아니하시며 네 열조에게 맹세하신 언약을 </a:t>
            </a:r>
            <a:r>
              <a:rPr lang="ko-KR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잊지</a:t>
            </a:r>
            <a:r>
              <a:rPr lang="ko-KR" alt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아니하시리라</a:t>
            </a:r>
          </a:p>
          <a:p>
            <a:endParaRPr lang="ko-KR" alt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ko-K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</a:t>
            </a:r>
            <a:r>
              <a:rPr lang="ko-KR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신</a:t>
            </a:r>
            <a:r>
              <a:rPr lang="en-US" altLang="ko-K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6:12]</a:t>
            </a:r>
            <a:r>
              <a:rPr lang="ko-KR" alt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너는 조심하여 너를 </a:t>
            </a:r>
            <a:r>
              <a:rPr lang="ko-KR" altLang="en-US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애굽</a:t>
            </a:r>
            <a:r>
              <a:rPr lang="ko-KR" alt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땅 종 되었던 집에서 인도하여 내신 여호와를 </a:t>
            </a:r>
            <a:r>
              <a:rPr lang="ko-KR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잊지</a:t>
            </a:r>
            <a:r>
              <a:rPr lang="ko-KR" alt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말고</a:t>
            </a:r>
          </a:p>
          <a:p>
            <a:endParaRPr lang="ko-KR" alt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ko-K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</a:t>
            </a:r>
            <a:r>
              <a:rPr lang="ko-KR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신</a:t>
            </a:r>
            <a:r>
              <a:rPr lang="en-US" altLang="ko-K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9:7]</a:t>
            </a:r>
            <a:r>
              <a:rPr lang="ko-KR" alt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너는 광야에서 네 하나님 여호와를 격노케 하던 일을 </a:t>
            </a:r>
            <a:r>
              <a:rPr lang="ko-KR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잊지</a:t>
            </a:r>
            <a:r>
              <a:rPr lang="ko-KR" alt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말고 기억하라 네가 </a:t>
            </a:r>
            <a:r>
              <a:rPr lang="ko-KR" altLang="en-US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애굽</a:t>
            </a:r>
            <a:r>
              <a:rPr lang="ko-KR" alt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땅에서 나오던 날부터 이 곳에 이르기까지 늘 여호와를 거역하였으되</a:t>
            </a:r>
          </a:p>
          <a:p>
            <a:endParaRPr lang="ko-KR" alt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ko-K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</a:t>
            </a:r>
            <a:r>
              <a:rPr lang="ko-KR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신</a:t>
            </a:r>
            <a:r>
              <a:rPr lang="en-US" altLang="ko-K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25:19]</a:t>
            </a:r>
            <a:r>
              <a:rPr lang="ko-KR" alt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그러므로 네 하나님 여호와께서 네게 주어 기업으로 얻게 하시는 땅에서 네 하나님 여호와께서 너로 사면에 있는 모든 대적을 벗어나게 하시고 네게 안식을 주실 때에 너는 </a:t>
            </a:r>
            <a:r>
              <a:rPr lang="ko-KR" altLang="en-US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아말렉의</a:t>
            </a:r>
            <a:r>
              <a:rPr lang="ko-KR" alt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이름을 천하에서 </a:t>
            </a:r>
            <a:r>
              <a:rPr lang="ko-KR" altLang="en-US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도말할지니라</a:t>
            </a:r>
            <a:r>
              <a:rPr lang="ko-KR" alt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너는 </a:t>
            </a:r>
            <a:r>
              <a:rPr lang="ko-KR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잊지</a:t>
            </a:r>
            <a:r>
              <a:rPr lang="ko-KR" alt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말지니라</a:t>
            </a:r>
          </a:p>
          <a:p>
            <a:endParaRPr lang="ko-KR" alt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ko-K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</a:t>
            </a:r>
            <a:r>
              <a:rPr lang="ko-KR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신</a:t>
            </a:r>
            <a:r>
              <a:rPr lang="en-US" altLang="ko-K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26:13]</a:t>
            </a:r>
            <a:r>
              <a:rPr lang="ko-KR" alt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그리할 때에 네 하나님 여호와 앞에 고하기를 내가 </a:t>
            </a:r>
            <a:r>
              <a:rPr lang="ko-KR" altLang="en-US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성물을</a:t>
            </a:r>
            <a:r>
              <a:rPr lang="ko-KR" alt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내 집에서 내어 </a:t>
            </a:r>
            <a:r>
              <a:rPr lang="ko-KR" altLang="en-US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레위인과</a:t>
            </a:r>
            <a:r>
              <a:rPr lang="ko-KR" alt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객과 고아와 과부에게 주기를 주께서 내게 명하신 명령대로 </a:t>
            </a:r>
            <a:r>
              <a:rPr lang="ko-KR" altLang="en-US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하였사오니</a:t>
            </a:r>
            <a:r>
              <a:rPr lang="ko-KR" alt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내가 주의 명령을 </a:t>
            </a:r>
            <a:r>
              <a:rPr lang="ko-KR" altLang="en-US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범치도</a:t>
            </a:r>
            <a:r>
              <a:rPr lang="ko-KR" alt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아니하였고 </a:t>
            </a:r>
            <a:r>
              <a:rPr lang="ko-KR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잊지</a:t>
            </a:r>
            <a:r>
              <a:rPr lang="ko-KR" alt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도 아니하였나이다</a:t>
            </a:r>
          </a:p>
          <a:p>
            <a:endParaRPr lang="ko-KR" alt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ko-K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</a:t>
            </a:r>
            <a:r>
              <a:rPr lang="ko-KR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신</a:t>
            </a:r>
            <a:r>
              <a:rPr lang="en-US" altLang="ko-K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31:21]</a:t>
            </a:r>
            <a:r>
              <a:rPr lang="ko-KR" alt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그들이 재앙과 환난을 당할 때에 그들의 자손이 부르기를 </a:t>
            </a:r>
            <a:r>
              <a:rPr lang="ko-KR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잊지</a:t>
            </a:r>
            <a:r>
              <a:rPr lang="ko-KR" alt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아니한 이 노래가 그들 앞에 증인처럼 되리라 나는 내가 맹세한 땅으로 그들을 인도하여 들이기 전 오늘날에 나는 그들의 상상하는 바를 아노라</a:t>
            </a:r>
          </a:p>
          <a:p>
            <a:endParaRPr lang="en-US" altLang="ko-KR" dirty="0" smtClean="0"/>
          </a:p>
          <a:p>
            <a:r>
              <a:rPr lang="en-US" altLang="ko-K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</a:t>
            </a:r>
            <a:r>
              <a:rPr lang="ko-KR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신</a:t>
            </a:r>
            <a:r>
              <a:rPr lang="en-US" altLang="ko-K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4:9]</a:t>
            </a:r>
            <a:r>
              <a:rPr lang="ko-KR" alt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오직 너는 스스로 삼가며 네 마음을 힘써 지키라 두렵건대 네가 그 목도한 일을 </a:t>
            </a:r>
            <a:r>
              <a:rPr lang="ko-KR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잊어</a:t>
            </a:r>
            <a:r>
              <a:rPr lang="ko-KR" alt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버릴까 하노라 두렵건대 네 생존하는 날 동안에 그 일들이 네 마음에서 떠날까 하노라 너는 그 일들을 네 아들들과 네 손자들에게 알게 하라</a:t>
            </a:r>
          </a:p>
          <a:p>
            <a:endParaRPr lang="ko-KR" alt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ko-K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</a:t>
            </a:r>
            <a:r>
              <a:rPr lang="ko-KR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신</a:t>
            </a:r>
            <a:r>
              <a:rPr lang="en-US" altLang="ko-K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4:23]</a:t>
            </a:r>
            <a:r>
              <a:rPr lang="ko-KR" alt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너희는 스스로 삼가서 너희 하나님 여호와께서 너희와 세우신 언약을 </a:t>
            </a:r>
            <a:r>
              <a:rPr lang="ko-KR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잊어</a:t>
            </a:r>
            <a:r>
              <a:rPr lang="ko-KR" alt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버려서 네 하나님 여호와께서 금하신 아무 형상의 우상이든지 조각하지 말라</a:t>
            </a:r>
          </a:p>
          <a:p>
            <a:endParaRPr lang="ko-KR" alt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ko-K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</a:t>
            </a:r>
            <a:r>
              <a:rPr lang="ko-KR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신</a:t>
            </a:r>
            <a:r>
              <a:rPr lang="en-US" altLang="ko-K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8:11]</a:t>
            </a:r>
            <a:r>
              <a:rPr lang="ko-KR" alt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내가 오늘날 네게 명하는 여호와의 명령과 법도와 규례를 지키지 아니하고 네 하나님 여호와를 </a:t>
            </a:r>
            <a:r>
              <a:rPr lang="ko-KR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잊어</a:t>
            </a:r>
            <a:r>
              <a:rPr lang="ko-KR" alt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버리게 되지 않도록 삼갈지어다</a:t>
            </a:r>
          </a:p>
          <a:p>
            <a:endParaRPr lang="ko-KR" alt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ko-K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</a:t>
            </a:r>
            <a:r>
              <a:rPr lang="ko-KR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신</a:t>
            </a:r>
            <a:r>
              <a:rPr lang="en-US" altLang="ko-K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8:14]</a:t>
            </a:r>
            <a:r>
              <a:rPr lang="ko-KR" alt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두렵건대 네 마음이 교만하여 네 하나님 여호와를 </a:t>
            </a:r>
            <a:r>
              <a:rPr lang="ko-KR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잊어</a:t>
            </a:r>
            <a:r>
              <a:rPr lang="ko-KR" alt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버릴까 하노라 여호와는 너를 </a:t>
            </a:r>
            <a:r>
              <a:rPr lang="ko-KR" altLang="en-US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애굽</a:t>
            </a:r>
            <a:r>
              <a:rPr lang="ko-KR" alt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땅 종 되었던 집에서 이끌어 내시고</a:t>
            </a:r>
          </a:p>
          <a:p>
            <a:endParaRPr lang="ko-KR" alt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ko-K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</a:t>
            </a:r>
            <a:r>
              <a:rPr lang="ko-KR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신</a:t>
            </a:r>
            <a:r>
              <a:rPr lang="en-US" altLang="ko-K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8:19]</a:t>
            </a:r>
            <a:r>
              <a:rPr lang="ko-KR" alt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네가 만일 네 하나님 여호와를 </a:t>
            </a:r>
            <a:r>
              <a:rPr lang="ko-KR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잊어</a:t>
            </a:r>
            <a:r>
              <a:rPr lang="ko-KR" alt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버리고 다른 신들을 좇아 그들을 섬기며 그들에게 절하면 내가 너희에게 </a:t>
            </a:r>
            <a:r>
              <a:rPr lang="ko-KR" altLang="en-US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증거하노니</a:t>
            </a:r>
            <a:r>
              <a:rPr lang="ko-KR" alt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너희가 </a:t>
            </a:r>
            <a:r>
              <a:rPr lang="ko-KR" altLang="en-US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정녕히</a:t>
            </a:r>
            <a:r>
              <a:rPr lang="ko-KR" alt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멸망할 것이라</a:t>
            </a:r>
          </a:p>
          <a:p>
            <a:endParaRPr lang="ko-KR" alt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ko-KR" altLang="en-US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2C1DD-C98F-4116-BDA6-9401ECCEDB68}" type="slidenum">
              <a:rPr lang="ko-KR" altLang="en-US" smtClean="0"/>
              <a:t>74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8040857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algn="l" rtl="0"/>
            <a:r>
              <a:rPr lang="ko-KR" altLang="en-US" sz="1200" b="1" i="0" u="none" strike="noStrike" baseline="0" dirty="0" smtClean="0">
                <a:latin typeface="Segoe UI"/>
              </a:rPr>
              <a:t>사사기 </a:t>
            </a:r>
            <a:r>
              <a:rPr lang="en-US" altLang="ko-KR" sz="1200" b="1" i="0" u="none" strike="noStrike" baseline="0" dirty="0" smtClean="0">
                <a:latin typeface="Segoe UI"/>
              </a:rPr>
              <a:t>2:10 </a:t>
            </a:r>
            <a:r>
              <a:rPr lang="ko-KR" altLang="en-US" sz="1200" b="0" i="0" u="none" strike="noStrike" baseline="0" dirty="0" smtClean="0">
                <a:solidFill>
                  <a:srgbClr val="808080"/>
                </a:solidFill>
                <a:latin typeface="Segoe UI"/>
              </a:rPr>
              <a:t> </a:t>
            </a:r>
            <a:r>
              <a:rPr lang="en-US" altLang="ko-KR" sz="1200" b="0" i="0" u="none" strike="noStrike" baseline="0" dirty="0" smtClean="0">
                <a:solidFill>
                  <a:srgbClr val="808080"/>
                </a:solidFill>
                <a:latin typeface="Segoe UI"/>
              </a:rPr>
              <a:t>(</a:t>
            </a:r>
            <a:r>
              <a:rPr lang="ko-KR" altLang="en-US" sz="1200" b="0" i="0" u="none" strike="noStrike" baseline="0" dirty="0" err="1" smtClean="0">
                <a:solidFill>
                  <a:srgbClr val="808080"/>
                </a:solidFill>
                <a:latin typeface="Segoe UI"/>
              </a:rPr>
              <a:t>삿</a:t>
            </a:r>
            <a:r>
              <a:rPr lang="en-US" altLang="ko-KR" sz="1200" b="0" i="0" u="none" strike="noStrike" baseline="0" dirty="0" smtClean="0">
                <a:solidFill>
                  <a:srgbClr val="808080"/>
                </a:solidFill>
                <a:latin typeface="Segoe UI"/>
              </a:rPr>
              <a:t>2:10) - [</a:t>
            </a:r>
            <a:r>
              <a:rPr lang="ko-KR" altLang="en-US" sz="1200" b="0" i="0" u="none" strike="noStrike" baseline="0" dirty="0" smtClean="0">
                <a:solidFill>
                  <a:srgbClr val="0080FF"/>
                </a:solidFill>
                <a:latin typeface="Segoe UI"/>
                <a:hlinkClick r:id="rId3"/>
              </a:rPr>
              <a:t>복사하기</a:t>
            </a:r>
            <a:r>
              <a:rPr lang="en-US" altLang="ko-KR" sz="1200" b="0" i="0" u="none" strike="noStrike" baseline="0" dirty="0" smtClean="0">
                <a:solidFill>
                  <a:srgbClr val="0080FF"/>
                </a:solidFill>
                <a:latin typeface="Segoe UI"/>
                <a:hlinkClick r:id="rId3"/>
              </a:rPr>
              <a:t>][</a:t>
            </a:r>
            <a:r>
              <a:rPr lang="ko-KR" altLang="en-US" sz="1200" b="0" i="0" u="none" strike="noStrike" baseline="0" dirty="0" smtClean="0">
                <a:solidFill>
                  <a:srgbClr val="0080FF"/>
                </a:solidFill>
                <a:latin typeface="Segoe UI"/>
                <a:hlinkClick r:id="rId4"/>
              </a:rPr>
              <a:t>본문으로</a:t>
            </a:r>
            <a:r>
              <a:rPr lang="en-US" altLang="ko-KR" sz="1200" b="0" i="0" u="none" strike="noStrike" baseline="0" dirty="0" smtClean="0">
                <a:solidFill>
                  <a:srgbClr val="0080FF"/>
                </a:solidFill>
                <a:latin typeface="Segoe UI"/>
                <a:hlinkClick r:id="rId4"/>
              </a:rPr>
              <a:t>][</a:t>
            </a:r>
            <a:r>
              <a:rPr lang="ko-KR" altLang="en-US" sz="1200" b="0" i="0" u="none" strike="noStrike" baseline="0" dirty="0" smtClean="0">
                <a:solidFill>
                  <a:srgbClr val="0080FF"/>
                </a:solidFill>
                <a:latin typeface="Segoe UI"/>
                <a:hlinkClick r:id="rId5"/>
              </a:rPr>
              <a:t>목록으로</a:t>
            </a:r>
            <a:r>
              <a:rPr lang="en-US" altLang="ko-KR" sz="1200" b="0" i="0" u="none" strike="noStrike" baseline="0" dirty="0" smtClean="0">
                <a:solidFill>
                  <a:srgbClr val="0080FF"/>
                </a:solidFill>
                <a:latin typeface="Segoe UI"/>
                <a:hlinkClick r:id="rId5"/>
              </a:rPr>
              <a:t>]</a:t>
            </a:r>
          </a:p>
          <a:p>
            <a:pPr marR="450" algn="l" rtl="0"/>
            <a:r>
              <a:rPr lang="en-US" altLang="ko-KR" sz="1200" b="0" i="0" u="none" strike="noStrike" baseline="0" dirty="0" smtClean="0">
                <a:solidFill>
                  <a:srgbClr val="417CBE"/>
                </a:solidFill>
                <a:latin typeface="Segoe UI"/>
              </a:rPr>
              <a:t>(2:10) </a:t>
            </a:r>
            <a:r>
              <a:rPr lang="ko-KR" altLang="en-US" sz="1200" b="0" i="0" u="none" strike="noStrike" baseline="0" dirty="0" smtClean="0">
                <a:solidFill>
                  <a:srgbClr val="000000"/>
                </a:solidFill>
                <a:latin typeface="굴림"/>
                <a:ea typeface="굴림"/>
              </a:rPr>
              <a:t>그 세대 사람도 다 그 열조에게로 돌아갔고 그 후에 일어난 다른 세대는 여호와를 알지 못하며 여호와께서 이스라엘을 위하여 행하신 일도 알지 못하였더라</a:t>
            </a:r>
            <a:endParaRPr lang="en-US" altLang="ko-KR" sz="1200" b="0" i="0" u="none" strike="noStrike" baseline="0" dirty="0" smtClean="0">
              <a:solidFill>
                <a:srgbClr val="000000"/>
              </a:solidFill>
              <a:latin typeface="굴림"/>
              <a:ea typeface="굴림"/>
            </a:endParaRPr>
          </a:p>
          <a:p>
            <a:r>
              <a:rPr lang="en-US" altLang="ko-K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</a:t>
            </a:r>
            <a:r>
              <a:rPr lang="ko-KR" alt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삿</a:t>
            </a:r>
            <a:r>
              <a:rPr lang="en-US" altLang="ko-K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17:6]</a:t>
            </a:r>
            <a:r>
              <a:rPr lang="ko-KR" alt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그 때에는 이스라엘에 왕이 없으므로 사람마다 자기 </a:t>
            </a:r>
            <a:r>
              <a:rPr lang="ko-KR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소견</a:t>
            </a:r>
            <a:r>
              <a:rPr lang="ko-KR" alt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에 옳은 대로 행하였더라</a:t>
            </a:r>
          </a:p>
          <a:p>
            <a:endParaRPr lang="ko-KR" alt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ko-K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</a:t>
            </a:r>
            <a:r>
              <a:rPr lang="ko-KR" alt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삿</a:t>
            </a:r>
            <a:r>
              <a:rPr lang="en-US" altLang="ko-K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21:25]</a:t>
            </a:r>
            <a:r>
              <a:rPr lang="ko-KR" alt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그 때에 이스라엘에 왕이 없으므로 사람이 각각 그 </a:t>
            </a:r>
            <a:r>
              <a:rPr lang="ko-KR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소견</a:t>
            </a:r>
            <a:r>
              <a:rPr lang="ko-KR" alt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에 옳은 대로 행하였더라</a:t>
            </a:r>
          </a:p>
          <a:p>
            <a:endParaRPr lang="ko-KR" alt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R="450" algn="l" rtl="0"/>
            <a:endParaRPr lang="ko-KR" altLang="en-US" sz="1200" b="0" i="0" u="none" strike="noStrike" baseline="0" dirty="0" smtClean="0">
              <a:solidFill>
                <a:srgbClr val="000000"/>
              </a:solidFill>
              <a:latin typeface="굴림"/>
              <a:ea typeface="굴림"/>
            </a:endParaRPr>
          </a:p>
          <a:p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2C1DD-C98F-4116-BDA6-9401ECCEDB68}" type="slidenum">
              <a:rPr lang="ko-KR" altLang="en-US" smtClean="0"/>
              <a:t>84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1601459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algn="l" rtl="0"/>
            <a:r>
              <a:rPr lang="ko-KR" altLang="en-US" sz="1200" b="1" i="0" u="none" strike="noStrike" baseline="0" dirty="0" err="1" smtClean="0">
                <a:latin typeface="Segoe UI"/>
              </a:rPr>
              <a:t>사무엘상</a:t>
            </a:r>
            <a:r>
              <a:rPr lang="ko-KR" altLang="en-US" sz="1200" b="1" i="0" u="none" strike="noStrike" baseline="0" dirty="0" smtClean="0">
                <a:latin typeface="Segoe UI"/>
              </a:rPr>
              <a:t> </a:t>
            </a:r>
            <a:r>
              <a:rPr lang="en-US" altLang="ko-KR" sz="1200" b="1" i="0" u="none" strike="noStrike" baseline="0" dirty="0" smtClean="0">
                <a:latin typeface="Segoe UI"/>
              </a:rPr>
              <a:t>1:1 </a:t>
            </a:r>
            <a:r>
              <a:rPr lang="ko-KR" altLang="en-US" sz="1200" b="0" i="0" u="none" strike="noStrike" baseline="0" dirty="0" smtClean="0">
                <a:solidFill>
                  <a:srgbClr val="808080"/>
                </a:solidFill>
                <a:latin typeface="Segoe UI"/>
              </a:rPr>
              <a:t> </a:t>
            </a:r>
            <a:r>
              <a:rPr lang="en-US" altLang="ko-KR" sz="1200" b="0" i="0" u="none" strike="noStrike" baseline="0" dirty="0" smtClean="0">
                <a:solidFill>
                  <a:srgbClr val="808080"/>
                </a:solidFill>
                <a:latin typeface="Segoe UI"/>
              </a:rPr>
              <a:t>(</a:t>
            </a:r>
            <a:r>
              <a:rPr lang="ko-KR" altLang="en-US" sz="1200" b="0" i="0" u="none" strike="noStrike" baseline="0" dirty="0" smtClean="0">
                <a:solidFill>
                  <a:srgbClr val="808080"/>
                </a:solidFill>
                <a:latin typeface="Segoe UI"/>
              </a:rPr>
              <a:t>삼상</a:t>
            </a:r>
            <a:r>
              <a:rPr lang="en-US" altLang="ko-KR" sz="1200" b="0" i="0" u="none" strike="noStrike" baseline="0" dirty="0" smtClean="0">
                <a:solidFill>
                  <a:srgbClr val="808080"/>
                </a:solidFill>
                <a:latin typeface="Segoe UI"/>
              </a:rPr>
              <a:t>1:1) - [</a:t>
            </a:r>
            <a:r>
              <a:rPr lang="ko-KR" altLang="en-US" sz="1200" b="0" i="0" u="none" strike="noStrike" baseline="0" dirty="0" smtClean="0">
                <a:solidFill>
                  <a:srgbClr val="0080FF"/>
                </a:solidFill>
                <a:latin typeface="Segoe UI"/>
                <a:hlinkClick r:id="rId3"/>
              </a:rPr>
              <a:t>복사하기</a:t>
            </a:r>
            <a:r>
              <a:rPr lang="en-US" altLang="ko-KR" sz="1200" b="0" i="0" u="none" strike="noStrike" baseline="0" dirty="0" smtClean="0">
                <a:solidFill>
                  <a:srgbClr val="0080FF"/>
                </a:solidFill>
                <a:latin typeface="Segoe UI"/>
                <a:hlinkClick r:id="rId3"/>
              </a:rPr>
              <a:t>][</a:t>
            </a:r>
            <a:r>
              <a:rPr lang="ko-KR" altLang="en-US" sz="1200" b="0" i="0" u="none" strike="noStrike" baseline="0" dirty="0" smtClean="0">
                <a:solidFill>
                  <a:srgbClr val="0080FF"/>
                </a:solidFill>
                <a:latin typeface="Segoe UI"/>
                <a:hlinkClick r:id="rId4"/>
              </a:rPr>
              <a:t>본문으로</a:t>
            </a:r>
            <a:r>
              <a:rPr lang="en-US" altLang="ko-KR" sz="1200" b="0" i="0" u="none" strike="noStrike" baseline="0" dirty="0" smtClean="0">
                <a:solidFill>
                  <a:srgbClr val="0080FF"/>
                </a:solidFill>
                <a:latin typeface="Segoe UI"/>
                <a:hlinkClick r:id="rId4"/>
              </a:rPr>
              <a:t>][</a:t>
            </a:r>
            <a:r>
              <a:rPr lang="ko-KR" altLang="en-US" sz="1200" b="0" i="0" u="none" strike="noStrike" baseline="0" dirty="0" smtClean="0">
                <a:solidFill>
                  <a:srgbClr val="0080FF"/>
                </a:solidFill>
                <a:latin typeface="Segoe UI"/>
                <a:hlinkClick r:id="rId5"/>
              </a:rPr>
              <a:t>목록으로</a:t>
            </a:r>
            <a:r>
              <a:rPr lang="en-US" altLang="ko-KR" sz="1200" b="0" i="0" u="none" strike="noStrike" baseline="0" dirty="0" smtClean="0">
                <a:solidFill>
                  <a:srgbClr val="0080FF"/>
                </a:solidFill>
                <a:latin typeface="Segoe UI"/>
                <a:hlinkClick r:id="rId5"/>
              </a:rPr>
              <a:t>]</a:t>
            </a:r>
          </a:p>
          <a:p>
            <a:pPr marR="450" algn="l" rtl="0"/>
            <a:r>
              <a:rPr lang="en-US" altLang="ko-KR" sz="1200" b="0" i="0" u="none" strike="noStrike" baseline="0" dirty="0" smtClean="0">
                <a:solidFill>
                  <a:srgbClr val="417CBE"/>
                </a:solidFill>
                <a:latin typeface="Segoe UI"/>
              </a:rPr>
              <a:t>(1:1) </a:t>
            </a:r>
            <a:r>
              <a:rPr lang="ko-KR" altLang="en-US" sz="1200" b="0" i="0" u="none" strike="noStrike" baseline="0" dirty="0" err="1" smtClean="0">
                <a:solidFill>
                  <a:srgbClr val="000000"/>
                </a:solidFill>
                <a:latin typeface="굴림"/>
                <a:ea typeface="굴림"/>
              </a:rPr>
              <a:t>에브라임</a:t>
            </a:r>
            <a:r>
              <a:rPr lang="ko-KR" altLang="en-US" sz="1200" b="0" i="0" u="none" strike="noStrike" baseline="0" dirty="0" smtClean="0">
                <a:solidFill>
                  <a:srgbClr val="000000"/>
                </a:solidFill>
                <a:latin typeface="굴림"/>
                <a:ea typeface="굴림"/>
              </a:rPr>
              <a:t> 산지 </a:t>
            </a:r>
            <a:r>
              <a:rPr lang="ko-KR" altLang="en-US" sz="1200" b="0" i="0" u="none" strike="noStrike" baseline="0" dirty="0" err="1" smtClean="0">
                <a:solidFill>
                  <a:srgbClr val="000000"/>
                </a:solidFill>
                <a:latin typeface="굴림"/>
                <a:ea typeface="굴림"/>
              </a:rPr>
              <a:t>라마다임소빔에</a:t>
            </a:r>
            <a:r>
              <a:rPr lang="ko-KR" altLang="en-US" sz="1200" b="0" i="0" u="none" strike="noStrike" baseline="0" dirty="0" smtClean="0">
                <a:solidFill>
                  <a:srgbClr val="000000"/>
                </a:solidFill>
                <a:latin typeface="굴림"/>
                <a:ea typeface="굴림"/>
              </a:rPr>
              <a:t> </a:t>
            </a:r>
            <a:r>
              <a:rPr lang="ko-KR" altLang="en-US" sz="1200" b="0" i="0" u="none" strike="noStrike" baseline="0" dirty="0" err="1" smtClean="0">
                <a:solidFill>
                  <a:srgbClr val="000000"/>
                </a:solidFill>
                <a:latin typeface="굴림"/>
                <a:ea typeface="굴림"/>
              </a:rPr>
              <a:t>에브라임</a:t>
            </a:r>
            <a:r>
              <a:rPr lang="ko-KR" altLang="en-US" sz="1200" b="0" i="0" u="none" strike="noStrike" baseline="0" dirty="0" smtClean="0">
                <a:solidFill>
                  <a:srgbClr val="000000"/>
                </a:solidFill>
                <a:latin typeface="굴림"/>
                <a:ea typeface="굴림"/>
              </a:rPr>
              <a:t> 사람 </a:t>
            </a:r>
            <a:r>
              <a:rPr lang="ko-KR" altLang="en-US" sz="1200" b="0" i="0" u="none" strike="noStrike" baseline="0" dirty="0" err="1" smtClean="0">
                <a:solidFill>
                  <a:srgbClr val="000000"/>
                </a:solidFill>
                <a:latin typeface="굴림"/>
                <a:ea typeface="굴림"/>
              </a:rPr>
              <a:t>엘가나라</a:t>
            </a:r>
            <a:r>
              <a:rPr lang="ko-KR" altLang="en-US" sz="1200" b="0" i="0" u="none" strike="noStrike" baseline="0" dirty="0" smtClean="0">
                <a:solidFill>
                  <a:srgbClr val="000000"/>
                </a:solidFill>
                <a:latin typeface="굴림"/>
                <a:ea typeface="굴림"/>
              </a:rPr>
              <a:t> 하는 자가 있으니 그는 여로함의 아들이요 </a:t>
            </a:r>
            <a:r>
              <a:rPr lang="ko-KR" altLang="en-US" sz="1200" b="0" i="0" u="none" strike="noStrike" baseline="0" dirty="0" err="1" smtClean="0">
                <a:solidFill>
                  <a:srgbClr val="000000"/>
                </a:solidFill>
                <a:latin typeface="굴림"/>
                <a:ea typeface="굴림"/>
              </a:rPr>
              <a:t>엘리후의</a:t>
            </a:r>
            <a:r>
              <a:rPr lang="ko-KR" altLang="en-US" sz="1200" b="0" i="0" u="none" strike="noStrike" baseline="0" dirty="0" smtClean="0">
                <a:solidFill>
                  <a:srgbClr val="000000"/>
                </a:solidFill>
                <a:latin typeface="굴림"/>
                <a:ea typeface="굴림"/>
              </a:rPr>
              <a:t> 손자요 </a:t>
            </a:r>
            <a:r>
              <a:rPr lang="ko-KR" altLang="en-US" sz="1200" b="0" i="0" u="none" strike="noStrike" baseline="0" dirty="0" err="1" smtClean="0">
                <a:solidFill>
                  <a:srgbClr val="000000"/>
                </a:solidFill>
                <a:latin typeface="굴림"/>
                <a:ea typeface="굴림"/>
              </a:rPr>
              <a:t>도후의</a:t>
            </a:r>
            <a:r>
              <a:rPr lang="ko-KR" altLang="en-US" sz="1200" b="0" i="0" u="none" strike="noStrike" baseline="0" dirty="0" smtClean="0">
                <a:solidFill>
                  <a:srgbClr val="000000"/>
                </a:solidFill>
                <a:latin typeface="굴림"/>
                <a:ea typeface="굴림"/>
              </a:rPr>
              <a:t> 증손이요 </a:t>
            </a:r>
            <a:r>
              <a:rPr lang="ko-KR" altLang="en-US" sz="1200" b="0" i="0" u="none" strike="noStrike" baseline="0" dirty="0" err="1" smtClean="0">
                <a:solidFill>
                  <a:srgbClr val="000000"/>
                </a:solidFill>
                <a:latin typeface="굴림"/>
                <a:ea typeface="굴림"/>
              </a:rPr>
              <a:t>숩의</a:t>
            </a:r>
            <a:r>
              <a:rPr lang="ko-KR" altLang="en-US" sz="1200" b="0" i="0" u="none" strike="noStrike" baseline="0" dirty="0" smtClean="0">
                <a:solidFill>
                  <a:srgbClr val="000000"/>
                </a:solidFill>
                <a:latin typeface="굴림"/>
                <a:ea typeface="굴림"/>
              </a:rPr>
              <a:t> </a:t>
            </a:r>
            <a:r>
              <a:rPr lang="ko-KR" altLang="en-US" sz="1200" b="0" i="0" u="none" strike="noStrike" baseline="0" dirty="0" err="1" smtClean="0">
                <a:solidFill>
                  <a:srgbClr val="000000"/>
                </a:solidFill>
                <a:latin typeface="굴림"/>
                <a:ea typeface="굴림"/>
              </a:rPr>
              <a:t>현손이더라</a:t>
            </a:r>
            <a:endParaRPr lang="ko-KR" altLang="en-US" sz="1200" b="0" i="0" u="none" strike="noStrike" baseline="0" dirty="0" smtClean="0">
              <a:solidFill>
                <a:srgbClr val="000000"/>
              </a:solidFill>
              <a:latin typeface="굴림"/>
              <a:ea typeface="굴림"/>
            </a:endParaRPr>
          </a:p>
          <a:p>
            <a:pPr rtl="0"/>
            <a:r>
              <a:rPr lang="ko-KR" alt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역대상 </a:t>
            </a:r>
            <a:r>
              <a:rPr lang="en-US" altLang="ko-K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6:23-28; 16 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대상</a:t>
            </a:r>
            <a:r>
              <a:rPr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6:23-28,16) - [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복사하기</a:t>
            </a:r>
            <a:r>
              <a:rPr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][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본문으로</a:t>
            </a:r>
            <a:r>
              <a:rPr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][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/>
              </a:rPr>
              <a:t>목록으로</a:t>
            </a:r>
            <a:r>
              <a:rPr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/>
              </a:rPr>
              <a:t>]</a:t>
            </a:r>
          </a:p>
          <a:p>
            <a:pPr rtl="0"/>
            <a:r>
              <a:rPr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(6:23-28) </a:t>
            </a:r>
            <a:r>
              <a:rPr lang="ko-KR" altLang="en-US" sz="1200" b="1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ko-KR" sz="1200" b="1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23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그 아들은 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엘가나요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그 아들은 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에비아삽이요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그 아들은 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앗실이요</a:t>
            </a:r>
            <a:r>
              <a:rPr lang="ko-KR" altLang="en-US" sz="1200" b="1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ko-KR" sz="1200" b="1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24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그 아들은 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다핫이요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그 아들은 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우리엘이요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그 아들은 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웃시야요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그 아들은 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사울이며</a:t>
            </a:r>
            <a:r>
              <a:rPr lang="ko-KR" altLang="en-US" sz="1200" b="1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ko-KR" sz="1200" b="1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25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엘가나의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아들들은 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아마새와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아히못이라</a:t>
            </a:r>
            <a:r>
              <a:rPr lang="ko-KR" altLang="en-US" sz="1200" b="1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ko-KR" sz="1200" b="1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26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엘가나로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말하면 그 자손은 이러하니 그 아들은 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소배요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그 아들은 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나핫이요</a:t>
            </a:r>
            <a:r>
              <a:rPr lang="ko-KR" altLang="en-US" sz="1200" b="1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ko-KR" sz="1200" b="1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27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그 아들은 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엘리압이요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그 아들은 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여로함이요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그 아들은 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엘가나며</a:t>
            </a:r>
            <a:r>
              <a:rPr lang="ko-KR" altLang="en-US" sz="1200" b="1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ko-KR" sz="1200" b="1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28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사무엘의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아들들은 맏아들 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요엘이요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다음은 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아비야며</a:t>
            </a:r>
            <a:endParaRPr lang="ko-KR" alt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/>
            <a:r>
              <a:rPr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(6:16) 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레위의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아들들은 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게르손과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그핫과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므라리며</a:t>
            </a:r>
            <a:endParaRPr lang="ko-KR" alt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2C1DD-C98F-4116-BDA6-9401ECCEDB68}" type="slidenum">
              <a:rPr lang="ko-KR" altLang="en-US" smtClean="0"/>
              <a:t>85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8594670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200" b="0" i="0" u="none" strike="noStrike" baseline="0" dirty="0" smtClean="0">
              <a:solidFill>
                <a:srgbClr val="417CBE"/>
              </a:solidFill>
              <a:latin typeface="Segoe UI"/>
            </a:endParaRP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b="0" i="0" u="none" strike="noStrike" baseline="0" dirty="0" smtClean="0">
                <a:solidFill>
                  <a:srgbClr val="417CBE"/>
                </a:solidFill>
                <a:latin typeface="Segoe UI"/>
              </a:rPr>
              <a:t>(2:12) </a:t>
            </a:r>
            <a:r>
              <a:rPr lang="ko-KR" altLang="en-US" sz="1200" b="0" i="0" u="none" strike="noStrike" baseline="0" dirty="0" err="1" smtClean="0">
                <a:solidFill>
                  <a:srgbClr val="000000"/>
                </a:solidFill>
                <a:latin typeface="굴림"/>
                <a:ea typeface="굴림"/>
              </a:rPr>
              <a:t>엘리의</a:t>
            </a:r>
            <a:r>
              <a:rPr lang="ko-KR" altLang="en-US" sz="1200" b="0" i="0" u="none" strike="noStrike" baseline="0" dirty="0" smtClean="0">
                <a:solidFill>
                  <a:srgbClr val="000000"/>
                </a:solidFill>
                <a:latin typeface="굴림"/>
                <a:ea typeface="굴림"/>
              </a:rPr>
              <a:t> 아들들은 불량자라 여호와를 알지 아니하더라</a:t>
            </a:r>
            <a:endParaRPr lang="en-US" altLang="ko-KR" sz="1200" b="0" i="0" u="none" strike="noStrike" baseline="0" dirty="0" smtClean="0">
              <a:solidFill>
                <a:srgbClr val="000000"/>
              </a:solidFill>
              <a:latin typeface="굴림"/>
              <a:ea typeface="굴림"/>
            </a:endParaRPr>
          </a:p>
          <a:p>
            <a:pPr rtl="0"/>
            <a:r>
              <a:rPr lang="ko-KR" alt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삼상 </a:t>
            </a:r>
            <a:r>
              <a:rPr lang="en-US" altLang="ko-K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2:12 </a:t>
            </a:r>
            <a:r>
              <a:rPr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Now the sons of Eli </a:t>
            </a:r>
            <a:r>
              <a:rPr lang="en-US" altLang="ko-KR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were</a:t>
            </a:r>
            <a:r>
              <a:rPr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sons of Belial; they knew not the LORD.</a:t>
            </a:r>
          </a:p>
          <a:p>
            <a:pPr rtl="0"/>
            <a:endParaRPr lang="en-US" altLang="ko-KR" sz="1200" b="1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b="0" i="0" u="none" strike="noStrike" baseline="0" dirty="0" smtClean="0">
                <a:solidFill>
                  <a:srgbClr val="417CBE"/>
                </a:solidFill>
                <a:latin typeface="Segoe UI"/>
              </a:rPr>
              <a:t>(</a:t>
            </a:r>
            <a:r>
              <a:rPr lang="ko-KR" altLang="en-US" sz="1200" b="0" i="0" u="none" strike="noStrike" baseline="0" dirty="0" err="1" smtClean="0">
                <a:solidFill>
                  <a:srgbClr val="417CBE"/>
                </a:solidFill>
                <a:latin typeface="Segoe UI"/>
              </a:rPr>
              <a:t>삿</a:t>
            </a:r>
            <a:r>
              <a:rPr lang="en-US" altLang="ko-KR" sz="1200" b="0" i="0" u="none" strike="noStrike" baseline="0" dirty="0" smtClean="0">
                <a:solidFill>
                  <a:srgbClr val="417CBE"/>
                </a:solidFill>
                <a:latin typeface="Segoe UI"/>
              </a:rPr>
              <a:t>2:10) </a:t>
            </a:r>
            <a:r>
              <a:rPr lang="ko-KR" altLang="en-US" sz="1200" b="0" i="0" u="none" strike="noStrike" baseline="0" dirty="0" smtClean="0">
                <a:solidFill>
                  <a:srgbClr val="000000"/>
                </a:solidFill>
                <a:latin typeface="굴림"/>
                <a:ea typeface="굴림"/>
              </a:rPr>
              <a:t>그 세대 사람도 다 그 열조에게로 돌아갔고 그 후에 일어난 다른 세대는 여호와를 알지 못하며 여호와께서 이스라엘을 위하여 행하신 일도 알지 못하였더라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200" b="0" i="0" u="none" strike="noStrike" baseline="0" dirty="0" smtClean="0">
              <a:solidFill>
                <a:srgbClr val="417CBE"/>
              </a:solidFill>
              <a:latin typeface="Segoe UI"/>
            </a:endParaRP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200" b="0" i="0" u="none" strike="noStrike" baseline="0" dirty="0" smtClean="0">
              <a:solidFill>
                <a:srgbClr val="417CBE"/>
              </a:solidFill>
              <a:latin typeface="Segoe UI"/>
            </a:endParaRP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b="0" i="0" u="none" strike="noStrike" baseline="0" dirty="0" smtClean="0">
                <a:solidFill>
                  <a:srgbClr val="417CBE"/>
                </a:solidFill>
                <a:latin typeface="Segoe UI"/>
              </a:rPr>
              <a:t>삼상</a:t>
            </a:r>
            <a:r>
              <a:rPr lang="en-US" altLang="ko-KR" sz="1200" b="0" i="0" u="none" strike="noStrike" baseline="0" dirty="0" smtClean="0">
                <a:solidFill>
                  <a:srgbClr val="417CBE"/>
                </a:solidFill>
                <a:latin typeface="Segoe UI"/>
              </a:rPr>
              <a:t>2:12 </a:t>
            </a:r>
            <a:r>
              <a:rPr lang="ko-KR" altLang="en-US" sz="1200" b="0" i="0" u="none" strike="noStrike" baseline="0" dirty="0" err="1" smtClean="0">
                <a:solidFill>
                  <a:srgbClr val="417CBE"/>
                </a:solidFill>
                <a:latin typeface="Segoe UI"/>
              </a:rPr>
              <a:t>엘리의</a:t>
            </a:r>
            <a:r>
              <a:rPr lang="ko-KR" altLang="en-US" sz="1200" b="0" i="0" u="none" strike="noStrike" baseline="0" dirty="0" smtClean="0">
                <a:solidFill>
                  <a:srgbClr val="417CBE"/>
                </a:solidFill>
                <a:latin typeface="Segoe UI"/>
              </a:rPr>
              <a:t> 아들들은 불량자라 여호와를 알지 아니하더라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b="0" i="0" u="none" strike="noStrike" baseline="0" dirty="0" smtClean="0">
                <a:solidFill>
                  <a:srgbClr val="417CBE"/>
                </a:solidFill>
                <a:latin typeface="Segoe UI"/>
              </a:rPr>
              <a:t>삼상</a:t>
            </a:r>
            <a:r>
              <a:rPr lang="en-US" altLang="ko-KR" sz="1200" b="0" i="0" u="none" strike="noStrike" baseline="0" dirty="0" smtClean="0">
                <a:solidFill>
                  <a:srgbClr val="417CBE"/>
                </a:solidFill>
                <a:latin typeface="Segoe UI"/>
              </a:rPr>
              <a:t>2:13 </a:t>
            </a:r>
            <a:r>
              <a:rPr lang="ko-KR" altLang="en-US" sz="1200" b="0" i="0" u="none" strike="noStrike" baseline="0" dirty="0" smtClean="0">
                <a:solidFill>
                  <a:srgbClr val="417CBE"/>
                </a:solidFill>
                <a:latin typeface="Segoe UI"/>
              </a:rPr>
              <a:t>그 제사장들이 백성에게 행하는 습관은 이러하니 곧 아무 사람이 제사를 드리고 그 고기를 삶을 때에 제사장의 사환이 손에 </a:t>
            </a:r>
            <a:r>
              <a:rPr lang="ko-KR" altLang="en-US" sz="1200" b="0" i="0" u="none" strike="noStrike" baseline="0" dirty="0" err="1" smtClean="0">
                <a:solidFill>
                  <a:srgbClr val="417CBE"/>
                </a:solidFill>
                <a:latin typeface="Segoe UI"/>
              </a:rPr>
              <a:t>세살</a:t>
            </a:r>
            <a:r>
              <a:rPr lang="ko-KR" altLang="en-US" sz="1200" b="0" i="0" u="none" strike="noStrike" baseline="0" dirty="0" smtClean="0">
                <a:solidFill>
                  <a:srgbClr val="417CBE"/>
                </a:solidFill>
                <a:latin typeface="Segoe UI"/>
              </a:rPr>
              <a:t> 갈고리를 가지고 와서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b="0" i="0" u="none" strike="noStrike" baseline="0" dirty="0" smtClean="0">
                <a:solidFill>
                  <a:srgbClr val="417CBE"/>
                </a:solidFill>
                <a:latin typeface="Segoe UI"/>
              </a:rPr>
              <a:t>삼상</a:t>
            </a:r>
            <a:r>
              <a:rPr lang="en-US" altLang="ko-KR" sz="1200" b="0" i="0" u="none" strike="noStrike" baseline="0" dirty="0" smtClean="0">
                <a:solidFill>
                  <a:srgbClr val="417CBE"/>
                </a:solidFill>
                <a:latin typeface="Segoe UI"/>
              </a:rPr>
              <a:t>2:14 </a:t>
            </a:r>
            <a:r>
              <a:rPr lang="ko-KR" altLang="en-US" sz="1200" b="0" i="0" u="none" strike="noStrike" baseline="0" dirty="0" smtClean="0">
                <a:solidFill>
                  <a:srgbClr val="417CBE"/>
                </a:solidFill>
                <a:latin typeface="Segoe UI"/>
              </a:rPr>
              <a:t>그것으로 </a:t>
            </a:r>
            <a:r>
              <a:rPr lang="ko-KR" altLang="en-US" sz="1200" b="0" i="0" u="none" strike="noStrike" baseline="0" dirty="0" err="1" smtClean="0">
                <a:solidFill>
                  <a:srgbClr val="417CBE"/>
                </a:solidFill>
                <a:latin typeface="Segoe UI"/>
              </a:rPr>
              <a:t>남비에나</a:t>
            </a:r>
            <a:r>
              <a:rPr lang="ko-KR" altLang="en-US" sz="1200" b="0" i="0" u="none" strike="noStrike" baseline="0" dirty="0" smtClean="0">
                <a:solidFill>
                  <a:srgbClr val="417CBE"/>
                </a:solidFill>
                <a:latin typeface="Segoe UI"/>
              </a:rPr>
              <a:t> 솥에나 큰 솥에나 가마에 찔러 넣어서 갈고리에 걸려 나오는 것은 제사장이 자기 것으로 취하되 </a:t>
            </a:r>
            <a:r>
              <a:rPr lang="ko-KR" altLang="en-US" sz="1200" b="0" i="0" u="none" strike="noStrike" baseline="0" dirty="0" err="1" smtClean="0">
                <a:solidFill>
                  <a:srgbClr val="417CBE"/>
                </a:solidFill>
                <a:latin typeface="Segoe UI"/>
              </a:rPr>
              <a:t>실로에서</a:t>
            </a:r>
            <a:r>
              <a:rPr lang="ko-KR" altLang="en-US" sz="1200" b="0" i="0" u="none" strike="noStrike" baseline="0" dirty="0" smtClean="0">
                <a:solidFill>
                  <a:srgbClr val="417CBE"/>
                </a:solidFill>
                <a:latin typeface="Segoe UI"/>
              </a:rPr>
              <a:t> 무릇 그 곳에 온 이스라엘 사람에게 이같이 할 뿐 아니라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b="0" i="0" u="none" strike="noStrike" baseline="0" dirty="0" smtClean="0">
                <a:solidFill>
                  <a:srgbClr val="417CBE"/>
                </a:solidFill>
                <a:latin typeface="Segoe UI"/>
              </a:rPr>
              <a:t>삼상</a:t>
            </a:r>
            <a:r>
              <a:rPr lang="en-US" altLang="ko-KR" sz="1200" b="0" i="0" u="none" strike="noStrike" baseline="0" dirty="0" smtClean="0">
                <a:solidFill>
                  <a:srgbClr val="417CBE"/>
                </a:solidFill>
                <a:latin typeface="Segoe UI"/>
              </a:rPr>
              <a:t>2:15 </a:t>
            </a:r>
            <a:r>
              <a:rPr lang="ko-KR" altLang="en-US" sz="1200" b="0" i="0" u="none" strike="noStrike" baseline="0" dirty="0" smtClean="0">
                <a:solidFill>
                  <a:srgbClr val="417CBE"/>
                </a:solidFill>
                <a:latin typeface="Segoe UI"/>
              </a:rPr>
              <a:t>기름을 태우기 전에도 제사장의 사환이 와서 </a:t>
            </a:r>
            <a:r>
              <a:rPr lang="ko-KR" altLang="en-US" sz="1200" b="0" i="0" u="none" strike="noStrike" baseline="0" dirty="0" err="1" smtClean="0">
                <a:solidFill>
                  <a:srgbClr val="417CBE"/>
                </a:solidFill>
                <a:latin typeface="Segoe UI"/>
              </a:rPr>
              <a:t>제사드리는</a:t>
            </a:r>
            <a:r>
              <a:rPr lang="ko-KR" altLang="en-US" sz="1200" b="0" i="0" u="none" strike="noStrike" baseline="0" dirty="0" smtClean="0">
                <a:solidFill>
                  <a:srgbClr val="417CBE"/>
                </a:solidFill>
                <a:latin typeface="Segoe UI"/>
              </a:rPr>
              <a:t> 사람에게 이르기를 제사장에게 구워 드릴 고기를 내라 그가 네게 삶은 고기를 원치 아니하고 날 것을 원하신다 하다가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b="0" i="0" u="none" strike="noStrike" baseline="0" dirty="0" smtClean="0">
                <a:solidFill>
                  <a:srgbClr val="417CBE"/>
                </a:solidFill>
                <a:latin typeface="Segoe UI"/>
              </a:rPr>
              <a:t>삼상</a:t>
            </a:r>
            <a:r>
              <a:rPr lang="en-US" altLang="ko-KR" sz="1200" b="0" i="0" u="none" strike="noStrike" baseline="0" dirty="0" smtClean="0">
                <a:solidFill>
                  <a:srgbClr val="417CBE"/>
                </a:solidFill>
                <a:latin typeface="Segoe UI"/>
              </a:rPr>
              <a:t>2:16 </a:t>
            </a:r>
            <a:r>
              <a:rPr lang="ko-KR" altLang="en-US" sz="1200" b="0" i="0" u="none" strike="noStrike" baseline="0" dirty="0" smtClean="0">
                <a:solidFill>
                  <a:srgbClr val="417CBE"/>
                </a:solidFill>
                <a:latin typeface="Segoe UI"/>
              </a:rPr>
              <a:t>그 사람이 이르기를 반드시 먼저 기름을 태운 후에 네 마음에 원하는 대로 취하라 하면 그가 말하기를 아니라 지금 내게 내라 그렇지 아니하면 내가 억지로 빼앗으리라 하였으니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b="0" i="0" u="none" strike="noStrike" baseline="0" dirty="0" smtClean="0">
                <a:solidFill>
                  <a:srgbClr val="417CBE"/>
                </a:solidFill>
                <a:latin typeface="Segoe UI"/>
              </a:rPr>
              <a:t>삼상</a:t>
            </a:r>
            <a:r>
              <a:rPr lang="en-US" altLang="ko-KR" sz="1200" b="0" i="0" u="none" strike="noStrike" baseline="0" dirty="0" smtClean="0">
                <a:solidFill>
                  <a:srgbClr val="417CBE"/>
                </a:solidFill>
                <a:latin typeface="Segoe UI"/>
              </a:rPr>
              <a:t>2:17 </a:t>
            </a:r>
            <a:r>
              <a:rPr lang="ko-KR" altLang="en-US" sz="1200" b="0" i="0" u="none" strike="noStrike" baseline="0" dirty="0" smtClean="0">
                <a:solidFill>
                  <a:srgbClr val="417CBE"/>
                </a:solidFill>
                <a:latin typeface="Segoe UI"/>
              </a:rPr>
              <a:t>이 소년들의 죄가 여호와 앞에 심히 큼은 그들이 여호와의 제사를 멸시함이었더라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200" b="0" i="0" u="none" strike="noStrike" baseline="0" dirty="0" smtClean="0">
              <a:solidFill>
                <a:srgbClr val="417CBE"/>
              </a:solidFill>
              <a:latin typeface="Segoe UI"/>
            </a:endParaRP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</a:t>
            </a:r>
            <a:r>
              <a:rPr lang="ko-KR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삼상</a:t>
            </a:r>
            <a:r>
              <a:rPr lang="en-US" altLang="ko-K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2:25]</a:t>
            </a:r>
            <a:r>
              <a:rPr lang="ko-KR" alt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사람이 사람에게 범죄하면 하나님이 </a:t>
            </a:r>
            <a:r>
              <a:rPr lang="ko-KR" altLang="en-US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판결하시려니와</a:t>
            </a:r>
            <a:r>
              <a:rPr lang="ko-KR" alt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사람이 여호와께 범죄하면 누가 위하여 간구하겠느냐 하되 그들이 </a:t>
            </a:r>
            <a:r>
              <a:rPr lang="ko-KR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그 아비의 말을 듣지 아니하였으니</a:t>
            </a:r>
            <a:r>
              <a:rPr lang="ko-KR" alt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이는 여호와께서 그들을 </a:t>
            </a:r>
            <a:r>
              <a:rPr lang="ko-KR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죽이기로</a:t>
            </a:r>
            <a:r>
              <a:rPr lang="ko-KR" alt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뜻하셨음이었더라</a:t>
            </a:r>
            <a:endParaRPr lang="en-US" altLang="ko-KR" sz="1200" b="0" i="0" u="none" strike="noStrike" baseline="0" dirty="0" smtClean="0">
              <a:solidFill>
                <a:srgbClr val="417CBE"/>
              </a:solidFill>
              <a:latin typeface="Segoe UI"/>
            </a:endParaRP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200" b="0" i="0" u="none" strike="noStrike" baseline="0" dirty="0" smtClean="0">
              <a:solidFill>
                <a:srgbClr val="417CBE"/>
              </a:solidFill>
              <a:latin typeface="Segoe UI"/>
            </a:endParaRP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b="0" i="0" u="none" strike="noStrike" baseline="0" dirty="0" smtClean="0">
                <a:solidFill>
                  <a:srgbClr val="000000"/>
                </a:solidFill>
                <a:latin typeface="굴림"/>
                <a:ea typeface="굴림"/>
              </a:rPr>
              <a:t>삼상</a:t>
            </a:r>
            <a:r>
              <a:rPr lang="en-US" altLang="ko-KR" sz="1200" b="0" i="0" u="none" strike="noStrike" baseline="0" dirty="0" smtClean="0">
                <a:solidFill>
                  <a:srgbClr val="000000"/>
                </a:solidFill>
                <a:latin typeface="굴림"/>
                <a:ea typeface="굴림"/>
              </a:rPr>
              <a:t>3:13</a:t>
            </a:r>
            <a:r>
              <a:rPr lang="en-US" altLang="ko-KR" sz="1200" b="0" i="0" u="none" strike="noStrike" baseline="0" dirty="0" smtClean="0">
                <a:solidFill>
                  <a:srgbClr val="417CBE"/>
                </a:solidFill>
                <a:latin typeface="Segoe UI"/>
              </a:rPr>
              <a:t>(3:13) </a:t>
            </a:r>
            <a:r>
              <a:rPr lang="ko-KR" altLang="en-US" sz="1200" b="0" i="0" u="none" strike="noStrike" baseline="0" dirty="0" smtClean="0">
                <a:solidFill>
                  <a:srgbClr val="000000"/>
                </a:solidFill>
                <a:latin typeface="굴림"/>
                <a:ea typeface="굴림"/>
              </a:rPr>
              <a:t>내가 그 집을 </a:t>
            </a:r>
            <a:r>
              <a:rPr lang="ko-KR" altLang="en-US" sz="1200" b="0" i="0" u="none" strike="noStrike" baseline="0" dirty="0" err="1" smtClean="0">
                <a:solidFill>
                  <a:srgbClr val="000000"/>
                </a:solidFill>
                <a:latin typeface="굴림"/>
                <a:ea typeface="굴림"/>
              </a:rPr>
              <a:t>영영토록</a:t>
            </a:r>
            <a:r>
              <a:rPr lang="ko-KR" altLang="en-US" sz="1200" b="0" i="0" u="none" strike="noStrike" baseline="0" dirty="0" smtClean="0">
                <a:solidFill>
                  <a:srgbClr val="000000"/>
                </a:solidFill>
                <a:latin typeface="굴림"/>
                <a:ea typeface="굴림"/>
              </a:rPr>
              <a:t> 심판하겠다고 그에게 이른 것은 그의 아는 죄악을 인함이니 이는 그가 자기 아들들이 </a:t>
            </a:r>
            <a:r>
              <a:rPr lang="ko-KR" altLang="en-US" sz="1200" b="1" i="0" u="none" strike="noStrike" baseline="0" dirty="0" smtClean="0">
                <a:solidFill>
                  <a:srgbClr val="FF0000"/>
                </a:solidFill>
                <a:latin typeface="굴림"/>
                <a:ea typeface="굴림"/>
              </a:rPr>
              <a:t>저주를 자청하되 금하지 아니하였음이니라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sz="1200" b="0" i="0" u="none" strike="noStrike" baseline="0" dirty="0" smtClean="0">
              <a:solidFill>
                <a:srgbClr val="000000"/>
              </a:solidFill>
              <a:latin typeface="굴림"/>
              <a:ea typeface="굴림"/>
            </a:endParaRP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2:28-30) </a:t>
            </a:r>
            <a:r>
              <a:rPr lang="ko-KR" altLang="en-US" sz="1200" b="1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ko-KR" sz="1200" b="1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28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이스라엘 모든 지파 중에서 내가 그를 택하여 나의 제사장을 삼아 그로 내 단에 올라 분향하며 내 앞에서 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에봇을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입게 하지 아니하였느냐 이스라엘 자손의 드리는 모든 화제를 내가 네 조상의 집에 주지 아니하였느냐</a:t>
            </a:r>
            <a:r>
              <a:rPr lang="ko-KR" altLang="en-US" sz="1200" b="1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ko-KR" sz="1200" b="1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29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너희는 어찌하여 내가 나의 처소에서 명한 </a:t>
            </a:r>
            <a:r>
              <a:rPr lang="ko-KR" alt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나의 제물과 예물을 밟으며 네 아들들을 나보다 더 중히 여겨 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내 백성 이스라엘의 드리는 가장 좋은 것으로 스스로 살찌게 하느냐</a:t>
            </a:r>
            <a:r>
              <a:rPr lang="ko-KR" altLang="en-US" sz="1200" b="1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ko-KR" sz="1200" b="1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30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그러므로 이스라엘의 하나님 나 여호와가 말하노라 내가 전에 네 집과 네 조상의 집이 내 앞에 영영히 행하리라 하였으나 이제 나 여호와가 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말하노니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결단코 그렇게 아니하리라 나를 존중히 여기는 자를 내가 존중히 여기고 나를 멸시하는 자를 내가 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경멸히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여기리라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2C1DD-C98F-4116-BDA6-9401ECCEDB68}" type="slidenum">
              <a:rPr lang="ko-KR" altLang="en-US" smtClean="0"/>
              <a:t>86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174288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algn="l" rtl="0"/>
            <a:r>
              <a:rPr lang="ko-KR" altLang="en-US" sz="1200" b="1" i="0" u="none" strike="noStrike" baseline="0" dirty="0" err="1" smtClean="0">
                <a:latin typeface="Segoe UI"/>
              </a:rPr>
              <a:t>사무엘상</a:t>
            </a:r>
            <a:r>
              <a:rPr lang="ko-KR" altLang="en-US" sz="1200" b="1" i="0" u="none" strike="noStrike" baseline="0" dirty="0" smtClean="0">
                <a:latin typeface="Segoe UI"/>
              </a:rPr>
              <a:t> </a:t>
            </a:r>
            <a:r>
              <a:rPr lang="en-US" altLang="ko-KR" sz="1200" b="1" i="0" u="none" strike="noStrike" baseline="0" dirty="0" smtClean="0">
                <a:latin typeface="Segoe UI"/>
              </a:rPr>
              <a:t>2:26 </a:t>
            </a:r>
            <a:r>
              <a:rPr lang="ko-KR" altLang="en-US" sz="1200" b="0" i="0" u="none" strike="noStrike" baseline="0" dirty="0" smtClean="0">
                <a:solidFill>
                  <a:srgbClr val="808080"/>
                </a:solidFill>
                <a:latin typeface="Segoe UI"/>
              </a:rPr>
              <a:t> </a:t>
            </a:r>
            <a:r>
              <a:rPr lang="en-US" altLang="ko-KR" sz="1200" b="0" i="0" u="none" strike="noStrike" baseline="0" dirty="0" smtClean="0">
                <a:solidFill>
                  <a:srgbClr val="808080"/>
                </a:solidFill>
                <a:latin typeface="Segoe UI"/>
              </a:rPr>
              <a:t>(</a:t>
            </a:r>
            <a:r>
              <a:rPr lang="ko-KR" altLang="en-US" sz="1200" b="0" i="0" u="none" strike="noStrike" baseline="0" dirty="0" smtClean="0">
                <a:solidFill>
                  <a:srgbClr val="808080"/>
                </a:solidFill>
                <a:latin typeface="Segoe UI"/>
              </a:rPr>
              <a:t>삼상</a:t>
            </a:r>
            <a:r>
              <a:rPr lang="en-US" altLang="ko-KR" sz="1200" b="0" i="0" u="none" strike="noStrike" baseline="0" dirty="0" smtClean="0">
                <a:solidFill>
                  <a:srgbClr val="808080"/>
                </a:solidFill>
                <a:latin typeface="Segoe UI"/>
              </a:rPr>
              <a:t>2:26) - [</a:t>
            </a:r>
            <a:r>
              <a:rPr lang="ko-KR" altLang="en-US" sz="1200" b="0" i="0" u="none" strike="noStrike" baseline="0" dirty="0" smtClean="0">
                <a:solidFill>
                  <a:srgbClr val="0080FF"/>
                </a:solidFill>
                <a:latin typeface="Segoe UI"/>
                <a:hlinkClick r:id="rId3"/>
              </a:rPr>
              <a:t>복사하기</a:t>
            </a:r>
            <a:r>
              <a:rPr lang="en-US" altLang="ko-KR" sz="1200" b="0" i="0" u="none" strike="noStrike" baseline="0" dirty="0" smtClean="0">
                <a:solidFill>
                  <a:srgbClr val="0080FF"/>
                </a:solidFill>
                <a:latin typeface="Segoe UI"/>
                <a:hlinkClick r:id="rId3"/>
              </a:rPr>
              <a:t>][</a:t>
            </a:r>
            <a:r>
              <a:rPr lang="ko-KR" altLang="en-US" sz="1200" b="0" i="0" u="none" strike="noStrike" baseline="0" dirty="0" smtClean="0">
                <a:solidFill>
                  <a:srgbClr val="0080FF"/>
                </a:solidFill>
                <a:latin typeface="Segoe UI"/>
                <a:hlinkClick r:id="rId4"/>
              </a:rPr>
              <a:t>본문으로</a:t>
            </a:r>
            <a:r>
              <a:rPr lang="en-US" altLang="ko-KR" sz="1200" b="0" i="0" u="none" strike="noStrike" baseline="0" dirty="0" smtClean="0">
                <a:solidFill>
                  <a:srgbClr val="0080FF"/>
                </a:solidFill>
                <a:latin typeface="Segoe UI"/>
                <a:hlinkClick r:id="rId4"/>
              </a:rPr>
              <a:t>][</a:t>
            </a:r>
            <a:r>
              <a:rPr lang="ko-KR" altLang="en-US" sz="1200" b="0" i="0" u="none" strike="noStrike" baseline="0" dirty="0" smtClean="0">
                <a:solidFill>
                  <a:srgbClr val="0080FF"/>
                </a:solidFill>
                <a:latin typeface="Segoe UI"/>
                <a:hlinkClick r:id="rId5"/>
              </a:rPr>
              <a:t>목록으로</a:t>
            </a:r>
            <a:r>
              <a:rPr lang="en-US" altLang="ko-KR" sz="1200" b="0" i="0" u="none" strike="noStrike" baseline="0" dirty="0" smtClean="0">
                <a:solidFill>
                  <a:srgbClr val="0080FF"/>
                </a:solidFill>
                <a:latin typeface="Segoe UI"/>
                <a:hlinkClick r:id="rId5"/>
              </a:rPr>
              <a:t>]</a:t>
            </a:r>
          </a:p>
          <a:p>
            <a:pPr marR="450" algn="l" rtl="0"/>
            <a:r>
              <a:rPr lang="en-US" altLang="ko-KR" sz="1200" b="0" i="0" u="none" strike="noStrike" baseline="0" dirty="0" smtClean="0">
                <a:solidFill>
                  <a:srgbClr val="417CBE"/>
                </a:solidFill>
                <a:latin typeface="Segoe UI"/>
              </a:rPr>
              <a:t>(2:26) </a:t>
            </a:r>
            <a:r>
              <a:rPr lang="ko-KR" altLang="en-US" sz="1200" b="0" i="0" u="none" strike="noStrike" baseline="0" dirty="0" smtClean="0">
                <a:solidFill>
                  <a:srgbClr val="000000"/>
                </a:solidFill>
                <a:latin typeface="굴림"/>
                <a:ea typeface="굴림"/>
              </a:rPr>
              <a:t>아이 </a:t>
            </a:r>
            <a:r>
              <a:rPr lang="ko-KR" altLang="en-US" sz="1200" b="0" i="0" u="none" strike="noStrike" baseline="0" dirty="0" err="1" smtClean="0">
                <a:solidFill>
                  <a:srgbClr val="000000"/>
                </a:solidFill>
                <a:latin typeface="굴림"/>
                <a:ea typeface="굴림"/>
              </a:rPr>
              <a:t>사무엘이</a:t>
            </a:r>
            <a:r>
              <a:rPr lang="ko-KR" altLang="en-US" sz="1200" b="0" i="0" u="none" strike="noStrike" baseline="0" dirty="0" smtClean="0">
                <a:solidFill>
                  <a:srgbClr val="000000"/>
                </a:solidFill>
                <a:latin typeface="굴림"/>
                <a:ea typeface="굴림"/>
              </a:rPr>
              <a:t> 점점 자라매 여호와와 사람들에게 은총을 더욱 받더라</a:t>
            </a:r>
          </a:p>
          <a:p>
            <a:pPr marR="0" algn="l" rtl="0"/>
            <a:r>
              <a:rPr lang="ko-KR" altLang="en-US" sz="1200" b="1" i="0" u="none" strike="noStrike" baseline="0" dirty="0" err="1" smtClean="0">
                <a:latin typeface="Segoe UI"/>
                <a:ea typeface="굴림"/>
              </a:rPr>
              <a:t>사무엘상</a:t>
            </a:r>
            <a:r>
              <a:rPr lang="ko-KR" altLang="en-US" sz="1200" b="1" i="0" u="none" strike="noStrike" baseline="0" dirty="0" smtClean="0">
                <a:latin typeface="Segoe UI"/>
                <a:ea typeface="굴림"/>
              </a:rPr>
              <a:t> </a:t>
            </a:r>
            <a:r>
              <a:rPr lang="en-US" altLang="ko-KR" sz="1200" b="1" i="0" u="none" strike="noStrike" baseline="0" dirty="0" smtClean="0">
                <a:latin typeface="Segoe UI"/>
                <a:ea typeface="굴림"/>
              </a:rPr>
              <a:t>3:1-10 </a:t>
            </a:r>
            <a:r>
              <a:rPr lang="ko-KR" altLang="en-US" sz="1200" b="0" i="0" u="none" strike="noStrike" baseline="0" dirty="0" smtClean="0">
                <a:solidFill>
                  <a:srgbClr val="808080"/>
                </a:solidFill>
                <a:latin typeface="Segoe UI"/>
                <a:ea typeface="굴림"/>
              </a:rPr>
              <a:t> </a:t>
            </a:r>
            <a:r>
              <a:rPr lang="en-US" altLang="ko-KR" sz="1200" b="0" i="0" u="none" strike="noStrike" baseline="0" dirty="0" smtClean="0">
                <a:solidFill>
                  <a:srgbClr val="808080"/>
                </a:solidFill>
                <a:latin typeface="Segoe UI"/>
                <a:ea typeface="굴림"/>
              </a:rPr>
              <a:t>(</a:t>
            </a:r>
            <a:r>
              <a:rPr lang="ko-KR" altLang="en-US" sz="1200" b="0" i="0" u="none" strike="noStrike" baseline="0" dirty="0" smtClean="0">
                <a:solidFill>
                  <a:srgbClr val="808080"/>
                </a:solidFill>
                <a:latin typeface="Segoe UI"/>
                <a:ea typeface="굴림"/>
              </a:rPr>
              <a:t>삼상</a:t>
            </a:r>
            <a:r>
              <a:rPr lang="en-US" altLang="ko-KR" sz="1200" b="0" i="0" u="none" strike="noStrike" baseline="0" dirty="0" smtClean="0">
                <a:solidFill>
                  <a:srgbClr val="808080"/>
                </a:solidFill>
                <a:latin typeface="Segoe UI"/>
                <a:ea typeface="굴림"/>
              </a:rPr>
              <a:t>3:1-10) - [</a:t>
            </a:r>
            <a:r>
              <a:rPr lang="ko-KR" altLang="en-US" sz="1200" b="0" i="0" u="none" strike="noStrike" baseline="0" dirty="0" smtClean="0">
                <a:solidFill>
                  <a:srgbClr val="0080FF"/>
                </a:solidFill>
                <a:latin typeface="Segoe UI"/>
                <a:ea typeface="굴림"/>
                <a:hlinkClick r:id="rId6"/>
              </a:rPr>
              <a:t>복사하기</a:t>
            </a:r>
            <a:r>
              <a:rPr lang="en-US" altLang="ko-KR" sz="1200" b="0" i="0" u="none" strike="noStrike" baseline="0" dirty="0" smtClean="0">
                <a:solidFill>
                  <a:srgbClr val="0080FF"/>
                </a:solidFill>
                <a:latin typeface="Segoe UI"/>
                <a:ea typeface="굴림"/>
                <a:hlinkClick r:id="rId6"/>
              </a:rPr>
              <a:t>][</a:t>
            </a:r>
            <a:r>
              <a:rPr lang="ko-KR" altLang="en-US" sz="1200" b="0" i="0" u="none" strike="noStrike" baseline="0" dirty="0" smtClean="0">
                <a:solidFill>
                  <a:srgbClr val="0080FF"/>
                </a:solidFill>
                <a:latin typeface="Segoe UI"/>
                <a:ea typeface="굴림"/>
                <a:hlinkClick r:id="rId7"/>
              </a:rPr>
              <a:t>본문으로</a:t>
            </a:r>
            <a:r>
              <a:rPr lang="en-US" altLang="ko-KR" sz="1200" b="0" i="0" u="none" strike="noStrike" baseline="0" dirty="0" smtClean="0">
                <a:solidFill>
                  <a:srgbClr val="0080FF"/>
                </a:solidFill>
                <a:latin typeface="Segoe UI"/>
                <a:ea typeface="굴림"/>
                <a:hlinkClick r:id="rId7"/>
              </a:rPr>
              <a:t>][</a:t>
            </a:r>
            <a:r>
              <a:rPr lang="ko-KR" altLang="en-US" sz="1200" b="0" i="0" u="none" strike="noStrike" baseline="0" dirty="0" smtClean="0">
                <a:solidFill>
                  <a:srgbClr val="0080FF"/>
                </a:solidFill>
                <a:latin typeface="Segoe UI"/>
                <a:ea typeface="굴림"/>
                <a:hlinkClick r:id="rId8"/>
              </a:rPr>
              <a:t>목록으로</a:t>
            </a:r>
            <a:r>
              <a:rPr lang="en-US" altLang="ko-KR" sz="1200" b="0" i="0" u="none" strike="noStrike" baseline="0" dirty="0" smtClean="0">
                <a:solidFill>
                  <a:srgbClr val="0080FF"/>
                </a:solidFill>
                <a:latin typeface="Segoe UI"/>
                <a:ea typeface="굴림"/>
                <a:hlinkClick r:id="rId8"/>
              </a:rPr>
              <a:t>]</a:t>
            </a:r>
          </a:p>
          <a:p>
            <a:pPr marR="450" algn="l" rtl="0"/>
            <a:r>
              <a:rPr lang="en-US" altLang="ko-KR" sz="1200" b="0" i="0" u="none" strike="noStrike" baseline="0" dirty="0" smtClean="0">
                <a:solidFill>
                  <a:srgbClr val="417CBE"/>
                </a:solidFill>
                <a:latin typeface="Segoe UI"/>
                <a:ea typeface="굴림"/>
              </a:rPr>
              <a:t>(3:1-10) </a:t>
            </a:r>
            <a:r>
              <a:rPr lang="ko-KR" altLang="en-US" sz="1200" b="1" i="0" u="none" strike="noStrike" baseline="30000" dirty="0" smtClean="0">
                <a:solidFill>
                  <a:srgbClr val="800000"/>
                </a:solidFill>
                <a:latin typeface="Segoe UI"/>
                <a:ea typeface="굴림"/>
              </a:rPr>
              <a:t> </a:t>
            </a:r>
            <a:r>
              <a:rPr lang="en-US" altLang="ko-KR" sz="1200" b="1" i="0" u="none" strike="noStrike" baseline="30000" dirty="0" smtClean="0">
                <a:solidFill>
                  <a:srgbClr val="800000"/>
                </a:solidFill>
                <a:latin typeface="Segoe UI"/>
                <a:ea typeface="굴림"/>
              </a:rPr>
              <a:t>1</a:t>
            </a:r>
            <a:r>
              <a:rPr lang="ko-KR" altLang="en-US" sz="1200" b="0" i="0" u="none" strike="noStrike" baseline="0" dirty="0" smtClean="0">
                <a:solidFill>
                  <a:srgbClr val="000000"/>
                </a:solidFill>
                <a:latin typeface="굴림"/>
                <a:ea typeface="굴림"/>
              </a:rPr>
              <a:t>아이 </a:t>
            </a:r>
            <a:r>
              <a:rPr lang="ko-KR" altLang="en-US" sz="1200" b="0" i="0" u="none" strike="noStrike" baseline="0" dirty="0" err="1" smtClean="0">
                <a:solidFill>
                  <a:srgbClr val="000000"/>
                </a:solidFill>
                <a:latin typeface="굴림"/>
                <a:ea typeface="굴림"/>
              </a:rPr>
              <a:t>사무엘이</a:t>
            </a:r>
            <a:r>
              <a:rPr lang="ko-KR" altLang="en-US" sz="1200" b="0" i="0" u="none" strike="noStrike" baseline="0" dirty="0" smtClean="0">
                <a:solidFill>
                  <a:srgbClr val="000000"/>
                </a:solidFill>
                <a:latin typeface="굴림"/>
                <a:ea typeface="굴림"/>
              </a:rPr>
              <a:t> </a:t>
            </a:r>
            <a:r>
              <a:rPr lang="ko-KR" altLang="en-US" sz="1200" b="0" i="0" u="none" strike="noStrike" baseline="0" dirty="0" err="1" smtClean="0">
                <a:solidFill>
                  <a:srgbClr val="000000"/>
                </a:solidFill>
                <a:latin typeface="굴림"/>
                <a:ea typeface="굴림"/>
              </a:rPr>
              <a:t>엘리</a:t>
            </a:r>
            <a:r>
              <a:rPr lang="ko-KR" altLang="en-US" sz="1200" b="0" i="0" u="none" strike="noStrike" baseline="0" dirty="0" smtClean="0">
                <a:solidFill>
                  <a:srgbClr val="000000"/>
                </a:solidFill>
                <a:latin typeface="굴림"/>
                <a:ea typeface="굴림"/>
              </a:rPr>
              <a:t> 앞에서 여호와를 섬길 때에는 여호와의 말씀이 희귀하여 이상이 흔히 보이지 않았더라</a:t>
            </a:r>
            <a:r>
              <a:rPr lang="ko-KR" altLang="en-US" sz="1200" b="1" i="0" u="none" strike="noStrike" baseline="30000" dirty="0" smtClean="0">
                <a:solidFill>
                  <a:srgbClr val="800000"/>
                </a:solidFill>
                <a:latin typeface="Segoe UI"/>
                <a:ea typeface="굴림"/>
              </a:rPr>
              <a:t> </a:t>
            </a:r>
            <a:r>
              <a:rPr lang="en-US" altLang="ko-KR" sz="1200" b="1" i="0" u="none" strike="noStrike" baseline="30000" dirty="0" smtClean="0">
                <a:solidFill>
                  <a:srgbClr val="800000"/>
                </a:solidFill>
                <a:latin typeface="Segoe UI"/>
                <a:ea typeface="굴림"/>
              </a:rPr>
              <a:t>2</a:t>
            </a:r>
            <a:r>
              <a:rPr lang="ko-KR" altLang="en-US" sz="1200" b="0" i="0" u="none" strike="noStrike" baseline="0" dirty="0" err="1" smtClean="0">
                <a:solidFill>
                  <a:srgbClr val="000000"/>
                </a:solidFill>
                <a:latin typeface="굴림"/>
                <a:ea typeface="굴림"/>
              </a:rPr>
              <a:t>엘리의</a:t>
            </a:r>
            <a:r>
              <a:rPr lang="ko-KR" altLang="en-US" sz="1200" b="0" i="0" u="none" strike="noStrike" baseline="0" dirty="0" smtClean="0">
                <a:solidFill>
                  <a:srgbClr val="000000"/>
                </a:solidFill>
                <a:latin typeface="굴림"/>
                <a:ea typeface="굴림"/>
              </a:rPr>
              <a:t> 눈이 점점 어두워가서 잘 보지 못하는 그 때에 그가 자기 처소에 누웠고</a:t>
            </a:r>
            <a:r>
              <a:rPr lang="ko-KR" altLang="en-US" sz="1200" b="1" i="0" u="none" strike="noStrike" baseline="30000" dirty="0" smtClean="0">
                <a:solidFill>
                  <a:srgbClr val="800000"/>
                </a:solidFill>
                <a:latin typeface="Segoe UI"/>
                <a:ea typeface="굴림"/>
              </a:rPr>
              <a:t> </a:t>
            </a:r>
            <a:r>
              <a:rPr lang="en-US" altLang="ko-KR" sz="1200" b="1" i="0" u="none" strike="noStrike" baseline="30000" dirty="0" smtClean="0">
                <a:solidFill>
                  <a:srgbClr val="800000"/>
                </a:solidFill>
                <a:latin typeface="Segoe UI"/>
                <a:ea typeface="굴림"/>
              </a:rPr>
              <a:t>3</a:t>
            </a:r>
            <a:r>
              <a:rPr lang="ko-KR" altLang="en-US" sz="1200" b="0" i="0" u="none" strike="noStrike" baseline="0" dirty="0" smtClean="0">
                <a:solidFill>
                  <a:srgbClr val="000000"/>
                </a:solidFill>
                <a:latin typeface="굴림"/>
                <a:ea typeface="굴림"/>
              </a:rPr>
              <a:t>하나님의 등불은 아직 꺼지지 아니하였으며 </a:t>
            </a:r>
            <a:r>
              <a:rPr lang="ko-KR" altLang="en-US" sz="1200" b="0" i="0" u="none" strike="noStrike" baseline="0" dirty="0" err="1" smtClean="0">
                <a:solidFill>
                  <a:srgbClr val="000000"/>
                </a:solidFill>
                <a:latin typeface="굴림"/>
                <a:ea typeface="굴림"/>
              </a:rPr>
              <a:t>사무엘은</a:t>
            </a:r>
            <a:r>
              <a:rPr lang="ko-KR" altLang="en-US" sz="1200" b="0" i="0" u="none" strike="noStrike" baseline="0" dirty="0" smtClean="0">
                <a:solidFill>
                  <a:srgbClr val="000000"/>
                </a:solidFill>
                <a:latin typeface="굴림"/>
                <a:ea typeface="굴림"/>
              </a:rPr>
              <a:t> 하나님의 궤 있는 여호와의 전 안에 누웠더니</a:t>
            </a:r>
            <a:r>
              <a:rPr lang="ko-KR" altLang="en-US" sz="1200" b="1" i="0" u="none" strike="noStrike" baseline="30000" dirty="0" smtClean="0">
                <a:solidFill>
                  <a:srgbClr val="800000"/>
                </a:solidFill>
                <a:latin typeface="Segoe UI"/>
                <a:ea typeface="굴림"/>
              </a:rPr>
              <a:t> </a:t>
            </a:r>
            <a:r>
              <a:rPr lang="en-US" altLang="ko-KR" sz="1200" b="1" i="0" u="none" strike="noStrike" baseline="30000" dirty="0" smtClean="0">
                <a:solidFill>
                  <a:srgbClr val="800000"/>
                </a:solidFill>
                <a:latin typeface="Segoe UI"/>
                <a:ea typeface="굴림"/>
              </a:rPr>
              <a:t>4</a:t>
            </a:r>
            <a:r>
              <a:rPr lang="ko-KR" altLang="en-US" sz="1200" b="0" i="0" u="none" strike="noStrike" baseline="0" dirty="0" smtClean="0">
                <a:solidFill>
                  <a:srgbClr val="000000"/>
                </a:solidFill>
                <a:latin typeface="굴림"/>
                <a:ea typeface="굴림"/>
              </a:rPr>
              <a:t>여호와께서 </a:t>
            </a:r>
            <a:r>
              <a:rPr lang="ko-KR" altLang="en-US" sz="1200" b="0" i="0" u="none" strike="noStrike" baseline="0" dirty="0" err="1" smtClean="0">
                <a:solidFill>
                  <a:srgbClr val="000000"/>
                </a:solidFill>
                <a:latin typeface="굴림"/>
                <a:ea typeface="굴림"/>
              </a:rPr>
              <a:t>사무엘을</a:t>
            </a:r>
            <a:r>
              <a:rPr lang="ko-KR" altLang="en-US" sz="1200" b="0" i="0" u="none" strike="noStrike" baseline="0" dirty="0" smtClean="0">
                <a:solidFill>
                  <a:srgbClr val="000000"/>
                </a:solidFill>
                <a:latin typeface="굴림"/>
                <a:ea typeface="굴림"/>
              </a:rPr>
              <a:t> 부르시는지라 그가 대답하되 내가 여기 있나이다 하고</a:t>
            </a:r>
            <a:r>
              <a:rPr lang="ko-KR" altLang="en-US" sz="1200" b="1" i="0" u="none" strike="noStrike" baseline="30000" dirty="0" smtClean="0">
                <a:solidFill>
                  <a:srgbClr val="800000"/>
                </a:solidFill>
                <a:latin typeface="Segoe UI"/>
                <a:ea typeface="굴림"/>
              </a:rPr>
              <a:t> </a:t>
            </a:r>
            <a:r>
              <a:rPr lang="en-US" altLang="ko-KR" sz="1200" b="1" i="0" u="none" strike="noStrike" baseline="30000" dirty="0" smtClean="0">
                <a:solidFill>
                  <a:srgbClr val="800000"/>
                </a:solidFill>
                <a:latin typeface="Segoe UI"/>
                <a:ea typeface="굴림"/>
              </a:rPr>
              <a:t>5</a:t>
            </a:r>
            <a:r>
              <a:rPr lang="ko-KR" altLang="en-US" sz="1200" b="0" i="0" u="none" strike="noStrike" baseline="0" dirty="0" err="1" smtClean="0">
                <a:solidFill>
                  <a:srgbClr val="000000"/>
                </a:solidFill>
                <a:latin typeface="굴림"/>
                <a:ea typeface="굴림"/>
              </a:rPr>
              <a:t>엘리에게로</a:t>
            </a:r>
            <a:r>
              <a:rPr lang="ko-KR" altLang="en-US" sz="1200" b="0" i="0" u="none" strike="noStrike" baseline="0" dirty="0" smtClean="0">
                <a:solidFill>
                  <a:srgbClr val="000000"/>
                </a:solidFill>
                <a:latin typeface="굴림"/>
                <a:ea typeface="굴림"/>
              </a:rPr>
              <a:t> 달려가서 가로되 당신이 나를 부르셨기로 내가 여기 있나이다 가로되 나는 부르지 아니하였으니 다시 누우라 그가 가서 누웠더니</a:t>
            </a:r>
            <a:r>
              <a:rPr lang="ko-KR" altLang="en-US" sz="1200" b="1" i="0" u="none" strike="noStrike" baseline="30000" dirty="0" smtClean="0">
                <a:solidFill>
                  <a:srgbClr val="800000"/>
                </a:solidFill>
                <a:latin typeface="Segoe UI"/>
                <a:ea typeface="굴림"/>
              </a:rPr>
              <a:t> </a:t>
            </a:r>
            <a:r>
              <a:rPr lang="en-US" altLang="ko-KR" sz="1200" b="1" i="0" u="none" strike="noStrike" baseline="30000" dirty="0" smtClean="0">
                <a:solidFill>
                  <a:srgbClr val="800000"/>
                </a:solidFill>
                <a:latin typeface="Segoe UI"/>
                <a:ea typeface="굴림"/>
              </a:rPr>
              <a:t>6</a:t>
            </a:r>
            <a:r>
              <a:rPr lang="ko-KR" altLang="en-US" sz="1200" b="0" i="0" u="none" strike="noStrike" baseline="0" dirty="0" smtClean="0">
                <a:solidFill>
                  <a:srgbClr val="000000"/>
                </a:solidFill>
                <a:latin typeface="굴림"/>
                <a:ea typeface="굴림"/>
              </a:rPr>
              <a:t>여호와께서 다시 </a:t>
            </a:r>
            <a:r>
              <a:rPr lang="ko-KR" altLang="en-US" sz="1200" b="0" i="0" u="none" strike="noStrike" baseline="0" dirty="0" err="1" smtClean="0">
                <a:solidFill>
                  <a:srgbClr val="000000"/>
                </a:solidFill>
                <a:latin typeface="굴림"/>
                <a:ea typeface="굴림"/>
              </a:rPr>
              <a:t>사무엘을</a:t>
            </a:r>
            <a:r>
              <a:rPr lang="ko-KR" altLang="en-US" sz="1200" b="0" i="0" u="none" strike="noStrike" baseline="0" dirty="0" smtClean="0">
                <a:solidFill>
                  <a:srgbClr val="000000"/>
                </a:solidFill>
                <a:latin typeface="굴림"/>
                <a:ea typeface="굴림"/>
              </a:rPr>
              <a:t> 부르시는지라 </a:t>
            </a:r>
            <a:r>
              <a:rPr lang="ko-KR" altLang="en-US" sz="1200" b="0" i="0" u="none" strike="noStrike" baseline="0" dirty="0" err="1" smtClean="0">
                <a:solidFill>
                  <a:srgbClr val="000000"/>
                </a:solidFill>
                <a:latin typeface="굴림"/>
                <a:ea typeface="굴림"/>
              </a:rPr>
              <a:t>사무엘이</a:t>
            </a:r>
            <a:r>
              <a:rPr lang="ko-KR" altLang="en-US" sz="1200" b="0" i="0" u="none" strike="noStrike" baseline="0" dirty="0" smtClean="0">
                <a:solidFill>
                  <a:srgbClr val="000000"/>
                </a:solidFill>
                <a:latin typeface="굴림"/>
                <a:ea typeface="굴림"/>
              </a:rPr>
              <a:t> 일어나서 </a:t>
            </a:r>
            <a:r>
              <a:rPr lang="ko-KR" altLang="en-US" sz="1200" b="0" i="0" u="none" strike="noStrike" baseline="0" dirty="0" err="1" smtClean="0">
                <a:solidFill>
                  <a:srgbClr val="000000"/>
                </a:solidFill>
                <a:latin typeface="굴림"/>
                <a:ea typeface="굴림"/>
              </a:rPr>
              <a:t>엘리에게로</a:t>
            </a:r>
            <a:r>
              <a:rPr lang="ko-KR" altLang="en-US" sz="1200" b="0" i="0" u="none" strike="noStrike" baseline="0" dirty="0" smtClean="0">
                <a:solidFill>
                  <a:srgbClr val="000000"/>
                </a:solidFill>
                <a:latin typeface="굴림"/>
                <a:ea typeface="굴림"/>
              </a:rPr>
              <a:t> 가서 가로되 당신이 나를 부르셨기로 내가 여기 있나이다 대답하되 내 아들아 내가 부르지 아니하였으니 다시 누우라 하니라</a:t>
            </a:r>
            <a:r>
              <a:rPr lang="ko-KR" altLang="en-US" sz="1200" b="1" i="0" u="none" strike="noStrike" baseline="30000" dirty="0" smtClean="0">
                <a:solidFill>
                  <a:srgbClr val="800000"/>
                </a:solidFill>
                <a:latin typeface="Segoe UI"/>
                <a:ea typeface="굴림"/>
              </a:rPr>
              <a:t> </a:t>
            </a:r>
            <a:r>
              <a:rPr lang="en-US" altLang="ko-KR" sz="1200" b="1" i="0" u="none" strike="noStrike" baseline="30000" dirty="0" smtClean="0">
                <a:solidFill>
                  <a:srgbClr val="800000"/>
                </a:solidFill>
                <a:latin typeface="Segoe UI"/>
                <a:ea typeface="굴림"/>
              </a:rPr>
              <a:t>7</a:t>
            </a:r>
            <a:r>
              <a:rPr lang="ko-KR" altLang="en-US" sz="1200" b="0" i="0" u="none" strike="noStrike" baseline="0" dirty="0" err="1" smtClean="0">
                <a:solidFill>
                  <a:srgbClr val="000000"/>
                </a:solidFill>
                <a:latin typeface="굴림"/>
                <a:ea typeface="굴림"/>
              </a:rPr>
              <a:t>사무엘이</a:t>
            </a:r>
            <a:r>
              <a:rPr lang="ko-KR" altLang="en-US" sz="1200" b="0" i="0" u="none" strike="noStrike" baseline="0" dirty="0" smtClean="0">
                <a:solidFill>
                  <a:srgbClr val="000000"/>
                </a:solidFill>
                <a:latin typeface="굴림"/>
                <a:ea typeface="굴림"/>
              </a:rPr>
              <a:t> 아직 여호와를 알지 못하고 여호와의 말씀도 아직 그에게 나타나지 아니한 때라</a:t>
            </a:r>
            <a:r>
              <a:rPr lang="ko-KR" altLang="en-US" sz="1200" b="1" i="0" u="none" strike="noStrike" baseline="30000" dirty="0" smtClean="0">
                <a:solidFill>
                  <a:srgbClr val="800000"/>
                </a:solidFill>
                <a:latin typeface="Segoe UI"/>
                <a:ea typeface="굴림"/>
              </a:rPr>
              <a:t> </a:t>
            </a:r>
            <a:r>
              <a:rPr lang="en-US" altLang="ko-KR" sz="1200" b="1" i="0" u="none" strike="noStrike" baseline="30000" dirty="0" smtClean="0">
                <a:solidFill>
                  <a:srgbClr val="800000"/>
                </a:solidFill>
                <a:latin typeface="Segoe UI"/>
                <a:ea typeface="굴림"/>
              </a:rPr>
              <a:t>8</a:t>
            </a:r>
            <a:r>
              <a:rPr lang="ko-KR" altLang="en-US" sz="1200" b="0" i="0" u="none" strike="noStrike" baseline="0" dirty="0" smtClean="0">
                <a:solidFill>
                  <a:srgbClr val="000000"/>
                </a:solidFill>
                <a:latin typeface="굴림"/>
                <a:ea typeface="굴림"/>
              </a:rPr>
              <a:t>여호와께서 </a:t>
            </a:r>
            <a:r>
              <a:rPr lang="ko-KR" altLang="en-US" sz="1200" b="0" i="0" u="none" strike="noStrike" baseline="0" dirty="0" err="1" smtClean="0">
                <a:solidFill>
                  <a:srgbClr val="000000"/>
                </a:solidFill>
                <a:latin typeface="굴림"/>
                <a:ea typeface="굴림"/>
              </a:rPr>
              <a:t>세번째</a:t>
            </a:r>
            <a:r>
              <a:rPr lang="ko-KR" altLang="en-US" sz="1200" b="0" i="0" u="none" strike="noStrike" baseline="0" dirty="0" smtClean="0">
                <a:solidFill>
                  <a:srgbClr val="000000"/>
                </a:solidFill>
                <a:latin typeface="굴림"/>
                <a:ea typeface="굴림"/>
              </a:rPr>
              <a:t> </a:t>
            </a:r>
            <a:r>
              <a:rPr lang="ko-KR" altLang="en-US" sz="1200" b="0" i="0" u="none" strike="noStrike" baseline="0" dirty="0" err="1" smtClean="0">
                <a:solidFill>
                  <a:srgbClr val="000000"/>
                </a:solidFill>
                <a:latin typeface="굴림"/>
                <a:ea typeface="굴림"/>
              </a:rPr>
              <a:t>사무엘을</a:t>
            </a:r>
            <a:r>
              <a:rPr lang="ko-KR" altLang="en-US" sz="1200" b="0" i="0" u="none" strike="noStrike" baseline="0" dirty="0" smtClean="0">
                <a:solidFill>
                  <a:srgbClr val="000000"/>
                </a:solidFill>
                <a:latin typeface="굴림"/>
                <a:ea typeface="굴림"/>
              </a:rPr>
              <a:t> 부르시는지라 그가 일어나서 </a:t>
            </a:r>
            <a:r>
              <a:rPr lang="ko-KR" altLang="en-US" sz="1200" b="0" i="0" u="none" strike="noStrike" baseline="0" dirty="0" err="1" smtClean="0">
                <a:solidFill>
                  <a:srgbClr val="000000"/>
                </a:solidFill>
                <a:latin typeface="굴림"/>
                <a:ea typeface="굴림"/>
              </a:rPr>
              <a:t>엘리에게로</a:t>
            </a:r>
            <a:r>
              <a:rPr lang="ko-KR" altLang="en-US" sz="1200" b="0" i="0" u="none" strike="noStrike" baseline="0" dirty="0" smtClean="0">
                <a:solidFill>
                  <a:srgbClr val="000000"/>
                </a:solidFill>
                <a:latin typeface="굴림"/>
                <a:ea typeface="굴림"/>
              </a:rPr>
              <a:t> 가서 가로되 당신이 나를 부르셨기로 내가 여기 있나이다 </a:t>
            </a:r>
            <a:r>
              <a:rPr lang="ko-KR" altLang="en-US" sz="1200" b="0" i="0" u="none" strike="noStrike" baseline="0" dirty="0" err="1" smtClean="0">
                <a:solidFill>
                  <a:srgbClr val="000000"/>
                </a:solidFill>
                <a:latin typeface="굴림"/>
                <a:ea typeface="굴림"/>
              </a:rPr>
              <a:t>엘리가</a:t>
            </a:r>
            <a:r>
              <a:rPr lang="ko-KR" altLang="en-US" sz="1200" b="0" i="0" u="none" strike="noStrike" baseline="0" dirty="0" smtClean="0">
                <a:solidFill>
                  <a:srgbClr val="000000"/>
                </a:solidFill>
                <a:latin typeface="굴림"/>
                <a:ea typeface="굴림"/>
              </a:rPr>
              <a:t> 여호와께서 이 아이를 부르신 줄을 깨닫고</a:t>
            </a:r>
            <a:r>
              <a:rPr lang="ko-KR" altLang="en-US" sz="1200" b="1" i="0" u="none" strike="noStrike" baseline="30000" dirty="0" smtClean="0">
                <a:solidFill>
                  <a:srgbClr val="800000"/>
                </a:solidFill>
                <a:latin typeface="Segoe UI"/>
                <a:ea typeface="굴림"/>
              </a:rPr>
              <a:t> </a:t>
            </a:r>
            <a:r>
              <a:rPr lang="en-US" altLang="ko-KR" sz="1200" b="1" i="0" u="none" strike="noStrike" baseline="30000" dirty="0" smtClean="0">
                <a:solidFill>
                  <a:srgbClr val="800000"/>
                </a:solidFill>
                <a:latin typeface="Segoe UI"/>
                <a:ea typeface="굴림"/>
              </a:rPr>
              <a:t>9</a:t>
            </a:r>
            <a:r>
              <a:rPr lang="ko-KR" altLang="en-US" sz="1200" b="0" i="0" u="none" strike="noStrike" baseline="0" dirty="0" smtClean="0">
                <a:solidFill>
                  <a:srgbClr val="000000"/>
                </a:solidFill>
                <a:latin typeface="굴림"/>
                <a:ea typeface="굴림"/>
              </a:rPr>
              <a:t>이에 </a:t>
            </a:r>
            <a:r>
              <a:rPr lang="ko-KR" altLang="en-US" sz="1200" b="0" i="0" u="none" strike="noStrike" baseline="0" dirty="0" err="1" smtClean="0">
                <a:solidFill>
                  <a:srgbClr val="000000"/>
                </a:solidFill>
                <a:latin typeface="굴림"/>
                <a:ea typeface="굴림"/>
              </a:rPr>
              <a:t>사무엘에게</a:t>
            </a:r>
            <a:r>
              <a:rPr lang="ko-KR" altLang="en-US" sz="1200" b="0" i="0" u="none" strike="noStrike" baseline="0" dirty="0" smtClean="0">
                <a:solidFill>
                  <a:srgbClr val="000000"/>
                </a:solidFill>
                <a:latin typeface="굴림"/>
                <a:ea typeface="굴림"/>
              </a:rPr>
              <a:t> 이르되 가서 누웠다가 그가 너를 부르시거든 네가 말하기를 여호와여 말씀하옵소서 주의 종이 듣겠나이다 하라 이에 </a:t>
            </a:r>
            <a:r>
              <a:rPr lang="ko-KR" altLang="en-US" sz="1200" b="0" i="0" u="none" strike="noStrike" baseline="0" dirty="0" err="1" smtClean="0">
                <a:solidFill>
                  <a:srgbClr val="000000"/>
                </a:solidFill>
                <a:latin typeface="굴림"/>
                <a:ea typeface="굴림"/>
              </a:rPr>
              <a:t>사무엘이</a:t>
            </a:r>
            <a:r>
              <a:rPr lang="ko-KR" altLang="en-US" sz="1200" b="0" i="0" u="none" strike="noStrike" baseline="0" dirty="0" smtClean="0">
                <a:solidFill>
                  <a:srgbClr val="000000"/>
                </a:solidFill>
                <a:latin typeface="굴림"/>
                <a:ea typeface="굴림"/>
              </a:rPr>
              <a:t> 가서 자기 처소에 </a:t>
            </a:r>
            <a:r>
              <a:rPr lang="ko-KR" altLang="en-US" sz="1200" b="0" i="0" u="none" strike="noStrike" baseline="0" dirty="0" err="1" smtClean="0">
                <a:solidFill>
                  <a:srgbClr val="000000"/>
                </a:solidFill>
                <a:latin typeface="굴림"/>
                <a:ea typeface="굴림"/>
              </a:rPr>
              <a:t>누우니라</a:t>
            </a:r>
            <a:r>
              <a:rPr lang="ko-KR" altLang="en-US" sz="1200" b="1" i="0" u="none" strike="noStrike" baseline="30000" dirty="0" smtClean="0">
                <a:solidFill>
                  <a:srgbClr val="800000"/>
                </a:solidFill>
                <a:latin typeface="Segoe UI"/>
                <a:ea typeface="굴림"/>
              </a:rPr>
              <a:t> </a:t>
            </a:r>
            <a:r>
              <a:rPr lang="en-US" altLang="ko-KR" sz="1200" b="1" i="0" u="none" strike="noStrike" baseline="30000" dirty="0" smtClean="0">
                <a:solidFill>
                  <a:srgbClr val="800000"/>
                </a:solidFill>
                <a:latin typeface="Segoe UI"/>
                <a:ea typeface="굴림"/>
              </a:rPr>
              <a:t>10</a:t>
            </a:r>
            <a:r>
              <a:rPr lang="ko-KR" altLang="en-US" sz="1200" b="0" i="0" u="none" strike="noStrike" baseline="0" dirty="0" smtClean="0">
                <a:solidFill>
                  <a:srgbClr val="000000"/>
                </a:solidFill>
                <a:latin typeface="굴림"/>
                <a:ea typeface="굴림"/>
              </a:rPr>
              <a:t>여호와께서 임하여 서서 전과 같이 </a:t>
            </a:r>
            <a:r>
              <a:rPr lang="ko-KR" altLang="en-US" sz="1200" b="0" i="0" u="none" strike="noStrike" baseline="0" dirty="0" err="1" smtClean="0">
                <a:solidFill>
                  <a:srgbClr val="000000"/>
                </a:solidFill>
                <a:latin typeface="굴림"/>
                <a:ea typeface="굴림"/>
              </a:rPr>
              <a:t>사무엘아</a:t>
            </a:r>
            <a:r>
              <a:rPr lang="ko-KR" altLang="en-US" sz="1200" b="0" i="0" u="none" strike="noStrike" baseline="0" dirty="0" smtClean="0">
                <a:solidFill>
                  <a:srgbClr val="000000"/>
                </a:solidFill>
                <a:latin typeface="굴림"/>
                <a:ea typeface="굴림"/>
              </a:rPr>
              <a:t> </a:t>
            </a:r>
            <a:r>
              <a:rPr lang="ko-KR" altLang="en-US" sz="1200" b="0" i="0" u="none" strike="noStrike" baseline="0" dirty="0" err="1" smtClean="0">
                <a:solidFill>
                  <a:srgbClr val="000000"/>
                </a:solidFill>
                <a:latin typeface="굴림"/>
                <a:ea typeface="굴림"/>
              </a:rPr>
              <a:t>사무엘아</a:t>
            </a:r>
            <a:r>
              <a:rPr lang="ko-KR" altLang="en-US" sz="1200" b="0" i="0" u="none" strike="noStrike" baseline="0" dirty="0" smtClean="0">
                <a:solidFill>
                  <a:srgbClr val="000000"/>
                </a:solidFill>
                <a:latin typeface="굴림"/>
                <a:ea typeface="굴림"/>
              </a:rPr>
              <a:t> 부르시는지라 </a:t>
            </a:r>
            <a:r>
              <a:rPr lang="ko-KR" altLang="en-US" sz="1200" b="0" i="0" u="none" strike="noStrike" baseline="0" dirty="0" err="1" smtClean="0">
                <a:solidFill>
                  <a:srgbClr val="000000"/>
                </a:solidFill>
                <a:latin typeface="굴림"/>
                <a:ea typeface="굴림"/>
              </a:rPr>
              <a:t>사무엘이</a:t>
            </a:r>
            <a:r>
              <a:rPr lang="ko-KR" altLang="en-US" sz="1200" b="0" i="0" u="none" strike="noStrike" baseline="0" dirty="0" smtClean="0">
                <a:solidFill>
                  <a:srgbClr val="000000"/>
                </a:solidFill>
                <a:latin typeface="굴림"/>
                <a:ea typeface="굴림"/>
              </a:rPr>
              <a:t> 가로되 말씀하옵소서 주의 종이 듣겠나이다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2C1DD-C98F-4116-BDA6-9401ECCEDB68}" type="slidenum">
              <a:rPr lang="ko-KR" altLang="en-US" smtClean="0"/>
              <a:t>87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9592175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err="1" smtClean="0"/>
              <a:t>엘리의</a:t>
            </a:r>
            <a:r>
              <a:rPr lang="ko-KR" altLang="en-US" dirty="0" smtClean="0"/>
              <a:t> 아들들 </a:t>
            </a:r>
            <a:endParaRPr lang="en-US" altLang="ko-KR" dirty="0" smtClean="0"/>
          </a:p>
          <a:p>
            <a:pPr marL="0" indent="0">
              <a:buNone/>
            </a:pPr>
            <a:r>
              <a:rPr lang="ko-KR" altLang="en-US" dirty="0" smtClean="0"/>
              <a:t>    삼상</a:t>
            </a:r>
            <a:r>
              <a:rPr lang="en-US" altLang="ko-KR" dirty="0" smtClean="0"/>
              <a:t>2:12 </a:t>
            </a:r>
            <a:r>
              <a:rPr lang="ko-KR" altLang="en-US" b="1" dirty="0" smtClean="0">
                <a:solidFill>
                  <a:srgbClr val="FF0000"/>
                </a:solidFill>
              </a:rPr>
              <a:t>여호와를 알지 아니하더라</a:t>
            </a:r>
            <a:endParaRPr lang="en-US" altLang="ko-KR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ko-KR" dirty="0" smtClean="0"/>
              <a:t>                </a:t>
            </a:r>
            <a:r>
              <a:rPr lang="ko-KR" altLang="en-US" dirty="0" err="1" smtClean="0"/>
              <a:t>삿</a:t>
            </a:r>
            <a:r>
              <a:rPr lang="en-US" altLang="ko-KR" dirty="0" smtClean="0"/>
              <a:t>2:10</a:t>
            </a:r>
          </a:p>
          <a:p>
            <a:pPr marL="0" indent="0">
              <a:buNone/>
            </a:pPr>
            <a:r>
              <a:rPr lang="en-US" altLang="ko-KR" dirty="0" smtClean="0"/>
              <a:t>    </a:t>
            </a:r>
            <a:r>
              <a:rPr lang="ko-KR" altLang="en-US" dirty="0" smtClean="0"/>
              <a:t>삼상</a:t>
            </a:r>
            <a:r>
              <a:rPr lang="en-US" altLang="ko-KR" dirty="0" smtClean="0"/>
              <a:t>2:17 </a:t>
            </a:r>
            <a:r>
              <a:rPr lang="ko-KR" altLang="en-US" b="1" dirty="0" smtClean="0">
                <a:solidFill>
                  <a:srgbClr val="FF0000"/>
                </a:solidFill>
              </a:rPr>
              <a:t>제사 멸시 </a:t>
            </a:r>
            <a:r>
              <a:rPr lang="en-US" altLang="ko-KR" b="1" dirty="0" smtClean="0">
                <a:solidFill>
                  <a:srgbClr val="FF0000"/>
                </a:solidFill>
              </a:rPr>
              <a:t>/ </a:t>
            </a:r>
            <a:r>
              <a:rPr lang="ko-KR" altLang="en-US" b="1" dirty="0" smtClean="0">
                <a:solidFill>
                  <a:srgbClr val="FF0000"/>
                </a:solidFill>
              </a:rPr>
              <a:t>자식 우상</a:t>
            </a:r>
            <a:endParaRPr lang="en-US" altLang="ko-KR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ko-KR" dirty="0" smtClean="0"/>
              <a:t>                </a:t>
            </a:r>
            <a:r>
              <a:rPr lang="ko-KR" altLang="en-US" dirty="0" smtClean="0"/>
              <a:t>삼상</a:t>
            </a:r>
            <a:r>
              <a:rPr lang="en-US" altLang="ko-KR" dirty="0" smtClean="0"/>
              <a:t>13:8-15 / </a:t>
            </a:r>
            <a:r>
              <a:rPr lang="ko-KR" altLang="en-US" dirty="0" smtClean="0"/>
              <a:t>삼상</a:t>
            </a:r>
            <a:r>
              <a:rPr lang="en-US" altLang="ko-KR" dirty="0" smtClean="0"/>
              <a:t>2:28-30</a:t>
            </a:r>
          </a:p>
          <a:p>
            <a:pPr marL="0" indent="0">
              <a:buNone/>
            </a:pPr>
            <a:r>
              <a:rPr lang="en-US" altLang="ko-KR" dirty="0" smtClean="0"/>
              <a:t>        (2:28)</a:t>
            </a:r>
          </a:p>
          <a:p>
            <a:pPr rtl="0"/>
            <a:r>
              <a:rPr lang="ko-KR" altLang="en-US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사무엘상</a:t>
            </a:r>
            <a:r>
              <a:rPr lang="ko-KR" alt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ko-K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4:1-18 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삼상</a:t>
            </a:r>
            <a:r>
              <a:rPr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4:1-18) - [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복사하기</a:t>
            </a:r>
            <a:r>
              <a:rPr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][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본문으로</a:t>
            </a:r>
            <a:r>
              <a:rPr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][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/>
              </a:rPr>
              <a:t>목록으로</a:t>
            </a:r>
            <a:r>
              <a:rPr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/>
              </a:rPr>
              <a:t>]</a:t>
            </a:r>
          </a:p>
          <a:p>
            <a:pPr rtl="0"/>
            <a:r>
              <a:rPr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(4:1-18) </a:t>
            </a:r>
            <a:r>
              <a:rPr lang="ko-KR" altLang="en-US" sz="1200" b="1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ko-KR" sz="1200" b="1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사무엘의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말이 온 이스라엘에 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전파되니라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이스라엘은 나가서 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블레셋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사람과 싸우려고 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에벤에셀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곁에 진 치고 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블레셋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사람은 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아벡에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진 쳤더니</a:t>
            </a:r>
            <a:r>
              <a:rPr lang="ko-KR" altLang="en-US" sz="1200" b="1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ko-KR" sz="1200" b="1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이스라엘을 대하여 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항오를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벌이니라 그 둘이 싸우다가 이스라엘이 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블레셋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사람 앞에서 패하여 그들에게 전쟁에서 죽임을 당한 군사가 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사천명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가량이라</a:t>
            </a:r>
            <a:r>
              <a:rPr lang="ko-KR" altLang="en-US" sz="1200" b="1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ko-KR" sz="1200" b="1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백성이 진으로 돌아오매 이스라엘 장로들이 가로되 여호와께서 어찌하여 우리로 오늘 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블레셋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사람 앞에 패하게 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하셨는고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여호와의 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언약궤를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실로에서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우리에게로 가져다가 우리 중에 있게 하여 그것으로 우리를 우리 원수들의 손에서 구원하게 하자 하니</a:t>
            </a:r>
            <a:r>
              <a:rPr lang="ko-KR" altLang="en-US" sz="1200" b="1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ko-KR" sz="1200" b="1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이에 백성이 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실로에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보내어 그룹 사이에 계신 만군의 여호와의 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언약궤를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거기서 가져왔고 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엘리의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두 아들 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홉니와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비느하스는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하나님의 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언약궤와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함께 거기 있었더라</a:t>
            </a:r>
            <a:r>
              <a:rPr lang="ko-KR" altLang="en-US" sz="1200" b="1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ko-KR" sz="1200" b="1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여호와의 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언약궤가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진에 들어올 때에 온 이스라엘이 큰 소리로 외치매 땅이 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울린지라</a:t>
            </a:r>
            <a:r>
              <a:rPr lang="ko-KR" altLang="en-US" sz="1200" b="1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ko-KR" sz="1200" b="1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블레셋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사람이 그 외치는 소리를 듣고 가로되 히브리 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진에서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큰 소리로 외침은 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어찜이뇨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하다가 여호와의 궤가 진에 들어온 줄을 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깨달은지라</a:t>
            </a:r>
            <a:r>
              <a:rPr lang="ko-KR" altLang="en-US" sz="1200" b="1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ko-KR" sz="1200" b="1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블레셋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사람이 두려워하여 가로되 신이 진에 이르렀도다 하고 또 가로되 우리에게 화로다 전일에는 이런 일이 없었도다</a:t>
            </a:r>
            <a:r>
              <a:rPr lang="ko-KR" altLang="en-US" sz="1200" b="1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ko-KR" sz="1200" b="1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우리에게 화로다 누가 우리를 이 능한 신들의 손에서 건지리요 그들은 광야에서 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여러가지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재앙으로 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애굽인을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친 신들이니라</a:t>
            </a:r>
            <a:r>
              <a:rPr lang="ko-KR" altLang="en-US" sz="1200" b="1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ko-KR" sz="1200" b="1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너희 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블레셋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사람들아 강하게 되며 대장부가 되어라 너희가 히브리 사람의 종이 되기를 그들이 너희의 종이 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되었던것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같이 말고 대장부 같이 되어 싸우라 하고</a:t>
            </a:r>
            <a:r>
              <a:rPr lang="ko-KR" altLang="en-US" sz="1200" b="1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ko-KR" sz="1200" b="1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블레셋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사람이 쳤더니 이스라엘이 패하여 각기 장막으로 도망하였고 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살륙이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심히 커서 이스라엘 보병의 엎드러진 자가 삼만이었으며</a:t>
            </a:r>
            <a:r>
              <a:rPr lang="ko-KR" altLang="en-US" sz="1200" b="1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ko-KR" sz="1200" b="1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11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하나님의 궤는 빼앗겼고 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엘리의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두 아들 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홉니와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비느하스는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죽임을 당하였더라</a:t>
            </a:r>
            <a:r>
              <a:rPr lang="ko-KR" altLang="en-US" sz="1200" b="1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ko-KR" sz="1200" b="1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12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당일에 어떤 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베냐민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사람이 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진에서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달려나와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그 옷을 찢고 그 머리에 티끌을 무릅쓰고 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실로에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이르니라</a:t>
            </a:r>
            <a:r>
              <a:rPr lang="ko-KR" altLang="en-US" sz="1200" b="1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ko-KR" sz="1200" b="1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13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그가 이를 때는 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엘리가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길 곁 자기 의자에 앉아 기다리며 그 마음이 여호와의 궤로 인하여 떨릴 즈음이라 그 사람이 성에 들어오며 고하매 온 성이 부르짖는지라</a:t>
            </a:r>
            <a:r>
              <a:rPr lang="ko-KR" altLang="en-US" sz="1200" b="1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ko-KR" sz="1200" b="1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14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엘리가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그 부르짖는 소리를 듣고 가로되 이 훤화하는 소리는 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어찜이뇨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그 사람이 빨리 와서 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엘리에게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고하니</a:t>
            </a:r>
            <a:r>
              <a:rPr lang="ko-KR" altLang="en-US" sz="1200" b="1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ko-KR" sz="1200" b="1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15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때에 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엘리의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나이 구십 팔이라 그 눈이 어두워서 보지 못하더라</a:t>
            </a:r>
            <a:r>
              <a:rPr lang="ko-KR" altLang="en-US" sz="1200" b="1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ko-KR" sz="1200" b="1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16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그 사람이 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엘리에게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고하되 나는 진중에서 나온 자라 내가 오늘 진중에서 도망하여 왔나이다 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엘리가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가로되 내 아들아 일이 어찌 되었느냐</a:t>
            </a:r>
            <a:r>
              <a:rPr lang="ko-KR" altLang="en-US" sz="1200" b="1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ko-KR" sz="1200" b="1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17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소식을 전하는 자가 대답하여 가로되 이스라엘이 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블레셋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사람 앞에서 도망하였고 백성 중에는 큰 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살륙이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있었고 당신의 두 아들 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홉니와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비느하스도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죽임을 당하였고 하나님의 궤는 빼앗겼나이다</a:t>
            </a:r>
            <a:r>
              <a:rPr lang="ko-KR" altLang="en-US" sz="1200" b="1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ko-KR" sz="1200" b="1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18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하나님의 궤를 말할 때에 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엘리가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자기 의자에서 자빠져 문 곁에서 목이 부러져 죽었으니 나이 많고 비둔한 연고라 그가 이스라엘 사사가 된지 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사십년이었더라</a:t>
            </a:r>
            <a:endParaRPr lang="en-US" altLang="ko-K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/>
            <a:endParaRPr lang="en-US" altLang="ko-K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(4:19-22) </a:t>
            </a:r>
            <a:r>
              <a:rPr lang="ko-KR" altLang="en-US" sz="1200" b="1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ko-KR" sz="1200" b="1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19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그의 며느리 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비느하스의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아내가 잉태하여 산기가 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가까왔더니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하나님의 궤 빼앗긴 것과 그 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시부와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남편의 죽은 소문을 듣고 갑자기 아파서 몸을 구푸려 해산하고</a:t>
            </a:r>
            <a:r>
              <a:rPr lang="ko-KR" altLang="en-US" sz="1200" b="1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ko-KR" sz="1200" b="1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죽어갈 때에 곁에 섰던 여인들이 그에게 이르되 두려워 말라 네가 아들을 낳았다 하되 그가 대답지도 아니하며 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관념치도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아니하고</a:t>
            </a:r>
            <a:r>
              <a:rPr lang="ko-KR" altLang="en-US" sz="1200" b="1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ko-KR" sz="1200" b="1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21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이르기를 영광이 이스라엘에서 떠났다 하고 아이 이름을 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이가봇이라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하였으니 하나님의 궤가 빼앗겼고 그 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시부와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남편이 죽었음을 인함이며</a:t>
            </a:r>
            <a:r>
              <a:rPr lang="ko-KR" altLang="en-US" sz="1200" b="1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ko-KR" sz="1200" b="1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22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또 이르기를 하나님의 궤를 빼앗겼으므로 영광이 이스라엘에서 떠났다 하였더라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2C1DD-C98F-4116-BDA6-9401ECCEDB68}" type="slidenum">
              <a:rPr lang="ko-KR" altLang="en-US" smtClean="0"/>
              <a:t>92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1742886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b="0" i="0" u="none" strike="noStrike" baseline="0" dirty="0" smtClean="0">
                <a:solidFill>
                  <a:srgbClr val="000000"/>
                </a:solidFill>
                <a:latin typeface="굴림"/>
                <a:ea typeface="굴림"/>
              </a:rPr>
              <a:t>삼상</a:t>
            </a:r>
            <a:r>
              <a:rPr lang="en-US" altLang="ko-KR" sz="1200" b="0" i="0" u="none" strike="noStrike" baseline="0" dirty="0" smtClean="0">
                <a:solidFill>
                  <a:srgbClr val="000000"/>
                </a:solidFill>
                <a:latin typeface="굴림"/>
                <a:ea typeface="굴림"/>
              </a:rPr>
              <a:t>3:13</a:t>
            </a:r>
            <a:r>
              <a:rPr lang="en-US" altLang="ko-KR" sz="1200" b="0" i="0" u="none" strike="noStrike" baseline="0" dirty="0" smtClean="0">
                <a:solidFill>
                  <a:srgbClr val="417CBE"/>
                </a:solidFill>
                <a:latin typeface="Segoe UI"/>
              </a:rPr>
              <a:t>(3:13) </a:t>
            </a:r>
            <a:r>
              <a:rPr lang="ko-KR" altLang="en-US" sz="1200" b="0" i="0" u="none" strike="noStrike" baseline="0" dirty="0" smtClean="0">
                <a:solidFill>
                  <a:srgbClr val="000000"/>
                </a:solidFill>
                <a:latin typeface="굴림"/>
                <a:ea typeface="굴림"/>
              </a:rPr>
              <a:t>내가 그 집을 </a:t>
            </a:r>
            <a:r>
              <a:rPr lang="ko-KR" altLang="en-US" sz="1200" b="0" i="0" u="none" strike="noStrike" baseline="0" dirty="0" err="1" smtClean="0">
                <a:solidFill>
                  <a:srgbClr val="000000"/>
                </a:solidFill>
                <a:latin typeface="굴림"/>
                <a:ea typeface="굴림"/>
              </a:rPr>
              <a:t>영영토록</a:t>
            </a:r>
            <a:r>
              <a:rPr lang="ko-KR" altLang="en-US" sz="1200" b="0" i="0" u="none" strike="noStrike" baseline="0" dirty="0" smtClean="0">
                <a:solidFill>
                  <a:srgbClr val="000000"/>
                </a:solidFill>
                <a:latin typeface="굴림"/>
                <a:ea typeface="굴림"/>
              </a:rPr>
              <a:t> 심판하겠다고 그에게 이른 것은 그의 아는 죄악을 인함이니 이는 그가 자기 아들들이 </a:t>
            </a:r>
            <a:r>
              <a:rPr lang="ko-KR" altLang="en-US" sz="1200" b="1" i="0" u="none" strike="noStrike" baseline="0" dirty="0" smtClean="0">
                <a:solidFill>
                  <a:srgbClr val="FF0000"/>
                </a:solidFill>
                <a:latin typeface="굴림"/>
                <a:ea typeface="굴림"/>
              </a:rPr>
              <a:t>저주를 자청하되 금하지 아니하였음이니라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2C1DD-C98F-4116-BDA6-9401ECCEDB68}" type="slidenum">
              <a:rPr lang="ko-KR" altLang="en-US" smtClean="0"/>
              <a:t>93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14651755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삼상</a:t>
            </a:r>
            <a:r>
              <a:rPr lang="en-US" altLang="ko-KR" dirty="0" smtClean="0"/>
              <a:t>7:2 </a:t>
            </a:r>
            <a:r>
              <a:rPr lang="ko-KR" altLang="en-US" dirty="0" smtClean="0"/>
              <a:t>궤가 </a:t>
            </a:r>
            <a:r>
              <a:rPr lang="ko-KR" altLang="en-US" dirty="0" err="1" smtClean="0"/>
              <a:t>기럇여아림에</a:t>
            </a:r>
            <a:r>
              <a:rPr lang="ko-KR" altLang="en-US" dirty="0" smtClean="0"/>
              <a:t> 들어간 날부터 이십 년 동안을 오래 </a:t>
            </a:r>
            <a:r>
              <a:rPr lang="ko-KR" altLang="en-US" dirty="0" err="1" smtClean="0"/>
              <a:t>있은지라</a:t>
            </a:r>
            <a:r>
              <a:rPr lang="ko-KR" altLang="en-US" dirty="0" smtClean="0"/>
              <a:t> 이스라엘 온 족속이 여호와를 </a:t>
            </a:r>
            <a:r>
              <a:rPr lang="ko-KR" altLang="en-US" dirty="0" err="1" smtClean="0"/>
              <a:t>사모하니라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2C1DD-C98F-4116-BDA6-9401ECCEDB68}" type="slidenum">
              <a:rPr lang="ko-KR" altLang="en-US" smtClean="0"/>
              <a:t>94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33203049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삼상</a:t>
            </a:r>
            <a:r>
              <a:rPr lang="en-US" altLang="ko-KR" dirty="0" smtClean="0"/>
              <a:t>5:1 </a:t>
            </a:r>
            <a:r>
              <a:rPr lang="ko-KR" altLang="en-US" dirty="0" err="1" smtClean="0"/>
              <a:t>블레셋</a:t>
            </a:r>
            <a:r>
              <a:rPr lang="ko-KR" altLang="en-US" dirty="0" smtClean="0"/>
              <a:t> 사람이 하나님의 궤를 빼앗아 가지고 </a:t>
            </a:r>
            <a:r>
              <a:rPr lang="ko-KR" altLang="en-US" dirty="0" err="1" smtClean="0"/>
              <a:t>에벤에셀에서부터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아스돗에</a:t>
            </a:r>
            <a:r>
              <a:rPr lang="ko-KR" altLang="en-US" dirty="0" smtClean="0"/>
              <a:t> 이르니라</a:t>
            </a:r>
          </a:p>
          <a:p>
            <a:endParaRPr lang="ko-KR" altLang="en-US" dirty="0" smtClean="0"/>
          </a:p>
          <a:p>
            <a:r>
              <a:rPr lang="ko-KR" altLang="en-US" dirty="0" smtClean="0"/>
              <a:t>삼상</a:t>
            </a:r>
            <a:r>
              <a:rPr lang="en-US" altLang="ko-KR" dirty="0" smtClean="0"/>
              <a:t>5:2 </a:t>
            </a:r>
            <a:r>
              <a:rPr lang="ko-KR" altLang="en-US" dirty="0" err="1" smtClean="0"/>
              <a:t>블레셋</a:t>
            </a:r>
            <a:r>
              <a:rPr lang="ko-KR" altLang="en-US" dirty="0" smtClean="0"/>
              <a:t> 사람이 하나님의 궤를 가지고 </a:t>
            </a:r>
            <a:r>
              <a:rPr lang="ko-KR" altLang="en-US" dirty="0" err="1" smtClean="0"/>
              <a:t>다곤의</a:t>
            </a:r>
            <a:r>
              <a:rPr lang="ko-KR" altLang="en-US" dirty="0" smtClean="0"/>
              <a:t> 당에 들어가서 </a:t>
            </a:r>
            <a:r>
              <a:rPr lang="ko-KR" altLang="en-US" dirty="0" err="1" smtClean="0"/>
              <a:t>다곤의</a:t>
            </a:r>
            <a:r>
              <a:rPr lang="ko-KR" altLang="en-US" dirty="0" smtClean="0"/>
              <a:t> 곁에 두었더니</a:t>
            </a:r>
          </a:p>
          <a:p>
            <a:endParaRPr lang="ko-KR" altLang="en-US" dirty="0" smtClean="0"/>
          </a:p>
          <a:p>
            <a:r>
              <a:rPr lang="ko-KR" altLang="en-US" dirty="0" smtClean="0"/>
              <a:t>삼상</a:t>
            </a:r>
            <a:r>
              <a:rPr lang="en-US" altLang="ko-KR" dirty="0" smtClean="0"/>
              <a:t>5:3 </a:t>
            </a:r>
            <a:r>
              <a:rPr lang="ko-KR" altLang="en-US" dirty="0" err="1" smtClean="0"/>
              <a:t>아스돗</a:t>
            </a:r>
            <a:r>
              <a:rPr lang="ko-KR" altLang="en-US" dirty="0" smtClean="0"/>
              <a:t> 사람이 이튿날 </a:t>
            </a:r>
            <a:r>
              <a:rPr lang="ko-KR" altLang="en-US" dirty="0" err="1" smtClean="0"/>
              <a:t>일찌기</a:t>
            </a:r>
            <a:r>
              <a:rPr lang="ko-KR" altLang="en-US" dirty="0" smtClean="0"/>
              <a:t> 일어나 본즉 </a:t>
            </a:r>
            <a:r>
              <a:rPr lang="ko-KR" altLang="en-US" dirty="0" err="1" smtClean="0"/>
              <a:t>다곤이</a:t>
            </a:r>
            <a:r>
              <a:rPr lang="ko-KR" altLang="en-US" dirty="0" smtClean="0"/>
              <a:t> 여호와의 궤 앞에서 엎드러져 그 얼굴이 땅에 닿았는지라 그들이 </a:t>
            </a:r>
            <a:r>
              <a:rPr lang="ko-KR" altLang="en-US" dirty="0" err="1" smtClean="0"/>
              <a:t>다곤을</a:t>
            </a:r>
            <a:r>
              <a:rPr lang="ko-KR" altLang="en-US" dirty="0" smtClean="0"/>
              <a:t> 일으켜 다시 그 자리에 세웠더니</a:t>
            </a:r>
          </a:p>
          <a:p>
            <a:endParaRPr lang="ko-KR" altLang="en-US" dirty="0" smtClean="0"/>
          </a:p>
          <a:p>
            <a:r>
              <a:rPr lang="ko-KR" altLang="en-US" dirty="0" smtClean="0"/>
              <a:t>삼상</a:t>
            </a:r>
            <a:r>
              <a:rPr lang="en-US" altLang="ko-KR" dirty="0" smtClean="0"/>
              <a:t>5:4 </a:t>
            </a:r>
            <a:r>
              <a:rPr lang="ko-KR" altLang="en-US" dirty="0" smtClean="0"/>
              <a:t>그 이튿날 아침에 그들이 </a:t>
            </a:r>
            <a:r>
              <a:rPr lang="ko-KR" altLang="en-US" dirty="0" err="1" smtClean="0"/>
              <a:t>일찌기</a:t>
            </a:r>
            <a:r>
              <a:rPr lang="ko-KR" altLang="en-US" dirty="0" smtClean="0"/>
              <a:t> 일어나 본즉 </a:t>
            </a:r>
            <a:r>
              <a:rPr lang="ko-KR" altLang="en-US" dirty="0" err="1" smtClean="0"/>
              <a:t>다곤이</a:t>
            </a:r>
            <a:r>
              <a:rPr lang="ko-KR" altLang="en-US" dirty="0" smtClean="0"/>
              <a:t> 여호와의 궤 앞에서 엎드러져 얼굴이 땅에 닿았고 그 머리와 두 손목은 끊어져 문지방에 있고 </a:t>
            </a:r>
            <a:r>
              <a:rPr lang="ko-KR" altLang="en-US" dirty="0" err="1" smtClean="0"/>
              <a:t>다곤의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몸둥이만</a:t>
            </a:r>
            <a:r>
              <a:rPr lang="ko-KR" altLang="en-US" dirty="0" smtClean="0"/>
              <a:t> 남았더라</a:t>
            </a:r>
          </a:p>
          <a:p>
            <a:endParaRPr lang="ko-KR" altLang="en-US" dirty="0" smtClean="0"/>
          </a:p>
          <a:p>
            <a:r>
              <a:rPr lang="ko-KR" altLang="en-US" dirty="0" smtClean="0"/>
              <a:t>삼상</a:t>
            </a:r>
            <a:r>
              <a:rPr lang="en-US" altLang="ko-KR" dirty="0" smtClean="0"/>
              <a:t>5:5 </a:t>
            </a:r>
            <a:r>
              <a:rPr lang="ko-KR" altLang="en-US" dirty="0" smtClean="0"/>
              <a:t>그러므로 </a:t>
            </a:r>
            <a:r>
              <a:rPr lang="ko-KR" altLang="en-US" dirty="0" err="1" smtClean="0"/>
              <a:t>다곤의</a:t>
            </a:r>
            <a:r>
              <a:rPr lang="ko-KR" altLang="en-US" dirty="0" smtClean="0"/>
              <a:t> 제사장들이나 </a:t>
            </a:r>
            <a:r>
              <a:rPr lang="ko-KR" altLang="en-US" dirty="0" err="1" smtClean="0"/>
              <a:t>다곤의</a:t>
            </a:r>
            <a:r>
              <a:rPr lang="ko-KR" altLang="en-US" dirty="0" smtClean="0"/>
              <a:t> 당에 들어가는 자는 오늘까지 </a:t>
            </a:r>
            <a:r>
              <a:rPr lang="ko-KR" altLang="en-US" dirty="0" err="1" smtClean="0"/>
              <a:t>아스돗에</a:t>
            </a:r>
            <a:r>
              <a:rPr lang="ko-KR" altLang="en-US" dirty="0" smtClean="0"/>
              <a:t> 있는 </a:t>
            </a:r>
            <a:r>
              <a:rPr lang="ko-KR" altLang="en-US" dirty="0" err="1" smtClean="0"/>
              <a:t>다곤의</a:t>
            </a:r>
            <a:r>
              <a:rPr lang="ko-KR" altLang="en-US" dirty="0" smtClean="0"/>
              <a:t> 문지방을 밟지 아니하더라</a:t>
            </a:r>
          </a:p>
          <a:p>
            <a:endParaRPr lang="ko-KR" altLang="en-US" dirty="0" smtClean="0"/>
          </a:p>
          <a:p>
            <a:r>
              <a:rPr lang="ko-KR" altLang="en-US" dirty="0" smtClean="0"/>
              <a:t>삼상</a:t>
            </a:r>
            <a:r>
              <a:rPr lang="en-US" altLang="ko-KR" dirty="0" smtClean="0"/>
              <a:t>5:6 </a:t>
            </a:r>
            <a:r>
              <a:rPr lang="ko-KR" altLang="en-US" dirty="0" smtClean="0"/>
              <a:t>여호와의 손이 </a:t>
            </a:r>
            <a:r>
              <a:rPr lang="ko-KR" altLang="en-US" dirty="0" err="1" smtClean="0"/>
              <a:t>아스돗</a:t>
            </a:r>
            <a:r>
              <a:rPr lang="ko-KR" altLang="en-US" dirty="0" smtClean="0"/>
              <a:t> 사람에게 엄중히 더하사 독종의 재앙으로 </a:t>
            </a:r>
            <a:r>
              <a:rPr lang="ko-KR" altLang="en-US" dirty="0" err="1" smtClean="0"/>
              <a:t>아스돗과</a:t>
            </a:r>
            <a:r>
              <a:rPr lang="ko-KR" altLang="en-US" dirty="0" smtClean="0"/>
              <a:t> 그 지경을 쳐서 망하게 하니</a:t>
            </a:r>
          </a:p>
          <a:p>
            <a:endParaRPr lang="ko-KR" altLang="en-US" dirty="0" smtClean="0"/>
          </a:p>
          <a:p>
            <a:r>
              <a:rPr lang="ko-KR" altLang="en-US" dirty="0" smtClean="0"/>
              <a:t>삼상</a:t>
            </a:r>
            <a:r>
              <a:rPr lang="en-US" altLang="ko-KR" dirty="0" smtClean="0"/>
              <a:t>5:7 </a:t>
            </a:r>
            <a:r>
              <a:rPr lang="ko-KR" altLang="en-US" dirty="0" err="1" smtClean="0"/>
              <a:t>아스돗</a:t>
            </a:r>
            <a:r>
              <a:rPr lang="ko-KR" altLang="en-US" dirty="0" smtClean="0"/>
              <a:t> 사람들이 이를 보고 가로되 이스라엘 신의 궤를 우리와 함께 있게 못할지라 그 손이 우리와 우리 신 </a:t>
            </a:r>
            <a:r>
              <a:rPr lang="ko-KR" altLang="en-US" dirty="0" err="1" smtClean="0"/>
              <a:t>다곤을</a:t>
            </a:r>
            <a:r>
              <a:rPr lang="ko-KR" altLang="en-US" dirty="0" smtClean="0"/>
              <a:t> 친다 하고</a:t>
            </a:r>
          </a:p>
          <a:p>
            <a:endParaRPr lang="ko-KR" altLang="en-US" dirty="0" smtClean="0"/>
          </a:p>
          <a:p>
            <a:r>
              <a:rPr lang="ko-KR" altLang="en-US" dirty="0" smtClean="0"/>
              <a:t>삼상</a:t>
            </a:r>
            <a:r>
              <a:rPr lang="en-US" altLang="ko-KR" dirty="0" smtClean="0"/>
              <a:t>5:8 </a:t>
            </a:r>
            <a:r>
              <a:rPr lang="ko-KR" altLang="en-US" dirty="0" smtClean="0"/>
              <a:t>이에 보내어 </a:t>
            </a:r>
            <a:r>
              <a:rPr lang="ko-KR" altLang="en-US" dirty="0" err="1" smtClean="0"/>
              <a:t>블레셋</a:t>
            </a:r>
            <a:r>
              <a:rPr lang="ko-KR" altLang="en-US" dirty="0" smtClean="0"/>
              <a:t> 사람의 모든 방백을 모으고 가로되 우리가 이스라엘 신의 궤를 어찌할꼬 그들이 대답하되 이스라엘 신의 궤를 가드로 옮겨 가라 하므로 이스라엘 신의 궤를 옮겨 갔더니</a:t>
            </a:r>
          </a:p>
          <a:p>
            <a:endParaRPr lang="ko-KR" altLang="en-US" dirty="0" smtClean="0"/>
          </a:p>
          <a:p>
            <a:r>
              <a:rPr lang="ko-KR" altLang="en-US" dirty="0" smtClean="0"/>
              <a:t>삼상</a:t>
            </a:r>
            <a:r>
              <a:rPr lang="en-US" altLang="ko-KR" dirty="0" smtClean="0"/>
              <a:t>5:9 </a:t>
            </a:r>
            <a:r>
              <a:rPr lang="ko-KR" altLang="en-US" dirty="0" smtClean="0"/>
              <a:t>그것을 옮겨 간 후에 여호와의 손이 심히 큰 환난을 그 성에 더하사 성읍 사람의 작은 자와 큰 자를 다 쳐서 독종이 나게 하신지라</a:t>
            </a:r>
          </a:p>
          <a:p>
            <a:endParaRPr lang="ko-KR" altLang="en-US" dirty="0" smtClean="0"/>
          </a:p>
          <a:p>
            <a:r>
              <a:rPr lang="ko-KR" altLang="en-US" dirty="0" smtClean="0"/>
              <a:t>삼상</a:t>
            </a:r>
            <a:r>
              <a:rPr lang="en-US" altLang="ko-KR" dirty="0" smtClean="0"/>
              <a:t>5:10 </a:t>
            </a:r>
            <a:r>
              <a:rPr lang="ko-KR" altLang="en-US" dirty="0" smtClean="0"/>
              <a:t>이에 그들이 하나님의 궤를 </a:t>
            </a:r>
            <a:r>
              <a:rPr lang="ko-KR" altLang="en-US" dirty="0" err="1" smtClean="0"/>
              <a:t>에그론으로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보내니라</a:t>
            </a:r>
            <a:r>
              <a:rPr lang="ko-KR" altLang="en-US" dirty="0" smtClean="0"/>
              <a:t> 하나님의 궤가 </a:t>
            </a:r>
            <a:r>
              <a:rPr lang="ko-KR" altLang="en-US" dirty="0" err="1" smtClean="0"/>
              <a:t>에그론에</a:t>
            </a:r>
            <a:r>
              <a:rPr lang="ko-KR" altLang="en-US" dirty="0" smtClean="0"/>
              <a:t> 이른즉 에그론 사람이 부르짖어 가로되 그들이 이스라엘 신의 궤를 우리에게로 가져다가 우리와 우리 백성을 죽이려 한다 하고</a:t>
            </a:r>
          </a:p>
          <a:p>
            <a:endParaRPr lang="ko-KR" altLang="en-US" dirty="0" smtClean="0"/>
          </a:p>
          <a:p>
            <a:r>
              <a:rPr lang="ko-KR" altLang="en-US" dirty="0" smtClean="0"/>
              <a:t>삼상</a:t>
            </a:r>
            <a:r>
              <a:rPr lang="en-US" altLang="ko-KR" dirty="0" smtClean="0"/>
              <a:t>5:11 </a:t>
            </a:r>
            <a:r>
              <a:rPr lang="ko-KR" altLang="en-US" dirty="0" smtClean="0"/>
              <a:t>이에 보내어 </a:t>
            </a:r>
            <a:r>
              <a:rPr lang="ko-KR" altLang="en-US" dirty="0" err="1" smtClean="0"/>
              <a:t>블레셋</a:t>
            </a:r>
            <a:r>
              <a:rPr lang="ko-KR" altLang="en-US" dirty="0" smtClean="0"/>
              <a:t> 모든 방백을 모으고 가로되 이스라엘 신의 궤를 보내어 본처로 돌아가게 하고 우리와 우리 백성 죽임을 면케 하자 하니 이는 온 성이 사망의 환난을 당함이라 거기서 하나님의 손이 엄중하시므로</a:t>
            </a:r>
          </a:p>
          <a:p>
            <a:endParaRPr lang="ko-KR" altLang="en-US" dirty="0" smtClean="0"/>
          </a:p>
          <a:p>
            <a:r>
              <a:rPr lang="ko-KR" altLang="en-US" dirty="0" smtClean="0"/>
              <a:t>삼상</a:t>
            </a:r>
            <a:r>
              <a:rPr lang="en-US" altLang="ko-KR" dirty="0" smtClean="0"/>
              <a:t>5:12 </a:t>
            </a:r>
            <a:r>
              <a:rPr lang="ko-KR" altLang="en-US" dirty="0" smtClean="0"/>
              <a:t>죽지 아니한 사람들은 독종으로 치심을 받아 성읍의 부르짖음이 하늘에 사무쳤더라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삼상</a:t>
            </a:r>
            <a:r>
              <a:rPr lang="en-US" altLang="ko-KR" dirty="0" smtClean="0"/>
              <a:t>6:1 </a:t>
            </a:r>
            <a:r>
              <a:rPr lang="ko-KR" altLang="en-US" dirty="0" smtClean="0"/>
              <a:t>여호와의 궤가 </a:t>
            </a:r>
            <a:r>
              <a:rPr lang="ko-KR" altLang="en-US" dirty="0" err="1" smtClean="0"/>
              <a:t>블레셋</a:t>
            </a:r>
            <a:r>
              <a:rPr lang="ko-KR" altLang="en-US" dirty="0" smtClean="0"/>
              <a:t> 사람의 지방에 있은 지 일곱 달이라</a:t>
            </a:r>
          </a:p>
          <a:p>
            <a:endParaRPr lang="ko-KR" altLang="en-US" dirty="0" smtClean="0"/>
          </a:p>
          <a:p>
            <a:r>
              <a:rPr lang="ko-KR" altLang="en-US" dirty="0" smtClean="0"/>
              <a:t>삼상</a:t>
            </a:r>
            <a:r>
              <a:rPr lang="en-US" altLang="ko-KR" dirty="0" smtClean="0"/>
              <a:t>6:2 </a:t>
            </a:r>
            <a:r>
              <a:rPr lang="ko-KR" altLang="en-US" dirty="0" err="1" smtClean="0"/>
              <a:t>블레셋</a:t>
            </a:r>
            <a:r>
              <a:rPr lang="ko-KR" altLang="en-US" dirty="0" smtClean="0"/>
              <a:t> 사람이 제사장들과 </a:t>
            </a:r>
            <a:r>
              <a:rPr lang="ko-KR" altLang="en-US" dirty="0" err="1" smtClean="0"/>
              <a:t>복술자들을</a:t>
            </a:r>
            <a:r>
              <a:rPr lang="ko-KR" altLang="en-US" dirty="0" smtClean="0"/>
              <a:t> 불러서 이르되 우리가 여호와의 궤를 어떻게 할꼬 그것을 어떻게 본처로 보낼 것을 우리에게 가르치라</a:t>
            </a:r>
          </a:p>
          <a:p>
            <a:endParaRPr lang="ko-KR" altLang="en-US" dirty="0" smtClean="0"/>
          </a:p>
          <a:p>
            <a:r>
              <a:rPr lang="ko-KR" altLang="en-US" dirty="0" smtClean="0"/>
              <a:t>삼상</a:t>
            </a:r>
            <a:r>
              <a:rPr lang="en-US" altLang="ko-KR" dirty="0" smtClean="0"/>
              <a:t>6:3 </a:t>
            </a:r>
            <a:r>
              <a:rPr lang="ko-KR" altLang="en-US" dirty="0" smtClean="0"/>
              <a:t>그들이 가로되 이스라엘 신의 궤를 보내려거든 거저 보내지 말고 그에게 </a:t>
            </a:r>
            <a:r>
              <a:rPr lang="ko-KR" altLang="en-US" dirty="0" err="1" smtClean="0"/>
              <a:t>속건제를</a:t>
            </a:r>
            <a:r>
              <a:rPr lang="ko-KR" altLang="en-US" dirty="0" smtClean="0"/>
              <a:t> 드려야 할지니라 그리하면 병도 낫고 그 손을 너희에게서 옮기지 아니하는 연고도 알리라</a:t>
            </a:r>
          </a:p>
          <a:p>
            <a:endParaRPr lang="ko-KR" altLang="en-US" dirty="0" smtClean="0"/>
          </a:p>
          <a:p>
            <a:r>
              <a:rPr lang="ko-KR" altLang="en-US" dirty="0" smtClean="0"/>
              <a:t>삼상</a:t>
            </a:r>
            <a:r>
              <a:rPr lang="en-US" altLang="ko-KR" dirty="0" smtClean="0"/>
              <a:t>6:4 </a:t>
            </a:r>
            <a:r>
              <a:rPr lang="ko-KR" altLang="en-US" dirty="0" smtClean="0"/>
              <a:t>그들이 가로되 무엇으로 그에게 드릴 </a:t>
            </a:r>
            <a:r>
              <a:rPr lang="ko-KR" altLang="en-US" dirty="0" err="1" smtClean="0"/>
              <a:t>속건제를</a:t>
            </a:r>
            <a:r>
              <a:rPr lang="ko-KR" altLang="en-US" dirty="0" smtClean="0"/>
              <a:t> 삼을꼬 가로되 </a:t>
            </a:r>
            <a:r>
              <a:rPr lang="ko-KR" altLang="en-US" dirty="0" err="1" smtClean="0"/>
              <a:t>블레셋</a:t>
            </a:r>
            <a:r>
              <a:rPr lang="ko-KR" altLang="en-US" dirty="0" smtClean="0"/>
              <a:t> 사람의 방백의 수효대로 </a:t>
            </a:r>
            <a:r>
              <a:rPr lang="ko-KR" altLang="en-US" dirty="0" err="1" smtClean="0"/>
              <a:t>금독종</a:t>
            </a:r>
            <a:r>
              <a:rPr lang="ko-KR" altLang="en-US" dirty="0" smtClean="0"/>
              <a:t> 다섯과 </a:t>
            </a:r>
            <a:r>
              <a:rPr lang="ko-KR" altLang="en-US" dirty="0" err="1" smtClean="0"/>
              <a:t>금쥐</a:t>
            </a:r>
            <a:r>
              <a:rPr lang="ko-KR" altLang="en-US" dirty="0" smtClean="0"/>
              <a:t> 다섯이라야 하리니 너희와 너희 방백에게 내린 재앙이 </a:t>
            </a:r>
            <a:r>
              <a:rPr lang="ko-KR" altLang="en-US" dirty="0" err="1" smtClean="0"/>
              <a:t>일반임이니라</a:t>
            </a:r>
            <a:endParaRPr lang="ko-KR" altLang="en-US" dirty="0" smtClean="0"/>
          </a:p>
          <a:p>
            <a:endParaRPr lang="ko-KR" altLang="en-US" dirty="0" smtClean="0"/>
          </a:p>
          <a:p>
            <a:r>
              <a:rPr lang="ko-KR" altLang="en-US" dirty="0" smtClean="0"/>
              <a:t>삼상</a:t>
            </a:r>
            <a:r>
              <a:rPr lang="en-US" altLang="ko-KR" dirty="0" smtClean="0"/>
              <a:t>6:5 </a:t>
            </a:r>
            <a:r>
              <a:rPr lang="ko-KR" altLang="en-US" dirty="0" smtClean="0"/>
              <a:t>그러므로 너희는 너희 독종의 형상과 땅을 해롭게 하는 쥐의 형상을 만들어 이스라엘 신께 영화를 돌리라 그가 혹 그 손을 너희와 너희 신들과 너희 땅에서 경하게 하실까 하노라</a:t>
            </a:r>
          </a:p>
          <a:p>
            <a:endParaRPr lang="ko-KR" altLang="en-US" dirty="0" smtClean="0"/>
          </a:p>
          <a:p>
            <a:r>
              <a:rPr lang="ko-KR" altLang="en-US" dirty="0" smtClean="0"/>
              <a:t>삼상</a:t>
            </a:r>
            <a:r>
              <a:rPr lang="en-US" altLang="ko-KR" dirty="0" smtClean="0"/>
              <a:t>6:6 </a:t>
            </a:r>
            <a:r>
              <a:rPr lang="ko-KR" altLang="en-US" dirty="0" err="1" smtClean="0"/>
              <a:t>애굽인과</a:t>
            </a:r>
            <a:r>
              <a:rPr lang="ko-KR" altLang="en-US" dirty="0" smtClean="0"/>
              <a:t> 바로가 그 마음을 </a:t>
            </a:r>
            <a:r>
              <a:rPr lang="ko-KR" altLang="en-US" dirty="0" err="1" smtClean="0"/>
              <a:t>강퍅케</a:t>
            </a:r>
            <a:r>
              <a:rPr lang="ko-KR" altLang="en-US" dirty="0" smtClean="0"/>
              <a:t> 한 것같이 어찌하여 너희가 너희 마음을 </a:t>
            </a:r>
            <a:r>
              <a:rPr lang="ko-KR" altLang="en-US" dirty="0" err="1" smtClean="0"/>
              <a:t>강퍅케</a:t>
            </a:r>
            <a:r>
              <a:rPr lang="ko-KR" altLang="en-US" dirty="0" smtClean="0"/>
              <a:t> 하겠느냐 그가 그들 중에서 기이하게 행한 후에 그들이 백성을 가게 하므로 백성이 떠나지 아니하였느냐</a:t>
            </a:r>
          </a:p>
          <a:p>
            <a:endParaRPr lang="ko-KR" altLang="en-US" dirty="0" smtClean="0"/>
          </a:p>
          <a:p>
            <a:r>
              <a:rPr lang="ko-KR" altLang="en-US" dirty="0" smtClean="0"/>
              <a:t>삼상</a:t>
            </a:r>
            <a:r>
              <a:rPr lang="en-US" altLang="ko-KR" dirty="0" smtClean="0"/>
              <a:t>6:7 </a:t>
            </a:r>
            <a:r>
              <a:rPr lang="ko-KR" altLang="en-US" dirty="0" smtClean="0"/>
              <a:t>그러므로 새 수레를 만들고 멍에 메어 보지 아니한 젖 나는 소 둘을 끌어다가 수레를 소에 메우고 그 송아지들은 떼어 집으로 돌려 보내고</a:t>
            </a:r>
          </a:p>
          <a:p>
            <a:endParaRPr lang="ko-KR" altLang="en-US" dirty="0" smtClean="0"/>
          </a:p>
          <a:p>
            <a:r>
              <a:rPr lang="ko-KR" altLang="en-US" dirty="0" smtClean="0"/>
              <a:t>삼상</a:t>
            </a:r>
            <a:r>
              <a:rPr lang="en-US" altLang="ko-KR" dirty="0" smtClean="0"/>
              <a:t>6:8 </a:t>
            </a:r>
            <a:r>
              <a:rPr lang="ko-KR" altLang="en-US" dirty="0" smtClean="0"/>
              <a:t>여호와의 궤를 가져다가 수레에 싣고 </a:t>
            </a:r>
            <a:r>
              <a:rPr lang="ko-KR" altLang="en-US" dirty="0" err="1" smtClean="0"/>
              <a:t>속건제</a:t>
            </a:r>
            <a:r>
              <a:rPr lang="ko-KR" altLang="en-US" dirty="0" smtClean="0"/>
              <a:t> 드릴 금 보물은 상자에 담아 궤 곁에 두고 그것을 보내어 가게 하고</a:t>
            </a:r>
          </a:p>
          <a:p>
            <a:endParaRPr lang="ko-KR" altLang="en-US" dirty="0" smtClean="0"/>
          </a:p>
          <a:p>
            <a:r>
              <a:rPr lang="ko-KR" altLang="en-US" dirty="0" smtClean="0"/>
              <a:t>삼상</a:t>
            </a:r>
            <a:r>
              <a:rPr lang="en-US" altLang="ko-KR" dirty="0" smtClean="0"/>
              <a:t>6:9 </a:t>
            </a:r>
            <a:r>
              <a:rPr lang="ko-KR" altLang="en-US" dirty="0" smtClean="0"/>
              <a:t>보아서 궤가 그 본 지경 길로 올라가서 </a:t>
            </a:r>
            <a:r>
              <a:rPr lang="ko-KR" altLang="en-US" dirty="0" err="1" smtClean="0"/>
              <a:t>벧세메스로</a:t>
            </a:r>
            <a:r>
              <a:rPr lang="ko-KR" altLang="en-US" dirty="0" smtClean="0"/>
              <a:t> 가면 이 큰 재앙은 그가 우리에게 내린 것이요 그렇지 아니하면 우리를 친 것이 그 손이 아니요 우연히 만난 것인 줄 알리라</a:t>
            </a:r>
          </a:p>
          <a:p>
            <a:endParaRPr lang="ko-KR" altLang="en-US" dirty="0" smtClean="0"/>
          </a:p>
          <a:p>
            <a:r>
              <a:rPr lang="ko-KR" altLang="en-US" dirty="0" smtClean="0"/>
              <a:t>삼상</a:t>
            </a:r>
            <a:r>
              <a:rPr lang="en-US" altLang="ko-KR" dirty="0" smtClean="0"/>
              <a:t>6:10 </a:t>
            </a:r>
            <a:r>
              <a:rPr lang="ko-KR" altLang="en-US" dirty="0" smtClean="0"/>
              <a:t>그 사람들이 그같이 하여 젖 나는 소 둘을 끌어다가 수레를 메우고 송아지들은 집에 가두고</a:t>
            </a:r>
          </a:p>
          <a:p>
            <a:endParaRPr lang="ko-KR" altLang="en-US" dirty="0" smtClean="0"/>
          </a:p>
          <a:p>
            <a:r>
              <a:rPr lang="ko-KR" altLang="en-US" dirty="0" smtClean="0"/>
              <a:t>삼상</a:t>
            </a:r>
            <a:r>
              <a:rPr lang="en-US" altLang="ko-KR" dirty="0" smtClean="0"/>
              <a:t>6:11 </a:t>
            </a:r>
            <a:r>
              <a:rPr lang="ko-KR" altLang="en-US" dirty="0" smtClean="0"/>
              <a:t>여호와의 궤와 및 </a:t>
            </a:r>
            <a:r>
              <a:rPr lang="ko-KR" altLang="en-US" dirty="0" err="1" smtClean="0"/>
              <a:t>금쥐와</a:t>
            </a:r>
            <a:r>
              <a:rPr lang="ko-KR" altLang="en-US" dirty="0" smtClean="0"/>
              <a:t> 그들의 독종의 형상을 담은 상자를 수레 위에 실으니</a:t>
            </a:r>
          </a:p>
          <a:p>
            <a:endParaRPr lang="ko-KR" altLang="en-US" dirty="0" smtClean="0"/>
          </a:p>
          <a:p>
            <a:r>
              <a:rPr lang="ko-KR" altLang="en-US" dirty="0" smtClean="0"/>
              <a:t>삼상</a:t>
            </a:r>
            <a:r>
              <a:rPr lang="en-US" altLang="ko-KR" dirty="0" smtClean="0"/>
              <a:t>6:12 </a:t>
            </a:r>
            <a:r>
              <a:rPr lang="ko-KR" altLang="en-US" dirty="0" smtClean="0"/>
              <a:t>암소가 </a:t>
            </a:r>
            <a:r>
              <a:rPr lang="ko-KR" altLang="en-US" dirty="0" err="1" smtClean="0"/>
              <a:t>벧세메스</a:t>
            </a:r>
            <a:r>
              <a:rPr lang="ko-KR" altLang="en-US" dirty="0" smtClean="0"/>
              <a:t> 길로 바로 행하여 대로로 가며 갈 때에 울고 좌우로 치우치지 아니하였고 </a:t>
            </a:r>
            <a:r>
              <a:rPr lang="ko-KR" altLang="en-US" dirty="0" err="1" smtClean="0"/>
              <a:t>블레셋</a:t>
            </a:r>
            <a:r>
              <a:rPr lang="ko-KR" altLang="en-US" dirty="0" smtClean="0"/>
              <a:t> 방백들은 </a:t>
            </a:r>
            <a:r>
              <a:rPr lang="ko-KR" altLang="en-US" dirty="0" err="1" smtClean="0"/>
              <a:t>벧세메스</a:t>
            </a:r>
            <a:r>
              <a:rPr lang="ko-KR" altLang="en-US" dirty="0" smtClean="0"/>
              <a:t> 경계까지 </a:t>
            </a:r>
            <a:r>
              <a:rPr lang="ko-KR" altLang="en-US" dirty="0" err="1" smtClean="0"/>
              <a:t>따라가니라</a:t>
            </a:r>
            <a:endParaRPr lang="ko-KR" altLang="en-US" dirty="0" smtClean="0"/>
          </a:p>
          <a:p>
            <a:endParaRPr lang="ko-KR" altLang="en-US" dirty="0" smtClean="0"/>
          </a:p>
          <a:p>
            <a:r>
              <a:rPr lang="ko-KR" altLang="en-US" dirty="0" smtClean="0"/>
              <a:t>삼상</a:t>
            </a:r>
            <a:r>
              <a:rPr lang="en-US" altLang="ko-KR" dirty="0" smtClean="0"/>
              <a:t>6:13 </a:t>
            </a:r>
            <a:r>
              <a:rPr lang="ko-KR" altLang="en-US" dirty="0" err="1" smtClean="0"/>
              <a:t>벧세메스</a:t>
            </a:r>
            <a:r>
              <a:rPr lang="ko-KR" altLang="en-US" dirty="0" smtClean="0"/>
              <a:t> 사람들이 골짜기에서 밀을 베다가 눈을 들어 궤를 보고 그것의 보임을 기뻐하더니</a:t>
            </a:r>
          </a:p>
          <a:p>
            <a:endParaRPr lang="ko-KR" altLang="en-US" dirty="0" smtClean="0"/>
          </a:p>
          <a:p>
            <a:r>
              <a:rPr lang="ko-KR" altLang="en-US" dirty="0" smtClean="0"/>
              <a:t>삼상</a:t>
            </a:r>
            <a:r>
              <a:rPr lang="en-US" altLang="ko-KR" dirty="0" smtClean="0"/>
              <a:t>6:14 </a:t>
            </a:r>
            <a:r>
              <a:rPr lang="ko-KR" altLang="en-US" dirty="0" smtClean="0"/>
              <a:t>수레가 </a:t>
            </a:r>
            <a:r>
              <a:rPr lang="ko-KR" altLang="en-US" dirty="0" err="1" smtClean="0"/>
              <a:t>벧세메스</a:t>
            </a:r>
            <a:r>
              <a:rPr lang="ko-KR" altLang="en-US" dirty="0" smtClean="0"/>
              <a:t> 사람 </a:t>
            </a:r>
            <a:r>
              <a:rPr lang="ko-KR" altLang="en-US" dirty="0" err="1" smtClean="0"/>
              <a:t>여호수아의</a:t>
            </a:r>
            <a:r>
              <a:rPr lang="ko-KR" altLang="en-US" dirty="0" smtClean="0"/>
              <a:t> 밭 큰 돌 있는 곳에 이르러 선지라 무리가 수레의 나무를 패고 그 소를 </a:t>
            </a:r>
            <a:r>
              <a:rPr lang="ko-KR" altLang="en-US" dirty="0" err="1" smtClean="0"/>
              <a:t>번제로</a:t>
            </a:r>
            <a:r>
              <a:rPr lang="ko-KR" altLang="en-US" dirty="0" smtClean="0"/>
              <a:t> 여호와께 드리고</a:t>
            </a:r>
          </a:p>
          <a:p>
            <a:endParaRPr lang="ko-KR" altLang="en-US" dirty="0" smtClean="0"/>
          </a:p>
          <a:p>
            <a:r>
              <a:rPr lang="ko-KR" altLang="en-US" dirty="0" smtClean="0"/>
              <a:t>삼상</a:t>
            </a:r>
            <a:r>
              <a:rPr lang="en-US" altLang="ko-KR" dirty="0" smtClean="0"/>
              <a:t>6:15 </a:t>
            </a:r>
            <a:r>
              <a:rPr lang="ko-KR" altLang="en-US" dirty="0" err="1" smtClean="0"/>
              <a:t>레위인은</a:t>
            </a:r>
            <a:r>
              <a:rPr lang="ko-KR" altLang="en-US" dirty="0" smtClean="0"/>
              <a:t> 여호와의 궤와 그 궤와 함께 있는 금 보물 담긴 상자를 내려다가 큰 돌 위에 두매 그 날에 </a:t>
            </a:r>
            <a:r>
              <a:rPr lang="ko-KR" altLang="en-US" dirty="0" err="1" smtClean="0"/>
              <a:t>벧세메스</a:t>
            </a:r>
            <a:r>
              <a:rPr lang="ko-KR" altLang="en-US" dirty="0" smtClean="0"/>
              <a:t> 사람들이 여호와께 </a:t>
            </a:r>
            <a:r>
              <a:rPr lang="ko-KR" altLang="en-US" dirty="0" err="1" smtClean="0"/>
              <a:t>번제와</a:t>
            </a:r>
            <a:r>
              <a:rPr lang="ko-KR" altLang="en-US" dirty="0" smtClean="0"/>
              <a:t> 다른 제를 </a:t>
            </a:r>
            <a:r>
              <a:rPr lang="ko-KR" altLang="en-US" dirty="0" err="1" smtClean="0"/>
              <a:t>드리니라</a:t>
            </a:r>
            <a:endParaRPr lang="ko-KR" altLang="en-US" dirty="0" smtClean="0"/>
          </a:p>
          <a:p>
            <a:endParaRPr lang="ko-KR" altLang="en-US" dirty="0" smtClean="0"/>
          </a:p>
          <a:p>
            <a:r>
              <a:rPr lang="ko-KR" altLang="en-US" dirty="0" smtClean="0"/>
              <a:t>삼상</a:t>
            </a:r>
            <a:r>
              <a:rPr lang="en-US" altLang="ko-KR" dirty="0" smtClean="0"/>
              <a:t>6:16 </a:t>
            </a:r>
            <a:r>
              <a:rPr lang="ko-KR" altLang="en-US" dirty="0" err="1" smtClean="0"/>
              <a:t>블레셋</a:t>
            </a:r>
            <a:r>
              <a:rPr lang="ko-KR" altLang="en-US" dirty="0" smtClean="0"/>
              <a:t> 다섯 방백이 이것을 보고 그 날에 </a:t>
            </a:r>
            <a:r>
              <a:rPr lang="ko-KR" altLang="en-US" dirty="0" err="1" smtClean="0"/>
              <a:t>에그론으로</a:t>
            </a:r>
            <a:r>
              <a:rPr lang="ko-KR" altLang="en-US" dirty="0" smtClean="0"/>
              <a:t> 돌아갔더라</a:t>
            </a:r>
          </a:p>
          <a:p>
            <a:endParaRPr lang="ko-KR" altLang="en-US" dirty="0" smtClean="0"/>
          </a:p>
          <a:p>
            <a:r>
              <a:rPr lang="ko-KR" altLang="en-US" dirty="0" smtClean="0"/>
              <a:t>삼상</a:t>
            </a:r>
            <a:r>
              <a:rPr lang="en-US" altLang="ko-KR" dirty="0" smtClean="0"/>
              <a:t>6:17 </a:t>
            </a:r>
            <a:r>
              <a:rPr lang="ko-KR" altLang="en-US" dirty="0" err="1" smtClean="0"/>
              <a:t>블레셋</a:t>
            </a:r>
            <a:r>
              <a:rPr lang="ko-KR" altLang="en-US" dirty="0" smtClean="0"/>
              <a:t> 사람이 여호와께 </a:t>
            </a:r>
            <a:r>
              <a:rPr lang="ko-KR" altLang="en-US" dirty="0" err="1" smtClean="0"/>
              <a:t>속건제로</a:t>
            </a:r>
            <a:r>
              <a:rPr lang="ko-KR" altLang="en-US" dirty="0" smtClean="0"/>
              <a:t> 드린 </a:t>
            </a:r>
            <a:r>
              <a:rPr lang="ko-KR" altLang="en-US" dirty="0" err="1" smtClean="0"/>
              <a:t>금독종은</a:t>
            </a:r>
            <a:r>
              <a:rPr lang="ko-KR" altLang="en-US" dirty="0" smtClean="0"/>
              <a:t> 이러하니 </a:t>
            </a:r>
            <a:r>
              <a:rPr lang="ko-KR" altLang="en-US" dirty="0" err="1" smtClean="0"/>
              <a:t>아스돗을</a:t>
            </a:r>
            <a:r>
              <a:rPr lang="ko-KR" altLang="en-US" dirty="0" smtClean="0"/>
              <a:t> 위하여 하나요 가사를 위하여 하나요 </a:t>
            </a:r>
            <a:r>
              <a:rPr lang="ko-KR" altLang="en-US" dirty="0" err="1" smtClean="0"/>
              <a:t>아스글론을</a:t>
            </a:r>
            <a:r>
              <a:rPr lang="ko-KR" altLang="en-US" dirty="0" smtClean="0"/>
              <a:t> 위하여 하나요 </a:t>
            </a:r>
            <a:r>
              <a:rPr lang="ko-KR" altLang="en-US" dirty="0" err="1" smtClean="0"/>
              <a:t>가드를</a:t>
            </a:r>
            <a:r>
              <a:rPr lang="ko-KR" altLang="en-US" dirty="0" smtClean="0"/>
              <a:t> 위하여 하나요 </a:t>
            </a:r>
            <a:r>
              <a:rPr lang="ko-KR" altLang="en-US" dirty="0" err="1" smtClean="0"/>
              <a:t>에그론을</a:t>
            </a:r>
            <a:r>
              <a:rPr lang="ko-KR" altLang="en-US" dirty="0" smtClean="0"/>
              <a:t> 위하여 하나이며</a:t>
            </a:r>
          </a:p>
          <a:p>
            <a:endParaRPr lang="ko-KR" altLang="en-US" dirty="0" smtClean="0"/>
          </a:p>
          <a:p>
            <a:r>
              <a:rPr lang="ko-KR" altLang="en-US" dirty="0" smtClean="0"/>
              <a:t>삼상</a:t>
            </a:r>
            <a:r>
              <a:rPr lang="en-US" altLang="ko-KR" dirty="0" smtClean="0"/>
              <a:t>6:18 </a:t>
            </a:r>
            <a:r>
              <a:rPr lang="ko-KR" altLang="en-US" dirty="0" smtClean="0"/>
              <a:t>드린 바 </a:t>
            </a:r>
            <a:r>
              <a:rPr lang="ko-KR" altLang="en-US" dirty="0" err="1" smtClean="0"/>
              <a:t>금쥐는</a:t>
            </a:r>
            <a:r>
              <a:rPr lang="ko-KR" altLang="en-US" dirty="0" smtClean="0"/>
              <a:t> 여호와의 궤를 놓은 큰 돌에 이르기까지의 모든 견고한 성읍과 시골 동리 곧 다섯 방백에게 속한 사람의 모든 성읍의 수효대로였더라 그 돌은 </a:t>
            </a:r>
            <a:r>
              <a:rPr lang="ko-KR" altLang="en-US" dirty="0" err="1" smtClean="0"/>
              <a:t>벧세메스</a:t>
            </a:r>
            <a:r>
              <a:rPr lang="ko-KR" altLang="en-US" dirty="0" smtClean="0"/>
              <a:t> 사람 </a:t>
            </a:r>
            <a:r>
              <a:rPr lang="ko-KR" altLang="en-US" dirty="0" err="1" smtClean="0"/>
              <a:t>여호수아의</a:t>
            </a:r>
            <a:r>
              <a:rPr lang="ko-KR" altLang="en-US" dirty="0" smtClean="0"/>
              <a:t> 밭에 오늘까지 있더라</a:t>
            </a:r>
          </a:p>
          <a:p>
            <a:endParaRPr lang="ko-KR" altLang="en-US" dirty="0" smtClean="0"/>
          </a:p>
          <a:p>
            <a:r>
              <a:rPr lang="ko-KR" altLang="en-US" dirty="0" smtClean="0"/>
              <a:t>삼상</a:t>
            </a:r>
            <a:r>
              <a:rPr lang="en-US" altLang="ko-KR" dirty="0" smtClean="0"/>
              <a:t>6:19 </a:t>
            </a:r>
            <a:r>
              <a:rPr lang="ko-KR" altLang="en-US" dirty="0" err="1" smtClean="0"/>
              <a:t>벧세메스</a:t>
            </a:r>
            <a:r>
              <a:rPr lang="ko-KR" altLang="en-US" dirty="0" smtClean="0"/>
              <a:t> 사람들이 여호와의 궤를 들여다 본 고로 그들을 치사 </a:t>
            </a:r>
            <a:r>
              <a:rPr lang="en-US" altLang="ko-KR" dirty="0" smtClean="0"/>
              <a:t>(</a:t>
            </a:r>
            <a:r>
              <a:rPr lang="ko-KR" altLang="en-US" dirty="0" smtClean="0"/>
              <a:t>오만</a:t>
            </a:r>
            <a:r>
              <a:rPr lang="en-US" altLang="ko-KR" dirty="0" smtClean="0"/>
              <a:t>) </a:t>
            </a:r>
            <a:r>
              <a:rPr lang="ko-KR" altLang="en-US" dirty="0" smtClean="0"/>
              <a:t>칠십 인을 죽이신지라 여호와께서 백성을 쳐서 크게 </a:t>
            </a:r>
            <a:r>
              <a:rPr lang="ko-KR" altLang="en-US" dirty="0" err="1" smtClean="0"/>
              <a:t>살륙하셨으므로</a:t>
            </a:r>
            <a:r>
              <a:rPr lang="ko-KR" altLang="en-US" dirty="0" smtClean="0"/>
              <a:t> 백성이 애곡하였더라</a:t>
            </a:r>
          </a:p>
          <a:p>
            <a:endParaRPr lang="ko-KR" altLang="en-US" dirty="0" smtClean="0"/>
          </a:p>
          <a:p>
            <a:r>
              <a:rPr lang="ko-KR" altLang="en-US" dirty="0" smtClean="0"/>
              <a:t>삼상</a:t>
            </a:r>
            <a:r>
              <a:rPr lang="en-US" altLang="ko-KR" dirty="0" smtClean="0"/>
              <a:t>6:20 </a:t>
            </a:r>
            <a:r>
              <a:rPr lang="ko-KR" altLang="en-US" dirty="0" err="1" smtClean="0"/>
              <a:t>벧세메스</a:t>
            </a:r>
            <a:r>
              <a:rPr lang="ko-KR" altLang="en-US" dirty="0" smtClean="0"/>
              <a:t> 사람들이 가로되 이 거룩하신 하나님 여호와 앞에 누가 능히 서리요 그를 우리에게서 </a:t>
            </a:r>
            <a:r>
              <a:rPr lang="ko-KR" altLang="en-US" dirty="0" err="1" smtClean="0"/>
              <a:t>뉘게로</a:t>
            </a:r>
            <a:r>
              <a:rPr lang="ko-KR" altLang="en-US" dirty="0" smtClean="0"/>
              <a:t> 가시게 할꼬 하고</a:t>
            </a:r>
          </a:p>
          <a:p>
            <a:endParaRPr lang="ko-KR" altLang="en-US" dirty="0" smtClean="0"/>
          </a:p>
          <a:p>
            <a:r>
              <a:rPr lang="ko-KR" altLang="en-US" dirty="0" smtClean="0"/>
              <a:t>삼상</a:t>
            </a:r>
            <a:r>
              <a:rPr lang="en-US" altLang="ko-KR" dirty="0" smtClean="0"/>
              <a:t>6:21 </a:t>
            </a:r>
            <a:r>
              <a:rPr lang="ko-KR" altLang="en-US" dirty="0" smtClean="0"/>
              <a:t>사자들을 </a:t>
            </a:r>
            <a:r>
              <a:rPr lang="ko-KR" altLang="en-US" dirty="0" err="1" smtClean="0"/>
              <a:t>기럇여아림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거민에게</a:t>
            </a:r>
            <a:r>
              <a:rPr lang="ko-KR" altLang="en-US" dirty="0" smtClean="0"/>
              <a:t> 보내어 가로되 </a:t>
            </a:r>
            <a:r>
              <a:rPr lang="ko-KR" altLang="en-US" dirty="0" err="1" smtClean="0"/>
              <a:t>블레셋</a:t>
            </a:r>
            <a:r>
              <a:rPr lang="ko-KR" altLang="en-US" dirty="0" smtClean="0"/>
              <a:t> 사람이 여호와의 궤를 도로 가져왔으니 너희는 내려와서 그것을 너희에게로 옮겨 가라</a:t>
            </a:r>
          </a:p>
          <a:p>
            <a:endParaRPr lang="ko-KR" altLang="en-US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2C1DD-C98F-4116-BDA6-9401ECCEDB68}" type="slidenum">
              <a:rPr lang="ko-KR" altLang="en-US" smtClean="0"/>
              <a:t>95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358179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인간의 타락의 결과는 </a:t>
            </a:r>
            <a:r>
              <a:rPr lang="en-US" altLang="ko-K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</a:t>
            </a:r>
            <a:r>
              <a:rPr lang="ko-KR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하나님이 직접 </a:t>
            </a:r>
            <a:r>
              <a:rPr lang="ko-KR" alt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왕되심을</a:t>
            </a:r>
            <a:r>
              <a:rPr lang="ko-KR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거절함</a:t>
            </a:r>
            <a:endParaRPr lang="en-US" altLang="ko-KR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ko-KR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과거에 사사를 통해 일하셨는데 이제 하나님 나라의 </a:t>
            </a:r>
            <a:r>
              <a:rPr lang="ko-KR" alt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위임받은</a:t>
            </a:r>
            <a:r>
              <a:rPr lang="ko-KR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왕이 생겼다</a:t>
            </a:r>
            <a:r>
              <a:rPr lang="en-US" altLang="ko-K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ko-KR" alt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위임받은</a:t>
            </a:r>
            <a:r>
              <a:rPr lang="ko-KR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왕을 누가 통제하는가 </a:t>
            </a:r>
            <a:r>
              <a:rPr lang="en-US" altLang="ko-K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</a:t>
            </a:r>
            <a:r>
              <a:rPr lang="ko-KR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선지자</a:t>
            </a:r>
            <a:endParaRPr lang="en-US" altLang="ko-KR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ko-KR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선지자의 기능이 잘 되면 왕이 바르게 선다</a:t>
            </a:r>
            <a:r>
              <a:rPr lang="en-US" altLang="ko-K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하지만 거짓 선지자는 왕을 잘못 가게 한다</a:t>
            </a:r>
            <a:r>
              <a:rPr lang="en-US" altLang="ko-K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ko-KR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권력은 칼을 가지고 있고</a:t>
            </a:r>
            <a:endParaRPr lang="en-US" altLang="ko-KR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ko-KR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교회는 말씀을 가지고 있다</a:t>
            </a:r>
            <a:endParaRPr lang="en-US" altLang="ko-KR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altLang="ko-KR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ko-K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</a:t>
            </a:r>
            <a:r>
              <a:rPr lang="ko-KR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삼상</a:t>
            </a:r>
            <a:r>
              <a:rPr lang="en-US" altLang="ko-K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8:7]</a:t>
            </a:r>
            <a:r>
              <a:rPr lang="ko-KR" alt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여호와께서 </a:t>
            </a:r>
            <a:r>
              <a:rPr lang="ko-KR" altLang="en-US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사무엘에게</a:t>
            </a:r>
            <a:r>
              <a:rPr lang="ko-KR" alt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이르시되 백성이 네게 한 말을 다 들으라 그들이 너를 버림이 아니요 </a:t>
            </a:r>
            <a:r>
              <a:rPr lang="ko-KR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나를 버려</a:t>
            </a:r>
            <a:r>
              <a:rPr lang="ko-KR" alt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자기들의 왕이 되지 못하게 함이니라</a:t>
            </a:r>
            <a:endParaRPr lang="en-US" altLang="ko-KR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 smtClean="0"/>
              <a:t>[</a:t>
            </a:r>
            <a:r>
              <a:rPr lang="ko-KR" altLang="en-US" dirty="0" smtClean="0"/>
              <a:t>삼상</a:t>
            </a:r>
            <a:r>
              <a:rPr lang="en-US" altLang="ko-KR" dirty="0" smtClean="0"/>
              <a:t>8:19]</a:t>
            </a:r>
            <a:r>
              <a:rPr lang="ko-KR" altLang="en-US" dirty="0" smtClean="0"/>
              <a:t>백성이 </a:t>
            </a:r>
            <a:r>
              <a:rPr lang="ko-KR" altLang="en-US" dirty="0" err="1" smtClean="0"/>
              <a:t>사무엘의</a:t>
            </a:r>
            <a:r>
              <a:rPr lang="ko-KR" altLang="en-US" dirty="0" smtClean="0"/>
              <a:t> 말 듣기를 거절하여 가로되 </a:t>
            </a:r>
            <a:r>
              <a:rPr lang="ko-KR" altLang="en-US" b="1" dirty="0" smtClean="0"/>
              <a:t>아니로소이다</a:t>
            </a:r>
            <a:r>
              <a:rPr lang="ko-KR" altLang="en-US" dirty="0" smtClean="0"/>
              <a:t> </a:t>
            </a:r>
            <a:r>
              <a:rPr lang="ko-KR" altLang="en-US" b="1" dirty="0" smtClean="0">
                <a:solidFill>
                  <a:srgbClr val="FF0000"/>
                </a:solidFill>
              </a:rPr>
              <a:t>우리도 우리 왕이 있어야 하리니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2C1DD-C98F-4116-BDA6-9401ECCEDB68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04955588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삼상</a:t>
            </a:r>
            <a:r>
              <a:rPr lang="en-US" altLang="ko-KR" dirty="0" smtClean="0"/>
              <a:t>7:2 </a:t>
            </a:r>
            <a:r>
              <a:rPr lang="ko-KR" altLang="en-US" dirty="0" smtClean="0"/>
              <a:t>궤가 </a:t>
            </a:r>
            <a:r>
              <a:rPr lang="ko-KR" altLang="en-US" dirty="0" err="1" smtClean="0"/>
              <a:t>기럇여아림에</a:t>
            </a:r>
            <a:r>
              <a:rPr lang="ko-KR" altLang="en-US" dirty="0" smtClean="0"/>
              <a:t> 들어간 날부터 이십 년 동안을 오래 </a:t>
            </a:r>
            <a:r>
              <a:rPr lang="ko-KR" altLang="en-US" dirty="0" err="1" smtClean="0"/>
              <a:t>있은지라</a:t>
            </a:r>
            <a:r>
              <a:rPr lang="ko-KR" altLang="en-US" dirty="0" smtClean="0"/>
              <a:t> 이스라엘 온 족속이 여호와를 </a:t>
            </a:r>
            <a:r>
              <a:rPr lang="ko-KR" altLang="en-US" dirty="0" err="1" smtClean="0"/>
              <a:t>사모하니라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2C1DD-C98F-4116-BDA6-9401ECCEDB68}" type="slidenum">
              <a:rPr lang="ko-KR" altLang="en-US" smtClean="0"/>
              <a:t>96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33203049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삼상</a:t>
            </a:r>
            <a:r>
              <a:rPr lang="en-US" altLang="ko-KR" dirty="0" smtClean="0"/>
              <a:t>7:2 </a:t>
            </a:r>
            <a:r>
              <a:rPr lang="ko-KR" altLang="en-US" dirty="0" smtClean="0"/>
              <a:t>궤가 </a:t>
            </a:r>
            <a:r>
              <a:rPr lang="ko-KR" altLang="en-US" dirty="0" err="1" smtClean="0"/>
              <a:t>기럇여아림에</a:t>
            </a:r>
            <a:r>
              <a:rPr lang="ko-KR" altLang="en-US" dirty="0" smtClean="0"/>
              <a:t> 들어간 날부터 이십 년 동안을 오래 </a:t>
            </a:r>
            <a:r>
              <a:rPr lang="ko-KR" altLang="en-US" dirty="0" err="1" smtClean="0"/>
              <a:t>있은지라</a:t>
            </a:r>
            <a:r>
              <a:rPr lang="ko-KR" altLang="en-US" dirty="0" smtClean="0"/>
              <a:t> 이스라엘 온 족속이 여호와를 </a:t>
            </a:r>
            <a:r>
              <a:rPr lang="ko-KR" altLang="en-US" dirty="0" err="1" smtClean="0"/>
              <a:t>사모하니라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2C1DD-C98F-4116-BDA6-9401ECCEDB68}" type="slidenum">
              <a:rPr lang="ko-KR" altLang="en-US" smtClean="0"/>
              <a:t>98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33203049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err="1" smtClean="0"/>
              <a:t>에벤에셀</a:t>
            </a:r>
            <a:r>
              <a:rPr lang="ko-KR" altLang="en-US" dirty="0" smtClean="0"/>
              <a:t> </a:t>
            </a:r>
            <a:r>
              <a:rPr lang="en-US" altLang="ko-KR" dirty="0" smtClean="0"/>
              <a:t>( 7</a:t>
            </a:r>
            <a:r>
              <a:rPr lang="ko-KR" altLang="en-US" dirty="0" smtClean="0"/>
              <a:t>장 </a:t>
            </a:r>
            <a:r>
              <a:rPr lang="en-US" altLang="ko-KR" dirty="0" smtClean="0"/>
              <a:t>12</a:t>
            </a:r>
            <a:r>
              <a:rPr lang="ko-KR" altLang="en-US" dirty="0" smtClean="0"/>
              <a:t>절 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2C1DD-C98F-4116-BDA6-9401ECCEDB68}" type="slidenum">
              <a:rPr lang="ko-KR" altLang="en-US" smtClean="0"/>
              <a:t>99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89514136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삼상</a:t>
            </a:r>
            <a:r>
              <a:rPr lang="en-US" altLang="ko-KR" dirty="0" smtClean="0"/>
              <a:t>8:1 </a:t>
            </a:r>
            <a:r>
              <a:rPr lang="ko-KR" altLang="en-US" dirty="0" err="1" smtClean="0"/>
              <a:t>사무엘이</a:t>
            </a:r>
            <a:r>
              <a:rPr lang="ko-KR" altLang="en-US" dirty="0" smtClean="0"/>
              <a:t> 늙으매 그 아들들로 이스라엘 사사를 삼으니</a:t>
            </a:r>
          </a:p>
          <a:p>
            <a:endParaRPr lang="ko-KR" altLang="en-US" dirty="0" smtClean="0"/>
          </a:p>
          <a:p>
            <a:r>
              <a:rPr lang="ko-KR" altLang="en-US" dirty="0" smtClean="0"/>
              <a:t>삼상</a:t>
            </a:r>
            <a:r>
              <a:rPr lang="en-US" altLang="ko-KR" dirty="0" smtClean="0"/>
              <a:t>8:2 </a:t>
            </a:r>
            <a:r>
              <a:rPr lang="ko-KR" altLang="en-US" dirty="0" smtClean="0"/>
              <a:t>장자의 이름은 </a:t>
            </a:r>
            <a:r>
              <a:rPr lang="ko-KR" altLang="en-US" dirty="0" err="1" smtClean="0"/>
              <a:t>요엘이요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차자의</a:t>
            </a:r>
            <a:r>
              <a:rPr lang="ko-KR" altLang="en-US" dirty="0" smtClean="0"/>
              <a:t> 이름은 </a:t>
            </a:r>
            <a:r>
              <a:rPr lang="ko-KR" altLang="en-US" dirty="0" err="1" smtClean="0"/>
              <a:t>아비야라</a:t>
            </a:r>
            <a:r>
              <a:rPr lang="ko-KR" altLang="en-US" dirty="0" smtClean="0"/>
              <a:t> 그들이 </a:t>
            </a:r>
            <a:r>
              <a:rPr lang="ko-KR" altLang="en-US" dirty="0" err="1" smtClean="0"/>
              <a:t>브엘세바에서</a:t>
            </a:r>
            <a:r>
              <a:rPr lang="ko-KR" altLang="en-US" dirty="0" smtClean="0"/>
              <a:t> 사사가 되니라</a:t>
            </a:r>
          </a:p>
          <a:p>
            <a:endParaRPr lang="ko-KR" altLang="en-US" dirty="0" smtClean="0"/>
          </a:p>
          <a:p>
            <a:r>
              <a:rPr lang="ko-KR" altLang="en-US" dirty="0" smtClean="0"/>
              <a:t>삼상</a:t>
            </a:r>
            <a:r>
              <a:rPr lang="en-US" altLang="ko-KR" dirty="0" smtClean="0"/>
              <a:t>8:3 </a:t>
            </a:r>
            <a:r>
              <a:rPr lang="ko-KR" altLang="en-US" dirty="0" smtClean="0"/>
              <a:t>그 아들들이 그 아비의 행위를 따르지 아니하고 이를 따라서 뇌물을 취하고 판결을 굽게 하니라</a:t>
            </a:r>
          </a:p>
          <a:p>
            <a:endParaRPr lang="ko-KR" altLang="en-US" dirty="0" smtClean="0"/>
          </a:p>
          <a:p>
            <a:r>
              <a:rPr lang="ko-KR" altLang="en-US" dirty="0" smtClean="0"/>
              <a:t>삼상</a:t>
            </a:r>
            <a:r>
              <a:rPr lang="en-US" altLang="ko-KR" dirty="0" smtClean="0"/>
              <a:t>8:4 </a:t>
            </a:r>
            <a:r>
              <a:rPr lang="ko-KR" altLang="en-US" dirty="0" smtClean="0"/>
              <a:t>이스라엘 모든 장로가 모여 라마에 있는 </a:t>
            </a:r>
            <a:r>
              <a:rPr lang="ko-KR" altLang="en-US" dirty="0" err="1" smtClean="0"/>
              <a:t>사무엘에게</a:t>
            </a:r>
            <a:r>
              <a:rPr lang="ko-KR" altLang="en-US" dirty="0" smtClean="0"/>
              <a:t> 나아가서</a:t>
            </a:r>
          </a:p>
          <a:p>
            <a:endParaRPr lang="ko-KR" altLang="en-US" dirty="0" smtClean="0"/>
          </a:p>
          <a:p>
            <a:r>
              <a:rPr lang="ko-KR" altLang="en-US" dirty="0" smtClean="0"/>
              <a:t>삼상</a:t>
            </a:r>
            <a:r>
              <a:rPr lang="en-US" altLang="ko-KR" dirty="0" smtClean="0"/>
              <a:t>8:5 </a:t>
            </a:r>
            <a:r>
              <a:rPr lang="ko-KR" altLang="en-US" dirty="0" smtClean="0"/>
              <a:t>그에게 이르되 보소서 당신은 늙고 당신의 아들들은 당신의 행위를 따르지 아니하니 </a:t>
            </a:r>
            <a:r>
              <a:rPr lang="ko-KR" altLang="en-US" dirty="0" err="1" smtClean="0"/>
              <a:t>열방과</a:t>
            </a:r>
            <a:r>
              <a:rPr lang="ko-KR" altLang="en-US" dirty="0" smtClean="0"/>
              <a:t> 같이 우리에게 왕을 세워 우리를 다스리게 하소서 한지라</a:t>
            </a:r>
          </a:p>
          <a:p>
            <a:endParaRPr lang="ko-KR" altLang="en-US" dirty="0" smtClean="0"/>
          </a:p>
          <a:p>
            <a:r>
              <a:rPr lang="ko-KR" altLang="en-US" dirty="0" smtClean="0"/>
              <a:t>삼상</a:t>
            </a:r>
            <a:r>
              <a:rPr lang="en-US" altLang="ko-KR" dirty="0" smtClean="0"/>
              <a:t>8:6 </a:t>
            </a:r>
            <a:r>
              <a:rPr lang="ko-KR" altLang="en-US" dirty="0" smtClean="0"/>
              <a:t>우리에게 왕을 주어 우리를 다스리게 하라 한 그것을 </a:t>
            </a:r>
            <a:r>
              <a:rPr lang="ko-KR" altLang="en-US" dirty="0" err="1" smtClean="0"/>
              <a:t>사무엘이</a:t>
            </a:r>
            <a:r>
              <a:rPr lang="ko-KR" altLang="en-US" dirty="0" smtClean="0"/>
              <a:t> 기뻐하지 아니하여 여호와께 기도하매</a:t>
            </a:r>
          </a:p>
          <a:p>
            <a:endParaRPr lang="ko-KR" altLang="en-US" dirty="0" smtClean="0"/>
          </a:p>
          <a:p>
            <a:r>
              <a:rPr lang="ko-KR" altLang="en-US" dirty="0" smtClean="0"/>
              <a:t>삼상</a:t>
            </a:r>
            <a:r>
              <a:rPr lang="en-US" altLang="ko-KR" dirty="0" smtClean="0"/>
              <a:t>8:7 </a:t>
            </a:r>
            <a:r>
              <a:rPr lang="ko-KR" altLang="en-US" dirty="0" smtClean="0"/>
              <a:t>여호와께서 </a:t>
            </a:r>
            <a:r>
              <a:rPr lang="ko-KR" altLang="en-US" dirty="0" err="1" smtClean="0"/>
              <a:t>사무엘에게</a:t>
            </a:r>
            <a:r>
              <a:rPr lang="ko-KR" altLang="en-US" dirty="0" smtClean="0"/>
              <a:t> 이르시되 백성이 네게 한 말을 다 들으라 그들이 너를 버림이 아니요 나를 버려 자기들의 왕이 되지 못하게 함이니라</a:t>
            </a:r>
          </a:p>
          <a:p>
            <a:endParaRPr lang="ko-KR" altLang="en-US" dirty="0" smtClean="0"/>
          </a:p>
          <a:p>
            <a:r>
              <a:rPr lang="ko-KR" altLang="en-US" dirty="0" smtClean="0"/>
              <a:t>삼상</a:t>
            </a:r>
            <a:r>
              <a:rPr lang="en-US" altLang="ko-KR" dirty="0" smtClean="0"/>
              <a:t>8:8 </a:t>
            </a:r>
            <a:r>
              <a:rPr lang="ko-KR" altLang="en-US" dirty="0" smtClean="0"/>
              <a:t>내가 그들을 </a:t>
            </a:r>
            <a:r>
              <a:rPr lang="ko-KR" altLang="en-US" dirty="0" err="1" smtClean="0"/>
              <a:t>애굽에서</a:t>
            </a:r>
            <a:r>
              <a:rPr lang="ko-KR" altLang="en-US" dirty="0" smtClean="0"/>
              <a:t> 인도하여 낸 날부터 오늘날까지 그들이 모든 행사로 나를 버리고 다른 신들을 </a:t>
            </a:r>
            <a:r>
              <a:rPr lang="ko-KR" altLang="en-US" dirty="0" err="1" smtClean="0"/>
              <a:t>섬김같이</a:t>
            </a:r>
            <a:r>
              <a:rPr lang="ko-KR" altLang="en-US" dirty="0" smtClean="0"/>
              <a:t> 네게도 </a:t>
            </a:r>
            <a:r>
              <a:rPr lang="ko-KR" altLang="en-US" dirty="0" err="1" smtClean="0"/>
              <a:t>그리하는도다</a:t>
            </a:r>
            <a:endParaRPr lang="ko-KR" altLang="en-US" dirty="0" smtClean="0"/>
          </a:p>
          <a:p>
            <a:endParaRPr lang="ko-KR" altLang="en-US" dirty="0" smtClean="0"/>
          </a:p>
          <a:p>
            <a:r>
              <a:rPr lang="ko-KR" altLang="en-US" dirty="0" smtClean="0"/>
              <a:t>삼상</a:t>
            </a:r>
            <a:r>
              <a:rPr lang="en-US" altLang="ko-KR" dirty="0" smtClean="0"/>
              <a:t>8:9 </a:t>
            </a:r>
            <a:r>
              <a:rPr lang="ko-KR" altLang="en-US" dirty="0" smtClean="0"/>
              <a:t>그러므로 그들의 말을 듣되 너는 그들에게 엄히 경계하고 그들을 다스릴 왕의 제도를 알게 하라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2C1DD-C98F-4116-BDA6-9401ECCEDB68}" type="slidenum">
              <a:rPr lang="ko-KR" altLang="en-US" smtClean="0"/>
              <a:t>100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80171667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2C1DD-C98F-4116-BDA6-9401ECCEDB68}" type="slidenum">
              <a:rPr lang="ko-KR" altLang="en-US" smtClean="0"/>
              <a:t>102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70395924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</a:t>
            </a:r>
            <a:r>
              <a:rPr lang="ko-KR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삼상</a:t>
            </a:r>
            <a:r>
              <a:rPr lang="en-US" altLang="ko-K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10:6]</a:t>
            </a:r>
            <a:r>
              <a:rPr lang="ko-KR" alt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네게는 여호와의 신이 크게 임하리니 너도 그들과 함께 예언을 하고 </a:t>
            </a:r>
            <a:r>
              <a:rPr lang="ko-KR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변하여 새</a:t>
            </a:r>
            <a:r>
              <a:rPr lang="ko-KR" alt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사람이 되리라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신</a:t>
            </a:r>
            <a:r>
              <a:rPr lang="en-US" altLang="ko-KR" dirty="0" smtClean="0"/>
              <a:t>17:14 </a:t>
            </a:r>
            <a:r>
              <a:rPr lang="ko-KR" altLang="en-US" dirty="0" smtClean="0"/>
              <a:t>네가 네 하나님 여호와께서 네게 주시는 땅에 이르러서 그 땅을 얻어 거할 때에 만일 우리도 우리 주위의 열국같이 우리 위에 왕을 세우리라는 뜻이 나거든</a:t>
            </a:r>
          </a:p>
          <a:p>
            <a:endParaRPr lang="ko-KR" altLang="en-US" dirty="0" smtClean="0"/>
          </a:p>
          <a:p>
            <a:r>
              <a:rPr lang="ko-KR" altLang="en-US" dirty="0" smtClean="0"/>
              <a:t>신</a:t>
            </a:r>
            <a:r>
              <a:rPr lang="en-US" altLang="ko-KR" dirty="0" smtClean="0"/>
              <a:t>17:15 </a:t>
            </a:r>
            <a:r>
              <a:rPr lang="ko-KR" altLang="en-US" dirty="0" smtClean="0"/>
              <a:t>반드시 네 하나님 여호와의 택하신 자를 네 위에 왕으로 세울 것이며 네 위에 왕을 세우려면 네 형제 중에서 한 사람으로 할 것이요 네 형제 아닌 타국인을 네 위에 세우지 말 것이며</a:t>
            </a:r>
          </a:p>
          <a:p>
            <a:endParaRPr lang="ko-KR" altLang="en-US" dirty="0" smtClean="0"/>
          </a:p>
          <a:p>
            <a:r>
              <a:rPr lang="ko-KR" altLang="en-US" dirty="0" smtClean="0"/>
              <a:t>신</a:t>
            </a:r>
            <a:r>
              <a:rPr lang="en-US" altLang="ko-KR" dirty="0" smtClean="0"/>
              <a:t>17:16 </a:t>
            </a:r>
            <a:r>
              <a:rPr lang="ko-KR" altLang="en-US" dirty="0" smtClean="0"/>
              <a:t>왕 된 자는 말을 많이 두지 말 것이요 말을 많이 얻으려고 그 백성을 </a:t>
            </a:r>
            <a:r>
              <a:rPr lang="ko-KR" altLang="en-US" dirty="0" err="1" smtClean="0"/>
              <a:t>애굽으로</a:t>
            </a:r>
            <a:r>
              <a:rPr lang="ko-KR" altLang="en-US" dirty="0" smtClean="0"/>
              <a:t> 돌아가게 말 것이니 이는 여호와께서 너희에게 이르시기를 너희가 이후에는 그 길로 다시 돌아가지 말 것이라 하셨음이며</a:t>
            </a:r>
          </a:p>
          <a:p>
            <a:endParaRPr lang="ko-KR" altLang="en-US" dirty="0" smtClean="0"/>
          </a:p>
          <a:p>
            <a:r>
              <a:rPr lang="ko-KR" altLang="en-US" dirty="0" smtClean="0"/>
              <a:t>신</a:t>
            </a:r>
            <a:r>
              <a:rPr lang="en-US" altLang="ko-KR" dirty="0" smtClean="0"/>
              <a:t>17:17 </a:t>
            </a:r>
            <a:r>
              <a:rPr lang="ko-KR" altLang="en-US" dirty="0" smtClean="0"/>
              <a:t>아내를 많이 두어서 그 마음이 미혹되게 말 것이며 </a:t>
            </a:r>
            <a:r>
              <a:rPr lang="ko-KR" altLang="en-US" dirty="0" err="1" smtClean="0"/>
              <a:t>은금을</a:t>
            </a:r>
            <a:r>
              <a:rPr lang="ko-KR" altLang="en-US" dirty="0" smtClean="0"/>
              <a:t> 자기를 위하여 많이 쌓지 말 것이니라</a:t>
            </a:r>
          </a:p>
          <a:p>
            <a:endParaRPr lang="ko-KR" altLang="en-US" dirty="0" smtClean="0"/>
          </a:p>
          <a:p>
            <a:r>
              <a:rPr lang="ko-KR" altLang="en-US" dirty="0" smtClean="0"/>
              <a:t>신</a:t>
            </a:r>
            <a:r>
              <a:rPr lang="en-US" altLang="ko-KR" dirty="0" smtClean="0"/>
              <a:t>17:18 </a:t>
            </a:r>
            <a:r>
              <a:rPr lang="ko-KR" altLang="en-US" dirty="0" smtClean="0"/>
              <a:t>그가 왕위에 오르거든 </a:t>
            </a:r>
            <a:r>
              <a:rPr lang="ko-KR" altLang="en-US" dirty="0" err="1" smtClean="0"/>
              <a:t>레위</a:t>
            </a:r>
            <a:r>
              <a:rPr lang="ko-KR" altLang="en-US" dirty="0" smtClean="0"/>
              <a:t> 사람 제사장 앞에 보관한 이 </a:t>
            </a:r>
            <a:r>
              <a:rPr lang="ko-KR" altLang="en-US" dirty="0" err="1" smtClean="0"/>
              <a:t>율법서를</a:t>
            </a:r>
            <a:r>
              <a:rPr lang="ko-KR" altLang="en-US" dirty="0" smtClean="0"/>
              <a:t> 등사하여</a:t>
            </a:r>
          </a:p>
          <a:p>
            <a:endParaRPr lang="ko-KR" altLang="en-US" dirty="0" smtClean="0"/>
          </a:p>
          <a:p>
            <a:r>
              <a:rPr lang="ko-KR" altLang="en-US" dirty="0" smtClean="0"/>
              <a:t>신</a:t>
            </a:r>
            <a:r>
              <a:rPr lang="en-US" altLang="ko-KR" dirty="0" smtClean="0"/>
              <a:t>17:19 </a:t>
            </a:r>
            <a:r>
              <a:rPr lang="ko-KR" altLang="en-US" dirty="0" smtClean="0"/>
              <a:t>평생에 자기 옆에 두고 읽어서 그 하나님 여호와 경외하기를 배우며 이 율법의 모든 말과 이 규례를 지켜 행할 것이라</a:t>
            </a:r>
          </a:p>
          <a:p>
            <a:endParaRPr lang="ko-KR" altLang="en-US" dirty="0" smtClean="0"/>
          </a:p>
          <a:p>
            <a:r>
              <a:rPr lang="ko-KR" altLang="en-US" dirty="0" smtClean="0"/>
              <a:t>신</a:t>
            </a:r>
            <a:r>
              <a:rPr lang="en-US" altLang="ko-KR" dirty="0" smtClean="0"/>
              <a:t>17:20 </a:t>
            </a:r>
            <a:r>
              <a:rPr lang="ko-KR" altLang="en-US" dirty="0" smtClean="0"/>
              <a:t>그리하면 그의 마음이 그 형제 위에 교만하지 아니하고 이 명령에서 떠나 좌로나 우로나 치우치지 아니하리니 이스라엘 중에서 그와 그의 자손의 왕위에 있는 날이 장구하리라</a:t>
            </a:r>
          </a:p>
          <a:p>
            <a:endParaRPr lang="ko-KR" altLang="en-US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2C1DD-C98F-4116-BDA6-9401ECCEDB68}" type="slidenum">
              <a:rPr lang="ko-KR" altLang="en-US" smtClean="0"/>
              <a:t>103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07028862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ko-KR" altLang="en-US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사무엘상</a:t>
            </a:r>
            <a:r>
              <a:rPr lang="ko-KR" alt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ko-K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13:8-15 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삼상</a:t>
            </a:r>
            <a:r>
              <a:rPr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13:8-15) - [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복사하기</a:t>
            </a:r>
            <a:r>
              <a:rPr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][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본문으로</a:t>
            </a:r>
            <a:r>
              <a:rPr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][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/>
              </a:rPr>
              <a:t>목록으로</a:t>
            </a:r>
            <a:r>
              <a:rPr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/>
              </a:rPr>
              <a:t>]</a:t>
            </a:r>
          </a:p>
          <a:p>
            <a:pPr rtl="0"/>
            <a:r>
              <a:rPr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(13:8-15) </a:t>
            </a:r>
            <a:r>
              <a:rPr lang="ko-KR" altLang="en-US" sz="1200" b="1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ko-KR" sz="1200" b="1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사울이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사무엘의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정한 기한대로 이레를 기다리되 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사무엘이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길갈로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오지 아니하매 백성이 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사울에게서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흩어지는지라</a:t>
            </a:r>
            <a:r>
              <a:rPr lang="ko-KR" altLang="en-US" sz="1200" b="1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ko-KR" sz="1200" b="1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사울이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가로되 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번제와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화목제물을 이리로 가져오라 하여 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번제를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드렸더니</a:t>
            </a:r>
            <a:r>
              <a:rPr lang="ko-KR" altLang="en-US" sz="1200" b="1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ko-KR" sz="1200" b="1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번제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드리기를 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필하자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사무엘이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온지라 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사울이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나가 맞으며 문안하매</a:t>
            </a:r>
            <a:r>
              <a:rPr lang="ko-KR" altLang="en-US" sz="1200" b="1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ko-KR" sz="1200" b="1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11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사무엘이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가로되 왕의 행한 것이 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무엇이뇨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사울이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가로되 백성은 나에게서 흩어지고 당신은 정한 날 안에 오지 아니하고 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블레셋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사람은 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믹마스에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모였음을 내가 보았으므로</a:t>
            </a:r>
            <a:r>
              <a:rPr lang="ko-KR" altLang="en-US" sz="1200" b="1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ko-KR" sz="1200" b="1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12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이에 내가 이르기를 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블레셋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사람은 나를 치러 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길갈로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내려오겠거늘 내가 여호와께 은혜를 간구치 못하였다 하고 부득이하여 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번제를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드렸나이다</a:t>
            </a:r>
            <a:r>
              <a:rPr lang="ko-KR" altLang="en-US" sz="1200" b="1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ko-KR" sz="1200" b="1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13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사무엘이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사울에게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이르되 왕이 망령되이 행하였도다 왕이 왕의 하나님 여호와께서 왕에게 명하신 명령을 지키지 아니하였도다 그리하였더면 여호와께서 이스라엘 위에 왕의 나라를 영영히 세우셨을 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것이어늘</a:t>
            </a:r>
            <a:r>
              <a:rPr lang="ko-KR" altLang="en-US" sz="1200" b="1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ko-KR" sz="1200" b="1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14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지금은 왕의 나라가 길지 못할 것이라 여호와께서 왕에게 명하신 바를 왕이 지키지 아니하였으므로 여호와께서 그 마음에 맞는 사람을 구하여 그 백성의 지도자를 삼으셨느니라 하고</a:t>
            </a:r>
            <a:r>
              <a:rPr lang="ko-KR" altLang="en-US" sz="1200" b="1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ko-KR" sz="1200" b="1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15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사무엘이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일어나 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길갈에서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떠나 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베냐민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기브아로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올라가니라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사울이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자기와 함께한 백성을 계수하니 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육백명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가량이라</a:t>
            </a:r>
            <a:endParaRPr lang="en-US" altLang="ko-K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/>
            <a:endParaRPr lang="en-US" altLang="ko-K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/>
            <a:r>
              <a:rPr lang="en-US" altLang="ko-K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</a:t>
            </a:r>
            <a:r>
              <a:rPr lang="ko-KR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삼상</a:t>
            </a:r>
            <a:r>
              <a:rPr lang="en-US" altLang="ko-K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15:12]</a:t>
            </a:r>
            <a:r>
              <a:rPr lang="ko-KR" altLang="en-US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사무엘이</a:t>
            </a:r>
            <a:r>
              <a:rPr lang="ko-KR" alt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altLang="en-US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사울을</a:t>
            </a:r>
            <a:r>
              <a:rPr lang="ko-KR" alt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만나려고 아침에 </a:t>
            </a:r>
            <a:r>
              <a:rPr lang="ko-KR" altLang="en-US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일찌기</a:t>
            </a:r>
            <a:r>
              <a:rPr lang="ko-KR" alt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일어났더니 혹이 </a:t>
            </a:r>
            <a:r>
              <a:rPr lang="ko-KR" altLang="en-US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사무엘에게</a:t>
            </a:r>
            <a:r>
              <a:rPr lang="ko-KR" alt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고하여 가로되 </a:t>
            </a:r>
            <a:r>
              <a:rPr lang="ko-KR" altLang="en-US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사울이</a:t>
            </a:r>
            <a:r>
              <a:rPr lang="ko-KR" alt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altLang="en-US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갈멜에</a:t>
            </a:r>
            <a:r>
              <a:rPr lang="ko-KR" alt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이르러 자기를 위하여 </a:t>
            </a:r>
            <a:r>
              <a:rPr lang="ko-KR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기념비</a:t>
            </a:r>
            <a:r>
              <a:rPr lang="ko-KR" alt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를 세우고 돌이켜 행하여 </a:t>
            </a:r>
            <a:r>
              <a:rPr lang="ko-KR" altLang="en-US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길갈로</a:t>
            </a:r>
            <a:r>
              <a:rPr lang="ko-KR" alt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내려갔다 하는지라</a:t>
            </a:r>
            <a:endParaRPr lang="en-US" altLang="ko-K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/>
            <a:endParaRPr lang="en-US" altLang="ko-K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/>
            <a:r>
              <a:rPr lang="ko-KR" altLang="en-US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사무엘상</a:t>
            </a:r>
            <a:r>
              <a:rPr lang="ko-KR" alt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ko-K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15:22-24 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삼상 </a:t>
            </a:r>
            <a:r>
              <a:rPr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15:22-24) - [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복사하기</a:t>
            </a:r>
            <a:r>
              <a:rPr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][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본문으로</a:t>
            </a:r>
            <a:r>
              <a:rPr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][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/>
              </a:rPr>
              <a:t>목록으로</a:t>
            </a:r>
            <a:r>
              <a:rPr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/>
              </a:rPr>
              <a:t>]</a:t>
            </a:r>
          </a:p>
          <a:p>
            <a:pPr rtl="0"/>
            <a:r>
              <a:rPr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(15:22-24) </a:t>
            </a:r>
            <a:r>
              <a:rPr lang="ko-KR" altLang="en-US" sz="1200" b="1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ko-KR" sz="1200" b="1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22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사무엘이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가로되 여호와께서 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번제와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다른 제사를 그 목소리 순종하는 것을 좋아하심 같이 좋아하시겠나이까 순종이 제사보다 낫고 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듣는것이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수양의 기름보다 나으니</a:t>
            </a:r>
            <a:r>
              <a:rPr lang="ko-KR" altLang="en-US" sz="1200" b="1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ko-KR" sz="1200" b="1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23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이는 거역하는 것은 사술의 죄와 같고 완고한 것은 사신 우상에게 절하는 죄와 같음이라 왕이 여호와의 말씀을 버렸으므로 여호와께서도 왕을 버려 왕이 되지 못하게 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하셨나이다</a:t>
            </a:r>
            <a:r>
              <a:rPr lang="ko-KR" altLang="en-US" sz="1200" b="1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ko-KR" sz="1200" b="1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24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사울이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사무엘에게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이르되 내가 범죄하였나이다 내가 여호와의 명령과 당신의 말씀을 어긴 것은 내가 백성을 두려워하여 그 말을 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청종하였음이니이다</a:t>
            </a:r>
            <a:endParaRPr lang="en-US" altLang="ko-K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/>
            <a:endParaRPr lang="en-US" altLang="ko-KR" dirty="0" smtClean="0"/>
          </a:p>
          <a:p>
            <a:r>
              <a:rPr lang="ko-KR" altLang="en-US" dirty="0" smtClean="0"/>
              <a:t>삼상</a:t>
            </a:r>
            <a:r>
              <a:rPr lang="en-US" altLang="ko-KR" dirty="0" smtClean="0"/>
              <a:t>15:26</a:t>
            </a:r>
            <a:r>
              <a:rPr lang="en-US" altLang="ko-KR" baseline="0" dirty="0" smtClean="0"/>
              <a:t> </a:t>
            </a:r>
            <a:r>
              <a:rPr lang="ko-KR" altLang="en-US" dirty="0" err="1" smtClean="0"/>
              <a:t>사무엘이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사울에게</a:t>
            </a:r>
            <a:r>
              <a:rPr lang="ko-KR" altLang="en-US" dirty="0" smtClean="0"/>
              <a:t> 이르되 나는 왕과 함께 돌아가지 아니하리니 이는 왕이 여호와의 말씀을 버렸으므로 여호와께서 왕을 버려 이스라엘 왕이 되지 못하게 </a:t>
            </a:r>
            <a:r>
              <a:rPr lang="ko-KR" altLang="en-US" dirty="0" err="1" smtClean="0"/>
              <a:t>하셨음이니이다</a:t>
            </a:r>
            <a:r>
              <a:rPr lang="ko-KR" altLang="en-US" dirty="0" smtClean="0"/>
              <a:t> 하고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삼상</a:t>
            </a:r>
            <a:r>
              <a:rPr lang="en-US" altLang="ko-KR" dirty="0" smtClean="0"/>
              <a:t>16:13 </a:t>
            </a:r>
            <a:r>
              <a:rPr lang="ko-KR" altLang="en-US" dirty="0" err="1" smtClean="0"/>
              <a:t>사무엘이</a:t>
            </a:r>
            <a:r>
              <a:rPr lang="ko-KR" altLang="en-US" dirty="0" smtClean="0"/>
              <a:t> 기름 뿔을 취하여 그 형제 중에서 그에게 부었더니 이 날 이후로 다윗이 여호와의 신에게 크게 </a:t>
            </a:r>
            <a:r>
              <a:rPr lang="ko-KR" altLang="en-US" dirty="0" err="1" smtClean="0"/>
              <a:t>감동되니라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사무엘이</a:t>
            </a:r>
            <a:r>
              <a:rPr lang="ko-KR" altLang="en-US" dirty="0" smtClean="0"/>
              <a:t> 떠나서 라마로 가니라</a:t>
            </a:r>
          </a:p>
          <a:p>
            <a:r>
              <a:rPr lang="ko-KR" altLang="en-US" dirty="0" smtClean="0"/>
              <a:t>삼상</a:t>
            </a:r>
            <a:r>
              <a:rPr lang="en-US" altLang="ko-KR" dirty="0" smtClean="0"/>
              <a:t>16:14 </a:t>
            </a:r>
            <a:r>
              <a:rPr lang="ko-KR" altLang="en-US" dirty="0" smtClean="0"/>
              <a:t>여호와의 신이 </a:t>
            </a:r>
            <a:r>
              <a:rPr lang="ko-KR" altLang="en-US" dirty="0" err="1" smtClean="0"/>
              <a:t>사울에게서</a:t>
            </a:r>
            <a:r>
              <a:rPr lang="ko-KR" altLang="en-US" dirty="0" smtClean="0"/>
              <a:t> 떠나고 여호와의 부리신 악신이 그를 번뇌케 한지라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2C1DD-C98F-4116-BDA6-9401ECCEDB68}" type="slidenum">
              <a:rPr lang="ko-KR" altLang="en-US" smtClean="0"/>
              <a:t>104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69655491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b="0" i="0" u="none" strike="noStrike" baseline="0" dirty="0" smtClean="0">
                <a:solidFill>
                  <a:srgbClr val="000000"/>
                </a:solidFill>
                <a:latin typeface="굴림"/>
                <a:ea typeface="굴림"/>
              </a:rPr>
              <a:t>삼상</a:t>
            </a:r>
            <a:r>
              <a:rPr lang="en-US" altLang="ko-KR" sz="1200" b="0" i="0" u="none" strike="noStrike" baseline="0" dirty="0" smtClean="0">
                <a:solidFill>
                  <a:srgbClr val="000000"/>
                </a:solidFill>
                <a:latin typeface="굴림"/>
                <a:ea typeface="굴림"/>
              </a:rPr>
              <a:t>3:13</a:t>
            </a:r>
            <a:r>
              <a:rPr lang="en-US" altLang="ko-KR" sz="1200" b="0" i="0" u="none" strike="noStrike" baseline="0" dirty="0" smtClean="0">
                <a:solidFill>
                  <a:srgbClr val="417CBE"/>
                </a:solidFill>
                <a:latin typeface="Segoe UI"/>
              </a:rPr>
              <a:t>(3:13) </a:t>
            </a:r>
            <a:r>
              <a:rPr lang="ko-KR" altLang="en-US" sz="1200" b="0" i="0" u="none" strike="noStrike" baseline="0" dirty="0" smtClean="0">
                <a:solidFill>
                  <a:srgbClr val="000000"/>
                </a:solidFill>
                <a:latin typeface="굴림"/>
                <a:ea typeface="굴림"/>
              </a:rPr>
              <a:t>내가 그 집을 </a:t>
            </a:r>
            <a:r>
              <a:rPr lang="ko-KR" altLang="en-US" sz="1200" b="0" i="0" u="none" strike="noStrike" baseline="0" dirty="0" err="1" smtClean="0">
                <a:solidFill>
                  <a:srgbClr val="000000"/>
                </a:solidFill>
                <a:latin typeface="굴림"/>
                <a:ea typeface="굴림"/>
              </a:rPr>
              <a:t>영영토록</a:t>
            </a:r>
            <a:r>
              <a:rPr lang="ko-KR" altLang="en-US" sz="1200" b="0" i="0" u="none" strike="noStrike" baseline="0" dirty="0" smtClean="0">
                <a:solidFill>
                  <a:srgbClr val="000000"/>
                </a:solidFill>
                <a:latin typeface="굴림"/>
                <a:ea typeface="굴림"/>
              </a:rPr>
              <a:t> 심판하겠다고 그에게 이른 것은 그의 아는 죄악을 인함이니 이는 그가 자기 아들들이 </a:t>
            </a:r>
            <a:r>
              <a:rPr lang="ko-KR" altLang="en-US" sz="1200" b="1" i="0" u="none" strike="noStrike" baseline="0" dirty="0" smtClean="0">
                <a:solidFill>
                  <a:srgbClr val="FF0000"/>
                </a:solidFill>
                <a:latin typeface="굴림"/>
                <a:ea typeface="굴림"/>
              </a:rPr>
              <a:t>저주를 자청하되 금하지 아니하였음이니라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2C1DD-C98F-4116-BDA6-9401ECCEDB68}" type="slidenum">
              <a:rPr lang="ko-KR" altLang="en-US" smtClean="0"/>
              <a:t>105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14651755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삼상</a:t>
            </a:r>
            <a:r>
              <a:rPr lang="en-US" altLang="ko-KR" dirty="0" smtClean="0"/>
              <a:t>15:11 </a:t>
            </a:r>
            <a:r>
              <a:rPr lang="ko-KR" altLang="en-US" dirty="0" smtClean="0"/>
              <a:t>내가 </a:t>
            </a:r>
            <a:r>
              <a:rPr lang="ko-KR" altLang="en-US" dirty="0" err="1" smtClean="0"/>
              <a:t>사울을</a:t>
            </a:r>
            <a:r>
              <a:rPr lang="ko-KR" altLang="en-US" dirty="0" smtClean="0"/>
              <a:t> 세워 왕 삼은 것을 </a:t>
            </a:r>
            <a:r>
              <a:rPr lang="ko-KR" altLang="en-US" dirty="0" err="1" smtClean="0"/>
              <a:t>후회하노니</a:t>
            </a:r>
            <a:r>
              <a:rPr lang="ko-KR" altLang="en-US" dirty="0" smtClean="0"/>
              <a:t> 그가 돌이켜서 나를 좇지 아니하며 내 명령을 이루지 아니하였음이니라 하신지라 </a:t>
            </a:r>
            <a:r>
              <a:rPr lang="ko-KR" altLang="en-US" dirty="0" err="1" smtClean="0"/>
              <a:t>사무엘이</a:t>
            </a:r>
            <a:r>
              <a:rPr lang="ko-KR" altLang="en-US" dirty="0" smtClean="0"/>
              <a:t> 근심하여 온 밤을 여호와께 </a:t>
            </a:r>
            <a:r>
              <a:rPr lang="ko-KR" altLang="en-US" dirty="0" err="1" smtClean="0"/>
              <a:t>부르짖으니라</a:t>
            </a:r>
            <a:endParaRPr lang="ko-KR" altLang="en-US" dirty="0" smtClean="0"/>
          </a:p>
          <a:p>
            <a:endParaRPr lang="ko-KR" altLang="en-US" dirty="0" smtClean="0"/>
          </a:p>
          <a:p>
            <a:r>
              <a:rPr lang="ko-KR" altLang="en-US" dirty="0" smtClean="0"/>
              <a:t>삼상</a:t>
            </a:r>
            <a:r>
              <a:rPr lang="en-US" altLang="ko-KR" dirty="0" smtClean="0"/>
              <a:t>15:12 </a:t>
            </a:r>
            <a:r>
              <a:rPr lang="ko-KR" altLang="en-US" dirty="0" err="1" smtClean="0"/>
              <a:t>사무엘이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사울을</a:t>
            </a:r>
            <a:r>
              <a:rPr lang="ko-KR" altLang="en-US" dirty="0" smtClean="0"/>
              <a:t> 만나려고 아침에 </a:t>
            </a:r>
            <a:r>
              <a:rPr lang="ko-KR" altLang="en-US" dirty="0" err="1" smtClean="0"/>
              <a:t>일찌기</a:t>
            </a:r>
            <a:r>
              <a:rPr lang="ko-KR" altLang="en-US" dirty="0" smtClean="0"/>
              <a:t> 일어났더니 혹이 </a:t>
            </a:r>
            <a:r>
              <a:rPr lang="ko-KR" altLang="en-US" dirty="0" err="1" smtClean="0"/>
              <a:t>사무엘에게</a:t>
            </a:r>
            <a:r>
              <a:rPr lang="ko-KR" altLang="en-US" dirty="0" smtClean="0"/>
              <a:t> 고하여 가로되 </a:t>
            </a:r>
            <a:r>
              <a:rPr lang="ko-KR" altLang="en-US" dirty="0" err="1" smtClean="0"/>
              <a:t>사울이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갈멜에</a:t>
            </a:r>
            <a:r>
              <a:rPr lang="ko-KR" altLang="en-US" dirty="0" smtClean="0"/>
              <a:t> 이르러 자기를 위하여 기념비를 세우고 돌이켜 행하여 </a:t>
            </a:r>
            <a:r>
              <a:rPr lang="ko-KR" altLang="en-US" dirty="0" err="1" smtClean="0"/>
              <a:t>길갈로</a:t>
            </a:r>
            <a:r>
              <a:rPr lang="ko-KR" altLang="en-US" dirty="0" smtClean="0"/>
              <a:t> 내려갔다 하는지라</a:t>
            </a:r>
          </a:p>
          <a:p>
            <a:endParaRPr lang="ko-KR" altLang="en-US" dirty="0" smtClean="0"/>
          </a:p>
          <a:p>
            <a:r>
              <a:rPr lang="ko-KR" altLang="en-US" dirty="0" smtClean="0"/>
              <a:t>삼상</a:t>
            </a:r>
            <a:r>
              <a:rPr lang="en-US" altLang="ko-KR" dirty="0" smtClean="0"/>
              <a:t>15:13 </a:t>
            </a:r>
            <a:r>
              <a:rPr lang="ko-KR" altLang="en-US" dirty="0" err="1" smtClean="0"/>
              <a:t>사무엘이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사울에게</a:t>
            </a:r>
            <a:r>
              <a:rPr lang="ko-KR" altLang="en-US" dirty="0" smtClean="0"/>
              <a:t> 이른즉 </a:t>
            </a:r>
            <a:r>
              <a:rPr lang="ko-KR" altLang="en-US" dirty="0" err="1" smtClean="0"/>
              <a:t>사울이</a:t>
            </a:r>
            <a:r>
              <a:rPr lang="ko-KR" altLang="en-US" dirty="0" smtClean="0"/>
              <a:t> 그에게 이르되 원컨대 당신은 여호와께 복을 받으소서 내가 여호와의 명령을 행하였나이다</a:t>
            </a:r>
            <a:endParaRPr lang="en-US" altLang="ko-KR" dirty="0" smtClean="0"/>
          </a:p>
          <a:p>
            <a:endParaRPr lang="en-US" altLang="ko-KR" dirty="0" smtClean="0"/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(15:26) 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사무엘이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사울에게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이르되 나는 왕과 함께 돌아가지 아니하리니 이는 왕이 여호와의 말씀을 버렸으므로 여호와께서 왕을 버려 이스라엘 왕이 되지 못하게 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하셨음이니이다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하고</a:t>
            </a:r>
          </a:p>
          <a:p>
            <a:endParaRPr lang="en-US" altLang="ko-KR" dirty="0" smtClean="0"/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/>
              <a:t>삼상</a:t>
            </a:r>
            <a:r>
              <a:rPr lang="en-US" altLang="ko-KR" dirty="0" smtClean="0"/>
              <a:t>15:26 </a:t>
            </a:r>
            <a:r>
              <a:rPr lang="ko-KR" altLang="en-US" dirty="0" err="1" smtClean="0"/>
              <a:t>사무엘이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사울에게</a:t>
            </a:r>
            <a:r>
              <a:rPr lang="ko-KR" altLang="en-US" dirty="0" smtClean="0"/>
              <a:t> 이르되 나는 왕과 함께 돌아가지 아니하리니 이는 왕이 여호와의 말씀을 버렸으므로 여호와께서 왕을 버려 이스라엘 왕이 되지 못하게 </a:t>
            </a:r>
            <a:r>
              <a:rPr lang="ko-KR" altLang="en-US" dirty="0" err="1" smtClean="0"/>
              <a:t>하셨음이니이다</a:t>
            </a:r>
            <a:r>
              <a:rPr lang="ko-KR" altLang="en-US" dirty="0" smtClean="0"/>
              <a:t> 하고</a:t>
            </a:r>
            <a:endParaRPr lang="en-US" altLang="ko-KR" dirty="0" smtClean="0"/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/>
              <a:t>삼상</a:t>
            </a:r>
            <a:r>
              <a:rPr lang="en-US" altLang="ko-KR" dirty="0" smtClean="0"/>
              <a:t>15:28 </a:t>
            </a:r>
            <a:r>
              <a:rPr lang="ko-KR" altLang="en-US" dirty="0" err="1" smtClean="0"/>
              <a:t>사무엘이</a:t>
            </a:r>
            <a:r>
              <a:rPr lang="ko-KR" altLang="en-US" dirty="0" smtClean="0"/>
              <a:t> 그에게 이르되 여호와께서 오늘 이스라엘 나라를 왕에게서 떼어서 왕보다 나은 왕의 이웃에게 </a:t>
            </a:r>
            <a:r>
              <a:rPr lang="ko-KR" altLang="en-US" dirty="0" err="1" smtClean="0"/>
              <a:t>주셨나이다</a:t>
            </a:r>
            <a:endParaRPr lang="en-US" altLang="ko-KR" dirty="0" smtClean="0"/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dirty="0" smtClean="0"/>
          </a:p>
          <a:p>
            <a:r>
              <a:rPr lang="ko-KR" altLang="en-US" dirty="0" smtClean="0"/>
              <a:t>삼상</a:t>
            </a:r>
            <a:r>
              <a:rPr lang="en-US" altLang="ko-KR" dirty="0" smtClean="0"/>
              <a:t>16:1 </a:t>
            </a:r>
            <a:r>
              <a:rPr lang="ko-KR" altLang="en-US" dirty="0" smtClean="0"/>
              <a:t>여호와께서 </a:t>
            </a:r>
            <a:r>
              <a:rPr lang="ko-KR" altLang="en-US" dirty="0" err="1" smtClean="0"/>
              <a:t>사무엘에게</a:t>
            </a:r>
            <a:r>
              <a:rPr lang="ko-KR" altLang="en-US" dirty="0" smtClean="0"/>
              <a:t> 이르시되 내가 이미 </a:t>
            </a:r>
            <a:r>
              <a:rPr lang="ko-KR" altLang="en-US" dirty="0" err="1" smtClean="0"/>
              <a:t>사울을</a:t>
            </a:r>
            <a:r>
              <a:rPr lang="ko-KR" altLang="en-US" dirty="0" smtClean="0"/>
              <a:t> 버려 이스라엘 왕이 되지 못하게 하였거늘 네가 그를 위하여 언제까지 슬퍼하겠느냐 너는 기름을 뿔에 채워 가지고 가라 내가 너를 베들레헴 사람 </a:t>
            </a:r>
            <a:r>
              <a:rPr lang="ko-KR" altLang="en-US" dirty="0" err="1" smtClean="0"/>
              <a:t>이새에게로</a:t>
            </a:r>
            <a:r>
              <a:rPr lang="ko-KR" altLang="en-US" dirty="0" smtClean="0"/>
              <a:t> 보내리니 이는 내가 그 아들 중에서 한 왕을 예선하였음이니라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삼상</a:t>
            </a:r>
            <a:r>
              <a:rPr lang="en-US" altLang="ko-KR" dirty="0" smtClean="0"/>
              <a:t>16:13 </a:t>
            </a:r>
            <a:r>
              <a:rPr lang="ko-KR" altLang="en-US" dirty="0" err="1" smtClean="0"/>
              <a:t>사무엘이</a:t>
            </a:r>
            <a:r>
              <a:rPr lang="ko-KR" altLang="en-US" dirty="0" smtClean="0"/>
              <a:t> 기름 뿔을 취하여 그 형제 중에서 그에게 부었더니 이 날 이후로 다윗이 여호와의 신에게 크게 </a:t>
            </a:r>
            <a:r>
              <a:rPr lang="ko-KR" altLang="en-US" dirty="0" err="1" smtClean="0"/>
              <a:t>감동되니라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사무엘이</a:t>
            </a:r>
            <a:r>
              <a:rPr lang="ko-KR" altLang="en-US" dirty="0" smtClean="0"/>
              <a:t> 떠나서 라마로 가니라</a:t>
            </a:r>
          </a:p>
          <a:p>
            <a:r>
              <a:rPr lang="ko-KR" altLang="en-US" dirty="0" smtClean="0"/>
              <a:t>삼상</a:t>
            </a:r>
            <a:r>
              <a:rPr lang="en-US" altLang="ko-KR" dirty="0" smtClean="0"/>
              <a:t>16:14 </a:t>
            </a:r>
            <a:r>
              <a:rPr lang="ko-KR" altLang="en-US" dirty="0" smtClean="0"/>
              <a:t>여호와의 신이 </a:t>
            </a:r>
            <a:r>
              <a:rPr lang="ko-KR" altLang="en-US" dirty="0" err="1" smtClean="0"/>
              <a:t>사울에게서</a:t>
            </a:r>
            <a:r>
              <a:rPr lang="ko-KR" altLang="en-US" dirty="0" smtClean="0"/>
              <a:t> 떠나고 여호와의 부리신 악신이 그를 번뇌케 한지라</a:t>
            </a:r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삼상</a:t>
            </a:r>
            <a:r>
              <a:rPr lang="en-US" altLang="ko-KR" dirty="0" smtClean="0"/>
              <a:t>18:9 </a:t>
            </a:r>
            <a:r>
              <a:rPr lang="ko-KR" altLang="en-US" dirty="0" smtClean="0"/>
              <a:t>그 날 후로 </a:t>
            </a:r>
            <a:r>
              <a:rPr lang="ko-KR" altLang="en-US" dirty="0" err="1" smtClean="0"/>
              <a:t>사울이</a:t>
            </a:r>
            <a:r>
              <a:rPr lang="ko-KR" altLang="en-US" dirty="0" smtClean="0"/>
              <a:t> 다윗을 주목하였더라</a:t>
            </a:r>
          </a:p>
          <a:p>
            <a:r>
              <a:rPr lang="ko-KR" altLang="en-US" dirty="0" smtClean="0"/>
              <a:t>삼상</a:t>
            </a:r>
            <a:r>
              <a:rPr lang="en-US" altLang="ko-KR" dirty="0" smtClean="0"/>
              <a:t>18:11 </a:t>
            </a:r>
            <a:r>
              <a:rPr lang="ko-KR" altLang="en-US" dirty="0" smtClean="0"/>
              <a:t>그가 스스로 이르기를 내가 다윗을 벽에 박으리라 하고 그 창을 던졌으나 다윗이 그 앞에서 두 번 피하였더라</a:t>
            </a:r>
          </a:p>
          <a:p>
            <a:r>
              <a:rPr lang="ko-KR" altLang="en-US" dirty="0" smtClean="0"/>
              <a:t>삼상</a:t>
            </a:r>
            <a:r>
              <a:rPr lang="en-US" altLang="ko-KR" dirty="0" smtClean="0"/>
              <a:t>18:12 </a:t>
            </a:r>
            <a:r>
              <a:rPr lang="ko-KR" altLang="en-US" dirty="0" smtClean="0"/>
              <a:t>여호와께서 </a:t>
            </a:r>
            <a:r>
              <a:rPr lang="ko-KR" altLang="en-US" dirty="0" err="1" smtClean="0"/>
              <a:t>사울을</a:t>
            </a:r>
            <a:r>
              <a:rPr lang="ko-KR" altLang="en-US" dirty="0" smtClean="0"/>
              <a:t> 떠나 다윗과 함께 계시므로 </a:t>
            </a:r>
            <a:r>
              <a:rPr lang="ko-KR" altLang="en-US" dirty="0" err="1" smtClean="0"/>
              <a:t>사울이</a:t>
            </a:r>
            <a:r>
              <a:rPr lang="ko-KR" altLang="en-US" dirty="0" smtClean="0"/>
              <a:t> 그를 </a:t>
            </a:r>
            <a:r>
              <a:rPr lang="ko-KR" altLang="en-US" dirty="0" err="1" smtClean="0"/>
              <a:t>두려워한지라</a:t>
            </a:r>
            <a:endParaRPr lang="ko-KR" altLang="en-US" dirty="0" smtClean="0"/>
          </a:p>
          <a:p>
            <a:endParaRPr lang="en-US" altLang="ko-KR" dirty="0" smtClean="0"/>
          </a:p>
          <a:p>
            <a:endParaRPr lang="ko-KR" altLang="en-US" dirty="0" smtClean="0"/>
          </a:p>
          <a:p>
            <a:endParaRPr lang="ko-KR" altLang="en-US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2C1DD-C98F-4116-BDA6-9401ECCEDB68}" type="slidenum">
              <a:rPr lang="ko-KR" altLang="en-US" smtClean="0"/>
              <a:t>107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69655491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삼상</a:t>
            </a:r>
            <a:r>
              <a:rPr lang="en-US" altLang="ko-KR" dirty="0" smtClean="0"/>
              <a:t>24:5 </a:t>
            </a:r>
            <a:r>
              <a:rPr lang="ko-KR" altLang="en-US" dirty="0" smtClean="0"/>
              <a:t>그리한 후에 </a:t>
            </a:r>
            <a:r>
              <a:rPr lang="ko-KR" altLang="en-US" dirty="0" err="1" smtClean="0"/>
              <a:t>사울의</a:t>
            </a:r>
            <a:r>
              <a:rPr lang="ko-KR" altLang="en-US" dirty="0" smtClean="0"/>
              <a:t> 옷자락 벰을 인하여 다윗의 마음이 찔려</a:t>
            </a:r>
          </a:p>
          <a:p>
            <a:r>
              <a:rPr lang="ko-KR" altLang="en-US" dirty="0" smtClean="0"/>
              <a:t>삼상</a:t>
            </a:r>
            <a:r>
              <a:rPr lang="en-US" altLang="ko-KR" dirty="0" smtClean="0"/>
              <a:t>24:6 </a:t>
            </a:r>
            <a:r>
              <a:rPr lang="ko-KR" altLang="en-US" dirty="0" smtClean="0"/>
              <a:t>자기 사람들에게 이르되 내가 손을 들어 여호와의 기름 부음을 받은 내 주를 치는 것은 여호와의 금하시는 것이니 그는 여호와의 기름 부음을 받은 자가 됨이니라 하고</a:t>
            </a:r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2C1DD-C98F-4116-BDA6-9401ECCEDB68}" type="slidenum">
              <a:rPr lang="ko-KR" altLang="en-US" smtClean="0"/>
              <a:t>108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696554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미래의 세계</a:t>
            </a:r>
            <a:endParaRPr lang="en-US" altLang="ko-KR" dirty="0" smtClean="0"/>
          </a:p>
          <a:p>
            <a:r>
              <a:rPr lang="ko-KR" altLang="en-US" dirty="0" smtClean="0"/>
              <a:t>적그리스도와 거짓선지자가 뭉친 시대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가장 비참한 시대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환란과 심판</a:t>
            </a:r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2C1DD-C98F-4116-BDA6-9401ECCEDB68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04955588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삼상</a:t>
            </a:r>
            <a:r>
              <a:rPr lang="en-US" altLang="ko-KR" dirty="0" smtClean="0"/>
              <a:t>24:5 </a:t>
            </a:r>
            <a:r>
              <a:rPr lang="ko-KR" altLang="en-US" dirty="0" smtClean="0"/>
              <a:t>그리한 후에 </a:t>
            </a:r>
            <a:r>
              <a:rPr lang="ko-KR" altLang="en-US" dirty="0" err="1" smtClean="0"/>
              <a:t>사울의</a:t>
            </a:r>
            <a:r>
              <a:rPr lang="ko-KR" altLang="en-US" dirty="0" smtClean="0"/>
              <a:t> 옷자락 벰을 인하여 다윗의 마음이 찔려</a:t>
            </a:r>
          </a:p>
          <a:p>
            <a:r>
              <a:rPr lang="ko-KR" altLang="en-US" dirty="0" smtClean="0"/>
              <a:t>삼상</a:t>
            </a:r>
            <a:r>
              <a:rPr lang="en-US" altLang="ko-KR" dirty="0" smtClean="0"/>
              <a:t>24:6 </a:t>
            </a:r>
            <a:r>
              <a:rPr lang="ko-KR" altLang="en-US" dirty="0" smtClean="0"/>
              <a:t>자기 사람들에게 이르되 내가 손을 들어 여호와의 기름 부음을 받은 내 주를 치는 것은 여호와의 금하시는 것이니 그는 여호와의 기름 부음을 받은 자가 됨이니라 하고</a:t>
            </a:r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2C1DD-C98F-4116-BDA6-9401ECCEDB68}" type="slidenum">
              <a:rPr lang="ko-KR" altLang="en-US" smtClean="0"/>
              <a:t>109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69655491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2C1DD-C98F-4116-BDA6-9401ECCEDB68}" type="slidenum">
              <a:rPr lang="ko-KR" altLang="en-US" smtClean="0"/>
              <a:t>112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90127778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err="1" smtClean="0"/>
              <a:t>사무엘은</a:t>
            </a:r>
            <a:r>
              <a:rPr lang="ko-KR" altLang="en-US" dirty="0" smtClean="0"/>
              <a:t> 어머니에 의해  성전에 맡겨지고 </a:t>
            </a:r>
            <a:r>
              <a:rPr lang="ko-KR" altLang="en-US" dirty="0" err="1" smtClean="0"/>
              <a:t>엘리와</a:t>
            </a:r>
            <a:r>
              <a:rPr lang="ko-KR" altLang="en-US" dirty="0" smtClean="0"/>
              <a:t> 그 아들들을 섬긴다</a:t>
            </a:r>
            <a:r>
              <a:rPr lang="en-US" altLang="ko-KR" dirty="0" smtClean="0"/>
              <a:t>. ( </a:t>
            </a:r>
            <a:r>
              <a:rPr lang="ko-KR" altLang="en-US" dirty="0" smtClean="0"/>
              <a:t>이미 준비하신 하나님 </a:t>
            </a:r>
            <a:r>
              <a:rPr lang="en-US" altLang="ko-KR" dirty="0" smtClean="0"/>
              <a:t>)</a:t>
            </a:r>
          </a:p>
          <a:p>
            <a:r>
              <a:rPr lang="ko-KR" altLang="en-US" dirty="0" smtClean="0"/>
              <a:t>다윗이 기름 부음을 받자 </a:t>
            </a:r>
            <a:r>
              <a:rPr lang="en-US" altLang="ko-KR" dirty="0" smtClean="0"/>
              <a:t>(16:13)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그 후에 곧 </a:t>
            </a:r>
            <a:r>
              <a:rPr lang="ko-KR" altLang="en-US" baseline="0" dirty="0" err="1" smtClean="0"/>
              <a:t>사울을</a:t>
            </a:r>
            <a:r>
              <a:rPr lang="ko-KR" altLang="en-US" baseline="0" dirty="0" smtClean="0"/>
              <a:t> 섬기는 자리로 이동한다</a:t>
            </a:r>
            <a:r>
              <a:rPr lang="en-US" altLang="ko-KR" baseline="0" dirty="0" smtClean="0"/>
              <a:t>. ( 16:14~23 )</a:t>
            </a:r>
          </a:p>
          <a:p>
            <a:endParaRPr lang="en-US" altLang="ko-KR" baseline="0" dirty="0" smtClean="0"/>
          </a:p>
          <a:p>
            <a:pPr rtl="0"/>
            <a:r>
              <a:rPr lang="ko-KR" altLang="en-US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사무엘상</a:t>
            </a:r>
            <a:r>
              <a:rPr lang="ko-KR" alt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ko-K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3:1-21 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삼상</a:t>
            </a:r>
            <a:r>
              <a:rPr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3:1-21) - [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복사하기</a:t>
            </a:r>
            <a:r>
              <a:rPr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][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본문으로</a:t>
            </a:r>
            <a:r>
              <a:rPr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][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/>
              </a:rPr>
              <a:t>목록으로</a:t>
            </a:r>
            <a:r>
              <a:rPr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/>
              </a:rPr>
              <a:t>]</a:t>
            </a:r>
          </a:p>
          <a:p>
            <a:pPr rtl="0"/>
            <a:r>
              <a:rPr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(3:1-21) </a:t>
            </a:r>
            <a:r>
              <a:rPr lang="ko-KR" altLang="en-US" sz="1200" b="1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ko-KR" sz="1200" b="1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아이 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사무엘이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엘리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앞에서 여호와를 섬길 때에는 여호와의 말씀이 희귀하여 이상이 흔히 보이지 않았더라</a:t>
            </a:r>
            <a:r>
              <a:rPr lang="ko-KR" altLang="en-US" sz="1200" b="1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ko-KR" sz="1200" b="1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엘리의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눈이 점점 어두워가서 잘 보지 못하는 그 때에 그가 자기 처소에 누웠고</a:t>
            </a:r>
            <a:r>
              <a:rPr lang="ko-KR" altLang="en-US" sz="1200" b="1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ko-KR" sz="1200" b="1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하나님의 등불은 아직 꺼지지 아니하였으며 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사무엘은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하나님의 궤 있는 여호와의 전 안에 누웠더니</a:t>
            </a:r>
            <a:r>
              <a:rPr lang="ko-KR" altLang="en-US" sz="1200" b="1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ko-KR" sz="1200" b="1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여호와께서 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사무엘을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부르시는지라 그가 대답하되 내가 여기 있나이다 하고</a:t>
            </a:r>
            <a:r>
              <a:rPr lang="ko-KR" altLang="en-US" sz="1200" b="1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ko-KR" sz="1200" b="1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엘리에게로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달려가서 가로되 당신이 나를 부르셨기로 내가 여기 있나이다 가로되 나는 부르지 아니하였으니 다시 누우라 그가 가서 누웠더니</a:t>
            </a:r>
            <a:r>
              <a:rPr lang="ko-KR" altLang="en-US" sz="1200" b="1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ko-KR" sz="1200" b="1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여호와께서 다시 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사무엘을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부르시는지라 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사무엘이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일어나서 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엘리에게로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가서 가로되 당신이 나를 부르셨기로 내가 여기 있나이다 대답하되 내 아들아 내가 부르지 아니하였으니 다시 누우라 하니라</a:t>
            </a:r>
            <a:r>
              <a:rPr lang="ko-KR" altLang="en-US" sz="1200" b="1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ko-KR" sz="1200" b="1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사무엘이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아직 여호와를 알지 못하고 여호와의 말씀도 아직 그에게 나타나지 아니한 때라</a:t>
            </a:r>
            <a:r>
              <a:rPr lang="ko-KR" altLang="en-US" sz="1200" b="1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ko-KR" sz="1200" b="1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여호와께서 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세번째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사무엘을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부르시는지라 그가 일어나서 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엘리에게로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가서 가로되 당신이 나를 부르셨기로 내가 여기 있나이다 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엘리가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여호와께서 이 아이를 부르신 줄을 깨닫고</a:t>
            </a:r>
            <a:r>
              <a:rPr lang="ko-KR" altLang="en-US" sz="1200" b="1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ko-KR" sz="1200" b="1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이에 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사무엘에게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이르되 가서 누웠다가 그가 너를 부르시거든 네가 말하기를 여호와여 말씀하옵소서 주의 종이 듣겠나이다 하라 이에 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사무엘이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가서 자기 처소에 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누우니라</a:t>
            </a:r>
            <a:r>
              <a:rPr lang="ko-KR" altLang="en-US" sz="1200" b="1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ko-KR" sz="1200" b="1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여호와께서 임하여 서서 전과 같이 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사무엘아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사무엘아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부르시는지라 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사무엘이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가로되 말씀하옵소서 주의 종이 듣겠나이다</a:t>
            </a:r>
            <a:r>
              <a:rPr lang="ko-KR" altLang="en-US" sz="1200" b="1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ko-KR" sz="1200" b="1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11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여호와께서 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사무엘에게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이르시되 보라 내가 이스라엘 중에 한 일을 행하리니 그것을 듣는 자마다 두 귀가 울리리라</a:t>
            </a:r>
            <a:r>
              <a:rPr lang="ko-KR" altLang="en-US" sz="1200" b="1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ko-KR" sz="1200" b="1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12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내가 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엘리의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집에 대하여 말한 것을 처음부터 끝까지 그 날에 그에게 다 이루리라</a:t>
            </a:r>
            <a:r>
              <a:rPr lang="ko-KR" altLang="en-US" sz="1200" b="1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ko-KR" sz="1200" b="1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13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내가 그 집을 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영영토록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심판하겠다고 그에게 이른 것은 그의 아는 죄악을 인함이니 이는 그가 자기 아들들이 저주를 자청하되 금하지 아니하였음이니라</a:t>
            </a:r>
            <a:r>
              <a:rPr lang="ko-KR" altLang="en-US" sz="1200" b="1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ko-KR" sz="1200" b="1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14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그러므로 내가 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엘리의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집에 대하여 맹세하기를 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엘리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집의 죄악은 제물이나 예물로나 영영히 속함을 얻지 못하리라 하였노라</a:t>
            </a:r>
            <a:r>
              <a:rPr lang="ko-KR" altLang="en-US" sz="1200" b="1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ko-KR" sz="1200" b="1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15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사무엘이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아침까지 누웠다가 여호와의 집 문을 열었으나 그 이상을 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엘리에게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알게 하기를 두려워하더니</a:t>
            </a:r>
            <a:r>
              <a:rPr lang="ko-KR" altLang="en-US" sz="1200" b="1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ko-KR" sz="1200" b="1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16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엘리가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사무엘을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불러 가로되 내 아들 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사무엘아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하니 대답하되 내가 여기 있나이다</a:t>
            </a:r>
            <a:r>
              <a:rPr lang="ko-KR" altLang="en-US" sz="1200" b="1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ko-KR" sz="1200" b="1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17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가로되 네게 무엇을 말씀하셨느냐 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청하노니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내게 숨기지 말라 네게 말씀하신 모든 것을 하나라도 숨기면 하나님이 네게 벌을 내리시고 또 내리시기를 원하노라</a:t>
            </a:r>
            <a:r>
              <a:rPr lang="ko-KR" altLang="en-US" sz="1200" b="1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ko-KR" sz="1200" b="1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18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사무엘이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세세히 말하고 조금도 숨기지 아니하니 그가 가로되 이는 여호와시니 선하신 소견대로 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하실것이니라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하니라</a:t>
            </a:r>
            <a:r>
              <a:rPr lang="ko-KR" altLang="en-US" sz="1200" b="1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ko-KR" sz="1200" b="1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19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사무엘이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자라매 여호와께서 그와 함께 계셔서 그 말로 하나도 땅에 떨어지지 않게 하시니</a:t>
            </a:r>
            <a:r>
              <a:rPr lang="ko-KR" altLang="en-US" sz="1200" b="1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ko-KR" sz="1200" b="1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단에서부터 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브엘세바까지의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온 이스라엘이 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사무엘은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여호와의 선지자로 세우심을 입은 줄을 알았더라</a:t>
            </a:r>
            <a:r>
              <a:rPr lang="ko-KR" altLang="en-US" sz="1200" b="1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ko-KR" sz="1200" b="1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21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여호와께서 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실로에서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다시 나타나시되 여호와께서 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실로에서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여호와의 말씀으로 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사무엘에게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자기를 나타내시니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2C1DD-C98F-4116-BDA6-9401ECCEDB68}" type="slidenum">
              <a:rPr lang="ko-KR" altLang="en-US" smtClean="0"/>
              <a:t>113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2634064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뭐 </a:t>
            </a:r>
            <a:r>
              <a:rPr lang="ko-KR" altLang="en-US" dirty="0" err="1" smtClean="0"/>
              <a:t>그런것</a:t>
            </a:r>
            <a:r>
              <a:rPr lang="ko-KR" altLang="en-US" dirty="0" smtClean="0"/>
              <a:t> 가지고 죽나 </a:t>
            </a:r>
            <a:r>
              <a:rPr lang="en-US" altLang="ko-KR" dirty="0" smtClean="0"/>
              <a:t>? </a:t>
            </a:r>
            <a:r>
              <a:rPr lang="ko-KR" altLang="en-US" dirty="0" smtClean="0"/>
              <a:t>이것이 궤에 대한 사람들의 생각하는 방식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err="1" smtClean="0"/>
              <a:t>사울이</a:t>
            </a:r>
            <a:r>
              <a:rPr lang="ko-KR" altLang="en-US" dirty="0" smtClean="0"/>
              <a:t> 무시하고 있던 여호와의 궤를 예루살렘으로 가져옴</a:t>
            </a:r>
            <a:endParaRPr lang="en-US" altLang="ko-KR" dirty="0" smtClean="0"/>
          </a:p>
          <a:p>
            <a:r>
              <a:rPr lang="ko-KR" altLang="en-US" dirty="0" err="1" smtClean="0"/>
              <a:t>삼하</a:t>
            </a:r>
            <a:r>
              <a:rPr lang="en-US" altLang="ko-KR" dirty="0" smtClean="0"/>
              <a:t>6:1 </a:t>
            </a:r>
            <a:r>
              <a:rPr lang="ko-KR" altLang="en-US" dirty="0" smtClean="0"/>
              <a:t>다윗이 이스라엘에서 뺀 무리 삼만을 다시 모으고</a:t>
            </a:r>
          </a:p>
          <a:p>
            <a:r>
              <a:rPr lang="ko-KR" altLang="en-US" dirty="0" err="1" smtClean="0"/>
              <a:t>삼하</a:t>
            </a:r>
            <a:r>
              <a:rPr lang="en-US" altLang="ko-KR" dirty="0" smtClean="0"/>
              <a:t>6:2 </a:t>
            </a:r>
            <a:r>
              <a:rPr lang="ko-KR" altLang="en-US" dirty="0" smtClean="0"/>
              <a:t>일어나서 그 함께 있는 모든 사람으로 더불어 </a:t>
            </a:r>
            <a:r>
              <a:rPr lang="ko-KR" altLang="en-US" dirty="0" err="1" smtClean="0"/>
              <a:t>바알레유다로</a:t>
            </a:r>
            <a:r>
              <a:rPr lang="ko-KR" altLang="en-US" dirty="0" smtClean="0"/>
              <a:t> 가서 거기서 하나님의 궤를 메어 오려 하니 그 궤는 그룹들 사이에 좌정하신 만군의 여호와의 이름으로 이름하는 것이라</a:t>
            </a:r>
          </a:p>
          <a:p>
            <a:endParaRPr lang="en-US" altLang="ko-KR" dirty="0" smtClean="0"/>
          </a:p>
          <a:p>
            <a:r>
              <a:rPr lang="en-US" altLang="ko-K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</a:t>
            </a:r>
            <a:r>
              <a:rPr lang="ko-KR" alt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삼하</a:t>
            </a:r>
            <a:r>
              <a:rPr lang="en-US" altLang="ko-K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6:10]</a:t>
            </a:r>
            <a:r>
              <a:rPr lang="ko-KR" alt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여호와의 궤를 옮겨 다윗 성 자기에게로 메어 가기를 </a:t>
            </a:r>
            <a:r>
              <a:rPr lang="ko-KR" altLang="en-US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즐겨하지</a:t>
            </a:r>
            <a:r>
              <a:rPr lang="ko-KR" alt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아니하고 치우쳐 가드 사람 </a:t>
            </a:r>
            <a:r>
              <a:rPr lang="ko-KR" alt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오벧에돔</a:t>
            </a:r>
            <a:r>
              <a:rPr lang="ko-KR" altLang="en-US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의</a:t>
            </a:r>
            <a:r>
              <a:rPr lang="ko-KR" alt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집으로 메어 간지라</a:t>
            </a:r>
          </a:p>
          <a:p>
            <a:endParaRPr lang="ko-KR" alt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ko-K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</a:t>
            </a:r>
            <a:r>
              <a:rPr lang="ko-KR" alt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삼하</a:t>
            </a:r>
            <a:r>
              <a:rPr lang="en-US" altLang="ko-K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6:11]</a:t>
            </a:r>
            <a:r>
              <a:rPr lang="ko-KR" alt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여호와의 궤가 가드 사람 </a:t>
            </a:r>
            <a:r>
              <a:rPr lang="ko-KR" alt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오벧에돔</a:t>
            </a:r>
            <a:r>
              <a:rPr lang="ko-KR" altLang="en-US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의</a:t>
            </a:r>
            <a:r>
              <a:rPr lang="ko-KR" alt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집에 석 달을 있었는데 여호와께서 </a:t>
            </a:r>
            <a:r>
              <a:rPr lang="ko-KR" alt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오벧에돔</a:t>
            </a:r>
            <a:r>
              <a:rPr lang="ko-KR" altLang="en-US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과</a:t>
            </a:r>
            <a:r>
              <a:rPr lang="ko-KR" alt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그 온 집에 복을 주시니라</a:t>
            </a:r>
          </a:p>
          <a:p>
            <a:r>
              <a:rPr lang="en-US" altLang="ko-K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</a:t>
            </a:r>
            <a:r>
              <a:rPr lang="ko-KR" alt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삼하</a:t>
            </a:r>
            <a:r>
              <a:rPr lang="en-US" altLang="ko-K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6:12]</a:t>
            </a:r>
            <a:r>
              <a:rPr lang="ko-KR" alt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혹이 다윗 왕에게 고하여 가로되 여호와께서 하나님의 궤를 인하여 </a:t>
            </a:r>
            <a:r>
              <a:rPr lang="ko-KR" alt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오벧에돔</a:t>
            </a:r>
            <a:r>
              <a:rPr lang="ko-KR" altLang="en-US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의</a:t>
            </a:r>
            <a:r>
              <a:rPr lang="ko-KR" alt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집과 그 모든 소유에 복을 주셨다 한지라 다윗이 가서 하나님의 궤를 기쁨으로 메고 </a:t>
            </a:r>
            <a:r>
              <a:rPr lang="ko-KR" alt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오벧에돔</a:t>
            </a:r>
            <a:r>
              <a:rPr lang="ko-KR" altLang="en-US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의</a:t>
            </a:r>
            <a:r>
              <a:rPr lang="ko-KR" alt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집에서 다윗 성으로 올라갈새</a:t>
            </a:r>
          </a:p>
          <a:p>
            <a:endParaRPr lang="ko-KR" alt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ko-K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</a:t>
            </a:r>
            <a:r>
              <a:rPr lang="ko-KR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대상</a:t>
            </a:r>
            <a:r>
              <a:rPr lang="en-US" altLang="ko-K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13:13]</a:t>
            </a:r>
            <a:r>
              <a:rPr lang="ko-KR" alt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궤를 옮겨 다윗 성 자기에게 메어 들이지 못하고 치우쳐 가드 사람 </a:t>
            </a:r>
            <a:r>
              <a:rPr lang="ko-KR" alt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오벧에돔</a:t>
            </a:r>
            <a:r>
              <a:rPr lang="ko-KR" altLang="en-US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의</a:t>
            </a:r>
            <a:r>
              <a:rPr lang="ko-KR" alt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집으로 메어 가니라</a:t>
            </a:r>
          </a:p>
          <a:p>
            <a:r>
              <a:rPr lang="en-US" altLang="ko-K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</a:t>
            </a:r>
            <a:r>
              <a:rPr lang="ko-KR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대상</a:t>
            </a:r>
            <a:r>
              <a:rPr lang="en-US" altLang="ko-K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13:14]</a:t>
            </a:r>
            <a:r>
              <a:rPr lang="ko-KR" alt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하나님의 궤가 </a:t>
            </a:r>
            <a:r>
              <a:rPr lang="ko-KR" alt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오벧에돔</a:t>
            </a:r>
            <a:r>
              <a:rPr lang="ko-KR" altLang="en-US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의</a:t>
            </a:r>
            <a:r>
              <a:rPr lang="ko-KR" alt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집에서 그 권속과 함께 석 달을 </a:t>
            </a:r>
            <a:r>
              <a:rPr lang="ko-KR" altLang="en-US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있으니라</a:t>
            </a:r>
            <a:r>
              <a:rPr lang="ko-KR" alt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여호와께서 </a:t>
            </a:r>
            <a:r>
              <a:rPr lang="ko-KR" alt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오벧에돔</a:t>
            </a:r>
            <a:r>
              <a:rPr lang="ko-KR" altLang="en-US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의</a:t>
            </a:r>
            <a:r>
              <a:rPr lang="ko-KR" alt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집과 그 모든 소유에 복을 </a:t>
            </a:r>
            <a:r>
              <a:rPr lang="ko-KR" altLang="en-US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내리셨더라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err="1" smtClean="0"/>
              <a:t>바알레유다</a:t>
            </a:r>
            <a:r>
              <a:rPr lang="ko-KR" altLang="en-US" dirty="0" smtClean="0"/>
              <a:t> </a:t>
            </a:r>
            <a:r>
              <a:rPr lang="en-US" altLang="ko-KR" dirty="0" smtClean="0"/>
              <a:t>– </a:t>
            </a:r>
            <a:r>
              <a:rPr lang="ko-KR" altLang="en-US" dirty="0" err="1" smtClean="0"/>
              <a:t>기럇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여아림의</a:t>
            </a:r>
            <a:r>
              <a:rPr lang="ko-KR" altLang="en-US" dirty="0" smtClean="0"/>
              <a:t> 옛 명칭</a:t>
            </a:r>
            <a:endParaRPr lang="en-US" altLang="ko-KR" dirty="0" smtClean="0"/>
          </a:p>
          <a:p>
            <a:r>
              <a:rPr lang="ko-KR" altLang="en-US" dirty="0" smtClean="0"/>
              <a:t>대상</a:t>
            </a:r>
            <a:r>
              <a:rPr lang="en-US" altLang="ko-KR" dirty="0" smtClean="0"/>
              <a:t>13:3 </a:t>
            </a:r>
            <a:r>
              <a:rPr lang="ko-KR" altLang="en-US" dirty="0" smtClean="0"/>
              <a:t>우리가 우리 하나님의 궤를 옮겨 오자 사울 때에는 우리가 궤 앞에서 묻지 아니하였느니라 하매</a:t>
            </a:r>
          </a:p>
          <a:p>
            <a:r>
              <a:rPr lang="ko-KR" altLang="en-US" dirty="0" smtClean="0"/>
              <a:t>대상</a:t>
            </a:r>
            <a:r>
              <a:rPr lang="en-US" altLang="ko-KR" dirty="0" smtClean="0"/>
              <a:t>13:4 </a:t>
            </a:r>
            <a:r>
              <a:rPr lang="ko-KR" altLang="en-US" dirty="0" smtClean="0"/>
              <a:t>뭇 백성이 이 일을 선히 여기므로 온 회중이 그대로 행하겠다 한지라</a:t>
            </a:r>
          </a:p>
          <a:p>
            <a:r>
              <a:rPr lang="ko-KR" altLang="en-US" dirty="0" smtClean="0"/>
              <a:t>대상</a:t>
            </a:r>
            <a:r>
              <a:rPr lang="en-US" altLang="ko-KR" dirty="0" smtClean="0"/>
              <a:t>13:5 </a:t>
            </a:r>
            <a:r>
              <a:rPr lang="ko-KR" altLang="en-US" dirty="0" smtClean="0"/>
              <a:t>이에 다윗이 </a:t>
            </a:r>
            <a:r>
              <a:rPr lang="ko-KR" altLang="en-US" dirty="0" err="1" smtClean="0"/>
              <a:t>애굽의</a:t>
            </a:r>
            <a:r>
              <a:rPr lang="ko-KR" altLang="en-US" dirty="0" smtClean="0"/>
              <a:t> 시홀 시내에서부터 </a:t>
            </a:r>
            <a:r>
              <a:rPr lang="ko-KR" altLang="en-US" dirty="0" err="1" smtClean="0"/>
              <a:t>하맛</a:t>
            </a:r>
            <a:r>
              <a:rPr lang="ko-KR" altLang="en-US" dirty="0" smtClean="0"/>
              <a:t> 어귀까지 온 이스라엘을 불러 모으고 </a:t>
            </a:r>
            <a:r>
              <a:rPr lang="ko-KR" altLang="en-US" dirty="0" err="1" smtClean="0"/>
              <a:t>기럇여아림에서부터</a:t>
            </a:r>
            <a:r>
              <a:rPr lang="ko-KR" altLang="en-US" dirty="0" smtClean="0"/>
              <a:t> 하나님의 궤를 메어 오고자 할새</a:t>
            </a:r>
          </a:p>
          <a:p>
            <a:r>
              <a:rPr lang="ko-KR" altLang="en-US" dirty="0" smtClean="0"/>
              <a:t>대상</a:t>
            </a:r>
            <a:r>
              <a:rPr lang="en-US" altLang="ko-KR" dirty="0" smtClean="0"/>
              <a:t>13:6 </a:t>
            </a:r>
            <a:r>
              <a:rPr lang="ko-KR" altLang="en-US" dirty="0" smtClean="0"/>
              <a:t>다윗이 온 이스라엘을 거느리고 </a:t>
            </a:r>
            <a:r>
              <a:rPr lang="ko-KR" altLang="en-US" dirty="0" err="1" smtClean="0"/>
              <a:t>바알라</a:t>
            </a:r>
            <a:r>
              <a:rPr lang="ko-KR" altLang="en-US" dirty="0" smtClean="0"/>
              <a:t> 곧 </a:t>
            </a:r>
            <a:r>
              <a:rPr lang="ko-KR" altLang="en-US" dirty="0" err="1" smtClean="0"/>
              <a:t>유다에</a:t>
            </a:r>
            <a:r>
              <a:rPr lang="ko-KR" altLang="en-US" dirty="0" smtClean="0"/>
              <a:t> 속한 </a:t>
            </a:r>
            <a:r>
              <a:rPr lang="ko-KR" altLang="en-US" dirty="0" err="1" smtClean="0"/>
              <a:t>기럇여아림에</a:t>
            </a:r>
            <a:r>
              <a:rPr lang="ko-KR" altLang="en-US" dirty="0" smtClean="0"/>
              <a:t> 올라가서 여호와 하나님의 궤를 메어 오려 하니 이는 여호와께서 두 그룹 사이에 계시므로 그 이름으로 일컫는 궤라</a:t>
            </a:r>
          </a:p>
          <a:p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2C1DD-C98F-4116-BDA6-9401ECCEDB68}" type="slidenum">
              <a:rPr lang="ko-KR" altLang="en-US" smtClean="0"/>
              <a:t>114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69655491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err="1" smtClean="0"/>
              <a:t>삼하</a:t>
            </a:r>
            <a:r>
              <a:rPr lang="en-US" altLang="ko-KR" dirty="0" smtClean="0"/>
              <a:t>7:1 </a:t>
            </a:r>
            <a:r>
              <a:rPr lang="ko-KR" altLang="en-US" dirty="0" smtClean="0"/>
              <a:t>여호와께서 사방의 모든 대적을 파하사 왕으로 궁에 평안히 거하게 하신 때에</a:t>
            </a:r>
          </a:p>
          <a:p>
            <a:r>
              <a:rPr lang="ko-KR" altLang="en-US" dirty="0" err="1" smtClean="0"/>
              <a:t>삼하</a:t>
            </a:r>
            <a:r>
              <a:rPr lang="en-US" altLang="ko-KR" dirty="0" smtClean="0"/>
              <a:t>7:2 </a:t>
            </a:r>
            <a:r>
              <a:rPr lang="ko-KR" altLang="en-US" dirty="0" smtClean="0"/>
              <a:t>왕이 선지자 나단에게 이르되 볼지어다 나는 </a:t>
            </a:r>
            <a:r>
              <a:rPr lang="ko-KR" altLang="en-US" dirty="0" err="1" smtClean="0"/>
              <a:t>백향목</a:t>
            </a:r>
            <a:r>
              <a:rPr lang="ko-KR" altLang="en-US" dirty="0" smtClean="0"/>
              <a:t> 궁에 거하거늘 하나님의 궤는 휘장 가운데 있도다</a:t>
            </a:r>
          </a:p>
          <a:p>
            <a:r>
              <a:rPr lang="ko-KR" altLang="en-US" dirty="0" err="1" smtClean="0"/>
              <a:t>삼하</a:t>
            </a:r>
            <a:r>
              <a:rPr lang="en-US" altLang="ko-KR" dirty="0" smtClean="0"/>
              <a:t>7:3 </a:t>
            </a:r>
            <a:r>
              <a:rPr lang="ko-KR" altLang="en-US" dirty="0" smtClean="0"/>
              <a:t>나단이 왕께 고하되 여호와께서 왕과 함께 계시니 무릇 마음에 있는 바를 행하소서</a:t>
            </a:r>
          </a:p>
          <a:p>
            <a:r>
              <a:rPr lang="ko-KR" altLang="en-US" dirty="0" err="1" smtClean="0"/>
              <a:t>삼하</a:t>
            </a:r>
            <a:r>
              <a:rPr lang="en-US" altLang="ko-KR" dirty="0" smtClean="0"/>
              <a:t>7:4 </a:t>
            </a:r>
            <a:r>
              <a:rPr lang="ko-KR" altLang="en-US" dirty="0" smtClean="0"/>
              <a:t>그 밤에 여호와의 말씀이 나단에게 임하여 가라사대</a:t>
            </a:r>
          </a:p>
          <a:p>
            <a:r>
              <a:rPr lang="ko-KR" altLang="en-US" dirty="0" err="1" smtClean="0"/>
              <a:t>삼하</a:t>
            </a:r>
            <a:r>
              <a:rPr lang="en-US" altLang="ko-KR" dirty="0" smtClean="0"/>
              <a:t>7:5 </a:t>
            </a:r>
            <a:r>
              <a:rPr lang="ko-KR" altLang="en-US" dirty="0" smtClean="0"/>
              <a:t>가서 내 종 다윗에게 말하기를 여호와의 말씀이 네가 </a:t>
            </a:r>
            <a:r>
              <a:rPr lang="ko-KR" altLang="en-US" b="1" dirty="0" smtClean="0">
                <a:solidFill>
                  <a:srgbClr val="FF0000"/>
                </a:solidFill>
              </a:rPr>
              <a:t>나를 위하여 나의 거할 집을 건축</a:t>
            </a:r>
            <a:r>
              <a:rPr lang="ko-KR" altLang="en-US" dirty="0" smtClean="0"/>
              <a:t>하겠느냐</a:t>
            </a:r>
          </a:p>
          <a:p>
            <a:r>
              <a:rPr lang="ko-KR" altLang="en-US" dirty="0" err="1" smtClean="0"/>
              <a:t>삼하</a:t>
            </a:r>
            <a:r>
              <a:rPr lang="en-US" altLang="ko-KR" dirty="0" smtClean="0"/>
              <a:t>7:6 </a:t>
            </a:r>
            <a:r>
              <a:rPr lang="ko-KR" altLang="en-US" dirty="0" smtClean="0"/>
              <a:t>내가 이스라엘 자손을 </a:t>
            </a:r>
            <a:r>
              <a:rPr lang="ko-KR" altLang="en-US" dirty="0" err="1" smtClean="0"/>
              <a:t>애굽에서</a:t>
            </a:r>
            <a:r>
              <a:rPr lang="ko-KR" altLang="en-US" dirty="0" smtClean="0"/>
              <a:t> 인도하여 내던 날부터 오늘날까지 집에 거하지 아니하고 장막과 </a:t>
            </a:r>
            <a:r>
              <a:rPr lang="ko-KR" altLang="en-US" dirty="0" err="1" smtClean="0"/>
              <a:t>회막에</a:t>
            </a:r>
            <a:r>
              <a:rPr lang="ko-KR" altLang="en-US" dirty="0" smtClean="0"/>
              <a:t> 거하며 행하였나니</a:t>
            </a:r>
          </a:p>
          <a:p>
            <a:endParaRPr lang="ko-KR" altLang="en-US" dirty="0" smtClean="0"/>
          </a:p>
          <a:p>
            <a:r>
              <a:rPr lang="ko-KR" altLang="en-US" dirty="0" err="1" smtClean="0"/>
              <a:t>삼하</a:t>
            </a:r>
            <a:r>
              <a:rPr lang="en-US" altLang="ko-KR" dirty="0" smtClean="0"/>
              <a:t>7:7 </a:t>
            </a:r>
            <a:r>
              <a:rPr lang="ko-KR" altLang="en-US" dirty="0" smtClean="0"/>
              <a:t>무릇 이스라엘 자손으로 더불어 행하는 곳에서 내가 내 백성 이스라엘을 먹이라고 명한 이스라엘 어느 지파에게 내가 말하기를 너희가 어찌하여 나를 </a:t>
            </a:r>
            <a:r>
              <a:rPr lang="ko-KR" altLang="en-US" dirty="0" err="1" smtClean="0"/>
              <a:t>위하어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백향목</a:t>
            </a:r>
            <a:r>
              <a:rPr lang="ko-KR" altLang="en-US" dirty="0" smtClean="0"/>
              <a:t> 집을 건축하지 아니하였느냐고 말하였느냐</a:t>
            </a:r>
          </a:p>
          <a:p>
            <a:endParaRPr lang="ko-KR" altLang="en-US" dirty="0" smtClean="0"/>
          </a:p>
          <a:p>
            <a:r>
              <a:rPr lang="ko-KR" altLang="en-US" dirty="0" err="1" smtClean="0"/>
              <a:t>삼하</a:t>
            </a:r>
            <a:r>
              <a:rPr lang="en-US" altLang="ko-KR" dirty="0" smtClean="0"/>
              <a:t>7:8 </a:t>
            </a:r>
            <a:r>
              <a:rPr lang="ko-KR" altLang="en-US" dirty="0" smtClean="0"/>
              <a:t>그러므로 이제 내 종 다윗에게 이처럼 말하라 만군의 여호와께서 이처럼 말씀하시기를 내가 너를 목장 곧 양을 따르는 데서 취하여 내 백성 이스라엘의 주권자를 삼고</a:t>
            </a:r>
          </a:p>
          <a:p>
            <a:r>
              <a:rPr lang="ko-KR" altLang="en-US" dirty="0" err="1" smtClean="0"/>
              <a:t>삼하</a:t>
            </a:r>
            <a:r>
              <a:rPr lang="en-US" altLang="ko-KR" dirty="0" smtClean="0"/>
              <a:t>7:9 </a:t>
            </a:r>
            <a:r>
              <a:rPr lang="ko-KR" altLang="en-US" dirty="0" smtClean="0"/>
              <a:t>네가 어디를 가든지 내가 너와 함께 있어 네 모든 대적을 네 앞에서 </a:t>
            </a:r>
            <a:r>
              <a:rPr lang="ko-KR" altLang="en-US" dirty="0" err="1" smtClean="0"/>
              <a:t>멸하였은즉</a:t>
            </a:r>
            <a:r>
              <a:rPr lang="ko-KR" altLang="en-US" dirty="0" smtClean="0"/>
              <a:t> 세상에서 존귀한 자의 이름같이 네 이름을 존귀케 만들어 주리라</a:t>
            </a:r>
          </a:p>
          <a:p>
            <a:r>
              <a:rPr lang="ko-KR" altLang="en-US" dirty="0" err="1" smtClean="0"/>
              <a:t>삼하</a:t>
            </a:r>
            <a:r>
              <a:rPr lang="en-US" altLang="ko-KR" dirty="0" smtClean="0"/>
              <a:t>7:10 </a:t>
            </a:r>
            <a:r>
              <a:rPr lang="ko-KR" altLang="en-US" dirty="0" smtClean="0"/>
              <a:t>내가 또 내 백성 이스라엘을 위하여 한 곳을 정하여 저희를 심고 저희로 자기 곳에 거하여 다시 옮기지 않게 하며 악한 유로 전과 같이 저희를 해하지 못하게 하여</a:t>
            </a:r>
          </a:p>
          <a:p>
            <a:r>
              <a:rPr lang="ko-KR" altLang="en-US" dirty="0" err="1" smtClean="0"/>
              <a:t>삼하</a:t>
            </a:r>
            <a:r>
              <a:rPr lang="en-US" altLang="ko-KR" dirty="0" smtClean="0"/>
              <a:t>7:11 </a:t>
            </a:r>
            <a:r>
              <a:rPr lang="ko-KR" altLang="en-US" dirty="0" smtClean="0"/>
              <a:t>전에 내가 사사를 명하여 내 백성 이스라엘을 다스리던 때와 같지 않게 하고 너를 모든 대적에게서 벗어나 평안케 하리라 여호와가 또 네게 </a:t>
            </a:r>
            <a:r>
              <a:rPr lang="ko-KR" altLang="en-US" dirty="0" err="1" smtClean="0"/>
              <a:t>이르노니</a:t>
            </a:r>
            <a:r>
              <a:rPr lang="ko-KR" altLang="en-US" dirty="0" smtClean="0"/>
              <a:t> 여호와가 너를 위하여 집을 이루고</a:t>
            </a:r>
          </a:p>
          <a:p>
            <a:r>
              <a:rPr lang="ko-KR" altLang="en-US" dirty="0" err="1" smtClean="0"/>
              <a:t>삼하</a:t>
            </a:r>
            <a:r>
              <a:rPr lang="en-US" altLang="ko-KR" dirty="0" smtClean="0"/>
              <a:t>7:12 </a:t>
            </a:r>
            <a:r>
              <a:rPr lang="ko-KR" altLang="en-US" dirty="0" smtClean="0"/>
              <a:t>네 수한이 차서 네 조상들과 함께 잘 때에 내가 네 몸에서 날 자식을 네 뒤에 세워 그 나라를 견고케 하리라</a:t>
            </a:r>
          </a:p>
          <a:p>
            <a:r>
              <a:rPr lang="ko-KR" altLang="en-US" dirty="0" err="1" smtClean="0"/>
              <a:t>삼하</a:t>
            </a:r>
            <a:r>
              <a:rPr lang="en-US" altLang="ko-KR" dirty="0" smtClean="0"/>
              <a:t>7:13 </a:t>
            </a:r>
            <a:r>
              <a:rPr lang="ko-KR" altLang="en-US" dirty="0" smtClean="0"/>
              <a:t>저는 내 이름을 위하여 집을 건축할 것이요 나는 그 나라 위를 영원히 견고케 하리라</a:t>
            </a:r>
          </a:p>
          <a:p>
            <a:r>
              <a:rPr lang="ko-KR" altLang="en-US" dirty="0" err="1" smtClean="0"/>
              <a:t>삼하</a:t>
            </a:r>
            <a:r>
              <a:rPr lang="en-US" altLang="ko-KR" dirty="0" smtClean="0"/>
              <a:t>7:14 </a:t>
            </a:r>
            <a:r>
              <a:rPr lang="ko-KR" altLang="en-US" dirty="0" smtClean="0"/>
              <a:t>나는 그 아비가 되고 그는 내 아들이 되리니 저가 만일 죄를 범하면 내가 사람 막대기와 인생 채찍으로 징계하려니와</a:t>
            </a:r>
          </a:p>
          <a:p>
            <a:endParaRPr lang="ko-KR" altLang="en-US" dirty="0" smtClean="0"/>
          </a:p>
          <a:p>
            <a:r>
              <a:rPr lang="ko-KR" altLang="en-US" dirty="0" err="1" smtClean="0"/>
              <a:t>삼하</a:t>
            </a:r>
            <a:r>
              <a:rPr lang="en-US" altLang="ko-KR" dirty="0" smtClean="0"/>
              <a:t>7:15 </a:t>
            </a:r>
            <a:r>
              <a:rPr lang="ko-KR" altLang="en-US" dirty="0" smtClean="0"/>
              <a:t>내가 네 앞에서 폐한 </a:t>
            </a:r>
            <a:r>
              <a:rPr lang="ko-KR" altLang="en-US" dirty="0" err="1" smtClean="0"/>
              <a:t>사울에게서</a:t>
            </a:r>
            <a:r>
              <a:rPr lang="ko-KR" altLang="en-US" dirty="0" smtClean="0"/>
              <a:t> 내 은총을 빼앗은 것같이 그에게서는 빼앗지 아니하리라</a:t>
            </a:r>
          </a:p>
          <a:p>
            <a:endParaRPr lang="ko-KR" altLang="en-US" dirty="0" smtClean="0"/>
          </a:p>
          <a:p>
            <a:r>
              <a:rPr lang="ko-KR" altLang="en-US" dirty="0" err="1" smtClean="0"/>
              <a:t>삼하</a:t>
            </a:r>
            <a:r>
              <a:rPr lang="en-US" altLang="ko-KR" dirty="0" smtClean="0"/>
              <a:t>7:16 </a:t>
            </a:r>
            <a:r>
              <a:rPr lang="ko-KR" altLang="en-US" dirty="0" smtClean="0"/>
              <a:t>네 집과 네 나라가 네 앞에서 영원히 보전되고 네 위가 영원히 견고하리라 하셨다 하라</a:t>
            </a:r>
          </a:p>
          <a:p>
            <a:endParaRPr lang="ko-KR" altLang="en-US" dirty="0" smtClean="0"/>
          </a:p>
          <a:p>
            <a:r>
              <a:rPr lang="ko-KR" altLang="en-US" dirty="0" err="1" smtClean="0"/>
              <a:t>삼하</a:t>
            </a:r>
            <a:r>
              <a:rPr lang="en-US" altLang="ko-KR" dirty="0" smtClean="0"/>
              <a:t>7:17 </a:t>
            </a:r>
            <a:r>
              <a:rPr lang="ko-KR" altLang="en-US" dirty="0" smtClean="0"/>
              <a:t>나단이 이 모든 말씀과 이 모든 묵시대로 다윗에게 고하니라</a:t>
            </a:r>
          </a:p>
          <a:p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2C1DD-C98F-4116-BDA6-9401ECCEDB68}" type="slidenum">
              <a:rPr lang="ko-KR" altLang="en-US" smtClean="0"/>
              <a:t>115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69655491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algn="l" rtl="0"/>
            <a:r>
              <a:rPr lang="ko-KR" altLang="en-US" sz="1200" b="1" i="0" u="none" strike="noStrike" baseline="0" dirty="0" err="1" smtClean="0">
                <a:latin typeface="Segoe UI"/>
              </a:rPr>
              <a:t>사무엘하</a:t>
            </a:r>
            <a:r>
              <a:rPr lang="ko-KR" altLang="en-US" sz="1200" b="1" i="0" u="none" strike="noStrike" baseline="0" dirty="0" smtClean="0">
                <a:latin typeface="Segoe UI"/>
              </a:rPr>
              <a:t> </a:t>
            </a:r>
            <a:r>
              <a:rPr lang="en-US" altLang="ko-KR" sz="1200" b="1" i="0" u="none" strike="noStrike" baseline="0" dirty="0" smtClean="0">
                <a:latin typeface="Segoe UI"/>
              </a:rPr>
              <a:t>11:1 </a:t>
            </a:r>
            <a:r>
              <a:rPr lang="ko-KR" altLang="en-US" sz="1200" b="0" i="0" u="none" strike="noStrike" baseline="0" dirty="0" smtClean="0">
                <a:solidFill>
                  <a:srgbClr val="808080"/>
                </a:solidFill>
                <a:latin typeface="Segoe UI"/>
              </a:rPr>
              <a:t> </a:t>
            </a:r>
            <a:r>
              <a:rPr lang="en-US" altLang="ko-KR" sz="1200" b="0" i="0" u="none" strike="noStrike" baseline="0" dirty="0" smtClean="0">
                <a:solidFill>
                  <a:srgbClr val="808080"/>
                </a:solidFill>
                <a:latin typeface="Segoe UI"/>
              </a:rPr>
              <a:t>(</a:t>
            </a:r>
            <a:r>
              <a:rPr lang="ko-KR" altLang="en-US" sz="1200" b="0" i="0" u="none" strike="noStrike" baseline="0" dirty="0" err="1" smtClean="0">
                <a:solidFill>
                  <a:srgbClr val="808080"/>
                </a:solidFill>
                <a:latin typeface="Segoe UI"/>
              </a:rPr>
              <a:t>삼하</a:t>
            </a:r>
            <a:r>
              <a:rPr lang="en-US" altLang="ko-KR" sz="1200" b="0" i="0" u="none" strike="noStrike" baseline="0" dirty="0" smtClean="0">
                <a:solidFill>
                  <a:srgbClr val="808080"/>
                </a:solidFill>
                <a:latin typeface="Segoe UI"/>
              </a:rPr>
              <a:t>11:1) - [</a:t>
            </a:r>
            <a:r>
              <a:rPr lang="ko-KR" altLang="en-US" sz="1200" b="0" i="0" u="none" strike="noStrike" baseline="0" dirty="0" smtClean="0">
                <a:solidFill>
                  <a:srgbClr val="0080FF"/>
                </a:solidFill>
                <a:latin typeface="Segoe UI"/>
                <a:hlinkClick r:id="rId3"/>
              </a:rPr>
              <a:t>복사하기</a:t>
            </a:r>
            <a:r>
              <a:rPr lang="en-US" altLang="ko-KR" sz="1200" b="0" i="0" u="none" strike="noStrike" baseline="0" dirty="0" smtClean="0">
                <a:solidFill>
                  <a:srgbClr val="0080FF"/>
                </a:solidFill>
                <a:latin typeface="Segoe UI"/>
                <a:hlinkClick r:id="rId3"/>
              </a:rPr>
              <a:t>][</a:t>
            </a:r>
            <a:r>
              <a:rPr lang="ko-KR" altLang="en-US" sz="1200" b="0" i="0" u="none" strike="noStrike" baseline="0" dirty="0" smtClean="0">
                <a:solidFill>
                  <a:srgbClr val="0080FF"/>
                </a:solidFill>
                <a:latin typeface="Segoe UI"/>
                <a:hlinkClick r:id="rId4"/>
              </a:rPr>
              <a:t>본문으로</a:t>
            </a:r>
            <a:r>
              <a:rPr lang="en-US" altLang="ko-KR" sz="1200" b="0" i="0" u="none" strike="noStrike" baseline="0" dirty="0" smtClean="0">
                <a:solidFill>
                  <a:srgbClr val="0080FF"/>
                </a:solidFill>
                <a:latin typeface="Segoe UI"/>
                <a:hlinkClick r:id="rId4"/>
              </a:rPr>
              <a:t>][</a:t>
            </a:r>
            <a:r>
              <a:rPr lang="ko-KR" altLang="en-US" sz="1200" b="0" i="0" u="none" strike="noStrike" baseline="0" dirty="0" smtClean="0">
                <a:solidFill>
                  <a:srgbClr val="0080FF"/>
                </a:solidFill>
                <a:latin typeface="Segoe UI"/>
                <a:hlinkClick r:id="rId5"/>
              </a:rPr>
              <a:t>목록으로</a:t>
            </a:r>
            <a:r>
              <a:rPr lang="en-US" altLang="ko-KR" sz="1200" b="0" i="0" u="none" strike="noStrike" baseline="0" dirty="0" smtClean="0">
                <a:solidFill>
                  <a:srgbClr val="0080FF"/>
                </a:solidFill>
                <a:latin typeface="Segoe UI"/>
                <a:hlinkClick r:id="rId5"/>
              </a:rPr>
              <a:t>]</a:t>
            </a:r>
          </a:p>
          <a:p>
            <a:pPr marR="450" algn="l" rtl="0"/>
            <a:r>
              <a:rPr lang="en-US" altLang="ko-KR" sz="1200" b="0" i="0" u="none" strike="noStrike" baseline="0" dirty="0" smtClean="0">
                <a:solidFill>
                  <a:srgbClr val="417CBE"/>
                </a:solidFill>
                <a:latin typeface="Segoe UI"/>
              </a:rPr>
              <a:t>(11:1) </a:t>
            </a:r>
            <a:r>
              <a:rPr lang="ko-KR" altLang="en-US" sz="1200" b="0" i="0" u="none" strike="noStrike" baseline="0" dirty="0" smtClean="0">
                <a:solidFill>
                  <a:srgbClr val="000000"/>
                </a:solidFill>
                <a:latin typeface="굴림"/>
                <a:ea typeface="굴림"/>
              </a:rPr>
              <a:t>해가 돌아와서 왕들의 출전할 때가 되매 다윗이 </a:t>
            </a:r>
            <a:r>
              <a:rPr lang="ko-KR" altLang="en-US" sz="1200" b="0" i="0" u="none" strike="noStrike" baseline="0" dirty="0" err="1" smtClean="0">
                <a:solidFill>
                  <a:srgbClr val="000000"/>
                </a:solidFill>
                <a:latin typeface="굴림"/>
                <a:ea typeface="굴림"/>
              </a:rPr>
              <a:t>요압과</a:t>
            </a:r>
            <a:r>
              <a:rPr lang="ko-KR" altLang="en-US" sz="1200" b="0" i="0" u="none" strike="noStrike" baseline="0" dirty="0" smtClean="0">
                <a:solidFill>
                  <a:srgbClr val="000000"/>
                </a:solidFill>
                <a:latin typeface="굴림"/>
                <a:ea typeface="굴림"/>
              </a:rPr>
              <a:t> 그 신복과 온 이스라엘 군대를 보내니 저희가 </a:t>
            </a:r>
            <a:r>
              <a:rPr lang="ko-KR" altLang="en-US" sz="1200" b="0" i="0" u="none" strike="noStrike" baseline="0" dirty="0" err="1" smtClean="0">
                <a:solidFill>
                  <a:srgbClr val="000000"/>
                </a:solidFill>
                <a:latin typeface="굴림"/>
                <a:ea typeface="굴림"/>
              </a:rPr>
              <a:t>암몬</a:t>
            </a:r>
            <a:r>
              <a:rPr lang="ko-KR" altLang="en-US" sz="1200" b="0" i="0" u="none" strike="noStrike" baseline="0" dirty="0" smtClean="0">
                <a:solidFill>
                  <a:srgbClr val="000000"/>
                </a:solidFill>
                <a:latin typeface="굴림"/>
                <a:ea typeface="굴림"/>
              </a:rPr>
              <a:t> 자손을 멸하고 </a:t>
            </a:r>
            <a:r>
              <a:rPr lang="ko-KR" altLang="en-US" sz="1200" b="0" i="0" u="none" strike="noStrike" baseline="0" dirty="0" err="1" smtClean="0">
                <a:solidFill>
                  <a:srgbClr val="000000"/>
                </a:solidFill>
                <a:latin typeface="굴림"/>
                <a:ea typeface="굴림"/>
              </a:rPr>
              <a:t>랍바를</a:t>
            </a:r>
            <a:r>
              <a:rPr lang="ko-KR" altLang="en-US" sz="1200" b="0" i="0" u="none" strike="noStrike" baseline="0" dirty="0" smtClean="0">
                <a:solidFill>
                  <a:srgbClr val="000000"/>
                </a:solidFill>
                <a:latin typeface="굴림"/>
                <a:ea typeface="굴림"/>
              </a:rPr>
              <a:t> 에워쌌고 다윗은 예루살렘에 그대로 </a:t>
            </a:r>
            <a:r>
              <a:rPr lang="ko-KR" altLang="en-US" sz="1200" b="0" i="0" u="none" strike="noStrike" baseline="0" dirty="0" err="1" smtClean="0">
                <a:solidFill>
                  <a:srgbClr val="000000"/>
                </a:solidFill>
                <a:latin typeface="굴림"/>
                <a:ea typeface="굴림"/>
              </a:rPr>
              <a:t>있으니라</a:t>
            </a:r>
            <a:endParaRPr lang="ko-KR" altLang="en-US" sz="1200" b="0" i="0" u="none" strike="noStrike" baseline="0" dirty="0" smtClean="0">
              <a:solidFill>
                <a:srgbClr val="000000"/>
              </a:solidFill>
              <a:latin typeface="굴림"/>
              <a:ea typeface="굴림"/>
            </a:endParaRPr>
          </a:p>
          <a:p>
            <a:pPr marR="0" algn="l" rtl="0"/>
            <a:r>
              <a:rPr lang="ko-KR" altLang="en-US" sz="1200" b="1" i="0" u="none" strike="noStrike" baseline="0" dirty="0" err="1" smtClean="0">
                <a:latin typeface="Segoe UI"/>
              </a:rPr>
              <a:t>사무엘하</a:t>
            </a:r>
            <a:r>
              <a:rPr lang="ko-KR" altLang="en-US" sz="1200" b="1" i="0" u="none" strike="noStrike" baseline="0" dirty="0" smtClean="0">
                <a:latin typeface="Segoe UI"/>
              </a:rPr>
              <a:t> </a:t>
            </a:r>
            <a:r>
              <a:rPr lang="en-US" altLang="ko-KR" sz="1200" b="1" i="0" u="none" strike="noStrike" baseline="0" dirty="0" smtClean="0">
                <a:latin typeface="Segoe UI"/>
              </a:rPr>
              <a:t>11:1; 12:7 </a:t>
            </a:r>
            <a:r>
              <a:rPr lang="ko-KR" altLang="en-US" sz="1200" b="0" i="0" u="none" strike="noStrike" baseline="0" dirty="0" smtClean="0">
                <a:solidFill>
                  <a:srgbClr val="808080"/>
                </a:solidFill>
                <a:latin typeface="Segoe UI"/>
              </a:rPr>
              <a:t> </a:t>
            </a:r>
            <a:r>
              <a:rPr lang="en-US" altLang="ko-KR" sz="1200" b="0" i="0" u="none" strike="noStrike" baseline="0" dirty="0" smtClean="0">
                <a:solidFill>
                  <a:srgbClr val="808080"/>
                </a:solidFill>
                <a:latin typeface="Segoe UI"/>
              </a:rPr>
              <a:t>(</a:t>
            </a:r>
            <a:r>
              <a:rPr lang="ko-KR" altLang="en-US" sz="1200" b="0" i="0" u="none" strike="noStrike" baseline="0" dirty="0" err="1" smtClean="0">
                <a:solidFill>
                  <a:srgbClr val="808080"/>
                </a:solidFill>
                <a:latin typeface="Segoe UI"/>
              </a:rPr>
              <a:t>삼하</a:t>
            </a:r>
            <a:r>
              <a:rPr lang="en-US" altLang="ko-KR" sz="1200" b="0" i="0" u="none" strike="noStrike" baseline="0" dirty="0" smtClean="0">
                <a:solidFill>
                  <a:srgbClr val="808080"/>
                </a:solidFill>
                <a:latin typeface="Segoe UI"/>
              </a:rPr>
              <a:t>11:1,12:7) - [</a:t>
            </a:r>
            <a:r>
              <a:rPr lang="ko-KR" altLang="en-US" sz="1200" b="0" i="0" u="none" strike="noStrike" baseline="0" dirty="0" smtClean="0">
                <a:solidFill>
                  <a:srgbClr val="0080FF"/>
                </a:solidFill>
                <a:latin typeface="Segoe UI"/>
                <a:hlinkClick r:id="rId3"/>
              </a:rPr>
              <a:t>복사하기</a:t>
            </a:r>
            <a:r>
              <a:rPr lang="en-US" altLang="ko-KR" sz="1200" b="0" i="0" u="none" strike="noStrike" baseline="0" dirty="0" smtClean="0">
                <a:solidFill>
                  <a:srgbClr val="0080FF"/>
                </a:solidFill>
                <a:latin typeface="Segoe UI"/>
                <a:hlinkClick r:id="rId3"/>
              </a:rPr>
              <a:t>][</a:t>
            </a:r>
            <a:r>
              <a:rPr lang="ko-KR" altLang="en-US" sz="1200" b="0" i="0" u="none" strike="noStrike" baseline="0" dirty="0" smtClean="0">
                <a:solidFill>
                  <a:srgbClr val="0080FF"/>
                </a:solidFill>
                <a:latin typeface="Segoe UI"/>
                <a:hlinkClick r:id="rId4"/>
              </a:rPr>
              <a:t>본문으로</a:t>
            </a:r>
            <a:r>
              <a:rPr lang="en-US" altLang="ko-KR" sz="1200" b="0" i="0" u="none" strike="noStrike" baseline="0" dirty="0" smtClean="0">
                <a:solidFill>
                  <a:srgbClr val="0080FF"/>
                </a:solidFill>
                <a:latin typeface="Segoe UI"/>
                <a:hlinkClick r:id="rId4"/>
              </a:rPr>
              <a:t>][</a:t>
            </a:r>
            <a:r>
              <a:rPr lang="ko-KR" altLang="en-US" sz="1200" b="0" i="0" u="none" strike="noStrike" baseline="0" dirty="0" smtClean="0">
                <a:solidFill>
                  <a:srgbClr val="0080FF"/>
                </a:solidFill>
                <a:latin typeface="Segoe UI"/>
                <a:hlinkClick r:id="rId5"/>
              </a:rPr>
              <a:t>목록으로</a:t>
            </a:r>
            <a:r>
              <a:rPr lang="en-US" altLang="ko-KR" sz="1200" b="0" i="0" u="none" strike="noStrike" baseline="0" dirty="0" smtClean="0">
                <a:solidFill>
                  <a:srgbClr val="0080FF"/>
                </a:solidFill>
                <a:latin typeface="Segoe UI"/>
                <a:hlinkClick r:id="rId5"/>
              </a:rPr>
              <a:t>]</a:t>
            </a:r>
          </a:p>
          <a:p>
            <a:pPr marR="450" algn="l" rtl="0"/>
            <a:r>
              <a:rPr lang="en-US" altLang="ko-KR" sz="1200" b="0" i="0" u="none" strike="noStrike" baseline="0" dirty="0" smtClean="0">
                <a:solidFill>
                  <a:srgbClr val="417CBE"/>
                </a:solidFill>
                <a:latin typeface="Segoe UI"/>
              </a:rPr>
              <a:t>(11:1) </a:t>
            </a:r>
            <a:r>
              <a:rPr lang="ko-KR" altLang="en-US" sz="1200" b="0" i="0" u="none" strike="noStrike" baseline="0" dirty="0" smtClean="0">
                <a:solidFill>
                  <a:srgbClr val="000000"/>
                </a:solidFill>
                <a:latin typeface="굴림"/>
                <a:ea typeface="굴림"/>
              </a:rPr>
              <a:t>해가 돌아와서 왕들의 출전할 때가 되매 다윗이 </a:t>
            </a:r>
            <a:r>
              <a:rPr lang="ko-KR" altLang="en-US" sz="1200" b="0" i="0" u="none" strike="noStrike" baseline="0" dirty="0" err="1" smtClean="0">
                <a:solidFill>
                  <a:srgbClr val="000000"/>
                </a:solidFill>
                <a:latin typeface="굴림"/>
                <a:ea typeface="굴림"/>
              </a:rPr>
              <a:t>요압과</a:t>
            </a:r>
            <a:r>
              <a:rPr lang="ko-KR" altLang="en-US" sz="1200" b="0" i="0" u="none" strike="noStrike" baseline="0" dirty="0" smtClean="0">
                <a:solidFill>
                  <a:srgbClr val="000000"/>
                </a:solidFill>
                <a:latin typeface="굴림"/>
                <a:ea typeface="굴림"/>
              </a:rPr>
              <a:t> 그 신복과 온 이스라엘 군대를 보내니 저희가 </a:t>
            </a:r>
            <a:r>
              <a:rPr lang="ko-KR" altLang="en-US" sz="1200" b="0" i="0" u="none" strike="noStrike" baseline="0" dirty="0" err="1" smtClean="0">
                <a:solidFill>
                  <a:srgbClr val="000000"/>
                </a:solidFill>
                <a:latin typeface="굴림"/>
                <a:ea typeface="굴림"/>
              </a:rPr>
              <a:t>암몬</a:t>
            </a:r>
            <a:r>
              <a:rPr lang="ko-KR" altLang="en-US" sz="1200" b="0" i="0" u="none" strike="noStrike" baseline="0" dirty="0" smtClean="0">
                <a:solidFill>
                  <a:srgbClr val="000000"/>
                </a:solidFill>
                <a:latin typeface="굴림"/>
                <a:ea typeface="굴림"/>
              </a:rPr>
              <a:t> 자손을 멸하고 </a:t>
            </a:r>
            <a:r>
              <a:rPr lang="ko-KR" altLang="en-US" sz="1200" b="0" i="0" u="none" strike="noStrike" baseline="0" dirty="0" err="1" smtClean="0">
                <a:solidFill>
                  <a:srgbClr val="000000"/>
                </a:solidFill>
                <a:latin typeface="굴림"/>
                <a:ea typeface="굴림"/>
              </a:rPr>
              <a:t>랍바를</a:t>
            </a:r>
            <a:r>
              <a:rPr lang="ko-KR" altLang="en-US" sz="1200" b="0" i="0" u="none" strike="noStrike" baseline="0" dirty="0" smtClean="0">
                <a:solidFill>
                  <a:srgbClr val="000000"/>
                </a:solidFill>
                <a:latin typeface="굴림"/>
                <a:ea typeface="굴림"/>
              </a:rPr>
              <a:t> 에워쌌고 다윗은 예루살렘에 그대로 </a:t>
            </a:r>
            <a:r>
              <a:rPr lang="ko-KR" altLang="en-US" sz="1200" b="0" i="0" u="none" strike="noStrike" baseline="0" dirty="0" err="1" smtClean="0">
                <a:solidFill>
                  <a:srgbClr val="000000"/>
                </a:solidFill>
                <a:latin typeface="굴림"/>
                <a:ea typeface="굴림"/>
              </a:rPr>
              <a:t>있으니라</a:t>
            </a:r>
            <a:endParaRPr lang="ko-KR" altLang="en-US" sz="1200" b="0" i="0" u="none" strike="noStrike" baseline="0" dirty="0" smtClean="0">
              <a:solidFill>
                <a:srgbClr val="000000"/>
              </a:solidFill>
              <a:latin typeface="굴림"/>
              <a:ea typeface="굴림"/>
            </a:endParaRPr>
          </a:p>
          <a:p>
            <a:pPr marR="450" algn="l" rtl="0"/>
            <a:r>
              <a:rPr lang="en-US" altLang="ko-KR" sz="1200" b="0" i="0" u="none" strike="noStrike" baseline="0" dirty="0" smtClean="0">
                <a:solidFill>
                  <a:srgbClr val="417CBE"/>
                </a:solidFill>
                <a:latin typeface="Segoe UI"/>
                <a:ea typeface="굴림"/>
              </a:rPr>
              <a:t>(12:7) </a:t>
            </a:r>
            <a:r>
              <a:rPr lang="ko-KR" altLang="en-US" sz="1200" b="0" i="0" u="none" strike="noStrike" baseline="0" dirty="0" smtClean="0">
                <a:solidFill>
                  <a:srgbClr val="000000"/>
                </a:solidFill>
                <a:latin typeface="굴림"/>
                <a:ea typeface="굴림"/>
              </a:rPr>
              <a:t>나단이 다윗에게 이르되 당신이 그 사람이라 이스라엘의 하나님 여호와께서 이처럼 이르시기를 내가 너로 이스라엘 왕을 삼기 위하여 네게 기름을 붓고 너를 </a:t>
            </a:r>
            <a:r>
              <a:rPr lang="ko-KR" altLang="en-US" sz="1200" b="0" i="0" u="none" strike="noStrike" baseline="0" dirty="0" err="1" smtClean="0">
                <a:solidFill>
                  <a:srgbClr val="000000"/>
                </a:solidFill>
                <a:latin typeface="굴림"/>
                <a:ea typeface="굴림"/>
              </a:rPr>
              <a:t>사울의</a:t>
            </a:r>
            <a:r>
              <a:rPr lang="ko-KR" altLang="en-US" sz="1200" b="0" i="0" u="none" strike="noStrike" baseline="0" dirty="0" smtClean="0">
                <a:solidFill>
                  <a:srgbClr val="000000"/>
                </a:solidFill>
                <a:latin typeface="굴림"/>
                <a:ea typeface="굴림"/>
              </a:rPr>
              <a:t> 손에서 구원하고</a:t>
            </a:r>
          </a:p>
          <a:p>
            <a:endParaRPr lang="en-US" altLang="ko-KR" dirty="0" smtClean="0"/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err="1" smtClean="0"/>
              <a:t>삼하</a:t>
            </a:r>
            <a:r>
              <a:rPr lang="en-US" altLang="ko-KR" dirty="0" smtClean="0"/>
              <a:t>12:13-14</a:t>
            </a:r>
            <a:r>
              <a:rPr lang="en-US" altLang="ko-KR" sz="1200" b="1" i="0" u="none" strike="noStrike" baseline="30000" dirty="0" smtClean="0">
                <a:solidFill>
                  <a:srgbClr val="800000"/>
                </a:solidFill>
                <a:latin typeface="Segoe UI"/>
              </a:rPr>
              <a:t>13</a:t>
            </a:r>
            <a:r>
              <a:rPr lang="ko-KR" altLang="en-US" sz="1200" b="0" i="0" u="none" strike="noStrike" baseline="0" dirty="0" smtClean="0">
                <a:solidFill>
                  <a:srgbClr val="000000"/>
                </a:solidFill>
                <a:latin typeface="굴림"/>
                <a:ea typeface="굴림"/>
              </a:rPr>
              <a:t>다윗이 나단에게 이르되 내가 여호와께 죄를 범하였노라 하매 나단이 다윗에게 대답하되 여호와께서도 당신의 죄를 </a:t>
            </a:r>
            <a:r>
              <a:rPr lang="ko-KR" altLang="en-US" sz="1200" b="0" i="0" u="none" strike="noStrike" baseline="0" dirty="0" err="1" smtClean="0">
                <a:solidFill>
                  <a:srgbClr val="000000"/>
                </a:solidFill>
                <a:latin typeface="굴림"/>
                <a:ea typeface="굴림"/>
              </a:rPr>
              <a:t>사하셨나니</a:t>
            </a:r>
            <a:r>
              <a:rPr lang="ko-KR" altLang="en-US" sz="1200" b="0" i="0" u="none" strike="noStrike" baseline="0" dirty="0" smtClean="0">
                <a:solidFill>
                  <a:srgbClr val="000000"/>
                </a:solidFill>
                <a:latin typeface="굴림"/>
                <a:ea typeface="굴림"/>
              </a:rPr>
              <a:t> 당신이 죽지 아니하려니와</a:t>
            </a:r>
            <a:r>
              <a:rPr lang="ko-KR" altLang="en-US" sz="1200" b="1" i="0" u="none" strike="noStrike" baseline="30000" dirty="0" smtClean="0">
                <a:solidFill>
                  <a:srgbClr val="800000"/>
                </a:solidFill>
                <a:latin typeface="Segoe UI"/>
                <a:ea typeface="굴림"/>
              </a:rPr>
              <a:t> </a:t>
            </a:r>
            <a:r>
              <a:rPr lang="en-US" altLang="ko-KR" sz="1200" b="1" i="0" u="none" strike="noStrike" baseline="30000" dirty="0" smtClean="0">
                <a:solidFill>
                  <a:srgbClr val="800000"/>
                </a:solidFill>
                <a:latin typeface="Segoe UI"/>
                <a:ea typeface="굴림"/>
              </a:rPr>
              <a:t>14</a:t>
            </a:r>
            <a:r>
              <a:rPr lang="ko-KR" altLang="en-US" sz="1200" b="0" i="0" u="none" strike="noStrike" baseline="0" dirty="0" smtClean="0">
                <a:solidFill>
                  <a:srgbClr val="000000"/>
                </a:solidFill>
                <a:latin typeface="굴림"/>
                <a:ea typeface="굴림"/>
              </a:rPr>
              <a:t>이 일로 인하여 여호와의 원수로 크게 훼방할 거리를 얻게 하였으니 당신의 낳은 아이가 정녕 </a:t>
            </a:r>
            <a:r>
              <a:rPr lang="ko-KR" altLang="en-US" sz="1200" b="0" i="0" u="none" strike="noStrike" baseline="0" dirty="0" err="1" smtClean="0">
                <a:solidFill>
                  <a:srgbClr val="000000"/>
                </a:solidFill>
                <a:latin typeface="굴림"/>
                <a:ea typeface="굴림"/>
              </a:rPr>
              <a:t>죽으리이다</a:t>
            </a:r>
            <a:r>
              <a:rPr lang="ko-KR" altLang="en-US" sz="1200" b="0" i="0" u="none" strike="noStrike" baseline="0" dirty="0" smtClean="0">
                <a:solidFill>
                  <a:srgbClr val="000000"/>
                </a:solidFill>
                <a:latin typeface="굴림"/>
                <a:ea typeface="굴림"/>
              </a:rPr>
              <a:t> 하고</a:t>
            </a:r>
          </a:p>
          <a:p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2C1DD-C98F-4116-BDA6-9401ECCEDB68}" type="slidenum">
              <a:rPr lang="ko-KR" altLang="en-US" smtClean="0"/>
              <a:t>116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69655491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b="0" i="0" u="none" strike="noStrike" baseline="0" dirty="0" smtClean="0">
                <a:solidFill>
                  <a:srgbClr val="417CBE"/>
                </a:solidFill>
                <a:latin typeface="Segoe UI"/>
              </a:rPr>
              <a:t>사사기의 소견에 </a:t>
            </a:r>
            <a:r>
              <a:rPr lang="ko-KR" altLang="en-US" sz="1200" b="0" i="0" u="none" strike="noStrike" baseline="0" dirty="0" err="1" smtClean="0">
                <a:solidFill>
                  <a:srgbClr val="417CBE"/>
                </a:solidFill>
                <a:latin typeface="Segoe UI"/>
              </a:rPr>
              <a:t>옳은데로는</a:t>
            </a:r>
            <a:r>
              <a:rPr lang="ko-KR" altLang="en-US" sz="1200" b="0" i="0" u="none" strike="noStrike" baseline="0" dirty="0" smtClean="0">
                <a:solidFill>
                  <a:srgbClr val="417CBE"/>
                </a:solidFill>
                <a:latin typeface="Segoe UI"/>
              </a:rPr>
              <a:t> 하나님 없는 사람을 완전한 타락으로 인도한다</a:t>
            </a:r>
            <a:r>
              <a:rPr lang="en-US" altLang="ko-KR" sz="1200" b="0" i="0" u="none" strike="noStrike" baseline="0" dirty="0" smtClean="0">
                <a:solidFill>
                  <a:srgbClr val="417CBE"/>
                </a:solidFill>
                <a:latin typeface="Segoe UI"/>
              </a:rPr>
              <a:t>.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b="0" i="0" u="none" strike="noStrike" baseline="0" dirty="0" smtClean="0">
                <a:solidFill>
                  <a:srgbClr val="417CBE"/>
                </a:solidFill>
                <a:latin typeface="Segoe UI"/>
              </a:rPr>
              <a:t>그러나 삼상의 소견에 </a:t>
            </a:r>
            <a:r>
              <a:rPr lang="ko-KR" altLang="en-US" sz="1200" b="0" i="0" u="none" strike="noStrike" baseline="0" dirty="0" err="1" smtClean="0">
                <a:solidFill>
                  <a:srgbClr val="417CBE"/>
                </a:solidFill>
                <a:latin typeface="Segoe UI"/>
              </a:rPr>
              <a:t>옳은데로는</a:t>
            </a:r>
            <a:r>
              <a:rPr lang="ko-KR" altLang="en-US" sz="1200" b="0" i="0" u="none" strike="noStrike" baseline="0" dirty="0" smtClean="0">
                <a:solidFill>
                  <a:srgbClr val="417CBE"/>
                </a:solidFill>
                <a:latin typeface="Segoe UI"/>
              </a:rPr>
              <a:t> 하나님께 자발적으로 서원하여 온전한 순종을 한다</a:t>
            </a:r>
            <a:r>
              <a:rPr lang="en-US" altLang="ko-KR" sz="1200" b="0" i="0" u="none" strike="noStrike" baseline="0" dirty="0" smtClean="0">
                <a:solidFill>
                  <a:srgbClr val="417CBE"/>
                </a:solidFill>
                <a:latin typeface="Segoe UI"/>
              </a:rPr>
              <a:t>.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200" b="0" i="0" u="none" strike="noStrike" baseline="0" dirty="0" smtClean="0">
              <a:solidFill>
                <a:srgbClr val="417CBE"/>
              </a:solidFill>
              <a:latin typeface="Segoe UI"/>
            </a:endParaRP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b="0" i="0" u="none" strike="noStrike" baseline="0" dirty="0" smtClean="0">
                <a:solidFill>
                  <a:srgbClr val="417CBE"/>
                </a:solidFill>
                <a:latin typeface="Segoe UI"/>
              </a:rPr>
              <a:t>(1:6) </a:t>
            </a:r>
            <a:r>
              <a:rPr lang="ko-KR" altLang="en-US" sz="1200" b="0" i="0" u="none" strike="noStrike" baseline="0" dirty="0" smtClean="0">
                <a:solidFill>
                  <a:srgbClr val="000000"/>
                </a:solidFill>
                <a:latin typeface="굴림"/>
                <a:ea typeface="굴림"/>
              </a:rPr>
              <a:t>여호와께서 그로 </a:t>
            </a:r>
            <a:r>
              <a:rPr lang="ko-KR" altLang="en-US" sz="1200" b="0" i="0" u="none" strike="noStrike" baseline="0" dirty="0" err="1" smtClean="0">
                <a:solidFill>
                  <a:srgbClr val="000000"/>
                </a:solidFill>
                <a:latin typeface="굴림"/>
                <a:ea typeface="굴림"/>
              </a:rPr>
              <a:t>성태치</a:t>
            </a:r>
            <a:r>
              <a:rPr lang="ko-KR" altLang="en-US" sz="1200" b="0" i="0" u="none" strike="noStrike" baseline="0" dirty="0" smtClean="0">
                <a:solidFill>
                  <a:srgbClr val="000000"/>
                </a:solidFill>
                <a:latin typeface="굴림"/>
                <a:ea typeface="굴림"/>
              </a:rPr>
              <a:t> 못하게 하시므로 그 대적 </a:t>
            </a:r>
            <a:r>
              <a:rPr lang="ko-KR" altLang="en-US" sz="1200" b="0" i="0" u="none" strike="noStrike" baseline="0" dirty="0" err="1" smtClean="0">
                <a:solidFill>
                  <a:srgbClr val="000000"/>
                </a:solidFill>
                <a:latin typeface="굴림"/>
                <a:ea typeface="굴림"/>
              </a:rPr>
              <a:t>브닌나가</a:t>
            </a:r>
            <a:r>
              <a:rPr lang="ko-KR" altLang="en-US" sz="1200" b="0" i="0" u="none" strike="noStrike" baseline="0" dirty="0" smtClean="0">
                <a:solidFill>
                  <a:srgbClr val="000000"/>
                </a:solidFill>
                <a:latin typeface="굴림"/>
                <a:ea typeface="굴림"/>
              </a:rPr>
              <a:t> 그를 심히 격동하여 번민케 하더라</a:t>
            </a:r>
          </a:p>
          <a:p>
            <a:pPr marR="450" algn="l" rtl="0"/>
            <a:r>
              <a:rPr lang="en-US" altLang="ko-KR" sz="1200" b="0" i="0" u="none" strike="noStrike" baseline="0" dirty="0" smtClean="0">
                <a:solidFill>
                  <a:srgbClr val="417CBE"/>
                </a:solidFill>
                <a:latin typeface="Segoe UI"/>
              </a:rPr>
              <a:t>(1:6) </a:t>
            </a:r>
            <a:r>
              <a:rPr lang="ko-KR" altLang="en-US" sz="1200" b="0" i="0" u="none" strike="noStrike" baseline="0" dirty="0" smtClean="0">
                <a:solidFill>
                  <a:srgbClr val="000000"/>
                </a:solidFill>
                <a:latin typeface="굴림"/>
                <a:ea typeface="굴림"/>
              </a:rPr>
              <a:t>여호와께서 그로 </a:t>
            </a:r>
            <a:r>
              <a:rPr lang="ko-KR" altLang="en-US" sz="1200" b="0" i="0" u="none" strike="noStrike" baseline="0" dirty="0" err="1" smtClean="0">
                <a:solidFill>
                  <a:srgbClr val="000000"/>
                </a:solidFill>
                <a:latin typeface="굴림"/>
                <a:ea typeface="굴림"/>
              </a:rPr>
              <a:t>성태치</a:t>
            </a:r>
            <a:r>
              <a:rPr lang="ko-KR" altLang="en-US" sz="1200" b="0" i="0" u="none" strike="noStrike" baseline="0" dirty="0" smtClean="0">
                <a:solidFill>
                  <a:srgbClr val="000000"/>
                </a:solidFill>
                <a:latin typeface="굴림"/>
                <a:ea typeface="굴림"/>
              </a:rPr>
              <a:t> 못하게 하시므로 그 대적 </a:t>
            </a:r>
            <a:r>
              <a:rPr lang="ko-KR" altLang="en-US" sz="1200" b="0" i="0" u="none" strike="noStrike" baseline="0" dirty="0" err="1" smtClean="0">
                <a:solidFill>
                  <a:srgbClr val="000000"/>
                </a:solidFill>
                <a:latin typeface="굴림"/>
                <a:ea typeface="굴림"/>
              </a:rPr>
              <a:t>브닌나가</a:t>
            </a:r>
            <a:r>
              <a:rPr lang="ko-KR" altLang="en-US" sz="1200" b="0" i="0" u="none" strike="noStrike" baseline="0" dirty="0" smtClean="0">
                <a:solidFill>
                  <a:srgbClr val="000000"/>
                </a:solidFill>
                <a:latin typeface="굴림"/>
                <a:ea typeface="굴림"/>
              </a:rPr>
              <a:t> 그를 심히 격동하여 번민케 하더라</a:t>
            </a:r>
          </a:p>
          <a:p>
            <a:pPr marR="450" algn="l" rtl="0"/>
            <a:r>
              <a:rPr lang="en-US" altLang="ko-KR" sz="1200" b="0" i="0" u="none" strike="noStrike" baseline="0" dirty="0" smtClean="0">
                <a:solidFill>
                  <a:srgbClr val="417CBE"/>
                </a:solidFill>
                <a:latin typeface="Segoe UI"/>
                <a:ea typeface="굴림"/>
              </a:rPr>
              <a:t>(1:7) </a:t>
            </a:r>
            <a:r>
              <a:rPr lang="ko-KR" altLang="en-US" sz="1200" b="0" i="0" u="none" strike="noStrike" baseline="0" dirty="0" smtClean="0">
                <a:solidFill>
                  <a:srgbClr val="000000"/>
                </a:solidFill>
                <a:latin typeface="굴림"/>
                <a:ea typeface="굴림"/>
              </a:rPr>
              <a:t>매년에 한나가 여호와의 집에 올라갈 때마다 남편이 그같이 하매 </a:t>
            </a:r>
            <a:r>
              <a:rPr lang="ko-KR" altLang="en-US" sz="1200" b="0" i="0" u="none" strike="noStrike" baseline="0" dirty="0" err="1" smtClean="0">
                <a:solidFill>
                  <a:srgbClr val="000000"/>
                </a:solidFill>
                <a:latin typeface="굴림"/>
                <a:ea typeface="굴림"/>
              </a:rPr>
              <a:t>브닌나가</a:t>
            </a:r>
            <a:r>
              <a:rPr lang="ko-KR" altLang="en-US" sz="1200" b="0" i="0" u="none" strike="noStrike" baseline="0" dirty="0" smtClean="0">
                <a:solidFill>
                  <a:srgbClr val="000000"/>
                </a:solidFill>
                <a:latin typeface="굴림"/>
                <a:ea typeface="굴림"/>
              </a:rPr>
              <a:t> 그를 격동시키므로 그가 울고 먹지 아니하니</a:t>
            </a:r>
          </a:p>
          <a:p>
            <a:pPr marR="450" algn="l" rtl="0"/>
            <a:r>
              <a:rPr lang="en-US" altLang="ko-KR" sz="1200" b="0" i="0" u="none" strike="noStrike" baseline="0" dirty="0" smtClean="0">
                <a:solidFill>
                  <a:srgbClr val="417CBE"/>
                </a:solidFill>
                <a:latin typeface="Segoe UI"/>
                <a:ea typeface="굴림"/>
              </a:rPr>
              <a:t>(1:16) </a:t>
            </a:r>
            <a:r>
              <a:rPr lang="ko-KR" altLang="en-US" sz="1200" b="0" i="0" u="none" strike="noStrike" baseline="0" dirty="0" smtClean="0">
                <a:solidFill>
                  <a:srgbClr val="000000"/>
                </a:solidFill>
                <a:latin typeface="굴림"/>
                <a:ea typeface="굴림"/>
              </a:rPr>
              <a:t>당신의 여종을 악한 여자로 여기지 마옵소서 내가 지금까지 말한 것은 나의 원통함과 격동됨이 많음을 </a:t>
            </a:r>
            <a:r>
              <a:rPr lang="ko-KR" altLang="en-US" sz="1200" b="0" i="0" u="none" strike="noStrike" baseline="0" dirty="0" err="1" smtClean="0">
                <a:solidFill>
                  <a:srgbClr val="000000"/>
                </a:solidFill>
                <a:latin typeface="굴림"/>
                <a:ea typeface="굴림"/>
              </a:rPr>
              <a:t>인함이니이다</a:t>
            </a:r>
            <a:endParaRPr lang="ko-KR" altLang="en-US" sz="1200" b="0" i="0" u="none" strike="noStrike" baseline="0" dirty="0" smtClean="0">
              <a:solidFill>
                <a:srgbClr val="000000"/>
              </a:solidFill>
              <a:latin typeface="굴림"/>
              <a:ea typeface="굴림"/>
            </a:endParaRPr>
          </a:p>
          <a:p>
            <a:pPr marR="450" algn="l" rtl="0"/>
            <a:r>
              <a:rPr lang="en-US" altLang="ko-KR" sz="1200" b="0" i="0" u="none" strike="noStrike" baseline="0" dirty="0" smtClean="0">
                <a:solidFill>
                  <a:srgbClr val="417CBE"/>
                </a:solidFill>
                <a:latin typeface="Segoe UI"/>
                <a:ea typeface="굴림"/>
              </a:rPr>
              <a:t>(1:10) </a:t>
            </a:r>
            <a:r>
              <a:rPr lang="ko-KR" altLang="en-US" sz="1200" b="0" i="0" u="none" strike="noStrike" baseline="0" dirty="0" smtClean="0">
                <a:solidFill>
                  <a:srgbClr val="000000"/>
                </a:solidFill>
                <a:latin typeface="굴림"/>
                <a:ea typeface="굴림"/>
              </a:rPr>
              <a:t>한나가 마음이 </a:t>
            </a:r>
            <a:r>
              <a:rPr lang="ko-KR" altLang="en-US" sz="1200" b="0" i="0" u="none" strike="noStrike" baseline="0" dirty="0" err="1" smtClean="0">
                <a:solidFill>
                  <a:srgbClr val="000000"/>
                </a:solidFill>
                <a:latin typeface="굴림"/>
                <a:ea typeface="굴림"/>
              </a:rPr>
              <a:t>괴로와서</a:t>
            </a:r>
            <a:r>
              <a:rPr lang="ko-KR" altLang="en-US" sz="1200" b="0" i="0" u="none" strike="noStrike" baseline="0" dirty="0" smtClean="0">
                <a:solidFill>
                  <a:srgbClr val="000000"/>
                </a:solidFill>
                <a:latin typeface="굴림"/>
                <a:ea typeface="굴림"/>
              </a:rPr>
              <a:t> 여호와께 기도하고 통곡하며</a:t>
            </a:r>
          </a:p>
          <a:p>
            <a:pPr marR="450" algn="l" rtl="0"/>
            <a:r>
              <a:rPr lang="en-US" altLang="ko-KR" sz="1200" b="0" i="0" u="none" strike="noStrike" baseline="0" dirty="0" smtClean="0">
                <a:solidFill>
                  <a:srgbClr val="417CBE"/>
                </a:solidFill>
                <a:latin typeface="Segoe UI"/>
                <a:ea typeface="굴림"/>
              </a:rPr>
              <a:t>(1:11) </a:t>
            </a:r>
            <a:r>
              <a:rPr lang="ko-KR" altLang="en-US" sz="1200" b="0" i="0" u="none" strike="noStrike" baseline="0" dirty="0" smtClean="0">
                <a:solidFill>
                  <a:srgbClr val="000000"/>
                </a:solidFill>
                <a:latin typeface="굴림"/>
                <a:ea typeface="굴림"/>
              </a:rPr>
              <a:t>서원하여 가로되 만군의 여호와여 만일 주의 여종의 고통을 돌아보시고 나를 생각하시고 주의 여종을 잊지 아니하사 아들을 주시면 내가 그의 평생에 그를 여호와께 드리고 </a:t>
            </a:r>
            <a:r>
              <a:rPr lang="ko-KR" altLang="en-US" sz="1200" b="0" i="0" u="none" strike="noStrike" baseline="0" dirty="0" err="1" smtClean="0">
                <a:solidFill>
                  <a:srgbClr val="000000"/>
                </a:solidFill>
                <a:latin typeface="굴림"/>
                <a:ea typeface="굴림"/>
              </a:rPr>
              <a:t>삭도를</a:t>
            </a:r>
            <a:r>
              <a:rPr lang="ko-KR" altLang="en-US" sz="1200" b="0" i="0" u="none" strike="noStrike" baseline="0" dirty="0" smtClean="0">
                <a:solidFill>
                  <a:srgbClr val="000000"/>
                </a:solidFill>
                <a:latin typeface="굴림"/>
                <a:ea typeface="굴림"/>
              </a:rPr>
              <a:t> 그 머리에 대지 아니하겠나이다</a:t>
            </a:r>
          </a:p>
          <a:p>
            <a:pPr rtl="0"/>
            <a:r>
              <a:rPr lang="ko-KR" altLang="en-US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사무엘상</a:t>
            </a:r>
            <a:r>
              <a:rPr lang="ko-KR" alt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ko-K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1:17 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삼상</a:t>
            </a:r>
            <a:r>
              <a:rPr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1:17) - [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복사하기</a:t>
            </a:r>
            <a:r>
              <a:rPr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][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본문으로</a:t>
            </a:r>
            <a:r>
              <a:rPr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][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/>
              </a:rPr>
              <a:t>목록으로</a:t>
            </a:r>
            <a:r>
              <a:rPr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/>
              </a:rPr>
              <a:t>]</a:t>
            </a:r>
          </a:p>
          <a:p>
            <a:pPr rtl="0"/>
            <a:r>
              <a:rPr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(1:17) 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엘리가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대답하여 가로되 평안히 가라 이스라엘의 하나님이 너의 기도하여 구한 것을 허락하시기를 원하노라</a:t>
            </a:r>
          </a:p>
          <a:p>
            <a:pPr rtl="0"/>
            <a:r>
              <a:rPr lang="ko-KR" altLang="en-US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사무엘상</a:t>
            </a:r>
            <a:r>
              <a:rPr lang="ko-KR" alt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ko-K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1:18 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삼상</a:t>
            </a:r>
            <a:r>
              <a:rPr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1:18) - [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6"/>
              </a:rPr>
              <a:t>복사하기</a:t>
            </a:r>
            <a:r>
              <a:rPr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6"/>
              </a:rPr>
              <a:t>][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7"/>
              </a:rPr>
              <a:t>본문으로</a:t>
            </a:r>
            <a:r>
              <a:rPr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7"/>
              </a:rPr>
              <a:t>][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8"/>
              </a:rPr>
              <a:t>목록으로</a:t>
            </a:r>
            <a:r>
              <a:rPr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8"/>
              </a:rPr>
              <a:t>]</a:t>
            </a:r>
          </a:p>
          <a:p>
            <a:pPr rtl="0"/>
            <a:r>
              <a:rPr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(1:18) 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가로되 당신의 여종이 당신께 은혜 입기를 원하나이다 하고 가서 먹고 얼굴에 다시는 수색이 없으니라</a:t>
            </a:r>
          </a:p>
          <a:p>
            <a:pPr rtl="0"/>
            <a:r>
              <a:rPr lang="ko-KR" altLang="en-US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사무엘상</a:t>
            </a:r>
            <a:r>
              <a:rPr lang="ko-KR" alt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ko-K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1:19-20 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삼상</a:t>
            </a:r>
            <a:r>
              <a:rPr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1:19-20) - [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9"/>
              </a:rPr>
              <a:t>복사하기</a:t>
            </a:r>
            <a:r>
              <a:rPr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9"/>
              </a:rPr>
              <a:t>][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0"/>
              </a:rPr>
              <a:t>본문으로</a:t>
            </a:r>
            <a:r>
              <a:rPr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0"/>
              </a:rPr>
              <a:t>][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1"/>
              </a:rPr>
              <a:t>목록으로</a:t>
            </a:r>
            <a:r>
              <a:rPr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1"/>
              </a:rPr>
              <a:t>]</a:t>
            </a:r>
          </a:p>
          <a:p>
            <a:pPr rtl="0"/>
            <a:r>
              <a:rPr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(1:19-20) </a:t>
            </a:r>
            <a:r>
              <a:rPr lang="ko-KR" altLang="en-US" sz="1200" b="1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ko-KR" sz="1200" b="1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19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그들이 아침에 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일찌기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일어나 여호와 앞에 경배하고 돌아가서 라마의 자기 집에 이르니라 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엘가나가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그 아내 한나와 동침하매 여호와께서 그를 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생각하신지라</a:t>
            </a:r>
            <a:r>
              <a:rPr lang="ko-KR" altLang="en-US" sz="1200" b="1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ko-KR" sz="1200" b="1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한나가 잉태하고 때가 이르매 아들을 낳아 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사무엘이라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이름하였으니 이는 내가 여호와께 그를 구하였다 함이더라</a:t>
            </a:r>
          </a:p>
          <a:p>
            <a:pPr rtl="0"/>
            <a:r>
              <a:rPr lang="ko-KR" altLang="en-US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사무엘상</a:t>
            </a:r>
            <a:r>
              <a:rPr lang="ko-KR" alt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ko-K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1:21-28 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삼상</a:t>
            </a:r>
            <a:r>
              <a:rPr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1:21-28) - [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2"/>
              </a:rPr>
              <a:t>복사하기</a:t>
            </a:r>
            <a:r>
              <a:rPr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2"/>
              </a:rPr>
              <a:t>][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3"/>
              </a:rPr>
              <a:t>본문으로</a:t>
            </a:r>
            <a:r>
              <a:rPr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3"/>
              </a:rPr>
              <a:t>][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4"/>
              </a:rPr>
              <a:t>목록으로</a:t>
            </a:r>
            <a:r>
              <a:rPr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4"/>
              </a:rPr>
              <a:t>]</a:t>
            </a:r>
          </a:p>
          <a:p>
            <a:pPr rtl="0"/>
            <a:r>
              <a:rPr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(1:21-28) </a:t>
            </a:r>
            <a:r>
              <a:rPr lang="ko-KR" altLang="en-US" sz="1200" b="1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ko-KR" sz="1200" b="1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21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그 사람 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엘가나와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그 온 집이 여호와께 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매년제와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그 서원제를 드리러 올라갈 때에</a:t>
            </a:r>
            <a:r>
              <a:rPr lang="ko-KR" altLang="en-US" sz="1200" b="1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ko-KR" sz="1200" b="1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22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오직 한나는 올라가지 아니하고 그 남편에게 이르되 아이를 젖 떼거든 내가 그를 데리고 가서 여호와 앞에 뵈게 하고 거기 영영히 있게 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하리이다</a:t>
            </a:r>
            <a:r>
              <a:rPr lang="ko-KR" altLang="en-US" sz="1200" b="1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ko-KR" sz="1200" b="1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23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그 남편 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엘가나가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그에게 이르되 그대의 소견에 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선한대로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하여 그를 젖 떼기까지 기다리라 오직 여호와께서 그 말씀대로 이루시기를 원하노라 이에 그 여자가 그 아들을 양육하며 그 젖 떼기까지 기다리다가</a:t>
            </a:r>
            <a:r>
              <a:rPr lang="ko-KR" altLang="en-US" sz="1200" b="1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ko-KR" sz="1200" b="1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24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젖을 뗀 후에 그를 데리고 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올라갈쌔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수소 셋과 가루 한 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에바와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포도주 한 가죽부대를 가지고 실로 여호와의 집에 나아갔는데 아이가 어리더라</a:t>
            </a:r>
            <a:r>
              <a:rPr lang="ko-KR" altLang="en-US" sz="1200" b="1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ko-KR" sz="1200" b="1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25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그들이 수소를 잡고 아이를 데리고 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엘리에게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가서</a:t>
            </a:r>
            <a:r>
              <a:rPr lang="ko-KR" altLang="en-US" sz="1200" b="1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ko-KR" sz="1200" b="1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26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한나가 가로되 나의 주여 당신의 사심으로 맹세하나이다 나는 여기서 나의 주 당신 곁에 서서 여호와께 기도하던 여자라</a:t>
            </a:r>
            <a:r>
              <a:rPr lang="ko-KR" altLang="en-US" sz="1200" b="1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ko-KR" sz="1200" b="1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27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이 아이를 위하여 내가 기도하였더니 여호와께서 나의 구하여 기도한 바를 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허락하신지라</a:t>
            </a:r>
            <a:r>
              <a:rPr lang="ko-KR" altLang="en-US" sz="1200" b="1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ko-KR" sz="1200" b="1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28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그러므로 나도 그를 여호와께 드리되 그의 평생을 여호와께 드리나이다 하고 그 아이는 거기서 여호와께 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경배하니라</a:t>
            </a:r>
            <a:endParaRPr lang="ko-KR" alt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2C1DD-C98F-4116-BDA6-9401ECCEDB68}" type="slidenum">
              <a:rPr lang="ko-KR" altLang="en-US" smtClean="0"/>
              <a:t>125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69691125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450" algn="l" rtl="0"/>
            <a:r>
              <a:rPr lang="en-US" altLang="ko-KR" sz="1200" b="0" i="0" u="none" strike="noStrike" baseline="0" dirty="0" smtClean="0">
                <a:solidFill>
                  <a:srgbClr val="417CBE"/>
                </a:solidFill>
                <a:latin typeface="Segoe UI"/>
              </a:rPr>
              <a:t>2:3) </a:t>
            </a:r>
            <a:r>
              <a:rPr lang="ko-KR" altLang="en-US" sz="1200" b="0" i="0" u="none" strike="noStrike" baseline="0" dirty="0" smtClean="0">
                <a:solidFill>
                  <a:srgbClr val="000000"/>
                </a:solidFill>
                <a:latin typeface="굴림"/>
                <a:ea typeface="굴림"/>
              </a:rPr>
              <a:t>심히 교만한 말을 다시 하지 </a:t>
            </a:r>
            <a:r>
              <a:rPr lang="ko-KR" altLang="en-US" sz="1200" b="0" i="0" u="none" strike="noStrike" baseline="0" dirty="0" err="1" smtClean="0">
                <a:solidFill>
                  <a:srgbClr val="000000"/>
                </a:solidFill>
                <a:latin typeface="굴림"/>
                <a:ea typeface="굴림"/>
              </a:rPr>
              <a:t>말것이며</a:t>
            </a:r>
            <a:r>
              <a:rPr lang="ko-KR" altLang="en-US" sz="1200" b="0" i="0" u="none" strike="noStrike" baseline="0" dirty="0" smtClean="0">
                <a:solidFill>
                  <a:srgbClr val="000000"/>
                </a:solidFill>
                <a:latin typeface="굴림"/>
                <a:ea typeface="굴림"/>
              </a:rPr>
              <a:t> 오만한 말을 너희 입에서 내지 </a:t>
            </a:r>
            <a:r>
              <a:rPr lang="ko-KR" altLang="en-US" sz="1200" b="0" i="0" u="none" strike="noStrike" baseline="0" dirty="0" err="1" smtClean="0">
                <a:solidFill>
                  <a:srgbClr val="000000"/>
                </a:solidFill>
                <a:latin typeface="굴림"/>
                <a:ea typeface="굴림"/>
              </a:rPr>
              <a:t>말찌어다</a:t>
            </a:r>
            <a:r>
              <a:rPr lang="ko-KR" altLang="en-US" sz="1200" b="0" i="0" u="none" strike="noStrike" baseline="0" dirty="0" smtClean="0">
                <a:solidFill>
                  <a:srgbClr val="000000"/>
                </a:solidFill>
                <a:latin typeface="굴림"/>
                <a:ea typeface="굴림"/>
              </a:rPr>
              <a:t> 여호와는 지식의 하나님이시라 행동을 </a:t>
            </a:r>
            <a:r>
              <a:rPr lang="ko-KR" altLang="en-US" sz="1200" b="0" i="0" u="none" strike="noStrike" baseline="0" dirty="0" err="1" smtClean="0">
                <a:solidFill>
                  <a:srgbClr val="000000"/>
                </a:solidFill>
                <a:latin typeface="굴림"/>
                <a:ea typeface="굴림"/>
              </a:rPr>
              <a:t>달아보시느니라</a:t>
            </a:r>
            <a:endParaRPr lang="ko-KR" altLang="en-US" sz="1200" b="0" i="0" u="none" strike="noStrike" baseline="0" dirty="0" smtClean="0">
              <a:solidFill>
                <a:srgbClr val="000000"/>
              </a:solidFill>
              <a:latin typeface="굴림"/>
              <a:ea typeface="굴림"/>
            </a:endParaRPr>
          </a:p>
          <a:p>
            <a:pPr marR="450" algn="l" rtl="0"/>
            <a:r>
              <a:rPr lang="en-US" altLang="ko-KR" sz="1200" b="0" i="0" u="none" strike="noStrike" baseline="0" dirty="0" smtClean="0">
                <a:solidFill>
                  <a:srgbClr val="417CBE"/>
                </a:solidFill>
                <a:latin typeface="Segoe UI"/>
                <a:ea typeface="굴림"/>
              </a:rPr>
              <a:t>(2:6) </a:t>
            </a:r>
            <a:r>
              <a:rPr lang="ko-KR" altLang="en-US" sz="1200" b="0" i="0" u="none" strike="noStrike" baseline="0" dirty="0" smtClean="0">
                <a:solidFill>
                  <a:srgbClr val="000000"/>
                </a:solidFill>
                <a:latin typeface="굴림"/>
                <a:ea typeface="굴림"/>
              </a:rPr>
              <a:t>여호와는 죽이기도 하시고 살리기도 하시며 음부에 내리게도 하시고 올리기도 </a:t>
            </a:r>
            <a:r>
              <a:rPr lang="ko-KR" altLang="en-US" sz="1200" b="0" i="0" u="none" strike="noStrike" baseline="0" dirty="0" err="1" smtClean="0">
                <a:solidFill>
                  <a:srgbClr val="000000"/>
                </a:solidFill>
                <a:latin typeface="굴림"/>
                <a:ea typeface="굴림"/>
              </a:rPr>
              <a:t>하시는도다</a:t>
            </a:r>
            <a:endParaRPr lang="ko-KR" altLang="en-US" sz="1200" b="0" i="0" u="none" strike="noStrike" baseline="0" dirty="0" smtClean="0">
              <a:solidFill>
                <a:srgbClr val="000000"/>
              </a:solidFill>
              <a:latin typeface="굴림"/>
              <a:ea typeface="굴림"/>
            </a:endParaRPr>
          </a:p>
          <a:p>
            <a:pPr marR="450" algn="l" rtl="0"/>
            <a:r>
              <a:rPr lang="en-US" altLang="ko-KR" sz="1200" b="0" i="0" u="none" strike="noStrike" baseline="0" dirty="0" smtClean="0">
                <a:solidFill>
                  <a:srgbClr val="417CBE"/>
                </a:solidFill>
                <a:latin typeface="Segoe UI"/>
                <a:ea typeface="굴림"/>
              </a:rPr>
              <a:t>(2:7) </a:t>
            </a:r>
            <a:r>
              <a:rPr lang="ko-KR" altLang="en-US" sz="1200" b="0" i="0" u="none" strike="noStrike" baseline="0" dirty="0" smtClean="0">
                <a:solidFill>
                  <a:srgbClr val="000000"/>
                </a:solidFill>
                <a:latin typeface="굴림"/>
                <a:ea typeface="굴림"/>
              </a:rPr>
              <a:t>여호와는 가난하게도 하시고 부하게도 하시며 낮추기도 하시고 높이기도 </a:t>
            </a:r>
            <a:r>
              <a:rPr lang="ko-KR" altLang="en-US" sz="1200" b="0" i="0" u="none" strike="noStrike" baseline="0" dirty="0" err="1" smtClean="0">
                <a:solidFill>
                  <a:srgbClr val="000000"/>
                </a:solidFill>
                <a:latin typeface="굴림"/>
                <a:ea typeface="굴림"/>
              </a:rPr>
              <a:t>하시는도다</a:t>
            </a:r>
            <a:endParaRPr lang="ko-KR" altLang="en-US" sz="1200" b="0" i="0" u="none" strike="noStrike" baseline="0" dirty="0" smtClean="0">
              <a:solidFill>
                <a:srgbClr val="000000"/>
              </a:solidFill>
              <a:latin typeface="굴림"/>
              <a:ea typeface="굴림"/>
            </a:endParaRPr>
          </a:p>
          <a:p>
            <a:pPr marR="450" algn="l" rtl="0"/>
            <a:r>
              <a:rPr lang="en-US" altLang="ko-KR" sz="1200" b="0" i="0" u="none" strike="noStrike" baseline="0" dirty="0" smtClean="0">
                <a:solidFill>
                  <a:srgbClr val="417CBE"/>
                </a:solidFill>
                <a:latin typeface="Segoe UI"/>
                <a:ea typeface="굴림"/>
              </a:rPr>
              <a:t>(2:9) </a:t>
            </a:r>
            <a:r>
              <a:rPr lang="ko-KR" altLang="en-US" sz="1200" b="0" i="0" u="none" strike="noStrike" baseline="0" dirty="0" smtClean="0">
                <a:solidFill>
                  <a:srgbClr val="000000"/>
                </a:solidFill>
                <a:latin typeface="굴림"/>
                <a:ea typeface="굴림"/>
              </a:rPr>
              <a:t>그가 그 거룩한 자들의 발을 지키실 것이요 악인으로 </a:t>
            </a:r>
            <a:r>
              <a:rPr lang="ko-KR" altLang="en-US" sz="1200" b="0" i="0" u="none" strike="noStrike" baseline="0" dirty="0" err="1" smtClean="0">
                <a:solidFill>
                  <a:srgbClr val="000000"/>
                </a:solidFill>
                <a:latin typeface="굴림"/>
                <a:ea typeface="굴림"/>
              </a:rPr>
              <a:t>흑암</a:t>
            </a:r>
            <a:r>
              <a:rPr lang="ko-KR" altLang="en-US" sz="1200" b="0" i="0" u="none" strike="noStrike" baseline="0" dirty="0" smtClean="0">
                <a:solidFill>
                  <a:srgbClr val="000000"/>
                </a:solidFill>
                <a:latin typeface="굴림"/>
                <a:ea typeface="굴림"/>
              </a:rPr>
              <a:t> 중에서 잠잠케 하시리니 힘으로는 이길 사람이 없음이로다</a:t>
            </a:r>
          </a:p>
          <a:p>
            <a:pPr marR="450" algn="l" rtl="0"/>
            <a:r>
              <a:rPr lang="en-US" altLang="ko-KR" sz="1200" b="0" i="0" u="none" strike="noStrike" baseline="0" dirty="0" smtClean="0">
                <a:solidFill>
                  <a:srgbClr val="417CBE"/>
                </a:solidFill>
                <a:latin typeface="Segoe UI"/>
                <a:ea typeface="굴림"/>
              </a:rPr>
              <a:t>(2:10) </a:t>
            </a:r>
            <a:r>
              <a:rPr lang="ko-KR" altLang="en-US" sz="1200" b="0" i="0" u="none" strike="noStrike" baseline="0" dirty="0" smtClean="0">
                <a:solidFill>
                  <a:srgbClr val="000000"/>
                </a:solidFill>
                <a:latin typeface="굴림"/>
                <a:ea typeface="굴림"/>
              </a:rPr>
              <a:t>여호와를 대적하는 자는 산산이 깨어질 것이라 하늘 </a:t>
            </a:r>
            <a:r>
              <a:rPr lang="ko-KR" altLang="en-US" sz="1200" b="0" i="0" u="none" strike="noStrike" baseline="0" dirty="0" err="1" smtClean="0">
                <a:solidFill>
                  <a:srgbClr val="000000"/>
                </a:solidFill>
                <a:latin typeface="굴림"/>
                <a:ea typeface="굴림"/>
              </a:rPr>
              <a:t>우뢰로</a:t>
            </a:r>
            <a:r>
              <a:rPr lang="ko-KR" altLang="en-US" sz="1200" b="0" i="0" u="none" strike="noStrike" baseline="0" dirty="0" smtClean="0">
                <a:solidFill>
                  <a:srgbClr val="000000"/>
                </a:solidFill>
                <a:latin typeface="굴림"/>
                <a:ea typeface="굴림"/>
              </a:rPr>
              <a:t> 그들을 </a:t>
            </a:r>
            <a:r>
              <a:rPr lang="ko-KR" altLang="en-US" sz="1200" b="0" i="0" u="none" strike="noStrike" baseline="0" dirty="0" err="1" smtClean="0">
                <a:solidFill>
                  <a:srgbClr val="000000"/>
                </a:solidFill>
                <a:latin typeface="굴림"/>
                <a:ea typeface="굴림"/>
              </a:rPr>
              <a:t>치시리로다</a:t>
            </a:r>
            <a:r>
              <a:rPr lang="ko-KR" altLang="en-US" sz="1200" b="0" i="0" u="none" strike="noStrike" baseline="0" dirty="0" smtClean="0">
                <a:solidFill>
                  <a:srgbClr val="000000"/>
                </a:solidFill>
                <a:latin typeface="굴림"/>
                <a:ea typeface="굴림"/>
              </a:rPr>
              <a:t> 여호와께서 땅 끝까지 심판을 베푸시고 자기 왕에게 힘을 주시며 자기의 기름 부음을 받은 자의 뿔을 </a:t>
            </a:r>
            <a:r>
              <a:rPr lang="ko-KR" altLang="en-US" sz="1200" b="0" i="0" u="none" strike="noStrike" baseline="0" dirty="0" err="1" smtClean="0">
                <a:solidFill>
                  <a:srgbClr val="000000"/>
                </a:solidFill>
                <a:latin typeface="굴림"/>
                <a:ea typeface="굴림"/>
              </a:rPr>
              <a:t>높이시리로다</a:t>
            </a:r>
            <a:r>
              <a:rPr lang="ko-KR" altLang="en-US" sz="1200" b="0" i="0" u="none" strike="noStrike" baseline="0" dirty="0" smtClean="0">
                <a:solidFill>
                  <a:srgbClr val="000000"/>
                </a:solidFill>
                <a:latin typeface="굴림"/>
                <a:ea typeface="굴림"/>
              </a:rPr>
              <a:t> 하니라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2C1DD-C98F-4116-BDA6-9401ECCEDB68}" type="slidenum">
              <a:rPr lang="ko-KR" altLang="en-US" smtClean="0"/>
              <a:t>126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84700348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b="0" i="0" u="none" strike="noStrike" baseline="0" dirty="0" smtClean="0">
                <a:solidFill>
                  <a:srgbClr val="417CBE"/>
                </a:solidFill>
                <a:latin typeface="Segoe UI"/>
              </a:rPr>
              <a:t>여호와를 알지 아니하는 자의 특징 </a:t>
            </a:r>
            <a:r>
              <a:rPr lang="en-US" altLang="ko-KR" sz="1200" b="0" i="0" u="none" strike="noStrike" baseline="0" dirty="0" smtClean="0">
                <a:solidFill>
                  <a:srgbClr val="417CBE"/>
                </a:solidFill>
                <a:latin typeface="Segoe UI"/>
              </a:rPr>
              <a:t>– </a:t>
            </a:r>
            <a:r>
              <a:rPr lang="ko-KR" altLang="en-US" sz="1200" b="0" i="0" u="none" strike="noStrike" baseline="0" dirty="0" smtClean="0">
                <a:solidFill>
                  <a:srgbClr val="417CBE"/>
                </a:solidFill>
                <a:latin typeface="Segoe UI"/>
              </a:rPr>
              <a:t>제사를 멸시한다</a:t>
            </a:r>
            <a:r>
              <a:rPr lang="en-US" altLang="ko-KR" sz="1200" b="0" i="0" u="none" strike="noStrike" baseline="0" dirty="0" smtClean="0">
                <a:solidFill>
                  <a:srgbClr val="417CBE"/>
                </a:solidFill>
                <a:latin typeface="Segoe UI"/>
              </a:rPr>
              <a:t>. ( </a:t>
            </a:r>
            <a:r>
              <a:rPr lang="ko-KR" altLang="en-US" sz="1200" b="0" i="0" u="none" strike="noStrike" baseline="0" dirty="0" smtClean="0">
                <a:solidFill>
                  <a:srgbClr val="417CBE"/>
                </a:solidFill>
                <a:latin typeface="Segoe UI"/>
              </a:rPr>
              <a:t>예배를 멸시한다 </a:t>
            </a:r>
            <a:r>
              <a:rPr lang="en-US" altLang="ko-KR" sz="1200" b="0" i="0" u="none" strike="noStrike" baseline="0" dirty="0" smtClean="0">
                <a:solidFill>
                  <a:srgbClr val="417CBE"/>
                </a:solidFill>
                <a:latin typeface="Segoe UI"/>
              </a:rPr>
              <a:t>)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200" b="0" i="0" u="none" strike="noStrike" baseline="0" dirty="0" smtClean="0">
              <a:solidFill>
                <a:srgbClr val="417CBE"/>
              </a:solidFill>
              <a:latin typeface="Segoe UI"/>
            </a:endParaRP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200" b="0" i="0" u="none" strike="noStrike" baseline="0" dirty="0" smtClean="0">
              <a:solidFill>
                <a:srgbClr val="417CBE"/>
              </a:solidFill>
              <a:latin typeface="Segoe UI"/>
            </a:endParaRP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b="0" i="0" u="none" strike="noStrike" baseline="0" dirty="0" smtClean="0">
                <a:solidFill>
                  <a:srgbClr val="417CBE"/>
                </a:solidFill>
                <a:latin typeface="Segoe UI"/>
              </a:rPr>
              <a:t>(2:12) </a:t>
            </a:r>
            <a:r>
              <a:rPr lang="ko-KR" altLang="en-US" sz="1200" b="0" i="0" u="none" strike="noStrike" baseline="0" dirty="0" err="1" smtClean="0">
                <a:solidFill>
                  <a:srgbClr val="000000"/>
                </a:solidFill>
                <a:latin typeface="굴림"/>
                <a:ea typeface="굴림"/>
              </a:rPr>
              <a:t>엘리의</a:t>
            </a:r>
            <a:r>
              <a:rPr lang="ko-KR" altLang="en-US" sz="1200" b="0" i="0" u="none" strike="noStrike" baseline="0" dirty="0" smtClean="0">
                <a:solidFill>
                  <a:srgbClr val="000000"/>
                </a:solidFill>
                <a:latin typeface="굴림"/>
                <a:ea typeface="굴림"/>
              </a:rPr>
              <a:t> 아들들은 불량자라 여호와를 알지 아니하더라</a:t>
            </a:r>
            <a:endParaRPr lang="en-US" altLang="ko-KR" sz="1200" b="0" i="0" u="none" strike="noStrike" baseline="0" dirty="0" smtClean="0">
              <a:solidFill>
                <a:srgbClr val="000000"/>
              </a:solidFill>
              <a:latin typeface="굴림"/>
              <a:ea typeface="굴림"/>
            </a:endParaRPr>
          </a:p>
          <a:p>
            <a:pPr rtl="0"/>
            <a:r>
              <a:rPr lang="ko-KR" alt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삼상 </a:t>
            </a:r>
            <a:r>
              <a:rPr lang="en-US" altLang="ko-K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2:12 </a:t>
            </a:r>
            <a:r>
              <a:rPr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Now the sons of Eli </a:t>
            </a:r>
            <a:r>
              <a:rPr lang="en-US" altLang="ko-KR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were</a:t>
            </a:r>
            <a:r>
              <a:rPr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sons of Belial; they knew not the LORD.</a:t>
            </a:r>
          </a:p>
          <a:p>
            <a:pPr rtl="0"/>
            <a:endParaRPr lang="en-US" altLang="ko-KR" sz="1200" b="1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b="0" i="0" u="none" strike="noStrike" baseline="0" dirty="0" smtClean="0">
                <a:solidFill>
                  <a:srgbClr val="417CBE"/>
                </a:solidFill>
                <a:latin typeface="Segoe UI"/>
              </a:rPr>
              <a:t>(2:10) </a:t>
            </a:r>
            <a:r>
              <a:rPr lang="ko-KR" altLang="en-US" sz="1200" b="0" i="0" u="none" strike="noStrike" baseline="0" dirty="0" smtClean="0">
                <a:solidFill>
                  <a:srgbClr val="000000"/>
                </a:solidFill>
                <a:latin typeface="굴림"/>
                <a:ea typeface="굴림"/>
              </a:rPr>
              <a:t>그 세대 사람도 다 그 열조에게로 돌아갔고 그 후에 일어난 다른 세대는 여호와를 알지 못하며 여호와께서 이스라엘을 위하여 행하신 일도 알지 못하였더라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b="0" i="0" u="none" strike="noStrike" baseline="0" dirty="0" smtClean="0">
                <a:solidFill>
                  <a:srgbClr val="417CBE"/>
                </a:solidFill>
                <a:latin typeface="Segoe UI"/>
              </a:rPr>
              <a:t>(2:17) </a:t>
            </a:r>
            <a:r>
              <a:rPr lang="ko-KR" altLang="en-US" sz="1200" b="0" i="0" u="none" strike="noStrike" baseline="0" dirty="0" smtClean="0">
                <a:solidFill>
                  <a:srgbClr val="000000"/>
                </a:solidFill>
                <a:latin typeface="굴림"/>
                <a:ea typeface="굴림"/>
              </a:rPr>
              <a:t>이 소년들의 죄가 여호와 앞에 심히 큼은 그들이 여호와의 제사를 멸시함이었더라</a:t>
            </a:r>
          </a:p>
          <a:p>
            <a:pPr rtl="0"/>
            <a:endParaRPr lang="ko-KR" altLang="en-US" sz="1200" b="1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b="0" i="0" u="none" strike="noStrike" baseline="0" dirty="0" smtClean="0">
                <a:solidFill>
                  <a:srgbClr val="417CBE"/>
                </a:solidFill>
                <a:latin typeface="Segoe UI"/>
              </a:rPr>
              <a:t>(2:26) </a:t>
            </a:r>
            <a:r>
              <a:rPr lang="ko-KR" altLang="en-US" sz="1200" b="0" i="0" u="none" strike="noStrike" baseline="0" dirty="0" smtClean="0">
                <a:solidFill>
                  <a:srgbClr val="000000"/>
                </a:solidFill>
                <a:latin typeface="굴림"/>
                <a:ea typeface="굴림"/>
              </a:rPr>
              <a:t>아이 </a:t>
            </a:r>
            <a:r>
              <a:rPr lang="ko-KR" altLang="en-US" sz="1200" b="0" i="0" u="none" strike="noStrike" baseline="0" dirty="0" err="1" smtClean="0">
                <a:solidFill>
                  <a:srgbClr val="000000"/>
                </a:solidFill>
                <a:latin typeface="굴림"/>
                <a:ea typeface="굴림"/>
              </a:rPr>
              <a:t>사무엘이</a:t>
            </a:r>
            <a:r>
              <a:rPr lang="ko-KR" altLang="en-US" sz="1200" b="0" i="0" u="none" strike="noStrike" baseline="0" dirty="0" smtClean="0">
                <a:solidFill>
                  <a:srgbClr val="000000"/>
                </a:solidFill>
                <a:latin typeface="굴림"/>
                <a:ea typeface="굴림"/>
              </a:rPr>
              <a:t> 점점 자라매 여호와와 사람들에게 은총을 더욱 받더라</a:t>
            </a:r>
            <a:endParaRPr lang="en-US" altLang="ko-KR" sz="1200" b="0" i="0" u="none" strike="noStrike" baseline="0" dirty="0" smtClean="0">
              <a:solidFill>
                <a:srgbClr val="000000"/>
              </a:solidFill>
              <a:latin typeface="굴림"/>
              <a:ea typeface="굴림"/>
            </a:endParaRP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200" b="0" i="0" u="none" strike="noStrike" baseline="0" dirty="0" smtClean="0">
              <a:solidFill>
                <a:srgbClr val="000000"/>
              </a:solidFill>
              <a:latin typeface="굴림"/>
              <a:ea typeface="굴림"/>
            </a:endParaRPr>
          </a:p>
          <a:p>
            <a:pPr rtl="0"/>
            <a:r>
              <a:rPr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(2:30) 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그러므로 이스라엘의 하나님 나 여호와가 말하노라 내가 전에 네 집과 네 조상의 집이 내 앞에 영영히 행하리라 하였으나 이제 나 여호와가 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말하노니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결단코 그렇게 아니하리라 나를 존중히 여기는 자를 내가 존중히 여기고 나를 멸시하는 자를 내가 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경멸히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여기리라</a:t>
            </a:r>
          </a:p>
          <a:p>
            <a:pPr rtl="0"/>
            <a:r>
              <a:rPr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(2:35) 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내가 나를 위하여 충실한 제사장을 일으키리니 그 사람은 내 마음</a:t>
            </a:r>
            <a:r>
              <a:rPr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내 뜻대로 행할 것이라 내가 그를 위하여 견고한 집을 세우리니 그가 나의 기름 부음을 받은 자 앞에서 영구히 행하리라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sz="1200" b="0" i="0" u="none" strike="noStrike" baseline="0" dirty="0" smtClean="0">
              <a:solidFill>
                <a:srgbClr val="000000"/>
              </a:solidFill>
              <a:latin typeface="굴림"/>
              <a:ea typeface="굴림"/>
            </a:endParaRP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sz="1200" b="0" i="0" u="none" strike="noStrike" baseline="0" dirty="0" smtClean="0">
              <a:solidFill>
                <a:srgbClr val="000000"/>
              </a:solidFill>
              <a:latin typeface="굴림"/>
              <a:ea typeface="굴림"/>
            </a:endParaRP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2:28-30) </a:t>
            </a:r>
            <a:r>
              <a:rPr lang="ko-KR" altLang="en-US" sz="1200" b="1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ko-KR" sz="1200" b="1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28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이스라엘 모든 지파 중에서 내가 그를 택하여 나의 제사장을 삼아 그로 내 단에 올라 분향하며 내 앞에서 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에봇을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입게 하지 아니하였느냐 이스라엘 자손의 드리는 모든 화제를 내가 네 조상의 집에 주지 아니하였느냐</a:t>
            </a:r>
            <a:r>
              <a:rPr lang="ko-KR" altLang="en-US" sz="1200" b="1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ko-KR" sz="1200" b="1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29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너희는 어찌하여 내가 나의 처소에서 명한 </a:t>
            </a:r>
            <a:r>
              <a:rPr lang="ko-KR" alt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나의 제물과 예물을 밟으며 네 아들들을 나보다 더 중히 여겨 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내 백성 이스라엘의 드리는 가장 좋은 것으로 스스로 살찌게 하느냐</a:t>
            </a:r>
            <a:r>
              <a:rPr lang="ko-KR" altLang="en-US" sz="1200" b="1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ko-KR" sz="1200" b="1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30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그러므로 이스라엘의 하나님 나 여호와가 말하노라 내가 전에 네 집과 네 조상의 집이 내 앞에 영영히 행하리라 하였으나 이제 나 여호와가 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말하노니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결단코 그렇게 아니하리라 나를 존중히 여기는 자를 내가 존중히 여기고 나를 멸시하는 자를 내가 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경멸히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여기리라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(13:8-15) </a:t>
            </a:r>
            <a:r>
              <a:rPr lang="ko-KR" altLang="en-US" sz="1200" b="1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ko-KR" sz="1200" b="1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사울이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사무엘의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정한 기한대로 이레를 기다리되 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사무엘이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길갈로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오지 아니하매 백성이 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사울에게서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흩어지는지라</a:t>
            </a:r>
            <a:r>
              <a:rPr lang="ko-KR" altLang="en-US" sz="1200" b="1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ko-KR" sz="1200" b="1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사울이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가로되 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번제와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화목제물을 이리로 가져오라 하여 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번제를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드렸더니</a:t>
            </a:r>
            <a:r>
              <a:rPr lang="ko-KR" altLang="en-US" sz="1200" b="1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ko-KR" sz="1200" b="1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번제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드리기를 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필하자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사무엘이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온지라 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사울이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나가 맞으며 문안하매</a:t>
            </a:r>
            <a:r>
              <a:rPr lang="ko-KR" altLang="en-US" sz="1200" b="1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ko-KR" sz="1200" b="1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11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사무엘이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가로되 왕의 행한 것이 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무엇이뇨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사울이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가로되 백성은 나에게서 흩어지고 당신은 정한 날 안에 오지 아니하고 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블레셋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사람은 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믹마스에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모였음을 내가 보았으므로</a:t>
            </a:r>
            <a:r>
              <a:rPr lang="ko-KR" altLang="en-US" sz="1200" b="1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ko-KR" sz="1200" b="1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12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이에 내가 이르기를 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블레셋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사람은 나를 치러 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길갈로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내려오겠거늘 내가 여호와께 은혜를 간구치 못하였다 하고 부득이하여 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번제를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드렸나이다</a:t>
            </a:r>
            <a:r>
              <a:rPr lang="ko-KR" altLang="en-US" sz="1200" b="1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ko-KR" sz="1200" b="1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13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사무엘이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사울에게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이르되 왕이 망령되이 행하였도다 왕이 왕의 하나님 여호와께서 왕에게 명하신 명령을 지키지 아니하였도다 그리하였더면 여호와께서 이스라엘 위에 왕의 나라를 영영히 세우셨을 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것이어늘</a:t>
            </a:r>
            <a:r>
              <a:rPr lang="ko-KR" altLang="en-US" sz="1200" b="1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ko-KR" sz="1200" b="1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14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지금은 왕의 나라가 길지 못할 것이라 여호와께서 왕에게 명하신 바를 왕이 지키지 아니하였으므로 여호와께서 그 마음에 맞는 사람을 구하여 그 백성의 지도자를 삼으셨느니라 하고</a:t>
            </a:r>
            <a:r>
              <a:rPr lang="ko-KR" altLang="en-US" sz="1200" b="1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ko-KR" sz="1200" b="1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15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사무엘이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일어나 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길갈에서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떠나 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베냐민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기브아로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올라가니라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사울이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자기와 함께한 백성을 계수하니 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육백명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가량이라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2C1DD-C98F-4116-BDA6-9401ECCEDB68}" type="slidenum">
              <a:rPr lang="ko-KR" altLang="en-US" smtClean="0"/>
              <a:t>127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99682651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b="0" i="0" u="none" strike="noStrike" baseline="0" dirty="0" smtClean="0">
                <a:solidFill>
                  <a:srgbClr val="417CBE"/>
                </a:solidFill>
                <a:latin typeface="Segoe UI"/>
              </a:rPr>
              <a:t>여호와를 알지 아니하는 자의 특징 </a:t>
            </a:r>
            <a:r>
              <a:rPr lang="en-US" altLang="ko-KR" sz="1200" b="0" i="0" u="none" strike="noStrike" baseline="0" dirty="0" smtClean="0">
                <a:solidFill>
                  <a:srgbClr val="417CBE"/>
                </a:solidFill>
                <a:latin typeface="Segoe UI"/>
              </a:rPr>
              <a:t>– </a:t>
            </a:r>
            <a:r>
              <a:rPr lang="ko-KR" altLang="en-US" sz="1200" b="0" i="0" u="none" strike="noStrike" baseline="0" dirty="0" smtClean="0">
                <a:solidFill>
                  <a:srgbClr val="417CBE"/>
                </a:solidFill>
                <a:latin typeface="Segoe UI"/>
              </a:rPr>
              <a:t>제사를 멸시한다</a:t>
            </a:r>
            <a:r>
              <a:rPr lang="en-US" altLang="ko-KR" sz="1200" b="0" i="0" u="none" strike="noStrike" baseline="0" dirty="0" smtClean="0">
                <a:solidFill>
                  <a:srgbClr val="417CBE"/>
                </a:solidFill>
                <a:latin typeface="Segoe UI"/>
              </a:rPr>
              <a:t>. ( </a:t>
            </a:r>
            <a:r>
              <a:rPr lang="ko-KR" altLang="en-US" sz="1200" b="0" i="0" u="none" strike="noStrike" baseline="0" dirty="0" smtClean="0">
                <a:solidFill>
                  <a:srgbClr val="417CBE"/>
                </a:solidFill>
                <a:latin typeface="Segoe UI"/>
              </a:rPr>
              <a:t>예배를 멸시한다 </a:t>
            </a:r>
            <a:r>
              <a:rPr lang="en-US" altLang="ko-KR" sz="1200" b="0" i="0" u="none" strike="noStrike" baseline="0" dirty="0" smtClean="0">
                <a:solidFill>
                  <a:srgbClr val="417CBE"/>
                </a:solidFill>
                <a:latin typeface="Segoe UI"/>
              </a:rPr>
              <a:t>)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200" b="0" i="0" u="none" strike="noStrike" baseline="0" dirty="0" smtClean="0">
              <a:solidFill>
                <a:srgbClr val="417CBE"/>
              </a:solidFill>
              <a:latin typeface="Segoe UI"/>
            </a:endParaRP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200" b="0" i="0" u="none" strike="noStrike" baseline="0" dirty="0" smtClean="0">
              <a:solidFill>
                <a:srgbClr val="417CBE"/>
              </a:solidFill>
              <a:latin typeface="Segoe UI"/>
            </a:endParaRP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b="0" i="0" u="none" strike="noStrike" baseline="0" dirty="0" smtClean="0">
                <a:solidFill>
                  <a:srgbClr val="417CBE"/>
                </a:solidFill>
                <a:latin typeface="Segoe UI"/>
              </a:rPr>
              <a:t>(2:12) </a:t>
            </a:r>
            <a:r>
              <a:rPr lang="ko-KR" altLang="en-US" sz="1200" b="0" i="0" u="none" strike="noStrike" baseline="0" dirty="0" err="1" smtClean="0">
                <a:solidFill>
                  <a:srgbClr val="000000"/>
                </a:solidFill>
                <a:latin typeface="굴림"/>
                <a:ea typeface="굴림"/>
              </a:rPr>
              <a:t>엘리의</a:t>
            </a:r>
            <a:r>
              <a:rPr lang="ko-KR" altLang="en-US" sz="1200" b="0" i="0" u="none" strike="noStrike" baseline="0" dirty="0" smtClean="0">
                <a:solidFill>
                  <a:srgbClr val="000000"/>
                </a:solidFill>
                <a:latin typeface="굴림"/>
                <a:ea typeface="굴림"/>
              </a:rPr>
              <a:t> 아들들은 불량자라 여호와를 알지 아니하더라</a:t>
            </a:r>
            <a:endParaRPr lang="en-US" altLang="ko-KR" sz="1200" b="0" i="0" u="none" strike="noStrike" baseline="0" dirty="0" smtClean="0">
              <a:solidFill>
                <a:srgbClr val="000000"/>
              </a:solidFill>
              <a:latin typeface="굴림"/>
              <a:ea typeface="굴림"/>
            </a:endParaRPr>
          </a:p>
          <a:p>
            <a:pPr rtl="0"/>
            <a:r>
              <a:rPr lang="ko-KR" alt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삼상 </a:t>
            </a:r>
            <a:r>
              <a:rPr lang="en-US" altLang="ko-K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2:12 </a:t>
            </a:r>
            <a:r>
              <a:rPr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Now the sons of Eli </a:t>
            </a:r>
            <a:r>
              <a:rPr lang="en-US" altLang="ko-KR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were</a:t>
            </a:r>
            <a:r>
              <a:rPr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sons of Belial; they knew not the LORD.</a:t>
            </a:r>
          </a:p>
          <a:p>
            <a:pPr rtl="0"/>
            <a:endParaRPr lang="en-US" altLang="ko-KR" sz="1200" b="1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b="0" i="0" u="none" strike="noStrike" baseline="0" dirty="0" smtClean="0">
                <a:solidFill>
                  <a:srgbClr val="417CBE"/>
                </a:solidFill>
                <a:latin typeface="Segoe UI"/>
              </a:rPr>
              <a:t>(2:10) </a:t>
            </a:r>
            <a:r>
              <a:rPr lang="ko-KR" altLang="en-US" sz="1200" b="0" i="0" u="none" strike="noStrike" baseline="0" dirty="0" smtClean="0">
                <a:solidFill>
                  <a:srgbClr val="000000"/>
                </a:solidFill>
                <a:latin typeface="굴림"/>
                <a:ea typeface="굴림"/>
              </a:rPr>
              <a:t>그 세대 사람도 다 그 열조에게로 돌아갔고 그 후에 일어난 다른 세대는 여호와를 알지 못하며 여호와께서 이스라엘을 위하여 행하신 일도 알지 못하였더라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b="0" i="0" u="none" strike="noStrike" baseline="0" dirty="0" smtClean="0">
                <a:solidFill>
                  <a:srgbClr val="417CBE"/>
                </a:solidFill>
                <a:latin typeface="Segoe UI"/>
              </a:rPr>
              <a:t>(2:17) </a:t>
            </a:r>
            <a:r>
              <a:rPr lang="ko-KR" altLang="en-US" sz="1200" b="0" i="0" u="none" strike="noStrike" baseline="0" dirty="0" smtClean="0">
                <a:solidFill>
                  <a:srgbClr val="000000"/>
                </a:solidFill>
                <a:latin typeface="굴림"/>
                <a:ea typeface="굴림"/>
              </a:rPr>
              <a:t>이 소년들의 죄가 여호와 앞에 심히 큼은 그들이 여호와의 제사를 멸시함이었더라</a:t>
            </a:r>
          </a:p>
          <a:p>
            <a:pPr rtl="0"/>
            <a:endParaRPr lang="ko-KR" altLang="en-US" sz="1200" b="1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b="0" i="0" u="none" strike="noStrike" baseline="0" dirty="0" smtClean="0">
                <a:solidFill>
                  <a:srgbClr val="417CBE"/>
                </a:solidFill>
                <a:latin typeface="Segoe UI"/>
              </a:rPr>
              <a:t>(2:26) </a:t>
            </a:r>
            <a:r>
              <a:rPr lang="ko-KR" altLang="en-US" sz="1200" b="0" i="0" u="none" strike="noStrike" baseline="0" dirty="0" smtClean="0">
                <a:solidFill>
                  <a:srgbClr val="000000"/>
                </a:solidFill>
                <a:latin typeface="굴림"/>
                <a:ea typeface="굴림"/>
              </a:rPr>
              <a:t>아이 </a:t>
            </a:r>
            <a:r>
              <a:rPr lang="ko-KR" altLang="en-US" sz="1200" b="0" i="0" u="none" strike="noStrike" baseline="0" dirty="0" err="1" smtClean="0">
                <a:solidFill>
                  <a:srgbClr val="000000"/>
                </a:solidFill>
                <a:latin typeface="굴림"/>
                <a:ea typeface="굴림"/>
              </a:rPr>
              <a:t>사무엘이</a:t>
            </a:r>
            <a:r>
              <a:rPr lang="ko-KR" altLang="en-US" sz="1200" b="0" i="0" u="none" strike="noStrike" baseline="0" dirty="0" smtClean="0">
                <a:solidFill>
                  <a:srgbClr val="000000"/>
                </a:solidFill>
                <a:latin typeface="굴림"/>
                <a:ea typeface="굴림"/>
              </a:rPr>
              <a:t> 점점 자라매 여호와와 사람들에게 은총을 더욱 받더라</a:t>
            </a:r>
            <a:endParaRPr lang="en-US" altLang="ko-KR" sz="1200" b="0" i="0" u="none" strike="noStrike" baseline="0" dirty="0" smtClean="0">
              <a:solidFill>
                <a:srgbClr val="000000"/>
              </a:solidFill>
              <a:latin typeface="굴림"/>
              <a:ea typeface="굴림"/>
            </a:endParaRP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200" b="0" i="0" u="none" strike="noStrike" baseline="0" dirty="0" smtClean="0">
              <a:solidFill>
                <a:srgbClr val="000000"/>
              </a:solidFill>
              <a:latin typeface="굴림"/>
              <a:ea typeface="굴림"/>
            </a:endParaRPr>
          </a:p>
          <a:p>
            <a:pPr rtl="0"/>
            <a:r>
              <a:rPr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(2:30) 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그러므로 이스라엘의 하나님 나 여호와가 말하노라 내가 전에 네 집과 네 조상의 집이 내 앞에 영영히 행하리라 하였으나 이제 나 여호와가 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말하노니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결단코 그렇게 아니하리라 나를 존중히 여기는 자를 내가 존중히 여기고 나를 멸시하는 자를 내가 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경멸히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여기리라</a:t>
            </a:r>
          </a:p>
          <a:p>
            <a:pPr rtl="0"/>
            <a:r>
              <a:rPr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(2:35) 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내가 나를 위하여 충실한 제사장을 일으키리니 그 사람은 내 마음</a:t>
            </a:r>
            <a:r>
              <a:rPr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내 뜻대로 행할 것이라 내가 그를 위하여 견고한 집을 세우리니 그가 나의 기름 부음을 받은 자 앞에서 영구히 행하리라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sz="1200" b="0" i="0" u="none" strike="noStrike" baseline="0" dirty="0" smtClean="0">
              <a:solidFill>
                <a:srgbClr val="000000"/>
              </a:solidFill>
              <a:latin typeface="굴림"/>
              <a:ea typeface="굴림"/>
            </a:endParaRP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sz="1200" b="0" i="0" u="none" strike="noStrike" baseline="0" dirty="0" smtClean="0">
              <a:solidFill>
                <a:srgbClr val="000000"/>
              </a:solidFill>
              <a:latin typeface="굴림"/>
              <a:ea typeface="굴림"/>
            </a:endParaRP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2:28-30) </a:t>
            </a:r>
            <a:r>
              <a:rPr lang="ko-KR" altLang="en-US" sz="1200" b="1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ko-KR" sz="1200" b="1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28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이스라엘 모든 지파 중에서 내가 그를 택하여 나의 제사장을 삼아 그로 내 단에 올라 분향하며 내 앞에서 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에봇을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입게 하지 아니하였느냐 이스라엘 자손의 드리는 모든 화제를 내가 네 조상의 집에 주지 아니하였느냐</a:t>
            </a:r>
            <a:r>
              <a:rPr lang="ko-KR" altLang="en-US" sz="1200" b="1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ko-KR" sz="1200" b="1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29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너희는 어찌하여 내가 나의 처소에서 명한 </a:t>
            </a:r>
            <a:r>
              <a:rPr lang="ko-KR" alt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나의 제물과 예물을 밟으며 네 아들들을 나보다 더 중히 여겨 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내 백성 이스라엘의 드리는 가장 좋은 것으로 스스로 살찌게 하느냐</a:t>
            </a:r>
            <a:r>
              <a:rPr lang="ko-KR" altLang="en-US" sz="1200" b="1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ko-KR" sz="1200" b="1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30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그러므로 이스라엘의 하나님 나 여호와가 말하노라 내가 전에 네 집과 네 조상의 집이 내 앞에 영영히 행하리라 하였으나 이제 나 여호와가 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말하노니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결단코 그렇게 아니하리라 나를 존중히 여기는 자를 내가 존중히 여기고 나를 멸시하는 자를 내가 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경멸히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여기리라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(13:8-15) </a:t>
            </a:r>
            <a:r>
              <a:rPr lang="ko-KR" altLang="en-US" sz="1200" b="1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ko-KR" sz="1200" b="1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사울이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사무엘의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정한 기한대로 이레를 기다리되 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사무엘이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길갈로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오지 아니하매 백성이 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사울에게서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흩어지는지라</a:t>
            </a:r>
            <a:r>
              <a:rPr lang="ko-KR" altLang="en-US" sz="1200" b="1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ko-KR" sz="1200" b="1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사울이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가로되 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번제와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화목제물을 이리로 가져오라 하여 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번제를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드렸더니</a:t>
            </a:r>
            <a:r>
              <a:rPr lang="ko-KR" altLang="en-US" sz="1200" b="1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ko-KR" sz="1200" b="1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번제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드리기를 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필하자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사무엘이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온지라 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사울이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나가 맞으며 문안하매</a:t>
            </a:r>
            <a:r>
              <a:rPr lang="ko-KR" altLang="en-US" sz="1200" b="1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ko-KR" sz="1200" b="1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11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사무엘이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가로되 왕의 행한 것이 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무엇이뇨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사울이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가로되 백성은 나에게서 흩어지고 당신은 정한 날 안에 오지 아니하고 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블레셋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사람은 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믹마스에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모였음을 내가 보았으므로</a:t>
            </a:r>
            <a:r>
              <a:rPr lang="ko-KR" altLang="en-US" sz="1200" b="1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ko-KR" sz="1200" b="1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12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이에 내가 이르기를 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블레셋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사람은 나를 치러 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길갈로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내려오겠거늘 내가 여호와께 은혜를 간구치 못하였다 하고 부득이하여 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번제를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드렸나이다</a:t>
            </a:r>
            <a:r>
              <a:rPr lang="ko-KR" altLang="en-US" sz="1200" b="1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ko-KR" sz="1200" b="1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13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사무엘이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사울에게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이르되 왕이 망령되이 행하였도다 왕이 왕의 하나님 여호와께서 왕에게 명하신 명령을 지키지 아니하였도다 그리하였더면 여호와께서 이스라엘 위에 왕의 나라를 영영히 세우셨을 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것이어늘</a:t>
            </a:r>
            <a:r>
              <a:rPr lang="ko-KR" altLang="en-US" sz="1200" b="1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ko-KR" sz="1200" b="1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14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지금은 왕의 나라가 길지 못할 것이라 여호와께서 왕에게 명하신 바를 왕이 지키지 아니하였으므로 여호와께서 그 마음에 맞는 사람을 구하여 그 백성의 지도자를 삼으셨느니라 하고</a:t>
            </a:r>
            <a:r>
              <a:rPr lang="ko-KR" altLang="en-US" sz="1200" b="1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ko-KR" sz="1200" b="1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15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사무엘이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일어나 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길갈에서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떠나 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베냐민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기브아로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올라가니라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사울이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자기와 함께한 백성을 계수하니 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육백명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가량이라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2C1DD-C98F-4116-BDA6-9401ECCEDB68}" type="slidenum">
              <a:rPr lang="ko-KR" altLang="en-US" smtClean="0"/>
              <a:t>128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996826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사무엘하</a:t>
            </a:r>
            <a:r>
              <a:rPr lang="ko-KR" alt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ko-K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24:11-19</a:t>
            </a:r>
            <a:r>
              <a:rPr lang="ko-KR" altLang="en-US" sz="1200" b="1" i="0" u="none" strike="noStrike" baseline="30000" dirty="0" smtClean="0">
                <a:solidFill>
                  <a:srgbClr val="800000"/>
                </a:solidFill>
                <a:latin typeface="Segoe UI"/>
              </a:rPr>
              <a:t> </a:t>
            </a:r>
            <a:r>
              <a:rPr lang="en-US" altLang="ko-KR" sz="1200" b="1" i="0" u="none" strike="noStrike" baseline="30000" dirty="0" smtClean="0">
                <a:solidFill>
                  <a:srgbClr val="800000"/>
                </a:solidFill>
                <a:latin typeface="Segoe UI"/>
              </a:rPr>
              <a:t>11</a:t>
            </a:r>
            <a:r>
              <a:rPr lang="ko-KR" altLang="en-US" sz="1200" b="0" i="0" u="none" strike="noStrike" baseline="0" dirty="0" smtClean="0">
                <a:solidFill>
                  <a:srgbClr val="000000"/>
                </a:solidFill>
                <a:latin typeface="굴림"/>
                <a:ea typeface="굴림"/>
              </a:rPr>
              <a:t>다윗이 아침에 일어날 때에 여호와의 말씀이 다윗의 선견자 된 선지자 갓에게 임하여 가라사대</a:t>
            </a:r>
            <a:r>
              <a:rPr lang="ko-KR" altLang="en-US" sz="1200" b="1" i="0" u="none" strike="noStrike" baseline="30000" dirty="0" smtClean="0">
                <a:solidFill>
                  <a:srgbClr val="800000"/>
                </a:solidFill>
                <a:latin typeface="Segoe UI"/>
                <a:ea typeface="굴림"/>
              </a:rPr>
              <a:t> </a:t>
            </a:r>
            <a:r>
              <a:rPr lang="en-US" altLang="ko-KR" sz="1200" b="1" i="0" u="none" strike="noStrike" baseline="30000" dirty="0" smtClean="0">
                <a:solidFill>
                  <a:srgbClr val="800000"/>
                </a:solidFill>
                <a:latin typeface="Segoe UI"/>
                <a:ea typeface="굴림"/>
              </a:rPr>
              <a:t>12</a:t>
            </a:r>
            <a:r>
              <a:rPr lang="ko-KR" altLang="en-US" sz="1200" b="0" i="0" u="none" strike="noStrike" baseline="0" dirty="0" smtClean="0">
                <a:solidFill>
                  <a:srgbClr val="000000"/>
                </a:solidFill>
                <a:latin typeface="굴림"/>
                <a:ea typeface="굴림"/>
              </a:rPr>
              <a:t>가서 다윗에게 말하기를 여호와의 말씀에 내가 네게 세가지를 </a:t>
            </a:r>
            <a:r>
              <a:rPr lang="ko-KR" altLang="en-US" sz="1200" b="0" i="0" u="none" strike="noStrike" baseline="0" dirty="0" err="1" smtClean="0">
                <a:solidFill>
                  <a:srgbClr val="000000"/>
                </a:solidFill>
                <a:latin typeface="굴림"/>
                <a:ea typeface="굴림"/>
              </a:rPr>
              <a:t>보이노니</a:t>
            </a:r>
            <a:r>
              <a:rPr lang="ko-KR" altLang="en-US" sz="1200" b="0" i="0" u="none" strike="noStrike" baseline="0" dirty="0" smtClean="0">
                <a:solidFill>
                  <a:srgbClr val="000000"/>
                </a:solidFill>
                <a:latin typeface="굴림"/>
                <a:ea typeface="굴림"/>
              </a:rPr>
              <a:t> 너는 그 중에서 하나를 택하라 내가 그것을 네게 행하리라 하셨다 하라</a:t>
            </a:r>
            <a:r>
              <a:rPr lang="ko-KR" altLang="en-US" sz="1200" b="1" i="0" u="none" strike="noStrike" baseline="30000" dirty="0" smtClean="0">
                <a:solidFill>
                  <a:srgbClr val="800000"/>
                </a:solidFill>
                <a:latin typeface="Segoe UI"/>
                <a:ea typeface="굴림"/>
              </a:rPr>
              <a:t> </a:t>
            </a:r>
            <a:r>
              <a:rPr lang="en-US" altLang="ko-KR" sz="1200" b="1" i="0" u="none" strike="noStrike" baseline="30000" dirty="0" smtClean="0">
                <a:solidFill>
                  <a:srgbClr val="800000"/>
                </a:solidFill>
                <a:latin typeface="Segoe UI"/>
                <a:ea typeface="굴림"/>
              </a:rPr>
              <a:t>13</a:t>
            </a:r>
            <a:r>
              <a:rPr lang="ko-KR" altLang="en-US" sz="1200" b="0" i="0" u="none" strike="noStrike" baseline="0" dirty="0" smtClean="0">
                <a:solidFill>
                  <a:srgbClr val="000000"/>
                </a:solidFill>
                <a:latin typeface="굴림"/>
                <a:ea typeface="굴림"/>
              </a:rPr>
              <a:t>갓이 다윗에게 이르러 고하여 가로되 왕의 땅에 </a:t>
            </a:r>
            <a:r>
              <a:rPr lang="ko-KR" altLang="en-US" sz="1200" b="0" i="0" u="none" strike="noStrike" baseline="0" dirty="0" err="1" smtClean="0">
                <a:solidFill>
                  <a:srgbClr val="000000"/>
                </a:solidFill>
                <a:latin typeface="굴림"/>
                <a:ea typeface="굴림"/>
              </a:rPr>
              <a:t>칠년</a:t>
            </a:r>
            <a:r>
              <a:rPr lang="ko-KR" altLang="en-US" sz="1200" b="0" i="0" u="none" strike="noStrike" baseline="0" dirty="0" smtClean="0">
                <a:solidFill>
                  <a:srgbClr val="000000"/>
                </a:solidFill>
                <a:latin typeface="굴림"/>
                <a:ea typeface="굴림"/>
              </a:rPr>
              <a:t> 기근이 있을 </a:t>
            </a:r>
            <a:r>
              <a:rPr lang="ko-KR" altLang="en-US" sz="1200" b="0" i="0" u="none" strike="noStrike" baseline="0" dirty="0" err="1" smtClean="0">
                <a:solidFill>
                  <a:srgbClr val="000000"/>
                </a:solidFill>
                <a:latin typeface="굴림"/>
                <a:ea typeface="굴림"/>
              </a:rPr>
              <a:t>것이니이까</a:t>
            </a:r>
            <a:r>
              <a:rPr lang="ko-KR" altLang="en-US" sz="1200" b="0" i="0" u="none" strike="noStrike" baseline="0" dirty="0" smtClean="0">
                <a:solidFill>
                  <a:srgbClr val="000000"/>
                </a:solidFill>
                <a:latin typeface="굴림"/>
                <a:ea typeface="굴림"/>
              </a:rPr>
              <a:t> 혹시 왕이 왕의 대적에게 쫓겨 </a:t>
            </a:r>
            <a:r>
              <a:rPr lang="ko-KR" altLang="en-US" sz="1200" b="0" i="0" u="none" strike="noStrike" baseline="0" dirty="0" err="1" smtClean="0">
                <a:solidFill>
                  <a:srgbClr val="000000"/>
                </a:solidFill>
                <a:latin typeface="굴림"/>
                <a:ea typeface="굴림"/>
              </a:rPr>
              <a:t>석달을</a:t>
            </a:r>
            <a:r>
              <a:rPr lang="ko-KR" altLang="en-US" sz="1200" b="0" i="0" u="none" strike="noStrike" baseline="0" dirty="0" smtClean="0">
                <a:solidFill>
                  <a:srgbClr val="000000"/>
                </a:solidFill>
                <a:latin typeface="굴림"/>
                <a:ea typeface="굴림"/>
              </a:rPr>
              <a:t> 그 앞에서 도망하실 </a:t>
            </a:r>
            <a:r>
              <a:rPr lang="ko-KR" altLang="en-US" sz="1200" b="0" i="0" u="none" strike="noStrike" baseline="0" dirty="0" err="1" smtClean="0">
                <a:solidFill>
                  <a:srgbClr val="000000"/>
                </a:solidFill>
                <a:latin typeface="굴림"/>
                <a:ea typeface="굴림"/>
              </a:rPr>
              <a:t>것이니이까</a:t>
            </a:r>
            <a:r>
              <a:rPr lang="ko-KR" altLang="en-US" sz="1200" b="0" i="0" u="none" strike="noStrike" baseline="0" dirty="0" smtClean="0">
                <a:solidFill>
                  <a:srgbClr val="000000"/>
                </a:solidFill>
                <a:latin typeface="굴림"/>
                <a:ea typeface="굴림"/>
              </a:rPr>
              <a:t> 혹시 왕의 땅에 삼일 동안 </a:t>
            </a:r>
            <a:r>
              <a:rPr lang="ko-KR" altLang="en-US" sz="1200" b="0" i="0" u="none" strike="noStrike" baseline="0" dirty="0" err="1" smtClean="0">
                <a:solidFill>
                  <a:srgbClr val="000000"/>
                </a:solidFill>
                <a:latin typeface="굴림"/>
                <a:ea typeface="굴림"/>
              </a:rPr>
              <a:t>온역이</a:t>
            </a:r>
            <a:r>
              <a:rPr lang="ko-KR" altLang="en-US" sz="1200" b="0" i="0" u="none" strike="noStrike" baseline="0" dirty="0" smtClean="0">
                <a:solidFill>
                  <a:srgbClr val="000000"/>
                </a:solidFill>
                <a:latin typeface="굴림"/>
                <a:ea typeface="굴림"/>
              </a:rPr>
              <a:t> 있을 </a:t>
            </a:r>
            <a:r>
              <a:rPr lang="ko-KR" altLang="en-US" sz="1200" b="0" i="0" u="none" strike="noStrike" baseline="0" dirty="0" err="1" smtClean="0">
                <a:solidFill>
                  <a:srgbClr val="000000"/>
                </a:solidFill>
                <a:latin typeface="굴림"/>
                <a:ea typeface="굴림"/>
              </a:rPr>
              <a:t>것이니이까</a:t>
            </a:r>
            <a:r>
              <a:rPr lang="ko-KR" altLang="en-US" sz="1200" b="0" i="0" u="none" strike="noStrike" baseline="0" dirty="0" smtClean="0">
                <a:solidFill>
                  <a:srgbClr val="000000"/>
                </a:solidFill>
                <a:latin typeface="굴림"/>
                <a:ea typeface="굴림"/>
              </a:rPr>
              <a:t> 왕은 생각하여 보고 나를 </a:t>
            </a:r>
            <a:r>
              <a:rPr lang="ko-KR" altLang="en-US" sz="1200" b="0" i="0" u="none" strike="noStrike" baseline="0" dirty="0" err="1" smtClean="0">
                <a:solidFill>
                  <a:srgbClr val="000000"/>
                </a:solidFill>
                <a:latin typeface="굴림"/>
                <a:ea typeface="굴림"/>
              </a:rPr>
              <a:t>보내신이에게</a:t>
            </a:r>
            <a:r>
              <a:rPr lang="ko-KR" altLang="en-US" sz="1200" b="0" i="0" u="none" strike="noStrike" baseline="0" dirty="0" smtClean="0">
                <a:solidFill>
                  <a:srgbClr val="000000"/>
                </a:solidFill>
                <a:latin typeface="굴림"/>
                <a:ea typeface="굴림"/>
              </a:rPr>
              <a:t> 대답하게 하소서</a:t>
            </a:r>
            <a:r>
              <a:rPr lang="ko-KR" altLang="en-US" sz="1200" b="1" i="0" u="none" strike="noStrike" baseline="30000" dirty="0" smtClean="0">
                <a:solidFill>
                  <a:srgbClr val="800000"/>
                </a:solidFill>
                <a:latin typeface="Segoe UI"/>
                <a:ea typeface="굴림"/>
              </a:rPr>
              <a:t> </a:t>
            </a:r>
            <a:r>
              <a:rPr lang="en-US" altLang="ko-KR" sz="1200" b="1" i="0" u="none" strike="noStrike" baseline="30000" dirty="0" smtClean="0">
                <a:solidFill>
                  <a:srgbClr val="800000"/>
                </a:solidFill>
                <a:latin typeface="Segoe UI"/>
                <a:ea typeface="굴림"/>
              </a:rPr>
              <a:t>14</a:t>
            </a:r>
            <a:r>
              <a:rPr lang="ko-KR" altLang="en-US" sz="1200" b="0" i="0" u="none" strike="noStrike" baseline="0" dirty="0" smtClean="0">
                <a:solidFill>
                  <a:srgbClr val="000000"/>
                </a:solidFill>
                <a:latin typeface="굴림"/>
                <a:ea typeface="굴림"/>
              </a:rPr>
              <a:t>다윗이 갓에게 이르되 내가 곤경에 있도다 여호와께서는 긍휼이 크시니 우리가 여호와의 손에 빠지고 내가 사람의 손에 빠지지 않기를 원하노라</a:t>
            </a:r>
            <a:r>
              <a:rPr lang="ko-KR" altLang="en-US" sz="1200" b="1" i="0" u="none" strike="noStrike" baseline="30000" dirty="0" smtClean="0">
                <a:solidFill>
                  <a:srgbClr val="800000"/>
                </a:solidFill>
                <a:latin typeface="Segoe UI"/>
                <a:ea typeface="굴림"/>
              </a:rPr>
              <a:t> </a:t>
            </a:r>
            <a:r>
              <a:rPr lang="en-US" altLang="ko-KR" sz="1200" b="1" i="0" u="none" strike="noStrike" baseline="30000" dirty="0" smtClean="0">
                <a:solidFill>
                  <a:srgbClr val="800000"/>
                </a:solidFill>
                <a:latin typeface="Segoe UI"/>
                <a:ea typeface="굴림"/>
              </a:rPr>
              <a:t>15</a:t>
            </a:r>
            <a:r>
              <a:rPr lang="ko-KR" altLang="en-US" sz="1200" b="0" i="0" u="none" strike="noStrike" baseline="0" dirty="0" smtClean="0">
                <a:solidFill>
                  <a:srgbClr val="000000"/>
                </a:solidFill>
                <a:latin typeface="굴림"/>
                <a:ea typeface="굴림"/>
              </a:rPr>
              <a:t>이에 여호와께서 그 아침부터 정하신 때까지 </a:t>
            </a:r>
            <a:r>
              <a:rPr lang="ko-KR" altLang="en-US" sz="1200" b="0" i="0" u="none" strike="noStrike" baseline="0" dirty="0" err="1" smtClean="0">
                <a:solidFill>
                  <a:srgbClr val="000000"/>
                </a:solidFill>
                <a:latin typeface="굴림"/>
                <a:ea typeface="굴림"/>
              </a:rPr>
              <a:t>온역을</a:t>
            </a:r>
            <a:r>
              <a:rPr lang="ko-KR" altLang="en-US" sz="1200" b="0" i="0" u="none" strike="noStrike" baseline="0" dirty="0" smtClean="0">
                <a:solidFill>
                  <a:srgbClr val="000000"/>
                </a:solidFill>
                <a:latin typeface="굴림"/>
                <a:ea typeface="굴림"/>
              </a:rPr>
              <a:t> 이스라엘에게 내리시니 단부터 </a:t>
            </a:r>
            <a:r>
              <a:rPr lang="ko-KR" altLang="en-US" sz="1200" b="0" i="0" u="none" strike="noStrike" baseline="0" dirty="0" err="1" smtClean="0">
                <a:solidFill>
                  <a:srgbClr val="000000"/>
                </a:solidFill>
                <a:latin typeface="굴림"/>
                <a:ea typeface="굴림"/>
              </a:rPr>
              <a:t>브엘세바까지</a:t>
            </a:r>
            <a:r>
              <a:rPr lang="ko-KR" altLang="en-US" sz="1200" b="0" i="0" u="none" strike="noStrike" baseline="0" dirty="0" smtClean="0">
                <a:solidFill>
                  <a:srgbClr val="000000"/>
                </a:solidFill>
                <a:latin typeface="굴림"/>
                <a:ea typeface="굴림"/>
              </a:rPr>
              <a:t> 백성의 죽은 자가 </a:t>
            </a:r>
            <a:r>
              <a:rPr lang="ko-KR" altLang="en-US" sz="1200" b="0" i="0" u="none" strike="noStrike" baseline="0" dirty="0" err="1" smtClean="0">
                <a:solidFill>
                  <a:srgbClr val="000000"/>
                </a:solidFill>
                <a:latin typeface="굴림"/>
                <a:ea typeface="굴림"/>
              </a:rPr>
              <a:t>칠만인이라</a:t>
            </a:r>
            <a:r>
              <a:rPr lang="ko-KR" altLang="en-US" sz="1200" b="1" i="0" u="none" strike="noStrike" baseline="30000" dirty="0" smtClean="0">
                <a:solidFill>
                  <a:srgbClr val="800000"/>
                </a:solidFill>
                <a:latin typeface="Segoe UI"/>
                <a:ea typeface="굴림"/>
              </a:rPr>
              <a:t> </a:t>
            </a:r>
            <a:r>
              <a:rPr lang="en-US" altLang="ko-KR" sz="1200" b="1" i="0" u="none" strike="noStrike" baseline="30000" dirty="0" smtClean="0">
                <a:solidFill>
                  <a:srgbClr val="800000"/>
                </a:solidFill>
                <a:latin typeface="Segoe UI"/>
                <a:ea typeface="굴림"/>
              </a:rPr>
              <a:t>16</a:t>
            </a:r>
            <a:r>
              <a:rPr lang="ko-KR" altLang="en-US" sz="1200" b="0" i="0" u="none" strike="noStrike" baseline="0" dirty="0" smtClean="0">
                <a:solidFill>
                  <a:srgbClr val="000000"/>
                </a:solidFill>
                <a:latin typeface="굴림"/>
                <a:ea typeface="굴림"/>
              </a:rPr>
              <a:t>천사가 예루살렘을 향하여 그 손을 들어 멸하려 하더니 여호와께서 이 재앙 내림을 뉘우치사 백성을 멸하는 천사에게 이르시되 족하다 이제는 네 손을 거두라 하시니 때에 여호와의 사자가 </a:t>
            </a:r>
            <a:r>
              <a:rPr lang="ko-KR" altLang="en-US" sz="1200" b="0" i="0" u="none" strike="noStrike" baseline="0" dirty="0" err="1" smtClean="0">
                <a:solidFill>
                  <a:srgbClr val="000000"/>
                </a:solidFill>
                <a:latin typeface="굴림"/>
                <a:ea typeface="굴림"/>
              </a:rPr>
              <a:t>여부스</a:t>
            </a:r>
            <a:r>
              <a:rPr lang="ko-KR" altLang="en-US" sz="1200" b="0" i="0" u="none" strike="noStrike" baseline="0" dirty="0" smtClean="0">
                <a:solidFill>
                  <a:srgbClr val="000000"/>
                </a:solidFill>
                <a:latin typeface="굴림"/>
                <a:ea typeface="굴림"/>
              </a:rPr>
              <a:t> 사람 </a:t>
            </a:r>
            <a:r>
              <a:rPr lang="ko-KR" altLang="en-US" sz="1200" b="0" i="0" u="none" strike="noStrike" baseline="0" dirty="0" err="1" smtClean="0">
                <a:solidFill>
                  <a:srgbClr val="000000"/>
                </a:solidFill>
                <a:latin typeface="굴림"/>
                <a:ea typeface="굴림"/>
              </a:rPr>
              <a:t>아라우나의</a:t>
            </a:r>
            <a:r>
              <a:rPr lang="ko-KR" altLang="en-US" sz="1200" b="0" i="0" u="none" strike="noStrike" baseline="0" dirty="0" smtClean="0">
                <a:solidFill>
                  <a:srgbClr val="000000"/>
                </a:solidFill>
                <a:latin typeface="굴림"/>
                <a:ea typeface="굴림"/>
              </a:rPr>
              <a:t> 타작마당 곁에 있는지라</a:t>
            </a:r>
            <a:r>
              <a:rPr lang="ko-KR" altLang="en-US" sz="1200" b="1" i="0" u="none" strike="noStrike" baseline="30000" dirty="0" smtClean="0">
                <a:solidFill>
                  <a:srgbClr val="800000"/>
                </a:solidFill>
                <a:latin typeface="Segoe UI"/>
                <a:ea typeface="굴림"/>
              </a:rPr>
              <a:t> </a:t>
            </a:r>
            <a:r>
              <a:rPr lang="en-US" altLang="ko-KR" sz="1200" b="1" i="0" u="none" strike="noStrike" baseline="30000" dirty="0" smtClean="0">
                <a:solidFill>
                  <a:srgbClr val="800000"/>
                </a:solidFill>
                <a:latin typeface="Segoe UI"/>
                <a:ea typeface="굴림"/>
              </a:rPr>
              <a:t>17</a:t>
            </a:r>
            <a:r>
              <a:rPr lang="ko-KR" altLang="en-US" sz="1200" b="0" i="0" u="none" strike="noStrike" baseline="0" dirty="0" smtClean="0">
                <a:solidFill>
                  <a:srgbClr val="000000"/>
                </a:solidFill>
                <a:latin typeface="굴림"/>
                <a:ea typeface="굴림"/>
              </a:rPr>
              <a:t>다윗이 백성을 치는 천사를 보고 곧 여호와께 아뢰어 가로되 나는 범죄하였고 악을 </a:t>
            </a:r>
            <a:r>
              <a:rPr lang="ko-KR" altLang="en-US" sz="1200" b="0" i="0" u="none" strike="noStrike" baseline="0" dirty="0" err="1" smtClean="0">
                <a:solidFill>
                  <a:srgbClr val="000000"/>
                </a:solidFill>
                <a:latin typeface="굴림"/>
                <a:ea typeface="굴림"/>
              </a:rPr>
              <a:t>행하였삽거니와</a:t>
            </a:r>
            <a:r>
              <a:rPr lang="ko-KR" altLang="en-US" sz="1200" b="0" i="0" u="none" strike="noStrike" baseline="0" dirty="0" smtClean="0">
                <a:solidFill>
                  <a:srgbClr val="000000"/>
                </a:solidFill>
                <a:latin typeface="굴림"/>
                <a:ea typeface="굴림"/>
              </a:rPr>
              <a:t> 이 양 무리는 무엇을 행하였나이까 청컨대 주의 손으로 나와 내 아비의 집을 치소서 하니라</a:t>
            </a:r>
            <a:r>
              <a:rPr lang="ko-KR" altLang="en-US" sz="1200" b="1" i="0" u="none" strike="noStrike" baseline="30000" dirty="0" smtClean="0">
                <a:solidFill>
                  <a:srgbClr val="800000"/>
                </a:solidFill>
                <a:latin typeface="Segoe UI"/>
                <a:ea typeface="굴림"/>
              </a:rPr>
              <a:t> </a:t>
            </a:r>
            <a:r>
              <a:rPr lang="en-US" altLang="ko-KR" sz="1200" b="1" i="0" u="none" strike="noStrike" baseline="30000" dirty="0" smtClean="0">
                <a:solidFill>
                  <a:srgbClr val="800000"/>
                </a:solidFill>
                <a:latin typeface="Segoe UI"/>
                <a:ea typeface="굴림"/>
              </a:rPr>
              <a:t>18</a:t>
            </a:r>
            <a:r>
              <a:rPr lang="ko-KR" altLang="en-US" sz="1200" b="0" i="0" u="none" strike="noStrike" baseline="0" dirty="0" smtClean="0">
                <a:solidFill>
                  <a:srgbClr val="000000"/>
                </a:solidFill>
                <a:latin typeface="굴림"/>
                <a:ea typeface="굴림"/>
              </a:rPr>
              <a:t>이 날에 갓이 다윗에게 이르러 고하되 올라가서 </a:t>
            </a:r>
            <a:r>
              <a:rPr lang="ko-KR" altLang="en-US" sz="1200" b="0" i="0" u="none" strike="noStrike" baseline="0" dirty="0" err="1" smtClean="0">
                <a:solidFill>
                  <a:srgbClr val="000000"/>
                </a:solidFill>
                <a:latin typeface="굴림"/>
                <a:ea typeface="굴림"/>
              </a:rPr>
              <a:t>여부스</a:t>
            </a:r>
            <a:r>
              <a:rPr lang="ko-KR" altLang="en-US" sz="1200" b="0" i="0" u="none" strike="noStrike" baseline="0" dirty="0" smtClean="0">
                <a:solidFill>
                  <a:srgbClr val="000000"/>
                </a:solidFill>
                <a:latin typeface="굴림"/>
                <a:ea typeface="굴림"/>
              </a:rPr>
              <a:t> 사람 </a:t>
            </a:r>
            <a:r>
              <a:rPr lang="ko-KR" altLang="en-US" sz="1200" b="0" i="0" u="none" strike="noStrike" baseline="0" dirty="0" err="1" smtClean="0">
                <a:solidFill>
                  <a:srgbClr val="000000"/>
                </a:solidFill>
                <a:latin typeface="굴림"/>
                <a:ea typeface="굴림"/>
              </a:rPr>
              <a:t>아라우나의</a:t>
            </a:r>
            <a:r>
              <a:rPr lang="ko-KR" altLang="en-US" sz="1200" b="0" i="0" u="none" strike="noStrike" baseline="0" dirty="0" smtClean="0">
                <a:solidFill>
                  <a:srgbClr val="000000"/>
                </a:solidFill>
                <a:latin typeface="굴림"/>
                <a:ea typeface="굴림"/>
              </a:rPr>
              <a:t> 타작마당에서 여호와를 위하여 단을 쌓으소서 하매</a:t>
            </a:r>
            <a:r>
              <a:rPr lang="ko-KR" altLang="en-US" sz="1200" b="1" i="0" u="none" strike="noStrike" baseline="30000" dirty="0" smtClean="0">
                <a:solidFill>
                  <a:srgbClr val="800000"/>
                </a:solidFill>
                <a:latin typeface="Segoe UI"/>
                <a:ea typeface="굴림"/>
              </a:rPr>
              <a:t> </a:t>
            </a:r>
            <a:r>
              <a:rPr lang="en-US" altLang="ko-KR" sz="1200" b="1" i="0" u="none" strike="noStrike" baseline="30000" dirty="0" smtClean="0">
                <a:solidFill>
                  <a:srgbClr val="800000"/>
                </a:solidFill>
                <a:latin typeface="Segoe UI"/>
                <a:ea typeface="굴림"/>
              </a:rPr>
              <a:t>19</a:t>
            </a:r>
            <a:r>
              <a:rPr lang="ko-KR" altLang="en-US" sz="1200" b="0" i="0" u="none" strike="noStrike" baseline="0" dirty="0" smtClean="0">
                <a:solidFill>
                  <a:srgbClr val="000000"/>
                </a:solidFill>
                <a:latin typeface="굴림"/>
                <a:ea typeface="굴림"/>
              </a:rPr>
              <a:t>다윗이 여호와의 명하신바 갓의 말대로 </a:t>
            </a:r>
            <a:r>
              <a:rPr lang="ko-KR" altLang="en-US" sz="1200" b="0" i="0" u="none" strike="noStrike" baseline="0" dirty="0" err="1" smtClean="0">
                <a:solidFill>
                  <a:srgbClr val="000000"/>
                </a:solidFill>
                <a:latin typeface="굴림"/>
                <a:ea typeface="굴림"/>
              </a:rPr>
              <a:t>올라가니라</a:t>
            </a:r>
            <a:endParaRPr lang="ko-KR" altLang="en-US" sz="1200" b="0" i="0" u="none" strike="noStrike" baseline="0" dirty="0" smtClean="0">
              <a:solidFill>
                <a:srgbClr val="000000"/>
              </a:solidFill>
              <a:latin typeface="굴림"/>
              <a:ea typeface="굴림"/>
            </a:endParaRPr>
          </a:p>
          <a:p>
            <a:pPr marR="0" algn="l" rtl="0"/>
            <a:r>
              <a:rPr lang="ko-KR" altLang="en-US" sz="1200" b="1" i="0" u="none" strike="noStrike" baseline="0" dirty="0" smtClean="0">
                <a:latin typeface="Segoe UI"/>
              </a:rPr>
              <a:t>역대상 </a:t>
            </a:r>
            <a:r>
              <a:rPr lang="en-US" altLang="ko-KR" sz="1200" b="1" i="0" u="none" strike="noStrike" baseline="0" dirty="0" smtClean="0">
                <a:latin typeface="Segoe UI"/>
              </a:rPr>
              <a:t>29:29 </a:t>
            </a:r>
            <a:r>
              <a:rPr lang="ko-KR" altLang="en-US" sz="1200" b="0" i="0" u="none" strike="noStrike" baseline="0" dirty="0" smtClean="0">
                <a:solidFill>
                  <a:srgbClr val="808080"/>
                </a:solidFill>
                <a:latin typeface="Segoe UI"/>
              </a:rPr>
              <a:t> </a:t>
            </a:r>
            <a:r>
              <a:rPr lang="en-US" altLang="ko-KR" sz="1200" b="0" i="0" u="none" strike="noStrike" baseline="0" dirty="0" smtClean="0">
                <a:solidFill>
                  <a:srgbClr val="808080"/>
                </a:solidFill>
                <a:latin typeface="Segoe UI"/>
              </a:rPr>
              <a:t>(</a:t>
            </a:r>
            <a:r>
              <a:rPr lang="ko-KR" altLang="en-US" sz="1200" b="0" i="0" u="none" strike="noStrike" baseline="0" dirty="0" smtClean="0">
                <a:solidFill>
                  <a:srgbClr val="808080"/>
                </a:solidFill>
                <a:latin typeface="Segoe UI"/>
              </a:rPr>
              <a:t>대상</a:t>
            </a:r>
            <a:r>
              <a:rPr lang="en-US" altLang="ko-KR" sz="1200" b="0" i="0" u="none" strike="noStrike" baseline="0" dirty="0" smtClean="0">
                <a:solidFill>
                  <a:srgbClr val="808080"/>
                </a:solidFill>
                <a:latin typeface="Segoe UI"/>
              </a:rPr>
              <a:t>29:29) - [</a:t>
            </a:r>
            <a:r>
              <a:rPr lang="ko-KR" altLang="en-US" sz="1200" b="0" i="0" u="none" strike="noStrike" baseline="0" dirty="0" smtClean="0">
                <a:solidFill>
                  <a:srgbClr val="0080FF"/>
                </a:solidFill>
                <a:latin typeface="Segoe UI"/>
                <a:hlinkClick r:id="rId3"/>
              </a:rPr>
              <a:t>복사하기</a:t>
            </a:r>
            <a:r>
              <a:rPr lang="en-US" altLang="ko-KR" sz="1200" b="0" i="0" u="none" strike="noStrike" baseline="0" dirty="0" smtClean="0">
                <a:solidFill>
                  <a:srgbClr val="0080FF"/>
                </a:solidFill>
                <a:latin typeface="Segoe UI"/>
                <a:hlinkClick r:id="rId3"/>
              </a:rPr>
              <a:t>][</a:t>
            </a:r>
            <a:r>
              <a:rPr lang="ko-KR" altLang="en-US" sz="1200" b="0" i="0" u="none" strike="noStrike" baseline="0" dirty="0" smtClean="0">
                <a:solidFill>
                  <a:srgbClr val="0080FF"/>
                </a:solidFill>
                <a:latin typeface="Segoe UI"/>
                <a:hlinkClick r:id="rId4"/>
              </a:rPr>
              <a:t>본문으로</a:t>
            </a:r>
            <a:r>
              <a:rPr lang="en-US" altLang="ko-KR" sz="1200" b="0" i="0" u="none" strike="noStrike" baseline="0" dirty="0" smtClean="0">
                <a:solidFill>
                  <a:srgbClr val="0080FF"/>
                </a:solidFill>
                <a:latin typeface="Segoe UI"/>
                <a:hlinkClick r:id="rId4"/>
              </a:rPr>
              <a:t>][</a:t>
            </a:r>
            <a:r>
              <a:rPr lang="ko-KR" altLang="en-US" sz="1200" b="0" i="0" u="none" strike="noStrike" baseline="0" dirty="0" smtClean="0">
                <a:solidFill>
                  <a:srgbClr val="0080FF"/>
                </a:solidFill>
                <a:latin typeface="Segoe UI"/>
                <a:hlinkClick r:id="rId5"/>
              </a:rPr>
              <a:t>목록으로</a:t>
            </a:r>
            <a:r>
              <a:rPr lang="en-US" altLang="ko-KR" sz="1200" b="0" i="0" u="none" strike="noStrike" baseline="0" dirty="0" smtClean="0">
                <a:solidFill>
                  <a:srgbClr val="0080FF"/>
                </a:solidFill>
                <a:latin typeface="Segoe UI"/>
                <a:hlinkClick r:id="rId5"/>
              </a:rPr>
              <a:t>]</a:t>
            </a:r>
          </a:p>
          <a:p>
            <a:pPr marR="450" algn="l" rtl="0"/>
            <a:r>
              <a:rPr lang="en-US" altLang="ko-KR" sz="1200" b="0" i="0" u="none" strike="noStrike" baseline="0" dirty="0" smtClean="0">
                <a:solidFill>
                  <a:srgbClr val="417CBE"/>
                </a:solidFill>
                <a:latin typeface="Segoe UI"/>
              </a:rPr>
              <a:t>(29:29) </a:t>
            </a:r>
            <a:r>
              <a:rPr lang="ko-KR" altLang="en-US" sz="1200" b="0" i="0" u="none" strike="noStrike" baseline="0" dirty="0" err="1" smtClean="0">
                <a:solidFill>
                  <a:srgbClr val="000000"/>
                </a:solidFill>
                <a:latin typeface="굴림"/>
                <a:ea typeface="굴림"/>
              </a:rPr>
              <a:t>다윗왕의</a:t>
            </a:r>
            <a:r>
              <a:rPr lang="ko-KR" altLang="en-US" sz="1200" b="0" i="0" u="none" strike="noStrike" baseline="0" dirty="0" smtClean="0">
                <a:solidFill>
                  <a:srgbClr val="000000"/>
                </a:solidFill>
                <a:latin typeface="굴림"/>
                <a:ea typeface="굴림"/>
              </a:rPr>
              <a:t> 시종 행적이 선견자 </a:t>
            </a:r>
            <a:r>
              <a:rPr lang="ko-KR" altLang="en-US" sz="1200" b="0" i="0" u="none" strike="noStrike" baseline="0" dirty="0" err="1" smtClean="0">
                <a:solidFill>
                  <a:srgbClr val="000000"/>
                </a:solidFill>
                <a:latin typeface="굴림"/>
                <a:ea typeface="굴림"/>
              </a:rPr>
              <a:t>사무엘의</a:t>
            </a:r>
            <a:r>
              <a:rPr lang="ko-KR" altLang="en-US" sz="1200" b="0" i="0" u="none" strike="noStrike" baseline="0" dirty="0" smtClean="0">
                <a:solidFill>
                  <a:srgbClr val="000000"/>
                </a:solidFill>
                <a:latin typeface="굴림"/>
                <a:ea typeface="굴림"/>
              </a:rPr>
              <a:t> 글과 선지자 나단의 글과 선견자 갓의 글에 다 기록되고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2C1DD-C98F-4116-BDA6-9401ECCEDB68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22848403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(13:8-15) </a:t>
            </a:r>
            <a:r>
              <a:rPr lang="ko-KR" altLang="en-US" sz="1200" b="1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ko-KR" sz="1200" b="1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사울이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사무엘의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정한 기한대로 이레를 기다리되 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사무엘이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길갈로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오지 아니하매 백성이 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사울에게서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흩어지는지라</a:t>
            </a:r>
            <a:r>
              <a:rPr lang="ko-KR" altLang="en-US" sz="1200" b="1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ko-KR" sz="1200" b="1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사울이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가로되 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번제와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화목제물을 이리로 가져오라 하여 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번제를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드렸더니</a:t>
            </a:r>
            <a:r>
              <a:rPr lang="ko-KR" altLang="en-US" sz="1200" b="1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ko-KR" sz="1200" b="1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번제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드리기를 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필하자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사무엘이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온지라 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사울이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나가 맞으며 문안하매</a:t>
            </a:r>
            <a:r>
              <a:rPr lang="ko-KR" altLang="en-US" sz="1200" b="1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ko-KR" sz="1200" b="1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11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사무엘이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가로되 왕의 행한 것이 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무엇이뇨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사울이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가로되 백성은 나에게서 흩어지고 당신은 정한 날 안에 오지 아니하고 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블레셋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사람은 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믹마스에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모였음을 내가 보았으므로</a:t>
            </a:r>
            <a:r>
              <a:rPr lang="ko-KR" altLang="en-US" sz="1200" b="1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ko-KR" sz="1200" b="1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12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이에 내가 이르기를 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블레셋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사람은 나를 치러 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길갈로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내려오겠거늘 내가 여호와께 은혜를 간구치 못하였다 하고 부득이하여 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번제를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드렸나이다</a:t>
            </a:r>
            <a:r>
              <a:rPr lang="ko-KR" altLang="en-US" sz="1200" b="1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ko-KR" sz="1200" b="1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13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사무엘이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사울에게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이르되 왕이 망령되이 행하였도다 왕이 왕의 하나님 여호와께서 왕에게 명하신 명령을 지키지 아니하였도다 그리하였더면 여호와께서 이스라엘 위에 왕의 나라를 영영히 세우셨을 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것이어늘</a:t>
            </a:r>
            <a:r>
              <a:rPr lang="ko-KR" altLang="en-US" sz="1200" b="1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ko-KR" sz="1200" b="1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14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지금은 왕의 나라가 길지 못할 것이라 여호와께서 왕에게 명하신 바를 왕이 지키지 아니하였으므로 여호와께서 그 마음에 맞는 사람을 구하여 그 백성의 지도자를 삼으셨느니라 하고</a:t>
            </a:r>
            <a:r>
              <a:rPr lang="ko-KR" altLang="en-US" sz="1200" b="1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ko-KR" sz="1200" b="1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15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사무엘이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일어나 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길갈에서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떠나 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베냐민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기브아로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올라가니라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사울이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자기와 함께한 백성을 계수하니 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육백명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가량이라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삼상</a:t>
            </a:r>
            <a:r>
              <a:rPr lang="en-US" altLang="ko-KR" dirty="0" smtClean="0"/>
              <a:t>15:19 </a:t>
            </a:r>
            <a:r>
              <a:rPr lang="ko-KR" altLang="en-US" dirty="0" smtClean="0"/>
              <a:t>어찌하여 왕이 여호와의 목소리를 청종치 아니하고 탈취하기에만 급하여 여호와의 악하게 여기시는 것을 행하였나이까</a:t>
            </a:r>
          </a:p>
          <a:p>
            <a:endParaRPr lang="ko-KR" altLang="en-US" dirty="0" smtClean="0"/>
          </a:p>
          <a:p>
            <a:r>
              <a:rPr lang="ko-KR" altLang="en-US" dirty="0" smtClean="0"/>
              <a:t>삼상</a:t>
            </a:r>
            <a:r>
              <a:rPr lang="en-US" altLang="ko-KR" dirty="0" smtClean="0"/>
              <a:t>15:20 </a:t>
            </a:r>
            <a:r>
              <a:rPr lang="ko-KR" altLang="en-US" dirty="0" err="1" smtClean="0"/>
              <a:t>사울이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사무엘에게</a:t>
            </a:r>
            <a:r>
              <a:rPr lang="ko-KR" altLang="en-US" dirty="0" smtClean="0"/>
              <a:t> 이르되 나는 실로 여호와의 목소리를 청종하여 여호와께서 보내신 길로 가서 </a:t>
            </a:r>
            <a:r>
              <a:rPr lang="ko-KR" altLang="en-US" dirty="0" err="1" smtClean="0"/>
              <a:t>아말렉</a:t>
            </a:r>
            <a:r>
              <a:rPr lang="ko-KR" altLang="en-US" dirty="0" smtClean="0"/>
              <a:t> 왕 </a:t>
            </a:r>
            <a:r>
              <a:rPr lang="ko-KR" altLang="en-US" dirty="0" err="1" smtClean="0"/>
              <a:t>아각을</a:t>
            </a:r>
            <a:r>
              <a:rPr lang="ko-KR" altLang="en-US" dirty="0" smtClean="0"/>
              <a:t> 끌어왔고 </a:t>
            </a:r>
            <a:r>
              <a:rPr lang="ko-KR" altLang="en-US" dirty="0" err="1" smtClean="0"/>
              <a:t>아말렉</a:t>
            </a:r>
            <a:r>
              <a:rPr lang="ko-KR" altLang="en-US" dirty="0" smtClean="0"/>
              <a:t> 사람을 진멸하였으나</a:t>
            </a:r>
          </a:p>
          <a:p>
            <a:endParaRPr lang="ko-KR" altLang="en-US" dirty="0" smtClean="0"/>
          </a:p>
          <a:p>
            <a:r>
              <a:rPr lang="ko-KR" altLang="en-US" dirty="0" smtClean="0"/>
              <a:t>삼상</a:t>
            </a:r>
            <a:r>
              <a:rPr lang="en-US" altLang="ko-KR" dirty="0" smtClean="0"/>
              <a:t>15:21 </a:t>
            </a:r>
            <a:r>
              <a:rPr lang="ko-KR" altLang="en-US" dirty="0" smtClean="0"/>
              <a:t>다만 백성이 그 마땅히 멸할 것 중에서 가장 좋은 것으로 </a:t>
            </a:r>
            <a:r>
              <a:rPr lang="ko-KR" altLang="en-US" dirty="0" err="1" smtClean="0"/>
              <a:t>길갈에서</a:t>
            </a:r>
            <a:r>
              <a:rPr lang="ko-KR" altLang="en-US" dirty="0" smtClean="0"/>
              <a:t> 당신의 하나님 여호와께 제사하려고 양과 소를 취하였나이다</a:t>
            </a:r>
          </a:p>
          <a:p>
            <a:endParaRPr lang="ko-KR" altLang="en-US" dirty="0" smtClean="0"/>
          </a:p>
          <a:p>
            <a:r>
              <a:rPr lang="ko-KR" altLang="en-US" dirty="0" smtClean="0"/>
              <a:t>삼상</a:t>
            </a:r>
            <a:r>
              <a:rPr lang="en-US" altLang="ko-KR" dirty="0" smtClean="0"/>
              <a:t>15:22 </a:t>
            </a:r>
            <a:r>
              <a:rPr lang="ko-KR" altLang="en-US" dirty="0" err="1" smtClean="0"/>
              <a:t>사무엘이</a:t>
            </a:r>
            <a:r>
              <a:rPr lang="ko-KR" altLang="en-US" dirty="0" smtClean="0"/>
              <a:t> 가로되 여호와께서 </a:t>
            </a:r>
            <a:r>
              <a:rPr lang="ko-KR" altLang="en-US" dirty="0" err="1" smtClean="0"/>
              <a:t>번제와</a:t>
            </a:r>
            <a:r>
              <a:rPr lang="ko-KR" altLang="en-US" dirty="0" smtClean="0"/>
              <a:t> 다른 제사를 그 목소리 순종하는 것을 </a:t>
            </a:r>
            <a:r>
              <a:rPr lang="ko-KR" altLang="en-US" dirty="0" err="1" smtClean="0"/>
              <a:t>좋아하심같이</a:t>
            </a:r>
            <a:r>
              <a:rPr lang="ko-KR" altLang="en-US" dirty="0" smtClean="0"/>
              <a:t> 좋아하시겠나이까 순종이 제사보다 낫고 듣는 것이 숫양의 기름보다 나으니</a:t>
            </a:r>
          </a:p>
          <a:p>
            <a:endParaRPr lang="ko-KR" altLang="en-US" dirty="0" smtClean="0"/>
          </a:p>
          <a:p>
            <a:r>
              <a:rPr lang="ko-KR" altLang="en-US" dirty="0" smtClean="0"/>
              <a:t>삼상</a:t>
            </a:r>
            <a:r>
              <a:rPr lang="en-US" altLang="ko-KR" dirty="0" smtClean="0"/>
              <a:t>15:23 </a:t>
            </a:r>
            <a:r>
              <a:rPr lang="ko-KR" altLang="en-US" dirty="0" smtClean="0"/>
              <a:t>이는 거역하는 것은 사술의 죄와 같고 완고한 것은 사신 우상에게 절하는 죄와 같음이라 왕이 여호와의 말씀을 버렸으므로 여호와께서도 왕을 버려 왕이 되지 못하게 </a:t>
            </a:r>
            <a:r>
              <a:rPr lang="ko-KR" altLang="en-US" dirty="0" err="1" smtClean="0"/>
              <a:t>하셨나이다</a:t>
            </a:r>
            <a:endParaRPr lang="ko-KR" altLang="en-US" dirty="0" smtClean="0"/>
          </a:p>
          <a:p>
            <a:endParaRPr lang="ko-KR" altLang="en-US" dirty="0" smtClean="0"/>
          </a:p>
          <a:p>
            <a:r>
              <a:rPr lang="ko-KR" altLang="en-US" dirty="0" smtClean="0"/>
              <a:t>삼상</a:t>
            </a:r>
            <a:r>
              <a:rPr lang="en-US" altLang="ko-KR" dirty="0" smtClean="0"/>
              <a:t>15:24 </a:t>
            </a:r>
            <a:r>
              <a:rPr lang="ko-KR" altLang="en-US" dirty="0" err="1" smtClean="0"/>
              <a:t>사울이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사무엘에게</a:t>
            </a:r>
            <a:r>
              <a:rPr lang="ko-KR" altLang="en-US" dirty="0" smtClean="0"/>
              <a:t> 이르되 내가 범죄하였나이다 내가 여호와의 명령과 당신의 말씀을 어긴 것은 내가 백성을 두려워하여 그 말을 </a:t>
            </a:r>
            <a:r>
              <a:rPr lang="ko-KR" altLang="en-US" dirty="0" err="1" smtClean="0"/>
              <a:t>청종하였음이니이다</a:t>
            </a:r>
            <a:endParaRPr lang="ko-KR" altLang="en-US" dirty="0" smtClean="0"/>
          </a:p>
          <a:p>
            <a:endParaRPr lang="ko-KR" altLang="en-US" dirty="0" smtClean="0"/>
          </a:p>
          <a:p>
            <a:r>
              <a:rPr lang="ko-KR" altLang="en-US" dirty="0" smtClean="0"/>
              <a:t>삼상</a:t>
            </a:r>
            <a:r>
              <a:rPr lang="en-US" altLang="ko-KR" dirty="0" smtClean="0"/>
              <a:t>15:25 </a:t>
            </a:r>
            <a:r>
              <a:rPr lang="ko-KR" altLang="en-US" dirty="0" smtClean="0"/>
              <a:t>청하오니 지금 내 죄를 사하고 나와 함께 돌아가서 나로 여호와께 경배하게 하소서</a:t>
            </a:r>
          </a:p>
          <a:p>
            <a:endParaRPr lang="ko-KR" altLang="en-US" dirty="0" smtClean="0"/>
          </a:p>
          <a:p>
            <a:r>
              <a:rPr lang="ko-KR" altLang="en-US" dirty="0" smtClean="0"/>
              <a:t>삼상</a:t>
            </a:r>
            <a:r>
              <a:rPr lang="en-US" altLang="ko-KR" dirty="0" smtClean="0"/>
              <a:t>15:26 </a:t>
            </a:r>
            <a:r>
              <a:rPr lang="ko-KR" altLang="en-US" dirty="0" err="1" smtClean="0"/>
              <a:t>사무엘이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사울에게</a:t>
            </a:r>
            <a:r>
              <a:rPr lang="ko-KR" altLang="en-US" dirty="0" smtClean="0"/>
              <a:t> 이르되 나는 왕과 함께 돌아가지 아니하리니 이는 왕이 여호와의 말씀을 버렸으므로 여호와께서 왕을 버려 이스라엘 왕이 되지 못하게 </a:t>
            </a:r>
            <a:r>
              <a:rPr lang="ko-KR" altLang="en-US" dirty="0" err="1" smtClean="0"/>
              <a:t>하셨음이니이다</a:t>
            </a:r>
            <a:r>
              <a:rPr lang="ko-KR" altLang="en-US" dirty="0" smtClean="0"/>
              <a:t> 하고</a:t>
            </a:r>
          </a:p>
          <a:p>
            <a:endParaRPr lang="ko-KR" altLang="en-US" dirty="0" smtClean="0"/>
          </a:p>
          <a:p>
            <a:r>
              <a:rPr lang="ko-KR" altLang="en-US" dirty="0" smtClean="0"/>
              <a:t>삼상</a:t>
            </a:r>
            <a:r>
              <a:rPr lang="en-US" altLang="ko-KR" dirty="0" smtClean="0"/>
              <a:t>15:27 </a:t>
            </a:r>
            <a:r>
              <a:rPr lang="ko-KR" altLang="en-US" dirty="0" err="1" smtClean="0"/>
              <a:t>사무엘이</a:t>
            </a:r>
            <a:r>
              <a:rPr lang="ko-KR" altLang="en-US" dirty="0" smtClean="0"/>
              <a:t> 가려고 돌이킬 때에 </a:t>
            </a:r>
            <a:r>
              <a:rPr lang="ko-KR" altLang="en-US" dirty="0" err="1" smtClean="0"/>
              <a:t>사울이</a:t>
            </a:r>
            <a:r>
              <a:rPr lang="ko-KR" altLang="en-US" dirty="0" smtClean="0"/>
              <a:t> 그의 겉옷자락을 붙잡으매 </a:t>
            </a:r>
            <a:r>
              <a:rPr lang="ko-KR" altLang="en-US" dirty="0" err="1" smtClean="0"/>
              <a:t>찢어진지라</a:t>
            </a:r>
            <a:endParaRPr lang="ko-KR" altLang="en-US" dirty="0" smtClean="0"/>
          </a:p>
          <a:p>
            <a:endParaRPr lang="ko-KR" altLang="en-US" dirty="0" smtClean="0"/>
          </a:p>
          <a:p>
            <a:r>
              <a:rPr lang="ko-KR" altLang="en-US" dirty="0" smtClean="0"/>
              <a:t>삼상</a:t>
            </a:r>
            <a:r>
              <a:rPr lang="en-US" altLang="ko-KR" dirty="0" smtClean="0"/>
              <a:t>15:28 </a:t>
            </a:r>
            <a:r>
              <a:rPr lang="ko-KR" altLang="en-US" dirty="0" err="1" smtClean="0"/>
              <a:t>사무엘이</a:t>
            </a:r>
            <a:r>
              <a:rPr lang="ko-KR" altLang="en-US" dirty="0" smtClean="0"/>
              <a:t> 그에게 이르되 여호와께서 오늘 이스라엘 나라를 왕에게서 떼어서 왕보다 나은 왕의 이웃에게 </a:t>
            </a:r>
            <a:r>
              <a:rPr lang="ko-KR" altLang="en-US" dirty="0" err="1" smtClean="0"/>
              <a:t>주셨나이다</a:t>
            </a:r>
            <a:endParaRPr lang="ko-KR" altLang="en-US" dirty="0" smtClean="0"/>
          </a:p>
          <a:p>
            <a:endParaRPr lang="ko-KR" altLang="en-US" dirty="0" smtClean="0"/>
          </a:p>
          <a:p>
            <a:r>
              <a:rPr lang="ko-KR" altLang="en-US" dirty="0" smtClean="0"/>
              <a:t>삼상</a:t>
            </a:r>
            <a:r>
              <a:rPr lang="en-US" altLang="ko-KR" dirty="0" smtClean="0"/>
              <a:t>15:29 </a:t>
            </a:r>
            <a:r>
              <a:rPr lang="ko-KR" altLang="en-US" dirty="0" smtClean="0"/>
              <a:t>이스라엘의 </a:t>
            </a:r>
            <a:r>
              <a:rPr lang="ko-KR" altLang="en-US" dirty="0" err="1" smtClean="0"/>
              <a:t>지존자는</a:t>
            </a:r>
            <a:r>
              <a:rPr lang="ko-KR" altLang="en-US" dirty="0" smtClean="0"/>
              <a:t> 거짓이나 변개함이 없으시니 그는 사람이 아니시므로 결코 </a:t>
            </a:r>
            <a:r>
              <a:rPr lang="ko-KR" altLang="en-US" dirty="0" err="1" smtClean="0"/>
              <a:t>변개치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않으심이니이다</a:t>
            </a:r>
            <a:endParaRPr lang="ko-KR" altLang="en-US" dirty="0" smtClean="0"/>
          </a:p>
          <a:p>
            <a:endParaRPr lang="ko-KR" altLang="en-US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2C1DD-C98F-4116-BDA6-9401ECCEDB68}" type="slidenum">
              <a:rPr lang="ko-KR" altLang="en-US" smtClean="0"/>
              <a:t>130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85371241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하나님을 존중히 여기는 자 </a:t>
            </a:r>
            <a:r>
              <a:rPr lang="en-US" altLang="ko-KR" dirty="0" smtClean="0"/>
              <a:t>= </a:t>
            </a:r>
            <a:r>
              <a:rPr lang="ko-KR" altLang="en-US" dirty="0" smtClean="0"/>
              <a:t>겸손한 자</a:t>
            </a:r>
            <a:endParaRPr lang="en-US" altLang="ko-KR" dirty="0" smtClean="0"/>
          </a:p>
          <a:p>
            <a:r>
              <a:rPr lang="ko-KR" altLang="en-US" dirty="0" smtClean="0"/>
              <a:t>고만의 태도는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예배를 멸시한다</a:t>
            </a:r>
            <a:r>
              <a:rPr lang="en-US" altLang="ko-KR" dirty="0" smtClean="0"/>
              <a:t>. ( </a:t>
            </a:r>
            <a:r>
              <a:rPr lang="ko-KR" altLang="en-US" dirty="0" err="1" smtClean="0"/>
              <a:t>엘리의</a:t>
            </a:r>
            <a:r>
              <a:rPr lang="ko-KR" altLang="en-US" dirty="0" smtClean="0"/>
              <a:t> 아들과 사울 </a:t>
            </a:r>
            <a:r>
              <a:rPr lang="en-US" altLang="ko-KR" dirty="0" smtClean="0"/>
              <a:t>)</a:t>
            </a:r>
          </a:p>
          <a:p>
            <a:r>
              <a:rPr lang="ko-KR" altLang="en-US" dirty="0" smtClean="0"/>
              <a:t>겸손한 자는 </a:t>
            </a:r>
            <a:r>
              <a:rPr lang="en-US" altLang="ko-KR" dirty="0" smtClean="0"/>
              <a:t>? </a:t>
            </a:r>
            <a:r>
              <a:rPr lang="ko-KR" altLang="en-US" dirty="0" smtClean="0"/>
              <a:t>예배를 존중히 여긴다</a:t>
            </a:r>
            <a:r>
              <a:rPr lang="en-US" altLang="ko-KR" dirty="0" smtClean="0"/>
              <a:t>. ( </a:t>
            </a:r>
            <a:r>
              <a:rPr lang="ko-KR" altLang="en-US" dirty="0" smtClean="0"/>
              <a:t>다윗은 예배하는 사람 </a:t>
            </a:r>
            <a:r>
              <a:rPr lang="en-US" altLang="ko-KR" dirty="0" smtClean="0"/>
              <a:t>)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2C1DD-C98F-4116-BDA6-9401ECCEDB68}" type="slidenum">
              <a:rPr lang="ko-KR" altLang="en-US" smtClean="0"/>
              <a:t>131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05281972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err="1" smtClean="0"/>
              <a:t>사무엘은</a:t>
            </a:r>
            <a:r>
              <a:rPr lang="ko-KR" altLang="en-US" dirty="0" smtClean="0"/>
              <a:t> 어머니에 의해  성전에 맡겨지고 </a:t>
            </a:r>
            <a:r>
              <a:rPr lang="ko-KR" altLang="en-US" dirty="0" err="1" smtClean="0"/>
              <a:t>엘리와</a:t>
            </a:r>
            <a:r>
              <a:rPr lang="ko-KR" altLang="en-US" dirty="0" smtClean="0"/>
              <a:t> 그 아들들을 섬긴다</a:t>
            </a:r>
            <a:r>
              <a:rPr lang="en-US" altLang="ko-KR" dirty="0" smtClean="0"/>
              <a:t>. ( </a:t>
            </a:r>
            <a:r>
              <a:rPr lang="ko-KR" altLang="en-US" dirty="0" smtClean="0"/>
              <a:t>이미 준비하신 하나님 </a:t>
            </a:r>
            <a:r>
              <a:rPr lang="en-US" altLang="ko-KR" dirty="0" smtClean="0"/>
              <a:t>)</a:t>
            </a:r>
          </a:p>
          <a:p>
            <a:r>
              <a:rPr lang="ko-KR" altLang="en-US" dirty="0" smtClean="0"/>
              <a:t>다윗이 기름 부음을 받자 </a:t>
            </a:r>
            <a:r>
              <a:rPr lang="en-US" altLang="ko-KR" dirty="0" smtClean="0"/>
              <a:t>(16:13)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그 후에 곧 </a:t>
            </a:r>
            <a:r>
              <a:rPr lang="ko-KR" altLang="en-US" baseline="0" dirty="0" err="1" smtClean="0"/>
              <a:t>사울을</a:t>
            </a:r>
            <a:r>
              <a:rPr lang="ko-KR" altLang="en-US" baseline="0" dirty="0" smtClean="0"/>
              <a:t> 섬기는 자리로 이동한다</a:t>
            </a:r>
            <a:r>
              <a:rPr lang="en-US" altLang="ko-KR" baseline="0" dirty="0" smtClean="0"/>
              <a:t>. ( 16:14~23 )</a:t>
            </a:r>
          </a:p>
          <a:p>
            <a:endParaRPr lang="en-US" altLang="ko-KR" baseline="0" dirty="0" smtClean="0"/>
          </a:p>
          <a:p>
            <a:pPr rtl="0"/>
            <a:r>
              <a:rPr lang="ko-KR" altLang="en-US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사무엘상</a:t>
            </a:r>
            <a:r>
              <a:rPr lang="ko-KR" alt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ko-K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3:1-21 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삼상</a:t>
            </a:r>
            <a:r>
              <a:rPr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3:1-21) - [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복사하기</a:t>
            </a:r>
            <a:r>
              <a:rPr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][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본문으로</a:t>
            </a:r>
            <a:r>
              <a:rPr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][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/>
              </a:rPr>
              <a:t>목록으로</a:t>
            </a:r>
            <a:r>
              <a:rPr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/>
              </a:rPr>
              <a:t>]</a:t>
            </a:r>
          </a:p>
          <a:p>
            <a:pPr rtl="0"/>
            <a:r>
              <a:rPr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(3:1-21) </a:t>
            </a:r>
            <a:r>
              <a:rPr lang="ko-KR" altLang="en-US" sz="1200" b="1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ko-KR" sz="1200" b="1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아이 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사무엘이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엘리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앞에서 여호와를 섬길 때에는 여호와의 말씀이 희귀하여 이상이 흔히 보이지 않았더라</a:t>
            </a:r>
            <a:r>
              <a:rPr lang="ko-KR" altLang="en-US" sz="1200" b="1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ko-KR" sz="1200" b="1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엘리의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눈이 점점 어두워가서 잘 보지 못하는 그 때에 그가 자기 처소에 누웠고</a:t>
            </a:r>
            <a:r>
              <a:rPr lang="ko-KR" altLang="en-US" sz="1200" b="1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ko-KR" sz="1200" b="1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하나님의 등불은 아직 꺼지지 아니하였으며 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사무엘은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하나님의 궤 있는 여호와의 전 안에 누웠더니</a:t>
            </a:r>
            <a:r>
              <a:rPr lang="ko-KR" altLang="en-US" sz="1200" b="1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ko-KR" sz="1200" b="1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여호와께서 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사무엘을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부르시는지라 그가 대답하되 내가 여기 있나이다 하고</a:t>
            </a:r>
            <a:r>
              <a:rPr lang="ko-KR" altLang="en-US" sz="1200" b="1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ko-KR" sz="1200" b="1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엘리에게로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달려가서 가로되 당신이 나를 부르셨기로 내가 여기 있나이다 가로되 나는 부르지 아니하였으니 다시 누우라 그가 가서 누웠더니</a:t>
            </a:r>
            <a:r>
              <a:rPr lang="ko-KR" altLang="en-US" sz="1200" b="1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ko-KR" sz="1200" b="1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여호와께서 다시 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사무엘을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부르시는지라 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사무엘이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일어나서 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엘리에게로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가서 가로되 당신이 나를 부르셨기로 내가 여기 있나이다 대답하되 내 아들아 내가 부르지 아니하였으니 다시 누우라 하니라</a:t>
            </a:r>
            <a:r>
              <a:rPr lang="ko-KR" altLang="en-US" sz="1200" b="1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ko-KR" sz="1200" b="1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사무엘이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아직 여호와를 알지 못하고 여호와의 말씀도 아직 그에게 나타나지 아니한 때라</a:t>
            </a:r>
            <a:r>
              <a:rPr lang="ko-KR" altLang="en-US" sz="1200" b="1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ko-KR" sz="1200" b="1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여호와께서 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세번째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사무엘을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부르시는지라 그가 일어나서 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엘리에게로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가서 가로되 당신이 나를 부르셨기로 내가 여기 있나이다 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엘리가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여호와께서 이 아이를 부르신 줄을 깨닫고</a:t>
            </a:r>
            <a:r>
              <a:rPr lang="ko-KR" altLang="en-US" sz="1200" b="1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ko-KR" sz="1200" b="1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이에 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사무엘에게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이르되 가서 누웠다가 그가 너를 부르시거든 네가 말하기를 여호와여 말씀하옵소서 주의 종이 듣겠나이다 하라 이에 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사무엘이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가서 자기 처소에 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누우니라</a:t>
            </a:r>
            <a:r>
              <a:rPr lang="ko-KR" altLang="en-US" sz="1200" b="1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ko-KR" sz="1200" b="1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여호와께서 임하여 서서 전과 같이 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사무엘아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사무엘아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부르시는지라 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사무엘이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가로되 말씀하옵소서 주의 종이 듣겠나이다</a:t>
            </a:r>
            <a:r>
              <a:rPr lang="ko-KR" altLang="en-US" sz="1200" b="1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ko-KR" sz="1200" b="1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11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여호와께서 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사무엘에게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이르시되 보라 내가 이스라엘 중에 한 일을 행하리니 그것을 듣는 자마다 두 귀가 울리리라</a:t>
            </a:r>
            <a:r>
              <a:rPr lang="ko-KR" altLang="en-US" sz="1200" b="1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ko-KR" sz="1200" b="1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12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내가 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엘리의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집에 대하여 말한 것을 처음부터 끝까지 그 날에 그에게 다 이루리라</a:t>
            </a:r>
            <a:r>
              <a:rPr lang="ko-KR" altLang="en-US" sz="1200" b="1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ko-KR" sz="1200" b="1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13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내가 그 집을 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영영토록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심판하겠다고 그에게 이른 것은 그의 아는 죄악을 인함이니 이는 그가 자기 아들들이 저주를 자청하되 금하지 아니하였음이니라</a:t>
            </a:r>
            <a:r>
              <a:rPr lang="ko-KR" altLang="en-US" sz="1200" b="1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ko-KR" sz="1200" b="1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14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그러므로 내가 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엘리의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집에 대하여 맹세하기를 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엘리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집의 죄악은 제물이나 예물로나 영영히 속함을 얻지 못하리라 하였노라</a:t>
            </a:r>
            <a:r>
              <a:rPr lang="ko-KR" altLang="en-US" sz="1200" b="1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ko-KR" sz="1200" b="1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15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사무엘이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아침까지 누웠다가 여호와의 집 문을 열었으나 그 이상을 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엘리에게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알게 하기를 두려워하더니</a:t>
            </a:r>
            <a:r>
              <a:rPr lang="ko-KR" altLang="en-US" sz="1200" b="1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ko-KR" sz="1200" b="1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16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엘리가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사무엘을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불러 가로되 내 아들 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사무엘아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하니 대답하되 내가 여기 있나이다</a:t>
            </a:r>
            <a:r>
              <a:rPr lang="ko-KR" altLang="en-US" sz="1200" b="1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ko-KR" sz="1200" b="1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17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가로되 네게 무엇을 말씀하셨느냐 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청하노니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내게 숨기지 말라 네게 말씀하신 모든 것을 하나라도 숨기면 하나님이 네게 벌을 내리시고 또 내리시기를 원하노라</a:t>
            </a:r>
            <a:r>
              <a:rPr lang="ko-KR" altLang="en-US" sz="1200" b="1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ko-KR" sz="1200" b="1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18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사무엘이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세세히 말하고 조금도 숨기지 아니하니 그가 가로되 이는 여호와시니 선하신 소견대로 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하실것이니라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하니라</a:t>
            </a:r>
            <a:r>
              <a:rPr lang="ko-KR" altLang="en-US" sz="1200" b="1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ko-KR" sz="1200" b="1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19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사무엘이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자라매 여호와께서 그와 함께 계셔서 그 말로 하나도 땅에 떨어지지 않게 하시니</a:t>
            </a:r>
            <a:r>
              <a:rPr lang="ko-KR" altLang="en-US" sz="1200" b="1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ko-KR" sz="1200" b="1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단에서부터 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브엘세바까지의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온 이스라엘이 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사무엘은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여호와의 선지자로 세우심을 입은 줄을 알았더라</a:t>
            </a:r>
            <a:r>
              <a:rPr lang="ko-KR" altLang="en-US" sz="1200" b="1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ko-KR" sz="1200" b="1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21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여호와께서 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실로에서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다시 나타나시되 여호와께서 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실로에서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여호와의 말씀으로 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사무엘에게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자기를 나타내시니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2C1DD-C98F-4116-BDA6-9401ECCEDB68}" type="slidenum">
              <a:rPr lang="ko-KR" altLang="en-US" smtClean="0"/>
              <a:t>132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2634064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http://blog.koreadaily.com/view/myhome.html?fod_style=B&amp;med_usrid=shongca123&amp;fod_no=1&amp;cid=746718&amp;%BB%E7%B9%AB%BF%A4%BB%F3-%B9%D9%B8%A3%B0%D4-%C0%CC%C7%D8%C7%CF%B1%E2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2C1DD-C98F-4116-BDA6-9401ECCEDB68}" type="slidenum">
              <a:rPr lang="ko-KR" altLang="en-US" smtClean="0"/>
              <a:t>139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5200689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2C1DD-C98F-4116-BDA6-9401ECCEDB68}" type="slidenum">
              <a:rPr lang="ko-KR" altLang="en-US" smtClean="0"/>
              <a:t>140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31837287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http://blog.koreadaily.com/view/myhome.html?fod_style=B&amp;med_usrid=shongca123&amp;cid=746724&amp;fod_no=1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2C1DD-C98F-4116-BDA6-9401ECCEDB68}" type="slidenum">
              <a:rPr lang="ko-KR" altLang="en-US" smtClean="0"/>
              <a:t>171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725136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2C1DD-C98F-4116-BDA6-9401ECCEDB68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99658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8B333-2FEB-434E-B3D7-DA378F296822}" type="datetimeFigureOut">
              <a:rPr lang="ko-KR" altLang="en-US" smtClean="0"/>
              <a:t>2016-10-19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1D988-B854-42AD-9162-68B7A1BB5C5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3514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8B333-2FEB-434E-B3D7-DA378F296822}" type="datetimeFigureOut">
              <a:rPr lang="ko-KR" altLang="en-US" smtClean="0"/>
              <a:t>2016-10-19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1D988-B854-42AD-9162-68B7A1BB5C5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6666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8B333-2FEB-434E-B3D7-DA378F296822}" type="datetimeFigureOut">
              <a:rPr lang="ko-KR" altLang="en-US" smtClean="0"/>
              <a:t>2016-10-19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1D988-B854-42AD-9162-68B7A1BB5C5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20146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8B333-2FEB-434E-B3D7-DA378F296822}" type="datetimeFigureOut">
              <a:rPr lang="ko-KR" altLang="en-US" smtClean="0"/>
              <a:t>2016-10-19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1D988-B854-42AD-9162-68B7A1BB5C5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565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8B333-2FEB-434E-B3D7-DA378F296822}" type="datetimeFigureOut">
              <a:rPr lang="ko-KR" altLang="en-US" smtClean="0"/>
              <a:t>2016-10-19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1D988-B854-42AD-9162-68B7A1BB5C5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67115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8B333-2FEB-434E-B3D7-DA378F296822}" type="datetimeFigureOut">
              <a:rPr lang="ko-KR" altLang="en-US" smtClean="0"/>
              <a:t>2016-10-19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1D988-B854-42AD-9162-68B7A1BB5C5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81938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8B333-2FEB-434E-B3D7-DA378F296822}" type="datetimeFigureOut">
              <a:rPr lang="ko-KR" altLang="en-US" smtClean="0"/>
              <a:t>2016-10-19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1D988-B854-42AD-9162-68B7A1BB5C5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49834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8B333-2FEB-434E-B3D7-DA378F296822}" type="datetimeFigureOut">
              <a:rPr lang="ko-KR" altLang="en-US" smtClean="0"/>
              <a:t>2016-10-19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1D988-B854-42AD-9162-68B7A1BB5C5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86616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8B333-2FEB-434E-B3D7-DA378F296822}" type="datetimeFigureOut">
              <a:rPr lang="ko-KR" altLang="en-US" smtClean="0"/>
              <a:t>2016-10-19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1D988-B854-42AD-9162-68B7A1BB5C5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82356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8B333-2FEB-434E-B3D7-DA378F296822}" type="datetimeFigureOut">
              <a:rPr lang="ko-KR" altLang="en-US" smtClean="0"/>
              <a:t>2016-10-19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1D988-B854-42AD-9162-68B7A1BB5C5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94892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8B333-2FEB-434E-B3D7-DA378F296822}" type="datetimeFigureOut">
              <a:rPr lang="ko-KR" altLang="en-US" smtClean="0"/>
              <a:t>2016-10-19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1D988-B854-42AD-9162-68B7A1BB5C5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03136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28B333-2FEB-434E-B3D7-DA378F296822}" type="datetimeFigureOut">
              <a:rPr lang="ko-KR" altLang="en-US" smtClean="0"/>
              <a:t>2016-10-19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1D988-B854-42AD-9162-68B7A1BB5C5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25753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1.png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b="1" u="sng" dirty="0" smtClean="0">
                <a:solidFill>
                  <a:srgbClr val="FF0000"/>
                </a:solidFill>
              </a:rPr>
              <a:t>사무엘 상하</a:t>
            </a:r>
            <a:endParaRPr lang="ko-KR" altLang="en-US" b="1" u="sng" dirty="0">
              <a:solidFill>
                <a:srgbClr val="FF0000"/>
              </a:solidFill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207096"/>
          </a:xfrm>
        </p:spPr>
        <p:txBody>
          <a:bodyPr>
            <a:normAutofit lnSpcReduction="10000"/>
          </a:bodyPr>
          <a:lstStyle/>
          <a:p>
            <a:r>
              <a:rPr lang="ko-KR" altLang="en-US" b="1" u="sng" dirty="0" err="1" smtClean="0">
                <a:solidFill>
                  <a:schemeClr val="tx2"/>
                </a:solidFill>
              </a:rPr>
              <a:t>바실레이온</a:t>
            </a:r>
            <a:r>
              <a:rPr lang="ko-KR" altLang="en-US" b="1" u="sng" dirty="0" smtClean="0">
                <a:solidFill>
                  <a:schemeClr val="tx2"/>
                </a:solidFill>
              </a:rPr>
              <a:t> 알파</a:t>
            </a:r>
            <a:endParaRPr lang="en-US" altLang="ko-KR" b="1" u="sng" dirty="0" smtClean="0">
              <a:solidFill>
                <a:schemeClr val="tx2"/>
              </a:solidFill>
            </a:endParaRPr>
          </a:p>
          <a:p>
            <a:r>
              <a:rPr lang="en-US" altLang="ko-KR" dirty="0" smtClean="0"/>
              <a:t>(</a:t>
            </a:r>
            <a:r>
              <a:rPr lang="ko-KR" altLang="en-US" dirty="0" smtClean="0"/>
              <a:t>왕국들의 </a:t>
            </a:r>
            <a:r>
              <a:rPr lang="ko-KR" altLang="en-US" dirty="0" err="1" smtClean="0"/>
              <a:t>첫번째</a:t>
            </a:r>
            <a:r>
              <a:rPr lang="ko-KR" altLang="en-US" dirty="0" smtClean="0"/>
              <a:t> 책</a:t>
            </a:r>
            <a:r>
              <a:rPr lang="en-US" altLang="ko-KR" dirty="0" smtClean="0"/>
              <a:t>)</a:t>
            </a:r>
          </a:p>
          <a:p>
            <a:r>
              <a:rPr lang="ko-KR" altLang="en-US" b="1" u="sng" dirty="0" err="1" smtClean="0">
                <a:solidFill>
                  <a:schemeClr val="tx2"/>
                </a:solidFill>
              </a:rPr>
              <a:t>리베르</a:t>
            </a:r>
            <a:r>
              <a:rPr lang="ko-KR" altLang="en-US" b="1" u="sng" dirty="0" smtClean="0">
                <a:solidFill>
                  <a:schemeClr val="tx2"/>
                </a:solidFill>
              </a:rPr>
              <a:t> </a:t>
            </a:r>
            <a:r>
              <a:rPr lang="ko-KR" altLang="en-US" b="1" u="sng" dirty="0" err="1" smtClean="0">
                <a:solidFill>
                  <a:schemeClr val="tx2"/>
                </a:solidFill>
              </a:rPr>
              <a:t>프리무스</a:t>
            </a:r>
            <a:r>
              <a:rPr lang="ko-KR" altLang="en-US" b="1" u="sng" dirty="0">
                <a:solidFill>
                  <a:schemeClr val="tx2"/>
                </a:solidFill>
              </a:rPr>
              <a:t> </a:t>
            </a:r>
            <a:r>
              <a:rPr lang="ko-KR" altLang="en-US" b="1" u="sng" dirty="0" err="1" smtClean="0">
                <a:solidFill>
                  <a:schemeClr val="tx2"/>
                </a:solidFill>
              </a:rPr>
              <a:t>레굼</a:t>
            </a:r>
            <a:endParaRPr lang="en-US" altLang="ko-KR" b="1" u="sng" dirty="0" smtClean="0">
              <a:solidFill>
                <a:schemeClr val="tx2"/>
              </a:solidFill>
            </a:endParaRPr>
          </a:p>
          <a:p>
            <a:r>
              <a:rPr lang="en-US" altLang="ko-KR" dirty="0" smtClean="0"/>
              <a:t>(</a:t>
            </a:r>
            <a:r>
              <a:rPr lang="ko-KR" altLang="en-US" dirty="0" smtClean="0"/>
              <a:t>왕들의 </a:t>
            </a:r>
            <a:r>
              <a:rPr lang="ko-KR" altLang="en-US" dirty="0" err="1" smtClean="0"/>
              <a:t>첫번째</a:t>
            </a:r>
            <a:r>
              <a:rPr lang="ko-KR" altLang="en-US" dirty="0" smtClean="0"/>
              <a:t> 책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5116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사무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44000" cy="68580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</p:pic>
      <p:sp>
        <p:nvSpPr>
          <p:cNvPr id="4" name="아래쪽 화살표 3"/>
          <p:cNvSpPr/>
          <p:nvPr/>
        </p:nvSpPr>
        <p:spPr>
          <a:xfrm>
            <a:off x="6048164" y="2492896"/>
            <a:ext cx="684076" cy="3816424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rgbClr val="FF0000"/>
                </a:solidFill>
              </a:rPr>
              <a:t>다윗의 죽음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6" name="아래쪽 화살표 5"/>
          <p:cNvSpPr/>
          <p:nvPr/>
        </p:nvSpPr>
        <p:spPr>
          <a:xfrm>
            <a:off x="3570325" y="2564904"/>
            <a:ext cx="713643" cy="3816424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err="1" smtClean="0">
                <a:solidFill>
                  <a:srgbClr val="002060"/>
                </a:solidFill>
              </a:rPr>
              <a:t>사울의</a:t>
            </a:r>
            <a:r>
              <a:rPr lang="ko-KR" altLang="en-US" dirty="0" smtClean="0">
                <a:solidFill>
                  <a:srgbClr val="002060"/>
                </a:solidFill>
              </a:rPr>
              <a:t> 죽음</a:t>
            </a:r>
            <a:endParaRPr lang="ko-KR" altLang="en-US" dirty="0">
              <a:solidFill>
                <a:srgbClr val="002060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251520" y="1844824"/>
            <a:ext cx="3819642" cy="4536504"/>
          </a:xfrm>
          <a:prstGeom prst="rect">
            <a:avLst/>
          </a:prstGeom>
          <a:solidFill>
            <a:srgbClr val="00B0F0">
              <a:alpha val="4000"/>
            </a:srgb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chemeClr val="tx1"/>
                </a:solidFill>
              </a:rPr>
              <a:t>사무엘 상</a:t>
            </a:r>
            <a:endParaRPr lang="en-US" altLang="ko-KR" b="1" dirty="0" smtClean="0">
              <a:solidFill>
                <a:schemeClr val="tx1"/>
              </a:solidFill>
            </a:endParaRPr>
          </a:p>
          <a:p>
            <a:pPr algn="ctr"/>
            <a:endParaRPr lang="en-US" altLang="ko-KR" dirty="0"/>
          </a:p>
          <a:p>
            <a:pPr algn="ctr"/>
            <a:endParaRPr lang="en-US" altLang="ko-KR" dirty="0" smtClean="0"/>
          </a:p>
          <a:p>
            <a:pPr algn="ctr"/>
            <a:endParaRPr lang="en-US" altLang="ko-KR" dirty="0"/>
          </a:p>
          <a:p>
            <a:pPr algn="ctr"/>
            <a:endParaRPr lang="en-US" altLang="ko-KR" dirty="0" smtClean="0"/>
          </a:p>
          <a:p>
            <a:pPr algn="ctr"/>
            <a:endParaRPr lang="en-US" altLang="ko-KR" dirty="0"/>
          </a:p>
          <a:p>
            <a:pPr algn="ctr"/>
            <a:endParaRPr lang="en-US" altLang="ko-KR" dirty="0" smtClean="0"/>
          </a:p>
          <a:p>
            <a:pPr algn="ctr"/>
            <a:endParaRPr lang="en-US" altLang="ko-KR" dirty="0"/>
          </a:p>
          <a:p>
            <a:pPr algn="ctr"/>
            <a:endParaRPr lang="en-US" altLang="ko-KR" dirty="0" smtClean="0"/>
          </a:p>
          <a:p>
            <a:pPr algn="ctr"/>
            <a:endParaRPr lang="en-US" altLang="ko-KR" dirty="0"/>
          </a:p>
          <a:p>
            <a:pPr algn="ctr"/>
            <a:endParaRPr lang="en-US" altLang="ko-KR" dirty="0" smtClean="0"/>
          </a:p>
          <a:p>
            <a:pPr algn="ctr"/>
            <a:endParaRPr lang="en-US" altLang="ko-KR" dirty="0"/>
          </a:p>
          <a:p>
            <a:pPr algn="ctr"/>
            <a:endParaRPr lang="en-US" altLang="ko-KR" dirty="0" smtClean="0"/>
          </a:p>
          <a:p>
            <a:pPr algn="ctr"/>
            <a:endParaRPr lang="en-US" altLang="ko-KR" dirty="0"/>
          </a:p>
          <a:p>
            <a:pPr algn="ctr"/>
            <a:endParaRPr lang="en-US" altLang="ko-KR" dirty="0" smtClean="0"/>
          </a:p>
          <a:p>
            <a:pPr algn="ctr"/>
            <a:endParaRPr lang="ko-KR" altLang="en-US" dirty="0"/>
          </a:p>
        </p:txBody>
      </p:sp>
      <p:sp>
        <p:nvSpPr>
          <p:cNvPr id="8" name="직사각형 7"/>
          <p:cNvSpPr/>
          <p:nvPr/>
        </p:nvSpPr>
        <p:spPr>
          <a:xfrm>
            <a:off x="4067944" y="1844824"/>
            <a:ext cx="2517062" cy="4536504"/>
          </a:xfrm>
          <a:prstGeom prst="rect">
            <a:avLst/>
          </a:prstGeom>
          <a:solidFill>
            <a:srgbClr val="FF0000">
              <a:alpha val="4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err="1" smtClean="0">
                <a:solidFill>
                  <a:schemeClr val="tx1"/>
                </a:solidFill>
              </a:rPr>
              <a:t>사무엘하</a:t>
            </a:r>
            <a:endParaRPr lang="en-US" altLang="ko-KR" b="1" dirty="0" smtClean="0">
              <a:solidFill>
                <a:schemeClr val="tx1"/>
              </a:solidFill>
            </a:endParaRPr>
          </a:p>
          <a:p>
            <a:pPr algn="ctr"/>
            <a:endParaRPr lang="en-US" altLang="ko-KR" dirty="0"/>
          </a:p>
          <a:p>
            <a:pPr algn="ctr"/>
            <a:endParaRPr lang="en-US" altLang="ko-KR" dirty="0" smtClean="0"/>
          </a:p>
          <a:p>
            <a:pPr algn="ctr"/>
            <a:endParaRPr lang="en-US" altLang="ko-KR" dirty="0"/>
          </a:p>
          <a:p>
            <a:pPr algn="ctr"/>
            <a:endParaRPr lang="en-US" altLang="ko-KR" dirty="0" smtClean="0"/>
          </a:p>
          <a:p>
            <a:pPr algn="ctr"/>
            <a:endParaRPr lang="en-US" altLang="ko-KR" dirty="0"/>
          </a:p>
          <a:p>
            <a:pPr algn="ctr"/>
            <a:endParaRPr lang="en-US" altLang="ko-KR" dirty="0" smtClean="0"/>
          </a:p>
          <a:p>
            <a:pPr algn="ctr"/>
            <a:endParaRPr lang="en-US" altLang="ko-KR" dirty="0"/>
          </a:p>
          <a:p>
            <a:pPr algn="ctr"/>
            <a:endParaRPr lang="en-US" altLang="ko-KR" dirty="0" smtClean="0"/>
          </a:p>
          <a:p>
            <a:pPr algn="ctr"/>
            <a:endParaRPr lang="en-US" altLang="ko-KR" dirty="0"/>
          </a:p>
          <a:p>
            <a:pPr algn="ctr"/>
            <a:endParaRPr lang="en-US" altLang="ko-KR" dirty="0" smtClean="0"/>
          </a:p>
          <a:p>
            <a:pPr algn="ctr"/>
            <a:endParaRPr lang="en-US" altLang="ko-KR" dirty="0"/>
          </a:p>
          <a:p>
            <a:pPr algn="ctr"/>
            <a:endParaRPr lang="en-US" altLang="ko-KR" dirty="0" smtClean="0"/>
          </a:p>
          <a:p>
            <a:pPr algn="ctr"/>
            <a:endParaRPr lang="en-US" altLang="ko-KR" dirty="0"/>
          </a:p>
          <a:p>
            <a:pPr algn="ctr"/>
            <a:endParaRPr lang="en-US" altLang="ko-KR" dirty="0" smtClean="0"/>
          </a:p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02890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5" grpId="0" animBg="1"/>
      <p:bldP spid="8" grpId="0" animBg="1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3600" dirty="0" smtClean="0"/>
              <a:t>사무엘 아들의 교만</a:t>
            </a:r>
            <a:endParaRPr lang="ko-KR" altLang="en-US" sz="36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92500" lnSpcReduction="20000"/>
          </a:bodyPr>
          <a:lstStyle/>
          <a:p>
            <a:r>
              <a:rPr lang="ko-KR" altLang="en-US" dirty="0" err="1" smtClean="0"/>
              <a:t>사무엘과</a:t>
            </a:r>
            <a:r>
              <a:rPr lang="ko-KR" altLang="en-US" dirty="0" smtClean="0"/>
              <a:t> 그 아들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/>
              <a:t>삼상</a:t>
            </a:r>
            <a:r>
              <a:rPr lang="en-US" altLang="ko-KR" dirty="0"/>
              <a:t>8:1 </a:t>
            </a:r>
            <a:r>
              <a:rPr lang="ko-KR" altLang="en-US" dirty="0" err="1"/>
              <a:t>사무엘이</a:t>
            </a:r>
            <a:r>
              <a:rPr lang="ko-KR" altLang="en-US" dirty="0"/>
              <a:t> 늙으매 그 아들들로 이스라엘 사사를 삼으니</a:t>
            </a:r>
          </a:p>
          <a:p>
            <a:endParaRPr lang="ko-KR" altLang="en-US" dirty="0"/>
          </a:p>
          <a:p>
            <a:r>
              <a:rPr lang="ko-KR" altLang="en-US" dirty="0"/>
              <a:t>삼상</a:t>
            </a:r>
            <a:r>
              <a:rPr lang="en-US" altLang="ko-KR" dirty="0"/>
              <a:t>8:2 </a:t>
            </a:r>
            <a:r>
              <a:rPr lang="ko-KR" altLang="en-US" dirty="0"/>
              <a:t>장자의 이름은 </a:t>
            </a:r>
            <a:r>
              <a:rPr lang="ko-KR" altLang="en-US" dirty="0" err="1"/>
              <a:t>요엘이요</a:t>
            </a:r>
            <a:r>
              <a:rPr lang="ko-KR" altLang="en-US" dirty="0"/>
              <a:t> </a:t>
            </a:r>
            <a:r>
              <a:rPr lang="ko-KR" altLang="en-US" dirty="0" err="1"/>
              <a:t>차자의</a:t>
            </a:r>
            <a:r>
              <a:rPr lang="ko-KR" altLang="en-US" dirty="0"/>
              <a:t> 이름은 </a:t>
            </a:r>
            <a:r>
              <a:rPr lang="ko-KR" altLang="en-US" dirty="0" err="1"/>
              <a:t>아비야라</a:t>
            </a:r>
            <a:r>
              <a:rPr lang="ko-KR" altLang="en-US" dirty="0"/>
              <a:t> 그들이 </a:t>
            </a:r>
            <a:r>
              <a:rPr lang="ko-KR" altLang="en-US" dirty="0" err="1"/>
              <a:t>브엘세바에서</a:t>
            </a:r>
            <a:r>
              <a:rPr lang="ko-KR" altLang="en-US" dirty="0"/>
              <a:t> 사사가 되니라</a:t>
            </a:r>
          </a:p>
          <a:p>
            <a:endParaRPr lang="ko-KR" altLang="en-US" dirty="0"/>
          </a:p>
          <a:p>
            <a:r>
              <a:rPr lang="ko-KR" altLang="en-US" dirty="0"/>
              <a:t>삼상</a:t>
            </a:r>
            <a:r>
              <a:rPr lang="en-US" altLang="ko-KR" dirty="0"/>
              <a:t>8:3 </a:t>
            </a:r>
            <a:r>
              <a:rPr lang="ko-KR" altLang="en-US" dirty="0"/>
              <a:t>그 아들들이 그 아비의 행위를 따르지 아니하고 이를 따라서 뇌물을 취하고 판결을 굽게 </a:t>
            </a:r>
            <a:r>
              <a:rPr lang="ko-KR" altLang="en-US" dirty="0" smtClean="0"/>
              <a:t>하니라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6400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92500" lnSpcReduction="10000"/>
          </a:bodyPr>
          <a:lstStyle/>
          <a:p>
            <a:r>
              <a:rPr lang="ko-KR" altLang="en-US" dirty="0"/>
              <a:t>삼상</a:t>
            </a:r>
            <a:r>
              <a:rPr lang="en-US" altLang="ko-KR" dirty="0"/>
              <a:t>8:6 </a:t>
            </a:r>
            <a:r>
              <a:rPr lang="ko-KR" altLang="en-US" b="1" dirty="0">
                <a:solidFill>
                  <a:srgbClr val="FF0000"/>
                </a:solidFill>
              </a:rPr>
              <a:t>우리에게 왕을 주어 </a:t>
            </a:r>
            <a:r>
              <a:rPr lang="ko-KR" altLang="en-US" dirty="0"/>
              <a:t>우리를 다스리게 하라 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ko-KR" altLang="en-US" dirty="0"/>
              <a:t>삼상</a:t>
            </a:r>
            <a:r>
              <a:rPr lang="en-US" altLang="ko-KR" dirty="0"/>
              <a:t>8:7 </a:t>
            </a:r>
            <a:r>
              <a:rPr lang="ko-KR" altLang="en-US" dirty="0"/>
              <a:t>여호와께서 </a:t>
            </a:r>
            <a:r>
              <a:rPr lang="ko-KR" altLang="en-US" dirty="0" err="1"/>
              <a:t>사무엘에게</a:t>
            </a:r>
            <a:r>
              <a:rPr lang="ko-KR" altLang="en-US" dirty="0"/>
              <a:t> 이르시되 백성이 네게 한 말을 다 들으라 그들이 너를 버림이 아니요 </a:t>
            </a:r>
            <a:r>
              <a:rPr lang="ko-KR" altLang="en-US" b="1" dirty="0">
                <a:solidFill>
                  <a:srgbClr val="FF0000"/>
                </a:solidFill>
              </a:rPr>
              <a:t>나를 버려 자기들의 왕이 되지 못하게 </a:t>
            </a:r>
            <a:r>
              <a:rPr lang="ko-KR" altLang="en-US" b="1" dirty="0" smtClean="0">
                <a:solidFill>
                  <a:srgbClr val="FF0000"/>
                </a:solidFill>
              </a:rPr>
              <a:t>함이니라</a:t>
            </a:r>
            <a:endParaRPr lang="en-US" altLang="ko-KR" b="1" dirty="0" smtClean="0">
              <a:solidFill>
                <a:srgbClr val="FF0000"/>
              </a:solidFill>
            </a:endParaRPr>
          </a:p>
          <a:p>
            <a:endParaRPr lang="en-US" altLang="ko-KR" b="1" dirty="0">
              <a:solidFill>
                <a:srgbClr val="FF0000"/>
              </a:solidFill>
            </a:endParaRPr>
          </a:p>
          <a:p>
            <a:r>
              <a:rPr lang="ko-KR" altLang="en-US" dirty="0" smtClean="0"/>
              <a:t>삼상</a:t>
            </a:r>
            <a:r>
              <a:rPr lang="en-US" altLang="ko-KR" dirty="0"/>
              <a:t>8:9 </a:t>
            </a:r>
            <a:r>
              <a:rPr lang="ko-KR" altLang="en-US" dirty="0"/>
              <a:t>그러므로 그들의 말을 듣되 너는 그들에게 엄히 경계하고 </a:t>
            </a:r>
            <a:r>
              <a:rPr lang="ko-KR" altLang="en-US" b="1" dirty="0"/>
              <a:t>그들을 다스릴 왕의 제도를 알게 하라</a:t>
            </a:r>
          </a:p>
          <a:p>
            <a:endParaRPr lang="ko-KR" altLang="en-US" b="1" dirty="0">
              <a:solidFill>
                <a:srgbClr val="FF0000"/>
              </a:solidFill>
            </a:endParaRPr>
          </a:p>
          <a:p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3324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988840"/>
            <a:ext cx="2880320" cy="3780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1115616" y="5769260"/>
            <a:ext cx="35637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/>
              <a:t>삼상 </a:t>
            </a:r>
            <a:r>
              <a:rPr lang="en-US" altLang="ko-KR" dirty="0" smtClean="0"/>
              <a:t>9:19  </a:t>
            </a:r>
            <a:r>
              <a:rPr lang="ko-KR" altLang="en-US" dirty="0" err="1" smtClean="0"/>
              <a:t>사무엘이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사울을</a:t>
            </a:r>
            <a:r>
              <a:rPr lang="ko-KR" altLang="en-US" dirty="0" smtClean="0"/>
              <a:t> 영접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8897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80802"/>
            <a:ext cx="3528392" cy="4181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978451" y="5791016"/>
            <a:ext cx="29386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/>
              <a:t>삼상 </a:t>
            </a:r>
            <a:r>
              <a:rPr lang="en-US" altLang="ko-KR" dirty="0" smtClean="0"/>
              <a:t>10:1 </a:t>
            </a:r>
            <a:r>
              <a:rPr lang="ko-KR" altLang="en-US" dirty="0" err="1" smtClean="0"/>
              <a:t>사울의</a:t>
            </a:r>
            <a:r>
              <a:rPr lang="ko-KR" altLang="en-US" dirty="0" smtClean="0"/>
              <a:t> 기름부음</a:t>
            </a:r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4283968" y="404664"/>
            <a:ext cx="170591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400" b="1" dirty="0" smtClean="0">
                <a:solidFill>
                  <a:srgbClr val="7030A0"/>
                </a:solidFill>
              </a:rPr>
              <a:t>왕의 제도</a:t>
            </a:r>
            <a:endParaRPr lang="en-US" altLang="ko-KR" sz="2400" b="1" dirty="0" smtClean="0">
              <a:solidFill>
                <a:srgbClr val="7030A0"/>
              </a:solidFill>
            </a:endParaRPr>
          </a:p>
          <a:p>
            <a:r>
              <a:rPr lang="ko-KR" altLang="en-US" sz="2400" dirty="0" smtClean="0"/>
              <a:t>신</a:t>
            </a:r>
            <a:r>
              <a:rPr lang="en-US" altLang="ko-KR" sz="2400" dirty="0" smtClean="0"/>
              <a:t>17:14-20</a:t>
            </a:r>
            <a:endParaRPr lang="ko-KR" altLang="en-US" sz="2400" dirty="0"/>
          </a:p>
        </p:txBody>
      </p:sp>
      <p:sp>
        <p:nvSpPr>
          <p:cNvPr id="5" name="직사각형 4"/>
          <p:cNvSpPr/>
          <p:nvPr/>
        </p:nvSpPr>
        <p:spPr>
          <a:xfrm>
            <a:off x="4788024" y="1382034"/>
            <a:ext cx="21948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/>
              <a:t>여호와의 택하신 자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4802280" y="1751366"/>
            <a:ext cx="25891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/>
              <a:t>네 형제 중에서 한 사람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4802280" y="2242923"/>
            <a:ext cx="23583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/>
              <a:t>말을 많이 두지 말 것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4815054" y="2668886"/>
            <a:ext cx="35125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/>
              <a:t>백성을 </a:t>
            </a:r>
            <a:r>
              <a:rPr lang="ko-KR" altLang="en-US" dirty="0" err="1"/>
              <a:t>애굽으로</a:t>
            </a:r>
            <a:r>
              <a:rPr lang="ko-KR" altLang="en-US" dirty="0"/>
              <a:t> 돌아가게 말 것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4799162" y="3100934"/>
            <a:ext cx="25891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/>
              <a:t>아내를 </a:t>
            </a:r>
            <a:r>
              <a:rPr lang="ko-KR" altLang="en-US" dirty="0" smtClean="0"/>
              <a:t>많이 두지 </a:t>
            </a:r>
            <a:r>
              <a:rPr lang="ko-KR" altLang="en-US" dirty="0" err="1" smtClean="0"/>
              <a:t>말것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11" name="직사각형 10"/>
          <p:cNvSpPr/>
          <p:nvPr/>
        </p:nvSpPr>
        <p:spPr>
          <a:xfrm>
            <a:off x="4799162" y="3470266"/>
            <a:ext cx="41376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 err="1"/>
              <a:t>은금을</a:t>
            </a:r>
            <a:r>
              <a:rPr lang="ko-KR" altLang="en-US" dirty="0"/>
              <a:t> 자기를 위하여 많이 쌓지 말 것</a:t>
            </a:r>
          </a:p>
        </p:txBody>
      </p:sp>
      <p:sp>
        <p:nvSpPr>
          <p:cNvPr id="12" name="직사각형 11"/>
          <p:cNvSpPr/>
          <p:nvPr/>
        </p:nvSpPr>
        <p:spPr>
          <a:xfrm>
            <a:off x="4788024" y="3893022"/>
            <a:ext cx="21130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 err="1"/>
              <a:t>율법서를</a:t>
            </a:r>
            <a:r>
              <a:rPr lang="ko-KR" altLang="en-US" dirty="0"/>
              <a:t> 등사하여</a:t>
            </a:r>
          </a:p>
        </p:txBody>
      </p:sp>
      <p:sp>
        <p:nvSpPr>
          <p:cNvPr id="13" name="직사각형 12"/>
          <p:cNvSpPr/>
          <p:nvPr/>
        </p:nvSpPr>
        <p:spPr>
          <a:xfrm>
            <a:off x="5169019" y="4325070"/>
            <a:ext cx="33634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/>
              <a:t>평생에 자기 옆에 두고 읽어서 </a:t>
            </a:r>
          </a:p>
        </p:txBody>
      </p:sp>
      <p:sp>
        <p:nvSpPr>
          <p:cNvPr id="14" name="직사각형 13"/>
          <p:cNvSpPr/>
          <p:nvPr/>
        </p:nvSpPr>
        <p:spPr>
          <a:xfrm>
            <a:off x="5182362" y="4694402"/>
            <a:ext cx="29690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/>
              <a:t>여호와 경외하기를 배우며 </a:t>
            </a:r>
          </a:p>
        </p:txBody>
      </p:sp>
      <p:sp>
        <p:nvSpPr>
          <p:cNvPr id="15" name="직사각형 14"/>
          <p:cNvSpPr/>
          <p:nvPr/>
        </p:nvSpPr>
        <p:spPr>
          <a:xfrm>
            <a:off x="5216642" y="5054442"/>
            <a:ext cx="35942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/>
              <a:t>율법의 모든 말과 이 규례를 </a:t>
            </a:r>
            <a:r>
              <a:rPr lang="ko-KR" altLang="en-US" dirty="0" smtClean="0"/>
              <a:t>지켜</a:t>
            </a:r>
            <a:endParaRPr lang="ko-KR" altLang="en-US" dirty="0"/>
          </a:p>
        </p:txBody>
      </p:sp>
      <p:sp>
        <p:nvSpPr>
          <p:cNvPr id="17" name="직사각형 16"/>
          <p:cNvSpPr/>
          <p:nvPr/>
        </p:nvSpPr>
        <p:spPr>
          <a:xfrm>
            <a:off x="4815054" y="5576174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 smtClean="0"/>
              <a:t>그리하면</a:t>
            </a:r>
            <a:endParaRPr lang="ko-KR" altLang="en-US" dirty="0"/>
          </a:p>
        </p:txBody>
      </p:sp>
      <p:sp>
        <p:nvSpPr>
          <p:cNvPr id="16" name="직사각형 15"/>
          <p:cNvSpPr/>
          <p:nvPr/>
        </p:nvSpPr>
        <p:spPr>
          <a:xfrm>
            <a:off x="4788024" y="5973014"/>
            <a:ext cx="43685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/>
              <a:t>마음이 그 </a:t>
            </a:r>
            <a:r>
              <a:rPr lang="ko-KR" altLang="en-US" b="1" dirty="0">
                <a:solidFill>
                  <a:srgbClr val="FF0000"/>
                </a:solidFill>
              </a:rPr>
              <a:t>형제 위에 교만하지 아니하고 </a:t>
            </a:r>
          </a:p>
        </p:txBody>
      </p:sp>
      <p:sp>
        <p:nvSpPr>
          <p:cNvPr id="18" name="직사각형 17"/>
          <p:cNvSpPr/>
          <p:nvPr/>
        </p:nvSpPr>
        <p:spPr>
          <a:xfrm>
            <a:off x="4815054" y="6342346"/>
            <a:ext cx="39741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/>
              <a:t>좌로나 우로나 치우치지 아니하리니 </a:t>
            </a:r>
          </a:p>
        </p:txBody>
      </p:sp>
      <p:sp>
        <p:nvSpPr>
          <p:cNvPr id="19" name="직사각형 18"/>
          <p:cNvSpPr/>
          <p:nvPr/>
        </p:nvSpPr>
        <p:spPr>
          <a:xfrm>
            <a:off x="955686" y="6176341"/>
            <a:ext cx="34002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/>
              <a:t>삼상</a:t>
            </a:r>
            <a:r>
              <a:rPr lang="en-US" altLang="ko-KR" dirty="0" smtClean="0"/>
              <a:t>10:6 </a:t>
            </a:r>
            <a:r>
              <a:rPr lang="ko-KR" altLang="en-US" b="1" dirty="0" smtClean="0">
                <a:solidFill>
                  <a:srgbClr val="FF0000"/>
                </a:solidFill>
              </a:rPr>
              <a:t>여호와의 신이 임하여</a:t>
            </a:r>
            <a:endParaRPr lang="en-US" altLang="ko-KR" b="1" dirty="0" smtClean="0">
              <a:solidFill>
                <a:srgbClr val="FF0000"/>
              </a:solidFill>
            </a:endParaRPr>
          </a:p>
          <a:p>
            <a:r>
              <a:rPr lang="en-US" altLang="ko-KR" dirty="0"/>
              <a:t> </a:t>
            </a:r>
            <a:r>
              <a:rPr lang="en-US" altLang="ko-KR" dirty="0" smtClean="0"/>
              <a:t>           </a:t>
            </a:r>
            <a:r>
              <a:rPr lang="ko-KR" altLang="en-US" dirty="0" smtClean="0"/>
              <a:t>변하여 새 사람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35640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7" grpId="0"/>
      <p:bldP spid="16" grpId="0"/>
      <p:bldP spid="18" grpId="0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131" y="0"/>
            <a:ext cx="2789963" cy="306896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154997"/>
            <a:ext cx="5250582" cy="25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ko-KR" altLang="en-US" dirty="0" smtClean="0">
                <a:solidFill>
                  <a:srgbClr val="FF0000"/>
                </a:solidFill>
              </a:rPr>
              <a:t>대조</a:t>
            </a:r>
            <a:endParaRPr lang="en-US" altLang="ko-KR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  </a:t>
            </a:r>
            <a:r>
              <a:rPr lang="ko-KR" altLang="en-US" sz="2800" b="1" dirty="0" smtClean="0"/>
              <a:t>사울 </a:t>
            </a:r>
            <a:r>
              <a:rPr lang="en-US" altLang="ko-KR" sz="2800" b="1" dirty="0" smtClean="0"/>
              <a:t>vs </a:t>
            </a:r>
            <a:r>
              <a:rPr lang="ko-KR" altLang="en-US" sz="2800" b="1" dirty="0" smtClean="0"/>
              <a:t>다윗</a:t>
            </a:r>
            <a:endParaRPr lang="en-US" altLang="ko-KR" sz="2800" b="1" dirty="0" smtClean="0"/>
          </a:p>
          <a:p>
            <a:pPr marL="0" indent="0"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</a:t>
            </a:r>
            <a:r>
              <a:rPr lang="en-US" altLang="ko-KR" sz="2400" dirty="0" smtClean="0"/>
              <a:t> </a:t>
            </a:r>
            <a:r>
              <a:rPr lang="en-US" altLang="ko-KR" dirty="0" smtClean="0"/>
              <a:t> </a:t>
            </a:r>
            <a:r>
              <a:rPr lang="ko-KR" altLang="en-US" sz="2800" dirty="0" smtClean="0"/>
              <a:t>제사를 멸시한 </a:t>
            </a:r>
            <a:r>
              <a:rPr lang="ko-KR" altLang="en-US" sz="2800" dirty="0"/>
              <a:t>사울 </a:t>
            </a:r>
            <a:r>
              <a:rPr lang="en-US" altLang="ko-KR" sz="2800" dirty="0" smtClean="0"/>
              <a:t>( </a:t>
            </a:r>
            <a:r>
              <a:rPr lang="ko-KR" altLang="en-US" sz="2800" dirty="0" smtClean="0"/>
              <a:t>삼상</a:t>
            </a:r>
            <a:r>
              <a:rPr lang="en-US" altLang="ko-KR" sz="2800" dirty="0" smtClean="0"/>
              <a:t>13:8-15 ) </a:t>
            </a:r>
            <a:r>
              <a:rPr lang="ko-KR" altLang="en-US" sz="2800" dirty="0" err="1" smtClean="0"/>
              <a:t>블레셋</a:t>
            </a:r>
            <a:endParaRPr lang="en-US" altLang="ko-KR" sz="2800" dirty="0" smtClean="0"/>
          </a:p>
          <a:p>
            <a:pPr marL="0" indent="0">
              <a:buNone/>
            </a:pPr>
            <a:r>
              <a:rPr lang="en-US" altLang="ko-KR" sz="2800" dirty="0"/>
              <a:t> </a:t>
            </a:r>
            <a:r>
              <a:rPr lang="en-US" altLang="ko-KR" sz="2000" dirty="0" smtClean="0"/>
              <a:t>   </a:t>
            </a:r>
            <a:r>
              <a:rPr lang="en-US" altLang="ko-KR" sz="2800" dirty="0" smtClean="0"/>
              <a:t> </a:t>
            </a:r>
            <a:r>
              <a:rPr lang="ko-KR" altLang="en-US" sz="2800" dirty="0" smtClean="0"/>
              <a:t>자기를 위한 기념비 </a:t>
            </a:r>
            <a:r>
              <a:rPr lang="en-US" altLang="ko-KR" sz="2800" dirty="0" smtClean="0"/>
              <a:t>( </a:t>
            </a:r>
            <a:r>
              <a:rPr lang="ko-KR" altLang="en-US" sz="2800" dirty="0" smtClean="0"/>
              <a:t>삼상</a:t>
            </a:r>
            <a:r>
              <a:rPr lang="en-US" altLang="ko-KR" sz="2800" dirty="0" smtClean="0"/>
              <a:t>15:12 ) </a:t>
            </a:r>
            <a:r>
              <a:rPr lang="ko-KR" altLang="en-US" sz="2800" dirty="0" err="1" smtClean="0"/>
              <a:t>아말렉</a:t>
            </a:r>
            <a:endParaRPr lang="en-US" altLang="ko-KR" sz="2800" dirty="0" smtClean="0"/>
          </a:p>
          <a:p>
            <a:pPr marL="0" indent="0">
              <a:buNone/>
            </a:pPr>
            <a:r>
              <a:rPr lang="en-US" altLang="ko-KR" sz="2400" dirty="0"/>
              <a:t> </a:t>
            </a:r>
            <a:r>
              <a:rPr lang="en-US" altLang="ko-KR" sz="2400" dirty="0" smtClean="0"/>
              <a:t>    </a:t>
            </a:r>
            <a:r>
              <a:rPr lang="ko-KR" altLang="en-US" sz="2800" dirty="0" smtClean="0"/>
              <a:t>백성의 말을 두려워 함 </a:t>
            </a:r>
            <a:r>
              <a:rPr lang="en-US" altLang="ko-KR" sz="2800" dirty="0" smtClean="0"/>
              <a:t>( </a:t>
            </a:r>
            <a:r>
              <a:rPr lang="ko-KR" altLang="en-US" sz="2800" dirty="0" smtClean="0"/>
              <a:t>삼상 </a:t>
            </a:r>
            <a:r>
              <a:rPr lang="en-US" altLang="ko-KR" sz="2800" dirty="0" smtClean="0"/>
              <a:t>15:22-24 )</a:t>
            </a:r>
            <a:endParaRPr lang="ko-KR" altLang="en-US" sz="28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0752" y="4340657"/>
            <a:ext cx="3309937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214" y="4560560"/>
            <a:ext cx="3461218" cy="1964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5724128" y="6413416"/>
            <a:ext cx="13676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/>
              <a:t>삼상 </a:t>
            </a:r>
            <a:r>
              <a:rPr lang="en-US" altLang="ko-KR" dirty="0"/>
              <a:t>15:28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2182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ko-KR" altLang="en-US" dirty="0" err="1"/>
              <a:t>엘리의</a:t>
            </a:r>
            <a:r>
              <a:rPr lang="ko-KR" altLang="en-US" dirty="0"/>
              <a:t> 아들들 </a:t>
            </a:r>
            <a:endParaRPr lang="en-US" altLang="ko-KR" dirty="0"/>
          </a:p>
          <a:p>
            <a:pPr marL="0" indent="0">
              <a:buNone/>
            </a:pPr>
            <a:r>
              <a:rPr lang="ko-KR" altLang="en-US" dirty="0"/>
              <a:t>    삼상</a:t>
            </a:r>
            <a:r>
              <a:rPr lang="en-US" altLang="ko-KR" dirty="0"/>
              <a:t>2:12 </a:t>
            </a:r>
            <a:r>
              <a:rPr lang="ko-KR" altLang="en-US" b="1" dirty="0">
                <a:solidFill>
                  <a:srgbClr val="FF0000"/>
                </a:solidFill>
              </a:rPr>
              <a:t>여호와를 알지 아니하더라</a:t>
            </a:r>
            <a:endParaRPr lang="en-US" altLang="ko-KR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ko-KR" dirty="0"/>
              <a:t>                </a:t>
            </a:r>
            <a:r>
              <a:rPr lang="ko-KR" altLang="en-US" dirty="0" err="1"/>
              <a:t>삿</a:t>
            </a:r>
            <a:r>
              <a:rPr lang="en-US" altLang="ko-KR" dirty="0"/>
              <a:t>2:10</a:t>
            </a:r>
          </a:p>
          <a:p>
            <a:pPr marL="0" indent="0">
              <a:buNone/>
            </a:pPr>
            <a:r>
              <a:rPr lang="en-US" altLang="ko-KR" dirty="0"/>
              <a:t>    </a:t>
            </a:r>
            <a:r>
              <a:rPr lang="ko-KR" altLang="en-US" dirty="0"/>
              <a:t>삼상</a:t>
            </a:r>
            <a:r>
              <a:rPr lang="en-US" altLang="ko-KR" dirty="0"/>
              <a:t>2:17 </a:t>
            </a:r>
            <a:r>
              <a:rPr lang="ko-KR" altLang="en-US" b="1" dirty="0">
                <a:solidFill>
                  <a:srgbClr val="FF0000"/>
                </a:solidFill>
              </a:rPr>
              <a:t>제사 멸시 </a:t>
            </a:r>
            <a:r>
              <a:rPr lang="en-US" altLang="ko-KR" b="1" dirty="0">
                <a:solidFill>
                  <a:srgbClr val="FF0000"/>
                </a:solidFill>
              </a:rPr>
              <a:t>/ </a:t>
            </a:r>
            <a:r>
              <a:rPr lang="ko-KR" altLang="en-US" b="1" dirty="0">
                <a:solidFill>
                  <a:srgbClr val="FF0000"/>
                </a:solidFill>
              </a:rPr>
              <a:t>자식 우상</a:t>
            </a:r>
            <a:endParaRPr lang="en-US" altLang="ko-KR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ko-KR" dirty="0"/>
              <a:t>                </a:t>
            </a:r>
            <a:r>
              <a:rPr lang="ko-KR" altLang="en-US" dirty="0"/>
              <a:t>삼상</a:t>
            </a:r>
            <a:r>
              <a:rPr lang="en-US" altLang="ko-KR" dirty="0" smtClean="0"/>
              <a:t>2:28-30</a:t>
            </a:r>
          </a:p>
          <a:p>
            <a:pPr marL="0" indent="0"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  </a:t>
            </a:r>
            <a:r>
              <a:rPr lang="ko-KR" altLang="en-US" dirty="0" smtClean="0"/>
              <a:t>삼상</a:t>
            </a:r>
            <a:r>
              <a:rPr lang="en-US" altLang="ko-KR" dirty="0" smtClean="0"/>
              <a:t>3:13 </a:t>
            </a:r>
            <a:r>
              <a:rPr lang="ko-KR" altLang="en-US" b="1" dirty="0" smtClean="0">
                <a:solidFill>
                  <a:srgbClr val="FF0000"/>
                </a:solidFill>
              </a:rPr>
              <a:t>금하지 아니함</a:t>
            </a:r>
            <a:r>
              <a:rPr lang="en-US" altLang="ko-KR" b="1" dirty="0" smtClean="0">
                <a:solidFill>
                  <a:srgbClr val="FF0000"/>
                </a:solidFill>
              </a:rPr>
              <a:t>( </a:t>
            </a:r>
            <a:r>
              <a:rPr lang="ko-KR" altLang="en-US" b="1" dirty="0" smtClean="0">
                <a:solidFill>
                  <a:srgbClr val="FF0000"/>
                </a:solidFill>
              </a:rPr>
              <a:t>교육의 부재 </a:t>
            </a:r>
            <a:r>
              <a:rPr lang="en-US" altLang="ko-KR" b="1" dirty="0" smtClean="0">
                <a:solidFill>
                  <a:srgbClr val="FF0000"/>
                </a:solidFill>
              </a:rPr>
              <a:t>)</a:t>
            </a:r>
          </a:p>
          <a:p>
            <a:pPr marL="0" indent="0">
              <a:buNone/>
            </a:pPr>
            <a:endParaRPr lang="en-US" altLang="ko-KR" b="1" dirty="0" smtClean="0">
              <a:solidFill>
                <a:srgbClr val="FF0000"/>
              </a:solidFill>
            </a:endParaRPr>
          </a:p>
          <a:p>
            <a:r>
              <a:rPr lang="ko-KR" altLang="en-US" dirty="0" smtClean="0"/>
              <a:t>사울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  </a:t>
            </a:r>
            <a:r>
              <a:rPr lang="ko-KR" altLang="en-US" dirty="0" smtClean="0"/>
              <a:t>삼상</a:t>
            </a:r>
            <a:r>
              <a:rPr lang="en-US" altLang="ko-KR" dirty="0"/>
              <a:t>13:8-15</a:t>
            </a:r>
            <a:r>
              <a:rPr lang="en-US" altLang="ko-KR" dirty="0" smtClean="0"/>
              <a:t>  </a:t>
            </a:r>
            <a:r>
              <a:rPr lang="ko-KR" altLang="en-US" b="1" dirty="0" smtClean="0">
                <a:solidFill>
                  <a:srgbClr val="FF0000"/>
                </a:solidFill>
              </a:rPr>
              <a:t>제사를 </a:t>
            </a:r>
            <a:r>
              <a:rPr lang="ko-KR" altLang="en-US" b="1" dirty="0">
                <a:solidFill>
                  <a:srgbClr val="FF0000"/>
                </a:solidFill>
              </a:rPr>
              <a:t>멸시</a:t>
            </a:r>
            <a:r>
              <a:rPr lang="ko-KR" altLang="en-US" dirty="0"/>
              <a:t>한 사울 </a:t>
            </a:r>
            <a:r>
              <a:rPr lang="en-US" altLang="ko-KR" dirty="0" smtClean="0"/>
              <a:t>-</a:t>
            </a:r>
            <a:r>
              <a:rPr lang="ko-KR" altLang="en-US" dirty="0" err="1" smtClean="0"/>
              <a:t>블레셋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  </a:t>
            </a:r>
            <a:r>
              <a:rPr lang="ko-KR" altLang="en-US" sz="3100" dirty="0" smtClean="0"/>
              <a:t>삼상</a:t>
            </a:r>
            <a:r>
              <a:rPr lang="en-US" altLang="ko-KR" sz="3100" dirty="0" smtClean="0"/>
              <a:t>15:12  </a:t>
            </a:r>
            <a:r>
              <a:rPr lang="ko-KR" altLang="en-US" b="1" dirty="0" smtClean="0">
                <a:solidFill>
                  <a:srgbClr val="FF0000"/>
                </a:solidFill>
              </a:rPr>
              <a:t>자기를 </a:t>
            </a:r>
            <a:r>
              <a:rPr lang="ko-KR" altLang="en-US" b="1" dirty="0">
                <a:solidFill>
                  <a:srgbClr val="FF0000"/>
                </a:solidFill>
              </a:rPr>
              <a:t>위한 </a:t>
            </a:r>
            <a:r>
              <a:rPr lang="ko-KR" altLang="en-US" b="1" dirty="0" smtClean="0">
                <a:solidFill>
                  <a:srgbClr val="FF0000"/>
                </a:solidFill>
              </a:rPr>
              <a:t>기념비</a:t>
            </a:r>
            <a:r>
              <a:rPr lang="ko-KR" altLang="en-US" dirty="0" smtClean="0"/>
              <a:t> </a:t>
            </a:r>
            <a:r>
              <a:rPr lang="en-US" altLang="ko-KR" dirty="0" smtClean="0"/>
              <a:t>- </a:t>
            </a:r>
            <a:r>
              <a:rPr lang="ko-KR" altLang="en-US" dirty="0" err="1"/>
              <a:t>아말렉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sz="2800" dirty="0" smtClean="0"/>
              <a:t>    </a:t>
            </a:r>
            <a:r>
              <a:rPr lang="ko-KR" altLang="en-US" sz="3100" dirty="0"/>
              <a:t>삼상 </a:t>
            </a:r>
            <a:r>
              <a:rPr lang="en-US" altLang="ko-KR" sz="3100" dirty="0"/>
              <a:t>15:22-24 </a:t>
            </a:r>
            <a:r>
              <a:rPr lang="ko-KR" altLang="en-US" b="1" dirty="0" smtClean="0">
                <a:solidFill>
                  <a:srgbClr val="FF0000"/>
                </a:solidFill>
              </a:rPr>
              <a:t>백성의 </a:t>
            </a:r>
            <a:r>
              <a:rPr lang="ko-KR" altLang="en-US" b="1" dirty="0">
                <a:solidFill>
                  <a:srgbClr val="FF0000"/>
                </a:solidFill>
              </a:rPr>
              <a:t>말을 </a:t>
            </a:r>
            <a:r>
              <a:rPr lang="ko-KR" altLang="en-US" b="1">
                <a:solidFill>
                  <a:srgbClr val="FF0000"/>
                </a:solidFill>
              </a:rPr>
              <a:t>두려워 </a:t>
            </a:r>
            <a:r>
              <a:rPr lang="ko-KR" altLang="en-US" b="1" smtClean="0">
                <a:solidFill>
                  <a:srgbClr val="FF0000"/>
                </a:solidFill>
              </a:rPr>
              <a:t>함</a:t>
            </a:r>
            <a:endParaRPr lang="ko-KR" altLang="en-US" dirty="0"/>
          </a:p>
          <a:p>
            <a:endParaRPr lang="en-US" altLang="ko-KR" dirty="0" smtClean="0"/>
          </a:p>
          <a:p>
            <a:pPr marL="0" indent="0"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 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09998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6574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437839"/>
            <a:ext cx="3744416" cy="2231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>
                <a:solidFill>
                  <a:srgbClr val="FF0000"/>
                </a:solidFill>
              </a:rPr>
              <a:t>대조</a:t>
            </a:r>
            <a:endParaRPr lang="en-US" altLang="ko-KR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  </a:t>
            </a:r>
            <a:r>
              <a:rPr lang="ko-KR" altLang="en-US" sz="2800" b="1" dirty="0" smtClean="0"/>
              <a:t>사울 </a:t>
            </a:r>
            <a:r>
              <a:rPr lang="en-US" altLang="ko-KR" sz="2800" b="1" dirty="0" smtClean="0"/>
              <a:t>vs </a:t>
            </a:r>
            <a:r>
              <a:rPr lang="ko-KR" altLang="en-US" sz="2800" b="1" dirty="0" smtClean="0"/>
              <a:t>다윗</a:t>
            </a:r>
            <a:endParaRPr lang="en-US" altLang="ko-KR" sz="2800" b="1" dirty="0" smtClean="0"/>
          </a:p>
          <a:p>
            <a:pPr marL="0" indent="0"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  </a:t>
            </a:r>
            <a:r>
              <a:rPr lang="ko-KR" altLang="en-US" sz="2800" dirty="0" smtClean="0"/>
              <a:t>버림받은 사울 </a:t>
            </a:r>
            <a:r>
              <a:rPr lang="en-US" altLang="ko-KR" sz="2800" dirty="0" smtClean="0"/>
              <a:t>( </a:t>
            </a:r>
            <a:r>
              <a:rPr lang="ko-KR" altLang="en-US" sz="2800" dirty="0" smtClean="0"/>
              <a:t>삼상</a:t>
            </a:r>
            <a:r>
              <a:rPr lang="en-US" altLang="ko-KR" sz="2800" dirty="0" smtClean="0"/>
              <a:t>15:11-13, 26 </a:t>
            </a:r>
            <a:r>
              <a:rPr lang="ko-KR" altLang="en-US" sz="2800" dirty="0" smtClean="0"/>
              <a:t>버렸으므로 </a:t>
            </a:r>
            <a:r>
              <a:rPr lang="en-US" altLang="ko-KR" sz="2800" dirty="0" smtClean="0"/>
              <a:t>)</a:t>
            </a:r>
          </a:p>
          <a:p>
            <a:pPr marL="0" indent="0">
              <a:buNone/>
            </a:pPr>
            <a:r>
              <a:rPr lang="en-US" altLang="ko-KR" sz="2800" dirty="0"/>
              <a:t> </a:t>
            </a:r>
            <a:r>
              <a:rPr lang="en-US" altLang="ko-KR" sz="2400" dirty="0" smtClean="0"/>
              <a:t>    </a:t>
            </a:r>
            <a:r>
              <a:rPr lang="ko-KR" altLang="en-US" sz="2800" dirty="0" smtClean="0"/>
              <a:t>다윗이 기름부음 받음 </a:t>
            </a:r>
            <a:r>
              <a:rPr lang="en-US" altLang="ko-KR" sz="2800" dirty="0" smtClean="0"/>
              <a:t>( </a:t>
            </a:r>
            <a:r>
              <a:rPr lang="ko-KR" altLang="en-US" sz="2800" dirty="0" smtClean="0"/>
              <a:t>삼상</a:t>
            </a:r>
            <a:r>
              <a:rPr lang="en-US" altLang="ko-KR" sz="2800" dirty="0" smtClean="0"/>
              <a:t>16:13 )</a:t>
            </a:r>
          </a:p>
          <a:p>
            <a:pPr marL="0" indent="0">
              <a:buNone/>
            </a:pPr>
            <a:r>
              <a:rPr lang="en-US" altLang="ko-KR" sz="2400" dirty="0"/>
              <a:t> </a:t>
            </a:r>
            <a:r>
              <a:rPr lang="en-US" altLang="ko-KR" sz="2400" dirty="0" smtClean="0"/>
              <a:t>    </a:t>
            </a:r>
            <a:r>
              <a:rPr lang="ko-KR" altLang="en-US" sz="2800" dirty="0" smtClean="0"/>
              <a:t>시기심에 사로잡힘 </a:t>
            </a:r>
            <a:r>
              <a:rPr lang="en-US" altLang="ko-KR" sz="2800" dirty="0" smtClean="0"/>
              <a:t>(</a:t>
            </a:r>
            <a:r>
              <a:rPr lang="ko-KR" altLang="en-US" sz="2800" dirty="0" smtClean="0"/>
              <a:t>삼상</a:t>
            </a:r>
            <a:r>
              <a:rPr lang="en-US" altLang="ko-KR" sz="2800" dirty="0" smtClean="0"/>
              <a:t>18:7-12) </a:t>
            </a:r>
          </a:p>
          <a:p>
            <a:pPr marL="0" indent="0">
              <a:buNone/>
            </a:pPr>
            <a:r>
              <a:rPr lang="en-US" altLang="ko-KR" sz="2400" dirty="0"/>
              <a:t> </a:t>
            </a:r>
            <a:r>
              <a:rPr lang="en-US" altLang="ko-KR" sz="2400" dirty="0" smtClean="0"/>
              <a:t>    </a:t>
            </a:r>
            <a:r>
              <a:rPr lang="en-US" altLang="ko-KR" sz="2800" dirty="0" smtClean="0"/>
              <a:t>  </a:t>
            </a:r>
            <a:r>
              <a:rPr lang="en-US" altLang="ko-KR" sz="2000" dirty="0" smtClean="0"/>
              <a:t>   </a:t>
            </a:r>
            <a:endParaRPr lang="en-US" altLang="ko-KR" sz="2800" dirty="0" smtClean="0"/>
          </a:p>
          <a:p>
            <a:pPr marL="0" indent="0">
              <a:buNone/>
            </a:pPr>
            <a:r>
              <a:rPr lang="en-US" altLang="ko-KR" sz="2800" dirty="0"/>
              <a:t> </a:t>
            </a:r>
            <a:r>
              <a:rPr lang="en-US" altLang="ko-KR" sz="2800" dirty="0" smtClean="0"/>
              <a:t>    </a:t>
            </a:r>
          </a:p>
          <a:p>
            <a:pPr marL="0" indent="0">
              <a:buNone/>
            </a:pPr>
            <a:r>
              <a:rPr lang="en-US" altLang="ko-KR" sz="2800" dirty="0"/>
              <a:t> </a:t>
            </a:r>
            <a:r>
              <a:rPr lang="en-US" altLang="ko-KR" sz="2800" dirty="0" smtClean="0"/>
              <a:t>   </a:t>
            </a:r>
            <a:endParaRPr lang="ko-KR" alt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52936" y="3861048"/>
            <a:ext cx="3309937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-3853951" y="6364616"/>
            <a:ext cx="12859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/>
              <a:t>삼상 </a:t>
            </a:r>
            <a:r>
              <a:rPr lang="en-US" altLang="ko-KR" dirty="0"/>
              <a:t>16:23</a:t>
            </a:r>
            <a:endParaRPr lang="ko-KR" alt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404432"/>
            <a:ext cx="3661730" cy="2091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직사각형 9"/>
          <p:cNvSpPr/>
          <p:nvPr/>
        </p:nvSpPr>
        <p:spPr>
          <a:xfrm>
            <a:off x="6402865" y="6309320"/>
            <a:ext cx="12859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/>
              <a:t>삼상 </a:t>
            </a:r>
            <a:r>
              <a:rPr lang="en-US" altLang="ko-KR" dirty="0"/>
              <a:t>17:50</a:t>
            </a:r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331640" y="6300609"/>
            <a:ext cx="38884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600" dirty="0">
                <a:solidFill>
                  <a:prstClr val="black"/>
                </a:solidFill>
              </a:rPr>
              <a:t>삼상 </a:t>
            </a:r>
            <a:r>
              <a:rPr lang="en-US" altLang="ko-KR" sz="1600" dirty="0" smtClean="0">
                <a:solidFill>
                  <a:prstClr val="black"/>
                </a:solidFill>
              </a:rPr>
              <a:t>16:14 </a:t>
            </a:r>
            <a:r>
              <a:rPr lang="ko-KR" altLang="en-US" sz="1600" dirty="0" smtClean="0">
                <a:solidFill>
                  <a:prstClr val="black"/>
                </a:solidFill>
              </a:rPr>
              <a:t>여호와의 신이 떠남</a:t>
            </a:r>
            <a:endParaRPr lang="en-US" altLang="ko-KR" sz="1600" dirty="0" smtClean="0">
              <a:solidFill>
                <a:prstClr val="black"/>
              </a:solidFill>
            </a:endParaRPr>
          </a:p>
          <a:p>
            <a:r>
              <a:rPr lang="ko-KR" altLang="en-US" sz="1600" dirty="0">
                <a:solidFill>
                  <a:prstClr val="black"/>
                </a:solidFill>
              </a:rPr>
              <a:t> </a:t>
            </a:r>
            <a:r>
              <a:rPr lang="ko-KR" altLang="en-US" sz="1600" dirty="0" smtClean="0">
                <a:solidFill>
                  <a:prstClr val="black"/>
                </a:solidFill>
              </a:rPr>
              <a:t>     </a:t>
            </a:r>
            <a:r>
              <a:rPr lang="en-US" altLang="ko-KR" sz="1600" dirty="0" smtClean="0">
                <a:solidFill>
                  <a:prstClr val="black"/>
                </a:solidFill>
              </a:rPr>
              <a:t>         </a:t>
            </a:r>
            <a:r>
              <a:rPr lang="ko-KR" altLang="en-US" sz="1600" dirty="0" smtClean="0">
                <a:solidFill>
                  <a:prstClr val="black"/>
                </a:solidFill>
              </a:rPr>
              <a:t>악신이 번뇌케 함 </a:t>
            </a:r>
            <a:r>
              <a:rPr lang="en-US" altLang="ko-KR" sz="1600" dirty="0" smtClean="0">
                <a:solidFill>
                  <a:prstClr val="black"/>
                </a:solidFill>
              </a:rPr>
              <a:t> </a:t>
            </a:r>
            <a:endParaRPr lang="ko-KR" altLang="en-US" sz="1100" dirty="0"/>
          </a:p>
        </p:txBody>
      </p:sp>
    </p:spTree>
    <p:extLst>
      <p:ext uri="{BB962C8B-B14F-4D97-AF65-F5344CB8AC3E}">
        <p14:creationId xmlns:p14="http://schemas.microsoft.com/office/powerpoint/2010/main" val="426967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801675"/>
            <a:ext cx="3876034" cy="3025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>
                <a:solidFill>
                  <a:srgbClr val="FF0000"/>
                </a:solidFill>
              </a:rPr>
              <a:t>대조</a:t>
            </a:r>
            <a:endParaRPr lang="en-US" altLang="ko-KR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  </a:t>
            </a:r>
            <a:r>
              <a:rPr lang="ko-KR" altLang="en-US" sz="2800" b="1" dirty="0" smtClean="0"/>
              <a:t>사울 </a:t>
            </a:r>
            <a:r>
              <a:rPr lang="en-US" altLang="ko-KR" sz="2800" b="1" dirty="0" smtClean="0"/>
              <a:t>vs </a:t>
            </a:r>
            <a:r>
              <a:rPr lang="ko-KR" altLang="en-US" sz="2800" b="1" dirty="0" smtClean="0"/>
              <a:t>다윗</a:t>
            </a:r>
            <a:endParaRPr lang="en-US" altLang="ko-KR" sz="2800" b="1" dirty="0" smtClean="0"/>
          </a:p>
          <a:p>
            <a:pPr marL="0" indent="0">
              <a:buNone/>
            </a:pPr>
            <a:r>
              <a:rPr lang="ko-KR" altLang="en-US" sz="2800" dirty="0" smtClean="0"/>
              <a:t>     왕의</a:t>
            </a:r>
            <a:r>
              <a:rPr lang="en-US" altLang="ko-KR" sz="2800" dirty="0" smtClean="0"/>
              <a:t> </a:t>
            </a:r>
            <a:r>
              <a:rPr lang="ko-KR" altLang="en-US" sz="2800" dirty="0" smtClean="0"/>
              <a:t>겸손 훈련 </a:t>
            </a:r>
            <a:r>
              <a:rPr lang="en-US" altLang="ko-KR" sz="2800" dirty="0" smtClean="0"/>
              <a:t>( </a:t>
            </a:r>
            <a:r>
              <a:rPr lang="ko-KR" altLang="en-US" sz="2800" dirty="0" smtClean="0"/>
              <a:t>삼상</a:t>
            </a:r>
            <a:r>
              <a:rPr lang="en-US" altLang="ko-KR" sz="2800" dirty="0" smtClean="0"/>
              <a:t>18</a:t>
            </a:r>
            <a:r>
              <a:rPr lang="ko-KR" altLang="en-US" sz="2800" dirty="0" smtClean="0"/>
              <a:t>장</a:t>
            </a:r>
            <a:r>
              <a:rPr lang="en-US" altLang="ko-KR" sz="2800" dirty="0" smtClean="0"/>
              <a:t>~</a:t>
            </a:r>
            <a:r>
              <a:rPr lang="ko-KR" altLang="en-US" sz="2800" dirty="0" err="1" smtClean="0"/>
              <a:t>삼하</a:t>
            </a:r>
            <a:r>
              <a:rPr lang="en-US" altLang="ko-KR" sz="2800" dirty="0" smtClean="0"/>
              <a:t>1</a:t>
            </a:r>
            <a:r>
              <a:rPr lang="ko-KR" altLang="en-US" sz="2800" dirty="0" smtClean="0"/>
              <a:t>장 </a:t>
            </a:r>
            <a:r>
              <a:rPr lang="en-US" altLang="ko-KR" sz="2800" dirty="0" smtClean="0"/>
              <a:t>)</a:t>
            </a:r>
          </a:p>
          <a:p>
            <a:pPr marL="0" indent="0">
              <a:buNone/>
            </a:pPr>
            <a:r>
              <a:rPr lang="en-US" altLang="ko-KR" sz="2800" dirty="0"/>
              <a:t> </a:t>
            </a:r>
            <a:r>
              <a:rPr lang="en-US" altLang="ko-KR" sz="2800" dirty="0" smtClean="0"/>
              <a:t>            </a:t>
            </a:r>
            <a:endParaRPr lang="ko-KR" altLang="en-US" sz="2800" dirty="0"/>
          </a:p>
        </p:txBody>
      </p:sp>
      <p:sp>
        <p:nvSpPr>
          <p:cNvPr id="7" name="직사각형 6"/>
          <p:cNvSpPr/>
          <p:nvPr/>
        </p:nvSpPr>
        <p:spPr>
          <a:xfrm>
            <a:off x="1253455" y="6039495"/>
            <a:ext cx="12859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/>
              <a:t>삼상 </a:t>
            </a:r>
            <a:r>
              <a:rPr lang="en-US" altLang="ko-KR" dirty="0"/>
              <a:t>24:11</a:t>
            </a:r>
            <a:endParaRPr lang="ko-KR" alt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549" y="3214628"/>
            <a:ext cx="5599451" cy="4199588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022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801675"/>
            <a:ext cx="3876034" cy="3025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>
                <a:solidFill>
                  <a:srgbClr val="FF0000"/>
                </a:solidFill>
              </a:rPr>
              <a:t>대조</a:t>
            </a:r>
            <a:endParaRPr lang="en-US" altLang="ko-KR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  </a:t>
            </a:r>
            <a:r>
              <a:rPr lang="ko-KR" altLang="en-US" sz="2800" b="1" dirty="0" smtClean="0"/>
              <a:t>사울 </a:t>
            </a:r>
            <a:r>
              <a:rPr lang="en-US" altLang="ko-KR" sz="2800" b="1" dirty="0" smtClean="0"/>
              <a:t>vs </a:t>
            </a:r>
            <a:r>
              <a:rPr lang="ko-KR" altLang="en-US" sz="2800" b="1" dirty="0" smtClean="0"/>
              <a:t>다윗</a:t>
            </a:r>
            <a:endParaRPr lang="en-US" altLang="ko-KR" sz="2800" b="1" dirty="0" smtClean="0"/>
          </a:p>
          <a:p>
            <a:pPr marL="0" indent="0">
              <a:buNone/>
            </a:pPr>
            <a:r>
              <a:rPr lang="ko-KR" altLang="en-US" sz="2800" dirty="0" smtClean="0"/>
              <a:t>     왕의</a:t>
            </a:r>
            <a:r>
              <a:rPr lang="en-US" altLang="ko-KR" sz="2800" dirty="0" smtClean="0"/>
              <a:t> </a:t>
            </a:r>
            <a:r>
              <a:rPr lang="ko-KR" altLang="en-US" sz="2800" dirty="0" smtClean="0"/>
              <a:t>겸손 훈련 </a:t>
            </a:r>
            <a:r>
              <a:rPr lang="en-US" altLang="ko-KR" sz="2800" dirty="0" smtClean="0"/>
              <a:t>( </a:t>
            </a:r>
            <a:r>
              <a:rPr lang="ko-KR" altLang="en-US" sz="2800" dirty="0" smtClean="0"/>
              <a:t>삼상</a:t>
            </a:r>
            <a:r>
              <a:rPr lang="en-US" altLang="ko-KR" sz="2800" dirty="0" smtClean="0"/>
              <a:t>18</a:t>
            </a:r>
            <a:r>
              <a:rPr lang="ko-KR" altLang="en-US" sz="2800" dirty="0" smtClean="0"/>
              <a:t>장</a:t>
            </a:r>
            <a:r>
              <a:rPr lang="en-US" altLang="ko-KR" sz="2800" dirty="0" smtClean="0"/>
              <a:t>~</a:t>
            </a:r>
            <a:r>
              <a:rPr lang="ko-KR" altLang="en-US" sz="2800" dirty="0" smtClean="0"/>
              <a:t>삼상</a:t>
            </a:r>
            <a:r>
              <a:rPr lang="en-US" altLang="ko-KR" sz="2800" dirty="0" smtClean="0"/>
              <a:t>31</a:t>
            </a:r>
            <a:r>
              <a:rPr lang="ko-KR" altLang="en-US" sz="2800" dirty="0" smtClean="0"/>
              <a:t>장 </a:t>
            </a:r>
            <a:r>
              <a:rPr lang="en-US" altLang="ko-KR" sz="2800" dirty="0" smtClean="0"/>
              <a:t>)</a:t>
            </a:r>
          </a:p>
          <a:p>
            <a:pPr marL="0" indent="0">
              <a:buNone/>
            </a:pPr>
            <a:r>
              <a:rPr lang="en-US" altLang="ko-KR" sz="2800" dirty="0"/>
              <a:t> </a:t>
            </a:r>
            <a:r>
              <a:rPr lang="en-US" altLang="ko-KR" sz="2800" dirty="0" smtClean="0"/>
              <a:t>    </a:t>
            </a:r>
            <a:r>
              <a:rPr lang="ko-KR" altLang="en-US" sz="2800" dirty="0" smtClean="0"/>
              <a:t>하나님을 존중히 여긴 다윗 </a:t>
            </a:r>
            <a:r>
              <a:rPr lang="en-US" altLang="ko-KR" sz="2800" dirty="0" smtClean="0"/>
              <a:t>( </a:t>
            </a:r>
            <a:r>
              <a:rPr lang="ko-KR" altLang="en-US" sz="2800" dirty="0" smtClean="0"/>
              <a:t>삼상</a:t>
            </a:r>
            <a:r>
              <a:rPr lang="en-US" altLang="ko-KR" sz="2800" dirty="0" smtClean="0"/>
              <a:t>24:5-6 Test )</a:t>
            </a:r>
          </a:p>
          <a:p>
            <a:pPr marL="0" indent="0">
              <a:buNone/>
            </a:pPr>
            <a:r>
              <a:rPr lang="en-US" altLang="ko-KR" sz="2800" dirty="0"/>
              <a:t> </a:t>
            </a:r>
            <a:r>
              <a:rPr lang="en-US" altLang="ko-KR" sz="2800" dirty="0" smtClean="0"/>
              <a:t>       </a:t>
            </a:r>
            <a:endParaRPr lang="ko-KR" altLang="en-US" sz="2800" dirty="0"/>
          </a:p>
        </p:txBody>
      </p:sp>
      <p:sp>
        <p:nvSpPr>
          <p:cNvPr id="7" name="직사각형 6"/>
          <p:cNvSpPr/>
          <p:nvPr/>
        </p:nvSpPr>
        <p:spPr>
          <a:xfrm>
            <a:off x="1253455" y="6039495"/>
            <a:ext cx="12859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/>
              <a:t>삼상 </a:t>
            </a:r>
            <a:r>
              <a:rPr lang="en-US" altLang="ko-KR" dirty="0"/>
              <a:t>24:11</a:t>
            </a:r>
            <a:endParaRPr lang="ko-KR" alt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549" y="3214628"/>
            <a:ext cx="5599451" cy="4199588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464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사무엘 상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b="1" dirty="0" smtClean="0">
                <a:solidFill>
                  <a:srgbClr val="FF0000"/>
                </a:solidFill>
              </a:rPr>
              <a:t>첫 절과 끝 절</a:t>
            </a:r>
            <a:endParaRPr lang="en-US" altLang="ko-KR" b="1" dirty="0" smtClean="0">
              <a:solidFill>
                <a:srgbClr val="FF0000"/>
              </a:solidFill>
            </a:endParaRPr>
          </a:p>
          <a:p>
            <a:r>
              <a:rPr lang="ko-KR" altLang="en-US" sz="2800" b="1" dirty="0" smtClean="0"/>
              <a:t>삼상</a:t>
            </a:r>
            <a:r>
              <a:rPr lang="en-US" altLang="ko-KR" sz="2800" b="1" dirty="0" smtClean="0"/>
              <a:t>1:1 </a:t>
            </a:r>
            <a:r>
              <a:rPr lang="ko-KR" altLang="en-US" sz="2800" dirty="0" err="1" smtClean="0">
                <a:solidFill>
                  <a:srgbClr val="000000"/>
                </a:solidFill>
                <a:latin typeface="굴림"/>
                <a:ea typeface="굴림"/>
              </a:rPr>
              <a:t>에브라임</a:t>
            </a:r>
            <a:r>
              <a:rPr lang="ko-KR" altLang="en-US" sz="2800" dirty="0" smtClean="0">
                <a:solidFill>
                  <a:srgbClr val="000000"/>
                </a:solidFill>
                <a:latin typeface="굴림"/>
                <a:ea typeface="굴림"/>
              </a:rPr>
              <a:t> </a:t>
            </a:r>
            <a:r>
              <a:rPr lang="ko-KR" altLang="en-US" sz="2800" dirty="0">
                <a:solidFill>
                  <a:srgbClr val="000000"/>
                </a:solidFill>
                <a:latin typeface="굴림"/>
                <a:ea typeface="굴림"/>
              </a:rPr>
              <a:t>산지 </a:t>
            </a:r>
            <a:r>
              <a:rPr lang="ko-KR" altLang="en-US" sz="2800" b="1" u="sng" dirty="0" err="1">
                <a:solidFill>
                  <a:srgbClr val="000000"/>
                </a:solidFill>
                <a:latin typeface="굴림"/>
                <a:ea typeface="굴림"/>
              </a:rPr>
              <a:t>라마다임소빔</a:t>
            </a:r>
            <a:r>
              <a:rPr lang="ko-KR" altLang="en-US" sz="2800" dirty="0" err="1">
                <a:solidFill>
                  <a:srgbClr val="000000"/>
                </a:solidFill>
                <a:latin typeface="굴림"/>
                <a:ea typeface="굴림"/>
              </a:rPr>
              <a:t>에</a:t>
            </a:r>
            <a:r>
              <a:rPr lang="ko-KR" altLang="en-US" sz="2800" dirty="0">
                <a:solidFill>
                  <a:srgbClr val="000000"/>
                </a:solidFill>
                <a:latin typeface="굴림"/>
                <a:ea typeface="굴림"/>
              </a:rPr>
              <a:t> </a:t>
            </a:r>
            <a:r>
              <a:rPr lang="ko-KR" altLang="en-US" sz="2800" dirty="0" err="1">
                <a:solidFill>
                  <a:srgbClr val="000000"/>
                </a:solidFill>
                <a:latin typeface="굴림"/>
                <a:ea typeface="굴림"/>
              </a:rPr>
              <a:t>에브라임</a:t>
            </a:r>
            <a:r>
              <a:rPr lang="ko-KR" altLang="en-US" sz="2800" dirty="0">
                <a:solidFill>
                  <a:srgbClr val="000000"/>
                </a:solidFill>
                <a:latin typeface="굴림"/>
                <a:ea typeface="굴림"/>
              </a:rPr>
              <a:t> 사람 </a:t>
            </a:r>
            <a:r>
              <a:rPr lang="ko-KR" altLang="en-US" sz="2800" dirty="0" err="1">
                <a:solidFill>
                  <a:srgbClr val="000000"/>
                </a:solidFill>
                <a:latin typeface="굴림"/>
                <a:ea typeface="굴림"/>
              </a:rPr>
              <a:t>엘가나라</a:t>
            </a:r>
            <a:r>
              <a:rPr lang="ko-KR" altLang="en-US" sz="2800" dirty="0">
                <a:solidFill>
                  <a:srgbClr val="000000"/>
                </a:solidFill>
                <a:latin typeface="굴림"/>
                <a:ea typeface="굴림"/>
              </a:rPr>
              <a:t> 하는 자가 있으니 그는 여로함의 아들이요 </a:t>
            </a:r>
            <a:r>
              <a:rPr lang="ko-KR" altLang="en-US" sz="2800" dirty="0" err="1">
                <a:solidFill>
                  <a:srgbClr val="000000"/>
                </a:solidFill>
                <a:latin typeface="굴림"/>
                <a:ea typeface="굴림"/>
              </a:rPr>
              <a:t>엘리후의</a:t>
            </a:r>
            <a:r>
              <a:rPr lang="ko-KR" altLang="en-US" sz="2800" dirty="0">
                <a:solidFill>
                  <a:srgbClr val="000000"/>
                </a:solidFill>
                <a:latin typeface="굴림"/>
                <a:ea typeface="굴림"/>
              </a:rPr>
              <a:t> 손자요 </a:t>
            </a:r>
            <a:r>
              <a:rPr lang="ko-KR" altLang="en-US" sz="2800" dirty="0" err="1">
                <a:solidFill>
                  <a:srgbClr val="000000"/>
                </a:solidFill>
                <a:latin typeface="굴림"/>
                <a:ea typeface="굴림"/>
              </a:rPr>
              <a:t>도후의</a:t>
            </a:r>
            <a:r>
              <a:rPr lang="ko-KR" altLang="en-US" sz="2800" dirty="0">
                <a:solidFill>
                  <a:srgbClr val="000000"/>
                </a:solidFill>
                <a:latin typeface="굴림"/>
                <a:ea typeface="굴림"/>
              </a:rPr>
              <a:t> 증손이요 </a:t>
            </a:r>
            <a:r>
              <a:rPr lang="ko-KR" altLang="en-US" sz="2800" dirty="0" err="1">
                <a:solidFill>
                  <a:srgbClr val="000000"/>
                </a:solidFill>
                <a:latin typeface="굴림"/>
                <a:ea typeface="굴림"/>
              </a:rPr>
              <a:t>숩의</a:t>
            </a:r>
            <a:r>
              <a:rPr lang="ko-KR" altLang="en-US" sz="2800" dirty="0">
                <a:solidFill>
                  <a:srgbClr val="000000"/>
                </a:solidFill>
                <a:latin typeface="굴림"/>
                <a:ea typeface="굴림"/>
              </a:rPr>
              <a:t> </a:t>
            </a:r>
            <a:r>
              <a:rPr lang="ko-KR" altLang="en-US" sz="2800" dirty="0" err="1" smtClean="0">
                <a:solidFill>
                  <a:srgbClr val="000000"/>
                </a:solidFill>
                <a:latin typeface="굴림"/>
                <a:ea typeface="굴림"/>
              </a:rPr>
              <a:t>현손이더라</a:t>
            </a:r>
            <a:endParaRPr lang="en-US" altLang="ko-KR" sz="2800" dirty="0" smtClean="0">
              <a:solidFill>
                <a:srgbClr val="000000"/>
              </a:solidFill>
              <a:latin typeface="굴림"/>
              <a:ea typeface="굴림"/>
            </a:endParaRPr>
          </a:p>
          <a:p>
            <a:endParaRPr lang="ko-KR" altLang="en-US" sz="2800" dirty="0">
              <a:solidFill>
                <a:srgbClr val="000000"/>
              </a:solidFill>
              <a:latin typeface="굴림"/>
              <a:ea typeface="굴림"/>
            </a:endParaRPr>
          </a:p>
          <a:p>
            <a:r>
              <a:rPr lang="ko-KR" altLang="en-US" sz="2800" b="1" dirty="0"/>
              <a:t>삼상 </a:t>
            </a:r>
            <a:r>
              <a:rPr lang="en-US" altLang="ko-KR" sz="2800" b="1" dirty="0"/>
              <a:t>31:13 </a:t>
            </a:r>
            <a:r>
              <a:rPr lang="ko-KR" altLang="en-US" sz="2800" b="1" dirty="0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그 뼈를 가져다가 </a:t>
            </a:r>
            <a:r>
              <a:rPr lang="ko-KR" altLang="en-US" sz="2800" dirty="0" err="1">
                <a:latin typeface="굴림" panose="020B0600000101010101" pitchFamily="50" charset="-127"/>
                <a:ea typeface="굴림" panose="020B0600000101010101" pitchFamily="50" charset="-127"/>
              </a:rPr>
              <a:t>야베스</a:t>
            </a:r>
            <a:r>
              <a:rPr lang="ko-KR" altLang="en-US" sz="2800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ko-KR" altLang="en-US" sz="2800" dirty="0" err="1">
                <a:latin typeface="굴림" panose="020B0600000101010101" pitchFamily="50" charset="-127"/>
                <a:ea typeface="굴림" panose="020B0600000101010101" pitchFamily="50" charset="-127"/>
              </a:rPr>
              <a:t>에셀나무</a:t>
            </a:r>
            <a:r>
              <a:rPr lang="ko-KR" altLang="en-US" sz="2800" dirty="0">
                <a:latin typeface="굴림" panose="020B0600000101010101" pitchFamily="50" charset="-127"/>
                <a:ea typeface="굴림" panose="020B0600000101010101" pitchFamily="50" charset="-127"/>
              </a:rPr>
              <a:t> 아래 장사하고 칠일을 금식하였더라</a:t>
            </a:r>
            <a:endParaRPr lang="ko-KR" altLang="en-US" sz="2800" b="1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endParaRPr lang="ko-KR" altLang="en-US" b="1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6665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사무엘하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ko-KR" altLang="en-US" dirty="0" err="1" smtClean="0"/>
              <a:t>첫절</a:t>
            </a:r>
            <a:endParaRPr lang="en-US" altLang="ko-KR" dirty="0" smtClean="0"/>
          </a:p>
          <a:p>
            <a:r>
              <a:rPr lang="ko-KR" altLang="en-US" sz="2800" dirty="0" err="1">
                <a:latin typeface="굴림" panose="020B0600000101010101" pitchFamily="50" charset="-127"/>
                <a:ea typeface="굴림" panose="020B0600000101010101" pitchFamily="50" charset="-127"/>
              </a:rPr>
              <a:t>삼하</a:t>
            </a:r>
            <a:r>
              <a:rPr lang="en-US" altLang="ko-KR" sz="2800" dirty="0">
                <a:latin typeface="굴림" panose="020B0600000101010101" pitchFamily="50" charset="-127"/>
                <a:ea typeface="굴림" panose="020B0600000101010101" pitchFamily="50" charset="-127"/>
              </a:rPr>
              <a:t>1:1 </a:t>
            </a:r>
            <a:r>
              <a:rPr lang="ko-KR" altLang="en-US" sz="2800" b="1" dirty="0" err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사울의</a:t>
            </a:r>
            <a:r>
              <a:rPr lang="ko-KR" altLang="en-US" sz="2800" b="1" dirty="0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죽은 후</a:t>
            </a:r>
            <a:r>
              <a:rPr lang="ko-KR" altLang="en-US" sz="2800" dirty="0">
                <a:latin typeface="굴림" panose="020B0600000101010101" pitchFamily="50" charset="-127"/>
                <a:ea typeface="굴림" panose="020B0600000101010101" pitchFamily="50" charset="-127"/>
              </a:rPr>
              <a:t>라 다윗이 </a:t>
            </a:r>
            <a:r>
              <a:rPr lang="ko-KR" altLang="en-US" sz="2800" dirty="0" err="1">
                <a:latin typeface="굴림" panose="020B0600000101010101" pitchFamily="50" charset="-127"/>
                <a:ea typeface="굴림" panose="020B0600000101010101" pitchFamily="50" charset="-127"/>
              </a:rPr>
              <a:t>아말렉</a:t>
            </a:r>
            <a:r>
              <a:rPr lang="ko-KR" altLang="en-US" sz="2800" dirty="0">
                <a:latin typeface="굴림" panose="020B0600000101010101" pitchFamily="50" charset="-127"/>
                <a:ea typeface="굴림" panose="020B0600000101010101" pitchFamily="50" charset="-127"/>
              </a:rPr>
              <a:t> 사람을 도륙하고 돌아와서 </a:t>
            </a:r>
            <a:r>
              <a:rPr lang="ko-KR" altLang="en-US" sz="2800" dirty="0" err="1">
                <a:latin typeface="굴림" panose="020B0600000101010101" pitchFamily="50" charset="-127"/>
                <a:ea typeface="굴림" panose="020B0600000101010101" pitchFamily="50" charset="-127"/>
              </a:rPr>
              <a:t>시글락에서</a:t>
            </a:r>
            <a:r>
              <a:rPr lang="ko-KR" altLang="en-US" sz="2800" dirty="0">
                <a:latin typeface="굴림" panose="020B0600000101010101" pitchFamily="50" charset="-127"/>
                <a:ea typeface="굴림" panose="020B0600000101010101" pitchFamily="50" charset="-127"/>
              </a:rPr>
              <a:t> 이틀을 </a:t>
            </a:r>
            <a:r>
              <a:rPr lang="ko-KR" altLang="en-US" sz="2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유하더니</a:t>
            </a:r>
            <a:endParaRPr lang="en-US" altLang="ko-KR" sz="2800" dirty="0" smtClean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endParaRPr lang="en-US" altLang="ko-KR" dirty="0" smtClean="0"/>
          </a:p>
          <a:p>
            <a:r>
              <a:rPr lang="ko-KR" altLang="en-US" dirty="0" err="1" smtClean="0"/>
              <a:t>끝절</a:t>
            </a:r>
            <a:endParaRPr lang="en-US" altLang="ko-KR" dirty="0" smtClean="0"/>
          </a:p>
          <a:p>
            <a:r>
              <a:rPr lang="ko-KR" altLang="en-US" sz="2800" dirty="0" err="1">
                <a:latin typeface="굴림" panose="020B0600000101010101" pitchFamily="50" charset="-127"/>
                <a:ea typeface="굴림" panose="020B0600000101010101" pitchFamily="50" charset="-127"/>
              </a:rPr>
              <a:t>삼하</a:t>
            </a:r>
            <a:r>
              <a:rPr lang="en-US" altLang="ko-KR" sz="2800" dirty="0">
                <a:latin typeface="굴림" panose="020B0600000101010101" pitchFamily="50" charset="-127"/>
                <a:ea typeface="굴림" panose="020B0600000101010101" pitchFamily="50" charset="-127"/>
              </a:rPr>
              <a:t>24:25 </a:t>
            </a:r>
            <a:r>
              <a:rPr lang="ko-KR" altLang="en-US" sz="2800" dirty="0">
                <a:latin typeface="굴림" panose="020B0600000101010101" pitchFamily="50" charset="-127"/>
                <a:ea typeface="굴림" panose="020B0600000101010101" pitchFamily="50" charset="-127"/>
              </a:rPr>
              <a:t>그 곳에서 </a:t>
            </a:r>
            <a:r>
              <a:rPr lang="ko-KR" altLang="en-US" sz="2800" b="1" dirty="0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여호와를 위하여 단을 쌓고 </a:t>
            </a:r>
            <a:r>
              <a:rPr lang="ko-KR" altLang="en-US" sz="2800" b="1" dirty="0" err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번제와</a:t>
            </a:r>
            <a:r>
              <a:rPr lang="ko-KR" altLang="en-US" sz="2800" b="1" dirty="0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ko-KR" altLang="en-US" sz="2800" b="1" dirty="0" err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화목제를</a:t>
            </a:r>
            <a:r>
              <a:rPr lang="ko-KR" altLang="en-US" sz="2800" b="1" dirty="0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드렸더니 </a:t>
            </a:r>
            <a:r>
              <a:rPr lang="ko-KR" altLang="en-US" sz="2800" dirty="0">
                <a:latin typeface="굴림" panose="020B0600000101010101" pitchFamily="50" charset="-127"/>
                <a:ea typeface="굴림" panose="020B0600000101010101" pitchFamily="50" charset="-127"/>
              </a:rPr>
              <a:t>이에 여호와께서 그 땅을 위하여 기도를 들으시매 이스라엘에게 내리는 재앙이 그쳤더라</a:t>
            </a:r>
          </a:p>
        </p:txBody>
      </p:sp>
    </p:spTree>
    <p:extLst>
      <p:ext uri="{BB962C8B-B14F-4D97-AF65-F5344CB8AC3E}">
        <p14:creationId xmlns:p14="http://schemas.microsoft.com/office/powerpoint/2010/main" val="177599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b="1" dirty="0"/>
              <a:t>[</a:t>
            </a:r>
            <a:r>
              <a:rPr lang="ko-KR" altLang="en-US" b="1" dirty="0" err="1"/>
              <a:t>삼하</a:t>
            </a:r>
            <a:r>
              <a:rPr lang="en-US" altLang="ko-KR" b="1" dirty="0"/>
              <a:t>3:1</a:t>
            </a:r>
            <a:r>
              <a:rPr lang="en-US" altLang="ko-KR" b="1" dirty="0" smtClean="0"/>
              <a:t>] </a:t>
            </a:r>
            <a:r>
              <a:rPr lang="ko-KR" altLang="en-US" dirty="0" err="1" smtClean="0"/>
              <a:t>사울의</a:t>
            </a:r>
            <a:r>
              <a:rPr lang="ko-KR" altLang="en-US" dirty="0" smtClean="0"/>
              <a:t> </a:t>
            </a:r>
            <a:r>
              <a:rPr lang="ko-KR" altLang="en-US" dirty="0"/>
              <a:t>집과 다윗의 집 사이에 전쟁이 오래매 </a:t>
            </a:r>
            <a:r>
              <a:rPr lang="ko-KR" altLang="en-US" b="1" dirty="0"/>
              <a:t>다윗은 점점 강하여 가고 </a:t>
            </a:r>
            <a:r>
              <a:rPr lang="ko-KR" altLang="en-US" b="1" dirty="0" err="1">
                <a:solidFill>
                  <a:srgbClr val="FF0000"/>
                </a:solidFill>
              </a:rPr>
              <a:t>사울의</a:t>
            </a:r>
            <a:r>
              <a:rPr lang="ko-KR" altLang="en-US" b="1" dirty="0">
                <a:solidFill>
                  <a:srgbClr val="FF0000"/>
                </a:solidFill>
              </a:rPr>
              <a:t> 집은 점점 약하여 </a:t>
            </a:r>
            <a:r>
              <a:rPr lang="ko-KR" altLang="en-US" b="1" dirty="0" smtClean="0">
                <a:solidFill>
                  <a:srgbClr val="FF0000"/>
                </a:solidFill>
              </a:rPr>
              <a:t>가니라</a:t>
            </a:r>
            <a:endParaRPr lang="en-US" altLang="ko-KR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354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/>
          <a:lstStyle/>
          <a:p>
            <a:r>
              <a:rPr lang="en-US" altLang="ko-KR" b="1" dirty="0"/>
              <a:t>[</a:t>
            </a:r>
            <a:r>
              <a:rPr lang="ko-KR" altLang="en-US" b="1" dirty="0" err="1"/>
              <a:t>삼하</a:t>
            </a:r>
            <a:r>
              <a:rPr lang="en-US" altLang="ko-KR" b="1" dirty="0"/>
              <a:t>3:1</a:t>
            </a:r>
            <a:r>
              <a:rPr lang="en-US" altLang="ko-KR" b="1" dirty="0" smtClean="0"/>
              <a:t>] </a:t>
            </a:r>
            <a:r>
              <a:rPr lang="ko-KR" altLang="en-US" dirty="0" err="1" smtClean="0"/>
              <a:t>사울의</a:t>
            </a:r>
            <a:r>
              <a:rPr lang="ko-KR" altLang="en-US" dirty="0" smtClean="0"/>
              <a:t> </a:t>
            </a:r>
            <a:r>
              <a:rPr lang="ko-KR" altLang="en-US" dirty="0"/>
              <a:t>집과 다윗의 집 사이에 전쟁이 오래매 </a:t>
            </a:r>
            <a:r>
              <a:rPr lang="ko-KR" altLang="en-US" b="1" dirty="0"/>
              <a:t>다윗은 점점 강하여 가고 </a:t>
            </a:r>
            <a:r>
              <a:rPr lang="ko-KR" altLang="en-US" b="1" dirty="0" err="1">
                <a:solidFill>
                  <a:srgbClr val="FF0000"/>
                </a:solidFill>
              </a:rPr>
              <a:t>사울의</a:t>
            </a:r>
            <a:r>
              <a:rPr lang="ko-KR" altLang="en-US" b="1" dirty="0">
                <a:solidFill>
                  <a:srgbClr val="FF0000"/>
                </a:solidFill>
              </a:rPr>
              <a:t> 집은 점점 약하여 </a:t>
            </a:r>
            <a:r>
              <a:rPr lang="ko-KR" altLang="en-US" b="1" dirty="0" smtClean="0">
                <a:solidFill>
                  <a:srgbClr val="FF0000"/>
                </a:solidFill>
              </a:rPr>
              <a:t>가니라</a:t>
            </a:r>
            <a:endParaRPr lang="en-US" altLang="ko-KR" b="1" dirty="0" smtClean="0">
              <a:solidFill>
                <a:srgbClr val="FF0000"/>
              </a:solidFill>
            </a:endParaRPr>
          </a:p>
          <a:p>
            <a:endParaRPr lang="en-US" altLang="ko-KR" b="1" dirty="0">
              <a:solidFill>
                <a:srgbClr val="FF0000"/>
              </a:solidFill>
            </a:endParaRPr>
          </a:p>
          <a:p>
            <a:r>
              <a:rPr lang="en-US" altLang="ko-KR" b="1" dirty="0"/>
              <a:t>[</a:t>
            </a:r>
            <a:r>
              <a:rPr lang="ko-KR" altLang="en-US" b="1" dirty="0" err="1"/>
              <a:t>삼하</a:t>
            </a:r>
            <a:r>
              <a:rPr lang="en-US" altLang="ko-KR" b="1" dirty="0"/>
              <a:t>5:10</a:t>
            </a:r>
            <a:r>
              <a:rPr lang="en-US" altLang="ko-KR" b="1" dirty="0" smtClean="0"/>
              <a:t>] </a:t>
            </a:r>
            <a:r>
              <a:rPr lang="ko-KR" altLang="en-US" b="1" dirty="0" smtClean="0">
                <a:solidFill>
                  <a:srgbClr val="FF0000"/>
                </a:solidFill>
              </a:rPr>
              <a:t>만군의 </a:t>
            </a:r>
            <a:r>
              <a:rPr lang="ko-KR" altLang="en-US" b="1" dirty="0">
                <a:solidFill>
                  <a:srgbClr val="FF0000"/>
                </a:solidFill>
              </a:rPr>
              <a:t>하나님 여호와께서 함께 계시니</a:t>
            </a:r>
            <a:r>
              <a:rPr lang="ko-KR" altLang="en-US" dirty="0"/>
              <a:t> 다윗이 </a:t>
            </a:r>
            <a:r>
              <a:rPr lang="ko-KR" altLang="en-US" b="1" dirty="0"/>
              <a:t>점점</a:t>
            </a:r>
            <a:r>
              <a:rPr lang="ko-KR" altLang="en-US" dirty="0"/>
              <a:t> 강성하여 </a:t>
            </a:r>
            <a:r>
              <a:rPr lang="ko-KR" altLang="en-US" dirty="0" smtClean="0"/>
              <a:t>가니라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b="1" dirty="0"/>
              <a:t>[</a:t>
            </a:r>
            <a:r>
              <a:rPr lang="ko-KR" altLang="en-US" b="1" dirty="0"/>
              <a:t>대상</a:t>
            </a:r>
            <a:r>
              <a:rPr lang="en-US" altLang="ko-KR" b="1" dirty="0"/>
              <a:t>11:9]</a:t>
            </a:r>
            <a:r>
              <a:rPr lang="ko-KR" altLang="en-US" dirty="0"/>
              <a:t>만군의 여호와께서 함께 계시니 </a:t>
            </a:r>
            <a:r>
              <a:rPr lang="ko-KR" altLang="en-US" b="1" dirty="0">
                <a:solidFill>
                  <a:srgbClr val="FF0000"/>
                </a:solidFill>
              </a:rPr>
              <a:t>다윗이 점점 강성하여 가니라</a:t>
            </a:r>
          </a:p>
        </p:txBody>
      </p:sp>
    </p:spTree>
    <p:extLst>
      <p:ext uri="{BB962C8B-B14F-4D97-AF65-F5344CB8AC3E}">
        <p14:creationId xmlns:p14="http://schemas.microsoft.com/office/powerpoint/2010/main" val="227958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b="1" dirty="0" smtClean="0"/>
              <a:t>하나님이 사람을 준비시키시는 방법</a:t>
            </a:r>
            <a:endParaRPr lang="en-US" altLang="ko-KR" b="1" dirty="0" smtClean="0"/>
          </a:p>
          <a:p>
            <a:endParaRPr lang="en-US" altLang="ko-KR" dirty="0"/>
          </a:p>
          <a:p>
            <a:r>
              <a:rPr lang="ko-KR" altLang="en-US" dirty="0" smtClean="0"/>
              <a:t>불의</a:t>
            </a:r>
            <a:r>
              <a:rPr lang="ko-KR" altLang="en-US" dirty="0"/>
              <a:t>한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엘리와</a:t>
            </a:r>
            <a:r>
              <a:rPr lang="ko-KR" altLang="en-US" dirty="0" smtClean="0"/>
              <a:t> 그 아들들을 섬기게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 - </a:t>
            </a:r>
            <a:r>
              <a:rPr lang="ko-KR" altLang="en-US" dirty="0" smtClean="0"/>
              <a:t>삼상</a:t>
            </a:r>
            <a:r>
              <a:rPr lang="en-US" altLang="ko-KR" dirty="0" smtClean="0"/>
              <a:t>3:1-21 </a:t>
            </a:r>
          </a:p>
          <a:p>
            <a:r>
              <a:rPr lang="ko-KR" altLang="en-US" dirty="0" smtClean="0"/>
              <a:t>불의한 </a:t>
            </a:r>
            <a:r>
              <a:rPr lang="ko-KR" altLang="en-US" dirty="0" err="1" smtClean="0"/>
              <a:t>사울을</a:t>
            </a:r>
            <a:r>
              <a:rPr lang="ko-KR" altLang="en-US" dirty="0" smtClean="0"/>
              <a:t> 섬기게 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 smtClean="0"/>
              <a:t>   – </a:t>
            </a:r>
            <a:r>
              <a:rPr lang="ko-KR" altLang="en-US" dirty="0" smtClean="0"/>
              <a:t>삼상</a:t>
            </a:r>
            <a:r>
              <a:rPr lang="en-US" altLang="ko-KR" dirty="0" smtClean="0"/>
              <a:t>16:14</a:t>
            </a:r>
          </a:p>
        </p:txBody>
      </p:sp>
    </p:spTree>
    <p:extLst>
      <p:ext uri="{BB962C8B-B14F-4D97-AF65-F5344CB8AC3E}">
        <p14:creationId xmlns:p14="http://schemas.microsoft.com/office/powerpoint/2010/main" val="215550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42567"/>
            <a:ext cx="6088767" cy="280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ko-KR" altLang="en-US" dirty="0" smtClean="0">
                <a:solidFill>
                  <a:srgbClr val="FF0000"/>
                </a:solidFill>
              </a:rPr>
              <a:t>대조</a:t>
            </a:r>
            <a:endParaRPr lang="en-US" altLang="ko-KR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  </a:t>
            </a:r>
            <a:r>
              <a:rPr lang="ko-KR" altLang="en-US" sz="2800" b="1" dirty="0" smtClean="0"/>
              <a:t>사울 </a:t>
            </a:r>
            <a:r>
              <a:rPr lang="en-US" altLang="ko-KR" sz="2800" b="1" dirty="0" smtClean="0"/>
              <a:t>vs </a:t>
            </a:r>
            <a:r>
              <a:rPr lang="ko-KR" altLang="en-US" sz="2800" b="1" dirty="0" smtClean="0"/>
              <a:t>다윗</a:t>
            </a:r>
            <a:endParaRPr lang="en-US" altLang="ko-KR" sz="2800" b="1" dirty="0" smtClean="0"/>
          </a:p>
          <a:p>
            <a:pPr marL="0" indent="0">
              <a:buNone/>
            </a:pPr>
            <a:r>
              <a:rPr lang="en-US" altLang="ko-KR" sz="2800" b="1" dirty="0"/>
              <a:t> </a:t>
            </a:r>
            <a:r>
              <a:rPr lang="en-US" altLang="ko-KR" sz="2800" b="1" dirty="0" smtClean="0"/>
              <a:t>   </a:t>
            </a:r>
            <a:r>
              <a:rPr lang="ko-KR" altLang="en-US" sz="2800" dirty="0" smtClean="0"/>
              <a:t>하나님을 </a:t>
            </a:r>
            <a:r>
              <a:rPr lang="ko-KR" altLang="en-US" sz="2800" dirty="0"/>
              <a:t>존중히 여긴 다윗 </a:t>
            </a:r>
            <a:r>
              <a:rPr lang="en-US" altLang="ko-KR" sz="2800" dirty="0"/>
              <a:t>( </a:t>
            </a:r>
            <a:r>
              <a:rPr lang="ko-KR" altLang="en-US" sz="2800" dirty="0"/>
              <a:t>삼상</a:t>
            </a:r>
            <a:r>
              <a:rPr lang="en-US" altLang="ko-KR" sz="2800" dirty="0"/>
              <a:t>24:5-6 Test )</a:t>
            </a:r>
            <a:endParaRPr lang="en-US" altLang="ko-KR" sz="2800" b="1" dirty="0" smtClean="0"/>
          </a:p>
          <a:p>
            <a:pPr marL="0" indent="0">
              <a:buNone/>
            </a:pPr>
            <a:r>
              <a:rPr lang="ko-KR" altLang="en-US" sz="2800" dirty="0" smtClean="0"/>
              <a:t>    예배를 사랑한 다윗</a:t>
            </a:r>
            <a:r>
              <a:rPr lang="en-US" altLang="ko-KR" sz="2800" dirty="0"/>
              <a:t> </a:t>
            </a:r>
            <a:r>
              <a:rPr lang="en-US" altLang="ko-KR" sz="2800" dirty="0" smtClean="0"/>
              <a:t>(</a:t>
            </a:r>
            <a:r>
              <a:rPr lang="ko-KR" altLang="en-US" sz="2800" dirty="0" err="1" smtClean="0"/>
              <a:t>삼하</a:t>
            </a:r>
            <a:r>
              <a:rPr lang="en-US" altLang="ko-KR" sz="2800" dirty="0" smtClean="0"/>
              <a:t>6:1-2,13-15,</a:t>
            </a:r>
            <a:r>
              <a:rPr lang="ko-KR" altLang="en-US" sz="2800" dirty="0" smtClean="0"/>
              <a:t>대상</a:t>
            </a:r>
            <a:r>
              <a:rPr lang="en-US" altLang="ko-KR" sz="2800" dirty="0" smtClean="0"/>
              <a:t>13:3-6)</a:t>
            </a:r>
          </a:p>
          <a:p>
            <a:pPr marL="0" indent="0">
              <a:buNone/>
            </a:pPr>
            <a:r>
              <a:rPr lang="en-US" altLang="ko-KR" sz="2800" dirty="0"/>
              <a:t> </a:t>
            </a:r>
            <a:r>
              <a:rPr lang="en-US" altLang="ko-KR" sz="2800" dirty="0" smtClean="0"/>
              <a:t>     - </a:t>
            </a:r>
            <a:r>
              <a:rPr lang="ko-KR" altLang="en-US" sz="2800" dirty="0" err="1" smtClean="0"/>
              <a:t>법궤에</a:t>
            </a:r>
            <a:r>
              <a:rPr lang="ko-KR" altLang="en-US" sz="2800" dirty="0" smtClean="0"/>
              <a:t> 대한 멸시 </a:t>
            </a:r>
            <a:r>
              <a:rPr lang="en-US" altLang="ko-KR" sz="2800" b="1" dirty="0" smtClean="0">
                <a:solidFill>
                  <a:srgbClr val="FF0000"/>
                </a:solidFill>
              </a:rPr>
              <a:t>(</a:t>
            </a:r>
            <a:r>
              <a:rPr lang="ko-KR" altLang="en-US" sz="2800" b="1" dirty="0" smtClean="0">
                <a:solidFill>
                  <a:srgbClr val="FF0000"/>
                </a:solidFill>
              </a:rPr>
              <a:t> </a:t>
            </a:r>
            <a:r>
              <a:rPr lang="ko-KR" altLang="en-US" sz="2800" b="1" dirty="0" err="1" smtClean="0">
                <a:solidFill>
                  <a:srgbClr val="FF0000"/>
                </a:solidFill>
              </a:rPr>
              <a:t>베레스</a:t>
            </a:r>
            <a:r>
              <a:rPr lang="ko-KR" altLang="en-US" sz="2800" b="1" dirty="0" smtClean="0">
                <a:solidFill>
                  <a:srgbClr val="FF0000"/>
                </a:solidFill>
              </a:rPr>
              <a:t> </a:t>
            </a:r>
            <a:r>
              <a:rPr lang="ko-KR" altLang="en-US" sz="2800" b="1" dirty="0" err="1" smtClean="0">
                <a:solidFill>
                  <a:srgbClr val="FF0000"/>
                </a:solidFill>
              </a:rPr>
              <a:t>웃사</a:t>
            </a:r>
            <a:r>
              <a:rPr lang="ko-KR" altLang="en-US" sz="2800" b="1" dirty="0" smtClean="0">
                <a:solidFill>
                  <a:srgbClr val="FF0000"/>
                </a:solidFill>
              </a:rPr>
              <a:t> </a:t>
            </a:r>
            <a:r>
              <a:rPr lang="ko-KR" altLang="en-US" sz="2800" b="1" dirty="0" err="1" smtClean="0">
                <a:solidFill>
                  <a:srgbClr val="FF0000"/>
                </a:solidFill>
              </a:rPr>
              <a:t>삼하</a:t>
            </a:r>
            <a:r>
              <a:rPr lang="en-US" altLang="ko-KR" sz="2800" b="1" dirty="0" smtClean="0">
                <a:solidFill>
                  <a:srgbClr val="FF0000"/>
                </a:solidFill>
              </a:rPr>
              <a:t>6:3-6</a:t>
            </a:r>
            <a:r>
              <a:rPr lang="ko-KR" altLang="en-US" sz="2800" b="1" dirty="0" smtClean="0">
                <a:solidFill>
                  <a:srgbClr val="FF0000"/>
                </a:solidFill>
              </a:rPr>
              <a:t> </a:t>
            </a:r>
            <a:r>
              <a:rPr lang="en-US" altLang="ko-KR" sz="2800" b="1" dirty="0" smtClean="0">
                <a:solidFill>
                  <a:srgbClr val="FF0000"/>
                </a:solidFill>
              </a:rPr>
              <a:t>)</a:t>
            </a:r>
          </a:p>
          <a:p>
            <a:pPr marL="0" indent="0">
              <a:buNone/>
            </a:pPr>
            <a:r>
              <a:rPr lang="en-US" altLang="ko-KR" sz="2800" dirty="0"/>
              <a:t> </a:t>
            </a:r>
            <a:r>
              <a:rPr lang="en-US" altLang="ko-KR" sz="2800" dirty="0" smtClean="0"/>
              <a:t>   </a:t>
            </a:r>
            <a:endParaRPr lang="ko-KR" altLang="en-US" sz="28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368453"/>
            <a:ext cx="3763983" cy="2300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89040" y="2816149"/>
            <a:ext cx="394335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669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42567"/>
            <a:ext cx="6088767" cy="280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ko-KR" altLang="en-US" dirty="0" smtClean="0">
                <a:solidFill>
                  <a:srgbClr val="FF0000"/>
                </a:solidFill>
              </a:rPr>
              <a:t>대조</a:t>
            </a:r>
            <a:endParaRPr lang="en-US" altLang="ko-KR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  </a:t>
            </a:r>
            <a:r>
              <a:rPr lang="ko-KR" altLang="en-US" sz="2800" b="1" dirty="0" smtClean="0"/>
              <a:t>사울 </a:t>
            </a:r>
            <a:r>
              <a:rPr lang="en-US" altLang="ko-KR" sz="2800" b="1" dirty="0" smtClean="0"/>
              <a:t>vs </a:t>
            </a:r>
            <a:r>
              <a:rPr lang="ko-KR" altLang="en-US" sz="2800" b="1" dirty="0" smtClean="0"/>
              <a:t>다윗</a:t>
            </a:r>
            <a:endParaRPr lang="en-US" altLang="ko-KR" sz="2800" b="1" dirty="0" smtClean="0"/>
          </a:p>
          <a:p>
            <a:pPr marL="0" indent="0">
              <a:buNone/>
            </a:pPr>
            <a:r>
              <a:rPr lang="en-US" altLang="ko-KR" sz="2800" b="1" dirty="0"/>
              <a:t> </a:t>
            </a:r>
            <a:r>
              <a:rPr lang="en-US" altLang="ko-KR" sz="2800" b="1" dirty="0" smtClean="0"/>
              <a:t>   </a:t>
            </a:r>
            <a:r>
              <a:rPr lang="ko-KR" altLang="en-US" sz="2800" dirty="0" smtClean="0"/>
              <a:t>하나님을 </a:t>
            </a:r>
            <a:r>
              <a:rPr lang="ko-KR" altLang="en-US" sz="2800" dirty="0"/>
              <a:t>존중히 여긴 다윗 </a:t>
            </a:r>
            <a:r>
              <a:rPr lang="en-US" altLang="ko-KR" sz="2800" dirty="0"/>
              <a:t>( </a:t>
            </a:r>
            <a:r>
              <a:rPr lang="ko-KR" altLang="en-US" sz="2800" dirty="0"/>
              <a:t>삼상</a:t>
            </a:r>
            <a:r>
              <a:rPr lang="en-US" altLang="ko-KR" sz="2800" dirty="0"/>
              <a:t>24:5-6 Test )</a:t>
            </a:r>
            <a:endParaRPr lang="en-US" altLang="ko-KR" sz="2800" b="1" dirty="0" smtClean="0"/>
          </a:p>
          <a:p>
            <a:pPr marL="0" indent="0">
              <a:buNone/>
            </a:pPr>
            <a:r>
              <a:rPr lang="ko-KR" altLang="en-US" sz="2800" dirty="0" smtClean="0"/>
              <a:t>    예배를 사랑한 다윗</a:t>
            </a:r>
            <a:r>
              <a:rPr lang="en-US" altLang="ko-KR" sz="2800" dirty="0"/>
              <a:t> </a:t>
            </a:r>
            <a:r>
              <a:rPr lang="en-US" altLang="ko-KR" sz="2800" dirty="0" smtClean="0"/>
              <a:t>(</a:t>
            </a:r>
            <a:r>
              <a:rPr lang="ko-KR" altLang="en-US" sz="2800" dirty="0" err="1" smtClean="0"/>
              <a:t>삼하</a:t>
            </a:r>
            <a:r>
              <a:rPr lang="en-US" altLang="ko-KR" sz="2800" dirty="0" smtClean="0"/>
              <a:t>6:1-2,13-15,</a:t>
            </a:r>
            <a:r>
              <a:rPr lang="ko-KR" altLang="en-US" sz="2800" dirty="0" smtClean="0"/>
              <a:t>대상</a:t>
            </a:r>
            <a:r>
              <a:rPr lang="en-US" altLang="ko-KR" sz="2800" dirty="0" smtClean="0"/>
              <a:t>13:3-6)</a:t>
            </a:r>
          </a:p>
          <a:p>
            <a:pPr marL="0" indent="0">
              <a:buNone/>
            </a:pPr>
            <a:r>
              <a:rPr lang="en-US" altLang="ko-KR" sz="2800" dirty="0"/>
              <a:t> </a:t>
            </a:r>
            <a:r>
              <a:rPr lang="en-US" altLang="ko-KR" sz="2800" dirty="0" smtClean="0"/>
              <a:t>   </a:t>
            </a:r>
            <a:r>
              <a:rPr lang="ko-KR" altLang="en-US" sz="2800" dirty="0" smtClean="0"/>
              <a:t>성전을 사랑한 다윗 </a:t>
            </a:r>
            <a:r>
              <a:rPr lang="en-US" altLang="ko-KR" sz="2800" dirty="0" smtClean="0"/>
              <a:t>( </a:t>
            </a:r>
            <a:r>
              <a:rPr lang="ko-KR" altLang="en-US" sz="2800" dirty="0" err="1" smtClean="0"/>
              <a:t>삼하</a:t>
            </a:r>
            <a:r>
              <a:rPr lang="en-US" altLang="ko-KR" sz="2800" dirty="0" smtClean="0"/>
              <a:t>7:1-17 ) </a:t>
            </a:r>
            <a:r>
              <a:rPr lang="ko-KR" altLang="en-US" sz="2800" dirty="0" smtClean="0"/>
              <a:t>거할 집</a:t>
            </a:r>
            <a:r>
              <a:rPr lang="en-US" altLang="ko-KR" sz="2800" dirty="0" smtClean="0"/>
              <a:t>(5,13,27)</a:t>
            </a:r>
            <a:endParaRPr lang="ko-KR" altLang="en-US" sz="28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368453"/>
            <a:ext cx="3763983" cy="2300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89040" y="2816149"/>
            <a:ext cx="394335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895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42567"/>
            <a:ext cx="6088767" cy="280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ko-KR" altLang="en-US" dirty="0" smtClean="0">
                <a:solidFill>
                  <a:srgbClr val="FF0000"/>
                </a:solidFill>
              </a:rPr>
              <a:t>대조</a:t>
            </a:r>
            <a:endParaRPr lang="en-US" altLang="ko-KR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  </a:t>
            </a:r>
            <a:r>
              <a:rPr lang="ko-KR" altLang="en-US" sz="2800" b="1" dirty="0" smtClean="0"/>
              <a:t>사울 </a:t>
            </a:r>
            <a:r>
              <a:rPr lang="en-US" altLang="ko-KR" sz="2800" b="1" dirty="0" smtClean="0"/>
              <a:t>vs </a:t>
            </a:r>
            <a:r>
              <a:rPr lang="ko-KR" altLang="en-US" sz="2800" b="1" dirty="0" smtClean="0"/>
              <a:t>다윗</a:t>
            </a:r>
            <a:endParaRPr lang="en-US" altLang="ko-KR" sz="2800" b="1" dirty="0" smtClean="0"/>
          </a:p>
          <a:p>
            <a:pPr marL="0" indent="0">
              <a:buNone/>
            </a:pPr>
            <a:r>
              <a:rPr lang="en-US" altLang="ko-KR" sz="2800" b="1" dirty="0"/>
              <a:t> </a:t>
            </a:r>
            <a:r>
              <a:rPr lang="en-US" altLang="ko-KR" sz="2800" b="1" dirty="0" smtClean="0"/>
              <a:t>   </a:t>
            </a:r>
            <a:r>
              <a:rPr lang="ko-KR" altLang="en-US" sz="2800" dirty="0" smtClean="0"/>
              <a:t>하나님을 </a:t>
            </a:r>
            <a:r>
              <a:rPr lang="ko-KR" altLang="en-US" sz="2800" dirty="0"/>
              <a:t>존중히 여긴 다윗 </a:t>
            </a:r>
            <a:r>
              <a:rPr lang="en-US" altLang="ko-KR" sz="2800" dirty="0"/>
              <a:t>( </a:t>
            </a:r>
            <a:r>
              <a:rPr lang="ko-KR" altLang="en-US" sz="2800" dirty="0"/>
              <a:t>삼상</a:t>
            </a:r>
            <a:r>
              <a:rPr lang="en-US" altLang="ko-KR" sz="2800" dirty="0"/>
              <a:t>24:5-6 Test )</a:t>
            </a:r>
            <a:endParaRPr lang="en-US" altLang="ko-KR" sz="2800" b="1" dirty="0" smtClean="0"/>
          </a:p>
          <a:p>
            <a:pPr marL="0" indent="0">
              <a:buNone/>
            </a:pPr>
            <a:r>
              <a:rPr lang="ko-KR" altLang="en-US" sz="2800" dirty="0" smtClean="0"/>
              <a:t>    예배를 사랑한 다윗</a:t>
            </a:r>
            <a:r>
              <a:rPr lang="en-US" altLang="ko-KR" sz="2800" dirty="0"/>
              <a:t> </a:t>
            </a:r>
            <a:r>
              <a:rPr lang="en-US" altLang="ko-KR" sz="2800" dirty="0" smtClean="0"/>
              <a:t>(</a:t>
            </a:r>
            <a:r>
              <a:rPr lang="ko-KR" altLang="en-US" sz="2800" dirty="0" err="1" smtClean="0"/>
              <a:t>삼하</a:t>
            </a:r>
            <a:r>
              <a:rPr lang="en-US" altLang="ko-KR" sz="2800" dirty="0" smtClean="0"/>
              <a:t>6:1-2,13-15,</a:t>
            </a:r>
            <a:r>
              <a:rPr lang="ko-KR" altLang="en-US" sz="2800" dirty="0" smtClean="0"/>
              <a:t>대상</a:t>
            </a:r>
            <a:r>
              <a:rPr lang="en-US" altLang="ko-KR" sz="2800" dirty="0" smtClean="0"/>
              <a:t>13:3-6)</a:t>
            </a:r>
          </a:p>
          <a:p>
            <a:pPr marL="0" indent="0">
              <a:buNone/>
            </a:pPr>
            <a:r>
              <a:rPr lang="en-US" altLang="ko-KR" sz="2800" dirty="0"/>
              <a:t> </a:t>
            </a:r>
            <a:r>
              <a:rPr lang="en-US" altLang="ko-KR" sz="2800" dirty="0" smtClean="0"/>
              <a:t>   </a:t>
            </a:r>
            <a:r>
              <a:rPr lang="ko-KR" altLang="en-US" sz="2800" dirty="0" smtClean="0"/>
              <a:t>성전을 사랑한 다윗 </a:t>
            </a:r>
            <a:r>
              <a:rPr lang="en-US" altLang="ko-KR" sz="2800" dirty="0" smtClean="0"/>
              <a:t>( </a:t>
            </a:r>
            <a:r>
              <a:rPr lang="ko-KR" altLang="en-US" sz="2800" dirty="0" err="1" smtClean="0"/>
              <a:t>삼하</a:t>
            </a:r>
            <a:r>
              <a:rPr lang="en-US" altLang="ko-KR" sz="2800" dirty="0" smtClean="0"/>
              <a:t>7:1-17 ) </a:t>
            </a:r>
            <a:r>
              <a:rPr lang="ko-KR" altLang="en-US" sz="2800" dirty="0" smtClean="0"/>
              <a:t>거할 집</a:t>
            </a:r>
            <a:r>
              <a:rPr lang="en-US" altLang="ko-KR" sz="2800" dirty="0" smtClean="0"/>
              <a:t>(5,13,27)</a:t>
            </a:r>
          </a:p>
          <a:p>
            <a:pPr marL="0" indent="0">
              <a:buNone/>
            </a:pPr>
            <a:r>
              <a:rPr lang="ko-KR" altLang="en-US" sz="2800" dirty="0" smtClean="0"/>
              <a:t>    즉시 </a:t>
            </a:r>
            <a:r>
              <a:rPr lang="ko-KR" altLang="en-US" sz="2800" dirty="0"/>
              <a:t>회개하는 </a:t>
            </a:r>
            <a:r>
              <a:rPr lang="ko-KR" altLang="en-US" sz="2800" dirty="0" smtClean="0"/>
              <a:t>다윗 </a:t>
            </a:r>
            <a:r>
              <a:rPr lang="en-US" altLang="ko-KR" sz="2800" dirty="0" smtClean="0"/>
              <a:t>( </a:t>
            </a:r>
            <a:r>
              <a:rPr lang="ko-KR" altLang="en-US" sz="2800" dirty="0" err="1" smtClean="0"/>
              <a:t>삼하</a:t>
            </a:r>
            <a:r>
              <a:rPr lang="en-US" altLang="ko-KR" sz="2800" dirty="0" smtClean="0"/>
              <a:t>11:1,12:7 </a:t>
            </a:r>
            <a:r>
              <a:rPr lang="ko-KR" altLang="en-US" sz="2800" dirty="0" smtClean="0"/>
              <a:t>당신이 </a:t>
            </a:r>
            <a:r>
              <a:rPr lang="ko-KR" altLang="en-US" sz="2800" dirty="0" err="1" smtClean="0"/>
              <a:t>그사람</a:t>
            </a:r>
            <a:endParaRPr lang="en-US" altLang="ko-KR" sz="2800" dirty="0" smtClean="0"/>
          </a:p>
          <a:p>
            <a:pPr marL="0" indent="0">
              <a:buNone/>
            </a:pPr>
            <a:r>
              <a:rPr lang="en-US" altLang="ko-KR" sz="2800" dirty="0"/>
              <a:t> </a:t>
            </a:r>
            <a:r>
              <a:rPr lang="en-US" altLang="ko-KR" sz="2800" dirty="0" smtClean="0"/>
              <a:t>                                          13,14 </a:t>
            </a:r>
            <a:r>
              <a:rPr lang="ko-KR" altLang="en-US" sz="2800" dirty="0" smtClean="0"/>
              <a:t>내가 </a:t>
            </a:r>
            <a:r>
              <a:rPr lang="en-US" altLang="ko-KR" sz="2800" dirty="0" smtClean="0"/>
              <a:t>~</a:t>
            </a:r>
            <a:r>
              <a:rPr lang="ko-KR" altLang="en-US" sz="2800" dirty="0" smtClean="0"/>
              <a:t>죄를</a:t>
            </a:r>
            <a:r>
              <a:rPr lang="en-US" altLang="ko-KR" sz="2800" dirty="0" smtClean="0"/>
              <a:t>)</a:t>
            </a:r>
            <a:endParaRPr lang="ko-KR" altLang="en-US" sz="2800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89040" y="2816149"/>
            <a:ext cx="394335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031" y="-3572"/>
            <a:ext cx="6028624" cy="1860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368453"/>
            <a:ext cx="3763983" cy="2300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135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3600" dirty="0" smtClean="0"/>
              <a:t>다윗의 나태와 교만</a:t>
            </a:r>
            <a:endParaRPr lang="ko-KR" altLang="en-US" sz="36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ko-KR" altLang="en-US" dirty="0" err="1" smtClean="0">
                <a:solidFill>
                  <a:srgbClr val="417CBE"/>
                </a:solidFill>
                <a:latin typeface="Segoe UI"/>
              </a:rPr>
              <a:t>삼하</a:t>
            </a:r>
            <a:r>
              <a:rPr lang="en-US" altLang="ko-KR" dirty="0" smtClean="0">
                <a:solidFill>
                  <a:srgbClr val="417CBE"/>
                </a:solidFill>
                <a:latin typeface="Segoe UI"/>
              </a:rPr>
              <a:t>11:1 </a:t>
            </a:r>
            <a:r>
              <a:rPr lang="ko-KR" altLang="en-US" dirty="0">
                <a:solidFill>
                  <a:srgbClr val="000000"/>
                </a:solidFill>
                <a:latin typeface="굴림"/>
                <a:ea typeface="굴림"/>
              </a:rPr>
              <a:t>해가 돌아와서 왕들의 출전할 때가 되매 다윗이 </a:t>
            </a:r>
            <a:r>
              <a:rPr lang="ko-KR" altLang="en-US" dirty="0" err="1">
                <a:solidFill>
                  <a:srgbClr val="000000"/>
                </a:solidFill>
                <a:latin typeface="굴림"/>
                <a:ea typeface="굴림"/>
              </a:rPr>
              <a:t>요압과</a:t>
            </a:r>
            <a:r>
              <a:rPr lang="ko-KR" altLang="en-US" dirty="0">
                <a:solidFill>
                  <a:srgbClr val="000000"/>
                </a:solidFill>
                <a:latin typeface="굴림"/>
                <a:ea typeface="굴림"/>
              </a:rPr>
              <a:t> 그 신복과 온 이스라엘 군대를 보내니 저희가 </a:t>
            </a:r>
            <a:r>
              <a:rPr lang="ko-KR" altLang="en-US" dirty="0" err="1">
                <a:solidFill>
                  <a:srgbClr val="000000"/>
                </a:solidFill>
                <a:latin typeface="굴림"/>
                <a:ea typeface="굴림"/>
              </a:rPr>
              <a:t>암몬</a:t>
            </a:r>
            <a:r>
              <a:rPr lang="ko-KR" altLang="en-US" dirty="0">
                <a:solidFill>
                  <a:srgbClr val="000000"/>
                </a:solidFill>
                <a:latin typeface="굴림"/>
                <a:ea typeface="굴림"/>
              </a:rPr>
              <a:t> 자손을 멸하고 </a:t>
            </a:r>
            <a:r>
              <a:rPr lang="ko-KR" altLang="en-US" dirty="0" err="1">
                <a:solidFill>
                  <a:srgbClr val="000000"/>
                </a:solidFill>
                <a:latin typeface="굴림"/>
                <a:ea typeface="굴림"/>
              </a:rPr>
              <a:t>랍바를</a:t>
            </a:r>
            <a:r>
              <a:rPr lang="ko-KR" altLang="en-US" dirty="0">
                <a:solidFill>
                  <a:srgbClr val="000000"/>
                </a:solidFill>
                <a:latin typeface="굴림"/>
                <a:ea typeface="굴림"/>
              </a:rPr>
              <a:t> 에워쌌고 </a:t>
            </a:r>
            <a:r>
              <a:rPr lang="ko-KR" altLang="en-US" b="1" dirty="0">
                <a:solidFill>
                  <a:srgbClr val="FF0000"/>
                </a:solidFill>
                <a:latin typeface="굴림"/>
                <a:ea typeface="굴림"/>
              </a:rPr>
              <a:t>다윗은 예루살렘에 그대로 </a:t>
            </a:r>
            <a:r>
              <a:rPr lang="ko-KR" altLang="en-US" b="1" dirty="0" err="1">
                <a:solidFill>
                  <a:srgbClr val="FF0000"/>
                </a:solidFill>
                <a:latin typeface="굴림"/>
                <a:ea typeface="굴림"/>
              </a:rPr>
              <a:t>있으니라</a:t>
            </a:r>
            <a:endParaRPr lang="ko-KR" altLang="en-US" b="1" dirty="0">
              <a:solidFill>
                <a:srgbClr val="FF0000"/>
              </a:solidFill>
              <a:latin typeface="굴림"/>
              <a:ea typeface="굴림"/>
            </a:endParaRPr>
          </a:p>
          <a:p>
            <a:endParaRPr lang="en-US" altLang="ko-KR" dirty="0" smtClean="0"/>
          </a:p>
          <a:p>
            <a:r>
              <a:rPr lang="ko-KR" altLang="en-US" dirty="0" err="1" smtClean="0"/>
              <a:t>삼하</a:t>
            </a:r>
            <a:r>
              <a:rPr lang="en-US" altLang="ko-KR" dirty="0" smtClean="0"/>
              <a:t>12:10</a:t>
            </a:r>
            <a:r>
              <a:rPr lang="en-US" altLang="ko-KR" dirty="0" smtClean="0">
                <a:solidFill>
                  <a:srgbClr val="417CBE"/>
                </a:solidFill>
                <a:latin typeface="Segoe UI"/>
              </a:rPr>
              <a:t> </a:t>
            </a:r>
            <a:r>
              <a:rPr lang="ko-KR" altLang="en-US" dirty="0">
                <a:solidFill>
                  <a:srgbClr val="000000"/>
                </a:solidFill>
                <a:latin typeface="굴림"/>
                <a:ea typeface="굴림"/>
              </a:rPr>
              <a:t>이제 </a:t>
            </a:r>
            <a:r>
              <a:rPr lang="ko-KR" altLang="en-US" b="1" dirty="0">
                <a:solidFill>
                  <a:srgbClr val="FF0000"/>
                </a:solidFill>
                <a:latin typeface="굴림"/>
                <a:ea typeface="굴림"/>
              </a:rPr>
              <a:t>네가 나를 업신여기고 </a:t>
            </a:r>
            <a:r>
              <a:rPr lang="ko-KR" altLang="en-US" dirty="0" err="1">
                <a:solidFill>
                  <a:srgbClr val="000000"/>
                </a:solidFill>
                <a:latin typeface="굴림"/>
                <a:ea typeface="굴림"/>
              </a:rPr>
              <a:t>헷</a:t>
            </a:r>
            <a:r>
              <a:rPr lang="ko-KR" altLang="en-US" dirty="0">
                <a:solidFill>
                  <a:srgbClr val="000000"/>
                </a:solidFill>
                <a:latin typeface="굴림"/>
                <a:ea typeface="굴림"/>
              </a:rPr>
              <a:t> 사람 </a:t>
            </a:r>
            <a:r>
              <a:rPr lang="ko-KR" altLang="en-US" dirty="0" err="1">
                <a:solidFill>
                  <a:srgbClr val="000000"/>
                </a:solidFill>
                <a:latin typeface="굴림"/>
                <a:ea typeface="굴림"/>
              </a:rPr>
              <a:t>우리아의</a:t>
            </a:r>
            <a:r>
              <a:rPr lang="ko-KR" altLang="en-US" dirty="0">
                <a:solidFill>
                  <a:srgbClr val="000000"/>
                </a:solidFill>
                <a:latin typeface="굴림"/>
                <a:ea typeface="굴림"/>
              </a:rPr>
              <a:t> 처를 빼앗아 네 처를 </a:t>
            </a:r>
            <a:r>
              <a:rPr lang="ko-KR" altLang="en-US" dirty="0" err="1">
                <a:solidFill>
                  <a:srgbClr val="000000"/>
                </a:solidFill>
                <a:latin typeface="굴림"/>
                <a:ea typeface="굴림"/>
              </a:rPr>
              <a:t>삼았은즉</a:t>
            </a:r>
            <a:r>
              <a:rPr lang="ko-KR" altLang="en-US" dirty="0">
                <a:solidFill>
                  <a:srgbClr val="000000"/>
                </a:solidFill>
                <a:latin typeface="굴림"/>
                <a:ea typeface="굴림"/>
              </a:rPr>
              <a:t> 칼이 네 집에 영영히 떠나지 아니하리라 하셨고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9707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3600" dirty="0" smtClean="0"/>
              <a:t>하나님의 약속</a:t>
            </a:r>
            <a:endParaRPr lang="ko-KR" altLang="en-US" sz="36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dirty="0" err="1" smtClean="0"/>
              <a:t>삼하</a:t>
            </a:r>
            <a:r>
              <a:rPr lang="en-US" altLang="ko-KR" dirty="0" smtClean="0"/>
              <a:t>7:15 </a:t>
            </a:r>
            <a:r>
              <a:rPr lang="ko-KR" altLang="en-US" dirty="0" smtClean="0">
                <a:solidFill>
                  <a:srgbClr val="000000"/>
                </a:solidFill>
                <a:latin typeface="굴림"/>
                <a:ea typeface="굴림"/>
              </a:rPr>
              <a:t>내가 </a:t>
            </a:r>
            <a:r>
              <a:rPr lang="ko-KR" altLang="en-US" dirty="0">
                <a:solidFill>
                  <a:srgbClr val="000000"/>
                </a:solidFill>
                <a:latin typeface="굴림"/>
                <a:ea typeface="굴림"/>
              </a:rPr>
              <a:t>네 앞에서 폐한 </a:t>
            </a:r>
            <a:r>
              <a:rPr lang="ko-KR" altLang="en-US" dirty="0" err="1">
                <a:solidFill>
                  <a:srgbClr val="000000"/>
                </a:solidFill>
                <a:latin typeface="굴림"/>
                <a:ea typeface="굴림"/>
              </a:rPr>
              <a:t>사울에게서</a:t>
            </a:r>
            <a:r>
              <a:rPr lang="ko-KR" altLang="en-US" dirty="0">
                <a:solidFill>
                  <a:srgbClr val="000000"/>
                </a:solidFill>
                <a:latin typeface="굴림"/>
                <a:ea typeface="굴림"/>
              </a:rPr>
              <a:t> 내 은총을 </a:t>
            </a:r>
            <a:r>
              <a:rPr lang="ko-KR" altLang="en-US" dirty="0" err="1">
                <a:solidFill>
                  <a:srgbClr val="000000"/>
                </a:solidFill>
                <a:latin typeface="굴림"/>
                <a:ea typeface="굴림"/>
              </a:rPr>
              <a:t>빼앗은것</a:t>
            </a:r>
            <a:r>
              <a:rPr lang="ko-KR" altLang="en-US" dirty="0">
                <a:solidFill>
                  <a:srgbClr val="000000"/>
                </a:solidFill>
                <a:latin typeface="굴림"/>
                <a:ea typeface="굴림"/>
              </a:rPr>
              <a:t> 같이 그에게서는 빼앗지 아니하리라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7776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408712"/>
          </a:xfrm>
        </p:spPr>
        <p:txBody>
          <a:bodyPr>
            <a:normAutofit fontScale="92500" lnSpcReduction="10000"/>
          </a:bodyPr>
          <a:lstStyle/>
          <a:p>
            <a:r>
              <a:rPr lang="ko-KR" altLang="en-US" dirty="0" smtClean="0"/>
              <a:t>한나의 시 </a:t>
            </a:r>
            <a:r>
              <a:rPr lang="en-US" altLang="ko-KR" dirty="0" smtClean="0"/>
              <a:t>( </a:t>
            </a:r>
            <a:r>
              <a:rPr lang="ko-KR" altLang="en-US" dirty="0" smtClean="0"/>
              <a:t>삼상</a:t>
            </a:r>
            <a:r>
              <a:rPr lang="en-US" altLang="ko-KR" dirty="0" smtClean="0"/>
              <a:t>2</a:t>
            </a:r>
            <a:r>
              <a:rPr lang="ko-KR" altLang="en-US" dirty="0" smtClean="0"/>
              <a:t>장 </a:t>
            </a:r>
            <a:r>
              <a:rPr lang="en-US" altLang="ko-KR" dirty="0" smtClean="0"/>
              <a:t>)</a:t>
            </a:r>
          </a:p>
          <a:p>
            <a:pPr marL="0" indent="0">
              <a:buNone/>
            </a:pPr>
            <a:r>
              <a:rPr lang="en-US" altLang="ko-KR" dirty="0" smtClean="0"/>
              <a:t>    </a:t>
            </a:r>
            <a:r>
              <a:rPr lang="ko-KR" altLang="en-US" dirty="0" smtClean="0"/>
              <a:t>삼상</a:t>
            </a:r>
            <a:r>
              <a:rPr lang="en-US" altLang="ko-KR" dirty="0" smtClean="0"/>
              <a:t>2:6-7</a:t>
            </a:r>
            <a:r>
              <a:rPr lang="ko-KR" altLang="en-US" b="1" baseline="30000" dirty="0">
                <a:solidFill>
                  <a:srgbClr val="800000"/>
                </a:solidFill>
                <a:latin typeface="Segoe UI"/>
              </a:rPr>
              <a:t> </a:t>
            </a:r>
            <a:r>
              <a:rPr lang="en-US" altLang="ko-KR" b="1" baseline="30000" dirty="0">
                <a:solidFill>
                  <a:srgbClr val="800000"/>
                </a:solidFill>
                <a:latin typeface="Segoe UI"/>
              </a:rPr>
              <a:t>6</a:t>
            </a:r>
            <a:r>
              <a:rPr lang="ko-KR" altLang="en-US" dirty="0">
                <a:solidFill>
                  <a:srgbClr val="000000"/>
                </a:solidFill>
                <a:latin typeface="굴림"/>
                <a:ea typeface="굴림"/>
              </a:rPr>
              <a:t>여호와는 죽이기도 하시고 살리기도 하시며 음부에 내리게도 하시고 올리기도 </a:t>
            </a:r>
            <a:r>
              <a:rPr lang="ko-KR" altLang="en-US" dirty="0" err="1">
                <a:solidFill>
                  <a:srgbClr val="000000"/>
                </a:solidFill>
                <a:latin typeface="굴림"/>
                <a:ea typeface="굴림"/>
              </a:rPr>
              <a:t>하시는도다</a:t>
            </a:r>
            <a:r>
              <a:rPr lang="ko-KR" altLang="en-US" b="1" baseline="30000" dirty="0">
                <a:solidFill>
                  <a:srgbClr val="800000"/>
                </a:solidFill>
                <a:latin typeface="Segoe UI"/>
                <a:ea typeface="굴림"/>
              </a:rPr>
              <a:t> </a:t>
            </a:r>
            <a:r>
              <a:rPr lang="en-US" altLang="ko-KR" b="1" baseline="30000" dirty="0">
                <a:solidFill>
                  <a:srgbClr val="800000"/>
                </a:solidFill>
                <a:latin typeface="Segoe UI"/>
                <a:ea typeface="굴림"/>
              </a:rPr>
              <a:t>7</a:t>
            </a:r>
            <a:r>
              <a:rPr lang="ko-KR" altLang="en-US" b="1" dirty="0">
                <a:solidFill>
                  <a:srgbClr val="FF0000"/>
                </a:solidFill>
                <a:latin typeface="굴림"/>
                <a:ea typeface="굴림"/>
              </a:rPr>
              <a:t>여호와는 가난하게도 하시고 부하게도 하시며 낮추기도 하시고 높이기도 </a:t>
            </a:r>
            <a:r>
              <a:rPr lang="ko-KR" altLang="en-US" b="1" dirty="0" err="1">
                <a:solidFill>
                  <a:srgbClr val="FF0000"/>
                </a:solidFill>
                <a:latin typeface="굴림"/>
                <a:ea typeface="굴림"/>
              </a:rPr>
              <a:t>하시는도다</a:t>
            </a:r>
            <a:endParaRPr lang="ko-KR" altLang="en-US" b="1" dirty="0">
              <a:solidFill>
                <a:srgbClr val="FF0000"/>
              </a:solidFill>
              <a:latin typeface="굴림"/>
              <a:ea typeface="굴림"/>
            </a:endParaRPr>
          </a:p>
          <a:p>
            <a:pPr marL="0" indent="0">
              <a:buNone/>
            </a:pPr>
            <a:endParaRPr lang="en-US" altLang="ko-KR" dirty="0" smtClean="0"/>
          </a:p>
          <a:p>
            <a:r>
              <a:rPr lang="ko-KR" altLang="en-US" dirty="0" smtClean="0"/>
              <a:t>다윗의 시 </a:t>
            </a:r>
            <a:r>
              <a:rPr lang="en-US" altLang="ko-KR" dirty="0" smtClean="0"/>
              <a:t>( </a:t>
            </a:r>
            <a:r>
              <a:rPr lang="ko-KR" altLang="en-US" dirty="0" err="1" smtClean="0"/>
              <a:t>삼하</a:t>
            </a:r>
            <a:r>
              <a:rPr lang="en-US" altLang="ko-KR" dirty="0" smtClean="0"/>
              <a:t>22</a:t>
            </a:r>
            <a:r>
              <a:rPr lang="ko-KR" altLang="en-US" dirty="0" smtClean="0"/>
              <a:t>장 </a:t>
            </a:r>
            <a:r>
              <a:rPr lang="en-US" altLang="ko-KR" dirty="0" smtClean="0"/>
              <a:t>)</a:t>
            </a:r>
          </a:p>
          <a:p>
            <a:pPr marL="0" indent="0"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 </a:t>
            </a:r>
            <a:r>
              <a:rPr lang="ko-KR" altLang="en-US" dirty="0" err="1" smtClean="0"/>
              <a:t>삼하</a:t>
            </a:r>
            <a:r>
              <a:rPr lang="en-US" altLang="ko-KR" dirty="0" smtClean="0"/>
              <a:t>22:26-28</a:t>
            </a:r>
            <a:r>
              <a:rPr lang="ko-KR" altLang="en-US" b="1" baseline="30000" dirty="0">
                <a:solidFill>
                  <a:srgbClr val="800000"/>
                </a:solidFill>
                <a:latin typeface="Segoe UI"/>
              </a:rPr>
              <a:t> </a:t>
            </a:r>
            <a:r>
              <a:rPr lang="en-US" altLang="ko-KR" b="1" baseline="30000" dirty="0">
                <a:solidFill>
                  <a:srgbClr val="800000"/>
                </a:solidFill>
                <a:latin typeface="Segoe UI"/>
              </a:rPr>
              <a:t>26</a:t>
            </a:r>
            <a:r>
              <a:rPr lang="ko-KR" altLang="en-US" dirty="0">
                <a:solidFill>
                  <a:srgbClr val="000000"/>
                </a:solidFill>
                <a:latin typeface="굴림"/>
                <a:ea typeface="굴림"/>
              </a:rPr>
              <a:t>자비한 자에게는 주의 자비하심을 나타내시며 완전한 자에게는 주의 완전하심을 보이시며</a:t>
            </a:r>
            <a:r>
              <a:rPr lang="ko-KR" altLang="en-US" b="1" baseline="30000" dirty="0">
                <a:solidFill>
                  <a:srgbClr val="800000"/>
                </a:solidFill>
                <a:latin typeface="Segoe UI"/>
                <a:ea typeface="굴림"/>
              </a:rPr>
              <a:t> </a:t>
            </a:r>
            <a:r>
              <a:rPr lang="en-US" altLang="ko-KR" b="1" baseline="30000" dirty="0">
                <a:solidFill>
                  <a:srgbClr val="800000"/>
                </a:solidFill>
                <a:latin typeface="Segoe UI"/>
                <a:ea typeface="굴림"/>
              </a:rPr>
              <a:t>27</a:t>
            </a:r>
            <a:r>
              <a:rPr lang="ko-KR" altLang="en-US" dirty="0">
                <a:solidFill>
                  <a:srgbClr val="000000"/>
                </a:solidFill>
                <a:latin typeface="굴림"/>
                <a:ea typeface="굴림"/>
              </a:rPr>
              <a:t>깨끗한 자에게는 주의 깨끗하심을 보이시며 사특한 자에게는 주의 </a:t>
            </a:r>
            <a:r>
              <a:rPr lang="ko-KR" altLang="en-US" dirty="0" err="1">
                <a:solidFill>
                  <a:srgbClr val="000000"/>
                </a:solidFill>
                <a:latin typeface="굴림"/>
                <a:ea typeface="굴림"/>
              </a:rPr>
              <a:t>거스리심을</a:t>
            </a:r>
            <a:r>
              <a:rPr lang="ko-KR" altLang="en-US" dirty="0">
                <a:solidFill>
                  <a:srgbClr val="000000"/>
                </a:solidFill>
                <a:latin typeface="굴림"/>
                <a:ea typeface="굴림"/>
              </a:rPr>
              <a:t> </a:t>
            </a:r>
            <a:r>
              <a:rPr lang="ko-KR" altLang="en-US" dirty="0" err="1">
                <a:solidFill>
                  <a:srgbClr val="000000"/>
                </a:solidFill>
                <a:latin typeface="굴림"/>
                <a:ea typeface="굴림"/>
              </a:rPr>
              <a:t>보이시리이다</a:t>
            </a:r>
            <a:r>
              <a:rPr lang="ko-KR" altLang="en-US" b="1" baseline="30000" dirty="0">
                <a:solidFill>
                  <a:srgbClr val="800000"/>
                </a:solidFill>
                <a:latin typeface="Segoe UI"/>
                <a:ea typeface="굴림"/>
              </a:rPr>
              <a:t> </a:t>
            </a:r>
            <a:r>
              <a:rPr lang="en-US" altLang="ko-KR" b="1" baseline="30000" dirty="0">
                <a:solidFill>
                  <a:srgbClr val="800000"/>
                </a:solidFill>
                <a:latin typeface="Segoe UI"/>
                <a:ea typeface="굴림"/>
              </a:rPr>
              <a:t>28</a:t>
            </a:r>
            <a:r>
              <a:rPr lang="ko-KR" altLang="en-US" b="1" dirty="0">
                <a:solidFill>
                  <a:srgbClr val="FF0000"/>
                </a:solidFill>
                <a:latin typeface="굴림"/>
                <a:ea typeface="굴림"/>
              </a:rPr>
              <a:t>주께서 곤고한 백성은 구원하시고 교만한 자를 살피사 </a:t>
            </a:r>
            <a:r>
              <a:rPr lang="ko-KR" altLang="en-US" b="1" dirty="0" err="1">
                <a:solidFill>
                  <a:srgbClr val="FF0000"/>
                </a:solidFill>
                <a:latin typeface="굴림"/>
                <a:ea typeface="굴림"/>
              </a:rPr>
              <a:t>낮추시리이다</a:t>
            </a:r>
            <a:endParaRPr lang="ko-KR" altLang="en-US" b="1" dirty="0">
              <a:solidFill>
                <a:srgbClr val="FF0000"/>
              </a:solidFill>
              <a:latin typeface="굴림"/>
              <a:ea typeface="굴림"/>
            </a:endParaRPr>
          </a:p>
          <a:p>
            <a:pPr marL="0" indent="0">
              <a:buNone/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1641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altLang="ko-KR" dirty="0"/>
              <a:t> שְׁמוּאֵל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r>
              <a:rPr lang="ko-KR" altLang="en-US" b="1" dirty="0" smtClean="0">
                <a:solidFill>
                  <a:srgbClr val="FF0000"/>
                </a:solidFill>
              </a:rPr>
              <a:t>저자</a:t>
            </a:r>
            <a:r>
              <a:rPr lang="ko-KR" altLang="en-US" dirty="0" smtClean="0"/>
              <a:t> </a:t>
            </a:r>
            <a:r>
              <a:rPr lang="en-US" altLang="ko-KR" dirty="0" smtClean="0"/>
              <a:t>: </a:t>
            </a:r>
            <a:r>
              <a:rPr lang="ko-KR" altLang="en-US" dirty="0" smtClean="0"/>
              <a:t>사무엘 </a:t>
            </a:r>
            <a:r>
              <a:rPr lang="en-US" altLang="ko-KR" dirty="0" smtClean="0"/>
              <a:t>( ? )</a:t>
            </a:r>
          </a:p>
          <a:p>
            <a:pPr marL="0" indent="0"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 </a:t>
            </a:r>
            <a:r>
              <a:rPr lang="ko-KR" altLang="en-US" dirty="0" smtClean="0"/>
              <a:t>다윗의 부분 </a:t>
            </a:r>
            <a:r>
              <a:rPr lang="en-US" altLang="ko-KR" dirty="0" smtClean="0"/>
              <a:t>–</a:t>
            </a:r>
            <a:r>
              <a:rPr lang="ko-KR" altLang="en-US" dirty="0" smtClean="0"/>
              <a:t>나단</a:t>
            </a:r>
            <a:r>
              <a:rPr lang="en-US" altLang="ko-KR" dirty="0" smtClean="0"/>
              <a:t>, </a:t>
            </a:r>
            <a:r>
              <a:rPr lang="ko-KR" altLang="en-US" dirty="0" smtClean="0"/>
              <a:t>갓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 </a:t>
            </a:r>
          </a:p>
          <a:p>
            <a:pPr marL="0" indent="0">
              <a:buNone/>
            </a:pPr>
            <a:r>
              <a:rPr lang="ko-KR" altLang="en-US" sz="2800" dirty="0" smtClean="0"/>
              <a:t>삼상</a:t>
            </a:r>
            <a:r>
              <a:rPr lang="en-US" altLang="ko-KR" sz="2800" dirty="0" smtClean="0"/>
              <a:t>25:1 </a:t>
            </a:r>
            <a:r>
              <a:rPr lang="ko-KR" altLang="en-US" sz="2800" b="1" dirty="0" err="1" smtClean="0">
                <a:solidFill>
                  <a:srgbClr val="FF0000"/>
                </a:solidFill>
                <a:latin typeface="굴림"/>
                <a:ea typeface="굴림"/>
              </a:rPr>
              <a:t>사무엘이</a:t>
            </a:r>
            <a:r>
              <a:rPr lang="ko-KR" altLang="en-US" sz="2800" b="1" dirty="0" smtClean="0">
                <a:solidFill>
                  <a:srgbClr val="FF0000"/>
                </a:solidFill>
                <a:latin typeface="굴림"/>
                <a:ea typeface="굴림"/>
              </a:rPr>
              <a:t> </a:t>
            </a:r>
            <a:r>
              <a:rPr lang="ko-KR" altLang="en-US" sz="2800" b="1" dirty="0">
                <a:solidFill>
                  <a:srgbClr val="FF0000"/>
                </a:solidFill>
                <a:latin typeface="굴림"/>
                <a:ea typeface="굴림"/>
              </a:rPr>
              <a:t>죽으매 </a:t>
            </a:r>
            <a:r>
              <a:rPr lang="ko-KR" altLang="en-US" sz="2800" dirty="0">
                <a:solidFill>
                  <a:srgbClr val="000000"/>
                </a:solidFill>
                <a:latin typeface="굴림"/>
                <a:ea typeface="굴림"/>
              </a:rPr>
              <a:t>온 이스라엘 무리가 모여 그를 애곡하며 라마 그의 집에서 그를 장사한지라 다윗이 일어나 바란 광야로 </a:t>
            </a:r>
            <a:r>
              <a:rPr lang="ko-KR" altLang="en-US" sz="2800" dirty="0" err="1" smtClean="0">
                <a:solidFill>
                  <a:srgbClr val="000000"/>
                </a:solidFill>
                <a:latin typeface="굴림"/>
                <a:ea typeface="굴림"/>
              </a:rPr>
              <a:t>내려가니라</a:t>
            </a:r>
            <a:endParaRPr lang="en-US" altLang="ko-KR" sz="2800" dirty="0" smtClean="0">
              <a:solidFill>
                <a:srgbClr val="000000"/>
              </a:solidFill>
              <a:latin typeface="굴림"/>
              <a:ea typeface="굴림"/>
            </a:endParaRPr>
          </a:p>
          <a:p>
            <a:pPr marL="0" indent="0">
              <a:buNone/>
            </a:pPr>
            <a:endParaRPr lang="en-US" altLang="ko-KR" sz="2800" dirty="0" smtClean="0">
              <a:solidFill>
                <a:srgbClr val="000000"/>
              </a:solidFill>
              <a:latin typeface="굴림"/>
              <a:ea typeface="굴림"/>
            </a:endParaRPr>
          </a:p>
          <a:p>
            <a:pPr marL="0" indent="0">
              <a:buNone/>
            </a:pPr>
            <a:r>
              <a:rPr lang="ko-KR" altLang="en-US" sz="2800" dirty="0" smtClean="0">
                <a:solidFill>
                  <a:srgbClr val="000000"/>
                </a:solidFill>
                <a:latin typeface="굴림"/>
                <a:ea typeface="굴림"/>
              </a:rPr>
              <a:t>대상</a:t>
            </a:r>
            <a:r>
              <a:rPr lang="en-US" altLang="ko-KR" sz="2800" dirty="0" smtClean="0">
                <a:solidFill>
                  <a:srgbClr val="000000"/>
                </a:solidFill>
                <a:latin typeface="굴림"/>
                <a:ea typeface="굴림"/>
              </a:rPr>
              <a:t>29:29 </a:t>
            </a:r>
            <a:r>
              <a:rPr lang="ko-KR" altLang="en-US" sz="2800" b="1" dirty="0" err="1" smtClean="0">
                <a:solidFill>
                  <a:srgbClr val="FF0000"/>
                </a:solidFill>
                <a:latin typeface="굴림"/>
                <a:ea typeface="굴림"/>
              </a:rPr>
              <a:t>다윗왕의</a:t>
            </a:r>
            <a:r>
              <a:rPr lang="ko-KR" altLang="en-US" sz="2800" b="1" dirty="0" smtClean="0">
                <a:solidFill>
                  <a:srgbClr val="FF0000"/>
                </a:solidFill>
                <a:latin typeface="굴림"/>
                <a:ea typeface="굴림"/>
              </a:rPr>
              <a:t> </a:t>
            </a:r>
            <a:r>
              <a:rPr lang="ko-KR" altLang="en-US" sz="2800" b="1" dirty="0">
                <a:solidFill>
                  <a:srgbClr val="FF0000"/>
                </a:solidFill>
                <a:latin typeface="굴림"/>
                <a:ea typeface="굴림"/>
              </a:rPr>
              <a:t>시종 행적이 선견자 </a:t>
            </a:r>
            <a:r>
              <a:rPr lang="ko-KR" altLang="en-US" sz="2800" b="1" dirty="0" err="1">
                <a:solidFill>
                  <a:srgbClr val="FF0000"/>
                </a:solidFill>
                <a:latin typeface="굴림"/>
                <a:ea typeface="굴림"/>
              </a:rPr>
              <a:t>사무엘의</a:t>
            </a:r>
            <a:r>
              <a:rPr lang="ko-KR" altLang="en-US" sz="2800" b="1" dirty="0">
                <a:solidFill>
                  <a:srgbClr val="FF0000"/>
                </a:solidFill>
                <a:latin typeface="굴림"/>
                <a:ea typeface="굴림"/>
              </a:rPr>
              <a:t> 글과 선지자 나단의 글과 선견자 갓의 글</a:t>
            </a:r>
            <a:r>
              <a:rPr lang="ko-KR" altLang="en-US" sz="2800" dirty="0">
                <a:solidFill>
                  <a:srgbClr val="000000"/>
                </a:solidFill>
                <a:latin typeface="굴림"/>
                <a:ea typeface="굴림"/>
              </a:rPr>
              <a:t>에 다 기록되고</a:t>
            </a:r>
          </a:p>
          <a:p>
            <a:pPr marL="0" indent="0">
              <a:buNone/>
            </a:pPr>
            <a:endParaRPr lang="ko-KR" altLang="en-US" dirty="0">
              <a:solidFill>
                <a:srgbClr val="000000"/>
              </a:solidFill>
              <a:latin typeface="굴림"/>
              <a:ea typeface="굴림"/>
            </a:endParaRPr>
          </a:p>
          <a:p>
            <a:pPr marL="0" indent="0">
              <a:buNone/>
            </a:pPr>
            <a:endParaRPr lang="ko-KR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908720"/>
            <a:ext cx="3523013" cy="2159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47" r="40538"/>
          <a:stretch/>
        </p:blipFill>
        <p:spPr bwMode="auto">
          <a:xfrm>
            <a:off x="5361603" y="1161157"/>
            <a:ext cx="801858" cy="86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094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>
                <a:solidFill>
                  <a:srgbClr val="FF0000"/>
                </a:solidFill>
              </a:rPr>
              <a:t>대조</a:t>
            </a:r>
            <a:endParaRPr lang="en-US" altLang="ko-KR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  </a:t>
            </a:r>
            <a:r>
              <a:rPr lang="ko-KR" altLang="en-US" sz="2800" b="1" dirty="0" err="1" smtClean="0"/>
              <a:t>엘리</a:t>
            </a:r>
            <a:r>
              <a:rPr lang="ko-KR" altLang="en-US" sz="2800" b="1" dirty="0" smtClean="0"/>
              <a:t> </a:t>
            </a:r>
            <a:r>
              <a:rPr lang="en-US" altLang="ko-KR" sz="2800" b="1" dirty="0" smtClean="0"/>
              <a:t>vs </a:t>
            </a:r>
            <a:r>
              <a:rPr lang="ko-KR" altLang="en-US" sz="2800" b="1" dirty="0" smtClean="0"/>
              <a:t>사무엘 </a:t>
            </a:r>
            <a:r>
              <a:rPr lang="en-US" altLang="ko-KR" sz="2800" b="1" dirty="0" smtClean="0"/>
              <a:t>( </a:t>
            </a:r>
            <a:r>
              <a:rPr lang="ko-KR" altLang="en-US" sz="2800" b="1" dirty="0" smtClean="0"/>
              <a:t>하나님 존중 </a:t>
            </a:r>
            <a:r>
              <a:rPr lang="en-US" altLang="ko-KR" sz="2800" b="1" dirty="0" smtClean="0"/>
              <a:t>)</a:t>
            </a:r>
          </a:p>
          <a:p>
            <a:pPr marL="0" indent="0"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     </a:t>
            </a:r>
            <a:r>
              <a:rPr lang="ko-KR" altLang="en-US" sz="2800" dirty="0" err="1" smtClean="0"/>
              <a:t>법궤를</a:t>
            </a:r>
            <a:r>
              <a:rPr lang="ko-KR" altLang="en-US" sz="2800" dirty="0" smtClean="0"/>
              <a:t> </a:t>
            </a:r>
            <a:r>
              <a:rPr lang="ko-KR" altLang="en-US" sz="2800" dirty="0"/>
              <a:t>빼</a:t>
            </a:r>
            <a:r>
              <a:rPr lang="ko-KR" altLang="en-US" sz="2800" dirty="0" smtClean="0"/>
              <a:t>앗긴 </a:t>
            </a:r>
            <a:r>
              <a:rPr lang="ko-KR" altLang="en-US" sz="2800" dirty="0" err="1" smtClean="0"/>
              <a:t>엘리와</a:t>
            </a:r>
            <a:r>
              <a:rPr lang="ko-KR" altLang="en-US" sz="2800" dirty="0" smtClean="0"/>
              <a:t> 자식</a:t>
            </a:r>
            <a:r>
              <a:rPr lang="en-US" altLang="ko-KR" sz="2800" dirty="0" smtClean="0"/>
              <a:t>(</a:t>
            </a:r>
            <a:r>
              <a:rPr lang="ko-KR" altLang="en-US" sz="2800" dirty="0" smtClean="0"/>
              <a:t>불량자</a:t>
            </a:r>
            <a:r>
              <a:rPr lang="en-US" altLang="ko-KR" sz="2800" dirty="0" smtClean="0"/>
              <a:t>)</a:t>
            </a:r>
          </a:p>
          <a:p>
            <a:pPr marL="0" indent="0">
              <a:buNone/>
            </a:pPr>
            <a:r>
              <a:rPr lang="en-US" altLang="ko-KR" sz="2800" dirty="0"/>
              <a:t> </a:t>
            </a:r>
            <a:r>
              <a:rPr lang="en-US" altLang="ko-KR" sz="2800" dirty="0" smtClean="0"/>
              <a:t>       </a:t>
            </a:r>
            <a:r>
              <a:rPr lang="ko-KR" altLang="en-US" sz="2800" dirty="0" smtClean="0"/>
              <a:t>하나님을 듣는 사무엘</a:t>
            </a:r>
            <a:endParaRPr lang="en-US" altLang="ko-KR" sz="2800" dirty="0" smtClean="0"/>
          </a:p>
          <a:p>
            <a:pPr marL="0" indent="0">
              <a:buNone/>
            </a:pPr>
            <a:endParaRPr lang="en-US" altLang="ko-KR" sz="2800" dirty="0" smtClean="0"/>
          </a:p>
          <a:p>
            <a:pPr marL="0" indent="0"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  </a:t>
            </a:r>
            <a:r>
              <a:rPr lang="ko-KR" altLang="en-US" sz="2800" b="1" dirty="0" smtClean="0"/>
              <a:t>사울 </a:t>
            </a:r>
            <a:r>
              <a:rPr lang="en-US" altLang="ko-KR" sz="2800" b="1" dirty="0" smtClean="0"/>
              <a:t>vs </a:t>
            </a:r>
            <a:r>
              <a:rPr lang="ko-KR" altLang="en-US" sz="2800" b="1" dirty="0" smtClean="0"/>
              <a:t>다윗 </a:t>
            </a:r>
            <a:r>
              <a:rPr lang="en-US" altLang="ko-KR" sz="2800" b="1" dirty="0" smtClean="0"/>
              <a:t>( </a:t>
            </a:r>
            <a:r>
              <a:rPr lang="ko-KR" altLang="en-US" sz="2800" b="1" dirty="0" smtClean="0"/>
              <a:t>하나님 존중 </a:t>
            </a:r>
            <a:r>
              <a:rPr lang="en-US" altLang="ko-KR" sz="2800" b="1" dirty="0" smtClean="0"/>
              <a:t>)</a:t>
            </a:r>
          </a:p>
          <a:p>
            <a:pPr marL="0" indent="0"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     </a:t>
            </a:r>
            <a:r>
              <a:rPr lang="ko-KR" altLang="en-US" sz="2800" dirty="0" smtClean="0"/>
              <a:t>제사</a:t>
            </a:r>
            <a:r>
              <a:rPr lang="en-US" altLang="ko-KR" sz="2800" dirty="0" smtClean="0"/>
              <a:t>(</a:t>
            </a:r>
            <a:r>
              <a:rPr lang="ko-KR" altLang="en-US" sz="2800" dirty="0" smtClean="0"/>
              <a:t>예배</a:t>
            </a:r>
            <a:r>
              <a:rPr lang="en-US" altLang="ko-KR" sz="2800" dirty="0" smtClean="0"/>
              <a:t>)</a:t>
            </a:r>
            <a:r>
              <a:rPr lang="ko-KR" altLang="en-US" sz="2800" dirty="0" smtClean="0"/>
              <a:t>를 멸시한 사울</a:t>
            </a:r>
            <a:endParaRPr lang="en-US" altLang="ko-KR" sz="2800" dirty="0" smtClean="0"/>
          </a:p>
          <a:p>
            <a:pPr marL="0" indent="0">
              <a:buNone/>
            </a:pPr>
            <a:r>
              <a:rPr lang="en-US" altLang="ko-KR" sz="2800" dirty="0" smtClean="0"/>
              <a:t>        </a:t>
            </a:r>
            <a:r>
              <a:rPr lang="ko-KR" altLang="en-US" sz="2800" dirty="0" err="1" smtClean="0"/>
              <a:t>임재를</a:t>
            </a:r>
            <a:r>
              <a:rPr lang="ko-KR" altLang="en-US" sz="2800" dirty="0" smtClean="0"/>
              <a:t> 사랑한 다윗 </a:t>
            </a:r>
            <a:r>
              <a:rPr lang="en-US" altLang="ko-KR" sz="2800" dirty="0" smtClean="0"/>
              <a:t>/ </a:t>
            </a:r>
            <a:r>
              <a:rPr lang="ko-KR" altLang="en-US" sz="2800" dirty="0"/>
              <a:t>위기</a:t>
            </a:r>
            <a:r>
              <a:rPr lang="en-US" altLang="ko-KR" sz="2800" dirty="0"/>
              <a:t>( </a:t>
            </a:r>
            <a:r>
              <a:rPr lang="ko-KR" altLang="en-US" sz="2800" dirty="0" err="1"/>
              <a:t>베레스웃사</a:t>
            </a:r>
            <a:r>
              <a:rPr lang="en-US" altLang="ko-KR" sz="2800" dirty="0"/>
              <a:t>)</a:t>
            </a:r>
            <a:endParaRPr lang="ko-KR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36675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err="1" smtClean="0"/>
              <a:t>엘리의</a:t>
            </a:r>
            <a:r>
              <a:rPr lang="ko-KR" altLang="en-US" dirty="0" smtClean="0"/>
              <a:t> 죄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  1) </a:t>
            </a:r>
            <a:r>
              <a:rPr lang="ko-KR" altLang="en-US" dirty="0" smtClean="0"/>
              <a:t>제사멸시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 smtClean="0"/>
              <a:t>    2) </a:t>
            </a:r>
            <a:r>
              <a:rPr lang="ko-KR" altLang="en-US" dirty="0" smtClean="0"/>
              <a:t>자식 </a:t>
            </a:r>
            <a:r>
              <a:rPr lang="en-US" altLang="ko-KR" dirty="0" smtClean="0"/>
              <a:t>– </a:t>
            </a:r>
            <a:r>
              <a:rPr lang="ko-KR" altLang="en-US" dirty="0" err="1" smtClean="0"/>
              <a:t>왕상</a:t>
            </a:r>
            <a:r>
              <a:rPr lang="en-US" altLang="ko-KR" dirty="0" smtClean="0"/>
              <a:t>1:6</a:t>
            </a:r>
          </a:p>
          <a:p>
            <a:pPr marL="0" indent="0">
              <a:buNone/>
            </a:pP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68210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다윗의 죄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  1) </a:t>
            </a:r>
            <a:r>
              <a:rPr lang="ko-KR" altLang="en-US" dirty="0" err="1" smtClean="0"/>
              <a:t>법궤의</a:t>
            </a:r>
            <a:r>
              <a:rPr lang="ko-KR" altLang="en-US" dirty="0" smtClean="0"/>
              <a:t> 위기</a:t>
            </a:r>
            <a:r>
              <a:rPr lang="en-US" altLang="ko-KR" dirty="0" smtClean="0"/>
              <a:t>(</a:t>
            </a:r>
            <a:r>
              <a:rPr lang="ko-KR" altLang="en-US" dirty="0" smtClean="0"/>
              <a:t>제사</a:t>
            </a:r>
            <a:r>
              <a:rPr lang="en-US" altLang="ko-KR" dirty="0" smtClean="0"/>
              <a:t>)</a:t>
            </a:r>
            <a:r>
              <a:rPr lang="ko-KR" altLang="en-US" dirty="0" smtClean="0"/>
              <a:t> </a:t>
            </a:r>
            <a:r>
              <a:rPr lang="en-US" altLang="ko-KR" dirty="0" smtClean="0"/>
              <a:t>– </a:t>
            </a:r>
            <a:r>
              <a:rPr lang="ko-KR" altLang="en-US" dirty="0" err="1" smtClean="0"/>
              <a:t>삼하</a:t>
            </a:r>
            <a:r>
              <a:rPr lang="en-US" altLang="ko-KR" dirty="0" smtClean="0"/>
              <a:t>6</a:t>
            </a:r>
            <a:r>
              <a:rPr lang="ko-KR" altLang="en-US" dirty="0" smtClean="0"/>
              <a:t>장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  2) </a:t>
            </a:r>
            <a:r>
              <a:rPr lang="ko-KR" altLang="en-US" dirty="0" err="1" smtClean="0"/>
              <a:t>밧세바</a:t>
            </a:r>
            <a:r>
              <a:rPr lang="ko-KR" altLang="en-US" dirty="0" smtClean="0"/>
              <a:t> 사건 </a:t>
            </a:r>
            <a:r>
              <a:rPr lang="en-US" altLang="ko-KR" dirty="0" smtClean="0"/>
              <a:t>(</a:t>
            </a:r>
            <a:r>
              <a:rPr lang="ko-KR" altLang="en-US" dirty="0" smtClean="0"/>
              <a:t>간음</a:t>
            </a:r>
            <a:r>
              <a:rPr lang="en-US" altLang="ko-KR" dirty="0" smtClean="0"/>
              <a:t>,</a:t>
            </a:r>
            <a:r>
              <a:rPr lang="ko-KR" altLang="en-US" dirty="0" smtClean="0"/>
              <a:t>살인</a:t>
            </a:r>
            <a:r>
              <a:rPr lang="en-US" altLang="ko-KR" dirty="0" smtClean="0"/>
              <a:t>)– </a:t>
            </a:r>
            <a:r>
              <a:rPr lang="ko-KR" altLang="en-US" dirty="0" err="1" smtClean="0"/>
              <a:t>삼하</a:t>
            </a:r>
            <a:r>
              <a:rPr lang="en-US" altLang="ko-KR" dirty="0" smtClean="0"/>
              <a:t>11</a:t>
            </a:r>
            <a:r>
              <a:rPr lang="ko-KR" altLang="en-US" dirty="0" smtClean="0"/>
              <a:t>장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  3) </a:t>
            </a:r>
            <a:r>
              <a:rPr lang="ko-KR" altLang="en-US" dirty="0" err="1" smtClean="0"/>
              <a:t>암논</a:t>
            </a:r>
            <a:r>
              <a:rPr lang="ko-KR" altLang="en-US" dirty="0" smtClean="0"/>
              <a:t> 사건 </a:t>
            </a:r>
            <a:r>
              <a:rPr lang="en-US" altLang="ko-KR" dirty="0" smtClean="0"/>
              <a:t>(</a:t>
            </a:r>
            <a:r>
              <a:rPr lang="ko-KR" altLang="en-US" dirty="0" smtClean="0"/>
              <a:t>자식</a:t>
            </a:r>
            <a:r>
              <a:rPr lang="en-US" altLang="ko-KR" dirty="0" smtClean="0"/>
              <a:t>)</a:t>
            </a:r>
            <a:r>
              <a:rPr lang="ko-KR" altLang="en-US" dirty="0" smtClean="0"/>
              <a:t> </a:t>
            </a:r>
            <a:r>
              <a:rPr lang="en-US" altLang="ko-KR" dirty="0" smtClean="0"/>
              <a:t>– </a:t>
            </a:r>
            <a:r>
              <a:rPr lang="ko-KR" altLang="en-US" dirty="0" err="1" smtClean="0"/>
              <a:t>왕상</a:t>
            </a:r>
            <a:r>
              <a:rPr lang="en-US" altLang="ko-KR" dirty="0" smtClean="0"/>
              <a:t>1:6</a:t>
            </a:r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endParaRPr lang="en-US" altLang="ko-KR" dirty="0" smtClean="0"/>
          </a:p>
          <a:p>
            <a:pPr marL="0" indent="0">
              <a:buNone/>
            </a:pPr>
            <a:r>
              <a:rPr lang="ko-KR" altLang="en-US" dirty="0" err="1" smtClean="0"/>
              <a:t>아이또벨과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밧세바의</a:t>
            </a:r>
            <a:r>
              <a:rPr lang="ko-KR" altLang="en-US" dirty="0" smtClean="0"/>
              <a:t> 관계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8100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err="1"/>
              <a:t>사</a:t>
            </a:r>
            <a:r>
              <a:rPr lang="ko-KR" altLang="en-US" dirty="0" err="1" smtClean="0"/>
              <a:t>울의</a:t>
            </a:r>
            <a:r>
              <a:rPr lang="ko-KR" altLang="en-US" dirty="0" smtClean="0"/>
              <a:t> 죄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  1) </a:t>
            </a:r>
            <a:r>
              <a:rPr lang="ko-KR" altLang="en-US" dirty="0" smtClean="0"/>
              <a:t>제사 월권</a:t>
            </a:r>
            <a:r>
              <a:rPr lang="en-US" altLang="ko-KR" dirty="0" smtClean="0"/>
              <a:t>(</a:t>
            </a:r>
            <a:r>
              <a:rPr lang="ko-KR" altLang="en-US" dirty="0" smtClean="0"/>
              <a:t>제사</a:t>
            </a:r>
            <a:r>
              <a:rPr lang="en-US" altLang="ko-KR" dirty="0" smtClean="0"/>
              <a:t>)</a:t>
            </a:r>
            <a:r>
              <a:rPr lang="ko-KR" altLang="en-US" dirty="0" smtClean="0"/>
              <a:t>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삼상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  2) </a:t>
            </a:r>
            <a:r>
              <a:rPr lang="ko-KR" altLang="en-US" dirty="0" smtClean="0"/>
              <a:t>불순종 </a:t>
            </a:r>
            <a:r>
              <a:rPr lang="en-US" altLang="ko-KR" dirty="0" smtClean="0"/>
              <a:t>- </a:t>
            </a:r>
            <a:r>
              <a:rPr lang="ko-KR" altLang="en-US" dirty="0" err="1" smtClean="0"/>
              <a:t>아말렉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  </a:t>
            </a:r>
            <a:endParaRPr lang="en-US" altLang="ko-KR" dirty="0"/>
          </a:p>
          <a:p>
            <a:pPr marL="0" indent="0">
              <a:buNone/>
            </a:pPr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402928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r>
              <a:rPr lang="ko-KR" altLang="en-US" dirty="0" smtClean="0"/>
              <a:t>삼상구조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 smtClean="0"/>
              <a:t> </a:t>
            </a:r>
            <a:r>
              <a:rPr lang="en-US" altLang="ko-KR" sz="2400" dirty="0" smtClean="0"/>
              <a:t>  BC1103 </a:t>
            </a:r>
            <a:r>
              <a:rPr lang="ko-KR" altLang="en-US" sz="2400" dirty="0" err="1" smtClean="0"/>
              <a:t>사무엘출생</a:t>
            </a:r>
            <a:endParaRPr lang="en-US" altLang="ko-KR" sz="2400" dirty="0" smtClean="0"/>
          </a:p>
          <a:p>
            <a:pPr marL="0" indent="0">
              <a:buNone/>
            </a:pPr>
            <a:r>
              <a:rPr lang="en-US" altLang="ko-KR" sz="2400" dirty="0"/>
              <a:t> </a:t>
            </a:r>
            <a:r>
              <a:rPr lang="en-US" altLang="ko-KR" sz="2400" dirty="0" smtClean="0"/>
              <a:t>  BC1050 </a:t>
            </a:r>
            <a:r>
              <a:rPr lang="ko-KR" altLang="en-US" sz="2400" dirty="0" err="1" smtClean="0"/>
              <a:t>사울의</a:t>
            </a:r>
            <a:r>
              <a:rPr lang="en-US" altLang="ko-KR" sz="2400" dirty="0" smtClean="0"/>
              <a:t> </a:t>
            </a:r>
            <a:r>
              <a:rPr lang="ko-KR" altLang="en-US" sz="2400" dirty="0" smtClean="0"/>
              <a:t>기름부음</a:t>
            </a:r>
            <a:endParaRPr lang="en-US" altLang="ko-KR" sz="2400" dirty="0" smtClean="0"/>
          </a:p>
          <a:p>
            <a:pPr marL="0" indent="0">
              <a:buNone/>
            </a:pPr>
            <a:r>
              <a:rPr lang="en-US" altLang="ko-KR" sz="2400" dirty="0"/>
              <a:t> </a:t>
            </a:r>
            <a:r>
              <a:rPr lang="en-US" altLang="ko-KR" sz="2400" dirty="0" smtClean="0"/>
              <a:t>  BC1010 </a:t>
            </a:r>
            <a:r>
              <a:rPr lang="ko-KR" altLang="en-US" sz="2400" dirty="0" err="1" smtClean="0"/>
              <a:t>사울의</a:t>
            </a:r>
            <a:r>
              <a:rPr lang="ko-KR" altLang="en-US" sz="2400" dirty="0" smtClean="0"/>
              <a:t> 죽음과 다윗의 즉위</a:t>
            </a:r>
            <a:endParaRPr lang="en-US" altLang="ko-KR" sz="2400" dirty="0" smtClean="0"/>
          </a:p>
          <a:p>
            <a:pPr marL="0" indent="0">
              <a:buNone/>
            </a:pPr>
            <a:endParaRPr lang="en-US" altLang="ko-KR" sz="2400" dirty="0" smtClean="0"/>
          </a:p>
          <a:p>
            <a:r>
              <a:rPr lang="en-US" altLang="ko-KR" sz="2400" b="1" dirty="0" smtClean="0">
                <a:solidFill>
                  <a:srgbClr val="002060"/>
                </a:solidFill>
              </a:rPr>
              <a:t>1</a:t>
            </a:r>
            <a:r>
              <a:rPr lang="ko-KR" altLang="en-US" sz="2400" b="1" dirty="0" smtClean="0">
                <a:solidFill>
                  <a:srgbClr val="002060"/>
                </a:solidFill>
              </a:rPr>
              <a:t>장</a:t>
            </a:r>
            <a:r>
              <a:rPr lang="en-US" altLang="ko-KR" sz="2400" b="1" dirty="0" smtClean="0">
                <a:solidFill>
                  <a:srgbClr val="002060"/>
                </a:solidFill>
              </a:rPr>
              <a:t>-8</a:t>
            </a:r>
            <a:r>
              <a:rPr lang="ko-KR" altLang="en-US" sz="2400" b="1" dirty="0" smtClean="0">
                <a:solidFill>
                  <a:srgbClr val="002060"/>
                </a:solidFill>
              </a:rPr>
              <a:t>장  </a:t>
            </a:r>
            <a:r>
              <a:rPr lang="ko-KR" altLang="en-US" sz="2400" b="1" dirty="0" err="1" smtClean="0">
                <a:solidFill>
                  <a:srgbClr val="002060"/>
                </a:solidFill>
              </a:rPr>
              <a:t>사사시대</a:t>
            </a:r>
            <a:endParaRPr lang="en-US" altLang="ko-KR" sz="24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altLang="ko-KR" sz="2400" dirty="0"/>
              <a:t> </a:t>
            </a:r>
            <a:r>
              <a:rPr lang="en-US" altLang="ko-KR" sz="2400" dirty="0" smtClean="0"/>
              <a:t>    </a:t>
            </a:r>
            <a:r>
              <a:rPr lang="ko-KR" altLang="en-US" sz="2400" dirty="0" err="1" smtClean="0"/>
              <a:t>엘리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VS </a:t>
            </a:r>
            <a:r>
              <a:rPr lang="ko-KR" altLang="en-US" sz="2400" dirty="0" smtClean="0"/>
              <a:t>사무엘</a:t>
            </a:r>
            <a:endParaRPr lang="en-US" altLang="ko-KR" sz="2400" dirty="0" smtClean="0"/>
          </a:p>
          <a:p>
            <a:r>
              <a:rPr lang="en-US" altLang="ko-KR" sz="2400" b="1" dirty="0" smtClean="0">
                <a:solidFill>
                  <a:srgbClr val="002060"/>
                </a:solidFill>
              </a:rPr>
              <a:t>9</a:t>
            </a:r>
            <a:r>
              <a:rPr lang="ko-KR" altLang="en-US" sz="2400" b="1" dirty="0" smtClean="0">
                <a:solidFill>
                  <a:srgbClr val="002060"/>
                </a:solidFill>
              </a:rPr>
              <a:t>장</a:t>
            </a:r>
            <a:r>
              <a:rPr lang="en-US" altLang="ko-KR" sz="2400" b="1" dirty="0" smtClean="0">
                <a:solidFill>
                  <a:srgbClr val="002060"/>
                </a:solidFill>
              </a:rPr>
              <a:t>-31</a:t>
            </a:r>
            <a:r>
              <a:rPr lang="ko-KR" altLang="en-US" sz="2400" b="1" dirty="0" smtClean="0">
                <a:solidFill>
                  <a:srgbClr val="002060"/>
                </a:solidFill>
              </a:rPr>
              <a:t>장 왕정시대</a:t>
            </a:r>
            <a:endParaRPr lang="en-US" altLang="ko-KR" sz="24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altLang="ko-KR" sz="2400" dirty="0"/>
              <a:t> </a:t>
            </a:r>
            <a:r>
              <a:rPr lang="en-US" altLang="ko-KR" sz="2400" dirty="0" smtClean="0"/>
              <a:t>   </a:t>
            </a:r>
            <a:r>
              <a:rPr lang="ko-KR" altLang="en-US" sz="2400" dirty="0" smtClean="0"/>
              <a:t>사울</a:t>
            </a:r>
            <a:r>
              <a:rPr lang="en-US" altLang="ko-KR" sz="2400" dirty="0" smtClean="0"/>
              <a:t>- </a:t>
            </a:r>
            <a:r>
              <a:rPr lang="ko-KR" altLang="en-US" sz="2400" dirty="0" smtClean="0"/>
              <a:t>하나님을 경외 하지 않은 왕 </a:t>
            </a:r>
            <a:r>
              <a:rPr lang="en-US" altLang="ko-KR" sz="2400" dirty="0" smtClean="0"/>
              <a:t>(9</a:t>
            </a:r>
            <a:r>
              <a:rPr lang="ko-KR" altLang="en-US" sz="2400" dirty="0" smtClean="0"/>
              <a:t>장 </a:t>
            </a:r>
            <a:r>
              <a:rPr lang="en-US" altLang="ko-KR" sz="2400" dirty="0" smtClean="0"/>
              <a:t>-15</a:t>
            </a:r>
            <a:r>
              <a:rPr lang="ko-KR" altLang="en-US" sz="2400" dirty="0" smtClean="0"/>
              <a:t>장</a:t>
            </a:r>
            <a:r>
              <a:rPr lang="en-US" altLang="ko-KR" sz="2400" dirty="0" smtClean="0"/>
              <a:t>)</a:t>
            </a:r>
          </a:p>
          <a:p>
            <a:pPr marL="0" indent="0">
              <a:buNone/>
            </a:pPr>
            <a:r>
              <a:rPr lang="en-US" altLang="ko-KR" sz="2400" dirty="0"/>
              <a:t> </a:t>
            </a:r>
            <a:r>
              <a:rPr lang="en-US" altLang="ko-KR" sz="2400" dirty="0" smtClean="0"/>
              <a:t>   </a:t>
            </a:r>
            <a:r>
              <a:rPr lang="ko-KR" altLang="en-US" sz="2400" dirty="0" smtClean="0"/>
              <a:t>다윗</a:t>
            </a:r>
            <a:r>
              <a:rPr lang="en-US" altLang="ko-KR" sz="2400" dirty="0" smtClean="0"/>
              <a:t>- </a:t>
            </a:r>
            <a:r>
              <a:rPr lang="ko-KR" altLang="en-US" sz="2400" dirty="0" smtClean="0"/>
              <a:t>하나님을 경외 한 왕 </a:t>
            </a:r>
            <a:r>
              <a:rPr lang="en-US" altLang="ko-KR" sz="2400" dirty="0" smtClean="0"/>
              <a:t>(16</a:t>
            </a:r>
            <a:r>
              <a:rPr lang="ko-KR" altLang="en-US" sz="2400" dirty="0" smtClean="0"/>
              <a:t>장 </a:t>
            </a:r>
            <a:r>
              <a:rPr lang="en-US" altLang="ko-KR" sz="2400" dirty="0" smtClean="0"/>
              <a:t>-31</a:t>
            </a:r>
            <a:r>
              <a:rPr lang="ko-KR" altLang="en-US" sz="2400" dirty="0" smtClean="0"/>
              <a:t>장</a:t>
            </a:r>
            <a:r>
              <a:rPr lang="en-US" altLang="ko-KR" sz="2400" dirty="0" smtClean="0"/>
              <a:t>)</a:t>
            </a:r>
          </a:p>
          <a:p>
            <a:pPr marL="0" indent="0">
              <a:buNone/>
            </a:pPr>
            <a:endParaRPr lang="en-US" altLang="ko-KR" sz="2800" dirty="0" smtClean="0"/>
          </a:p>
        </p:txBody>
      </p:sp>
    </p:spTree>
    <p:extLst>
      <p:ext uri="{BB962C8B-B14F-4D97-AF65-F5344CB8AC3E}">
        <p14:creationId xmlns:p14="http://schemas.microsoft.com/office/powerpoint/2010/main" val="130922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ko-KR" altLang="en-US" b="1" dirty="0" smtClean="0"/>
              <a:t>한나와 </a:t>
            </a:r>
            <a:r>
              <a:rPr lang="ko-KR" altLang="en-US" b="1" dirty="0" err="1" smtClean="0"/>
              <a:t>브닌나</a:t>
            </a:r>
            <a:endParaRPr lang="en-US" altLang="ko-KR" b="1" dirty="0" smtClean="0"/>
          </a:p>
          <a:p>
            <a:r>
              <a:rPr lang="ko-KR" altLang="en-US" dirty="0" smtClean="0"/>
              <a:t>삼상</a:t>
            </a:r>
            <a:r>
              <a:rPr lang="en-US" altLang="ko-KR" dirty="0" smtClean="0"/>
              <a:t>1:6,7,16 </a:t>
            </a:r>
            <a:r>
              <a:rPr lang="ko-KR" altLang="en-US" dirty="0" smtClean="0"/>
              <a:t>격분시킴</a:t>
            </a:r>
            <a:endParaRPr lang="en-US" altLang="ko-KR" dirty="0" smtClean="0"/>
          </a:p>
          <a:p>
            <a:r>
              <a:rPr lang="ko-KR" altLang="en-US" dirty="0" smtClean="0"/>
              <a:t>삼상</a:t>
            </a:r>
            <a:r>
              <a:rPr lang="en-US" altLang="ko-KR" dirty="0" smtClean="0"/>
              <a:t>1:10,11 </a:t>
            </a:r>
            <a:r>
              <a:rPr lang="ko-KR" altLang="en-US" dirty="0" smtClean="0"/>
              <a:t>마음이 괴로워 여호와께 기도</a:t>
            </a:r>
            <a:endParaRPr lang="en-US" altLang="ko-KR" dirty="0" smtClean="0"/>
          </a:p>
          <a:p>
            <a:r>
              <a:rPr lang="ko-KR" altLang="en-US" dirty="0" err="1" smtClean="0"/>
              <a:t>엘리의</a:t>
            </a:r>
            <a:r>
              <a:rPr lang="ko-KR" altLang="en-US" dirty="0" smtClean="0"/>
              <a:t> 축복 </a:t>
            </a:r>
            <a:r>
              <a:rPr lang="en-US" altLang="ko-KR" dirty="0" smtClean="0"/>
              <a:t>1:17,2:20,21</a:t>
            </a:r>
          </a:p>
          <a:p>
            <a:r>
              <a:rPr lang="ko-KR" altLang="en-US" dirty="0" smtClean="0"/>
              <a:t>한나의 믿음 </a:t>
            </a:r>
            <a:r>
              <a:rPr lang="en-US" altLang="ko-KR" dirty="0" smtClean="0"/>
              <a:t>1:18</a:t>
            </a:r>
          </a:p>
          <a:p>
            <a:r>
              <a:rPr lang="ko-KR" altLang="en-US" dirty="0" smtClean="0"/>
              <a:t>하나님의 응답 </a:t>
            </a:r>
            <a:r>
              <a:rPr lang="en-US" altLang="ko-KR" dirty="0" smtClean="0"/>
              <a:t>1:19-20</a:t>
            </a:r>
          </a:p>
          <a:p>
            <a:r>
              <a:rPr lang="ko-KR" altLang="en-US" dirty="0" smtClean="0"/>
              <a:t>하나의 서원이행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남편의 동의</a:t>
            </a:r>
            <a:r>
              <a:rPr lang="en-US" altLang="ko-KR" dirty="0"/>
              <a:t> </a:t>
            </a:r>
            <a:r>
              <a:rPr lang="en-US" altLang="ko-KR" dirty="0" smtClean="0"/>
              <a:t>1:21-28 </a:t>
            </a:r>
          </a:p>
          <a:p>
            <a:pPr marL="0" indent="0"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  </a:t>
            </a:r>
            <a:r>
              <a:rPr lang="ko-KR" altLang="en-US" b="1" dirty="0" smtClean="0">
                <a:solidFill>
                  <a:srgbClr val="FF0000"/>
                </a:solidFill>
              </a:rPr>
              <a:t>네 소견에 좋은 데로 </a:t>
            </a:r>
            <a:r>
              <a:rPr lang="en-US" altLang="ko-KR" b="1" dirty="0" smtClean="0">
                <a:solidFill>
                  <a:srgbClr val="FF0000"/>
                </a:solidFill>
              </a:rPr>
              <a:t>(1:23)</a:t>
            </a:r>
          </a:p>
        </p:txBody>
      </p:sp>
    </p:spTree>
    <p:extLst>
      <p:ext uri="{BB962C8B-B14F-4D97-AF65-F5344CB8AC3E}">
        <p14:creationId xmlns:p14="http://schemas.microsoft.com/office/powerpoint/2010/main" val="2405471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한나의 기도</a:t>
            </a:r>
            <a:endParaRPr lang="en-US" altLang="ko-KR" dirty="0" smtClean="0"/>
          </a:p>
          <a:p>
            <a:r>
              <a:rPr lang="ko-KR" altLang="en-US" dirty="0" smtClean="0"/>
              <a:t>삼상</a:t>
            </a:r>
            <a:r>
              <a:rPr lang="en-US" altLang="ko-KR" dirty="0" smtClean="0"/>
              <a:t>2:3, 6,7,9,10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7142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r>
              <a:rPr lang="ko-KR" altLang="en-US" b="1" dirty="0" err="1" smtClean="0"/>
              <a:t>엘리의</a:t>
            </a:r>
            <a:r>
              <a:rPr lang="ko-KR" altLang="en-US" b="1" dirty="0" smtClean="0"/>
              <a:t> 집과 사무엘</a:t>
            </a:r>
            <a:endParaRPr lang="en-US" altLang="ko-KR" b="1" dirty="0" smtClean="0"/>
          </a:p>
          <a:p>
            <a:r>
              <a:rPr lang="ko-KR" altLang="en-US" dirty="0" err="1" smtClean="0"/>
              <a:t>엘리의</a:t>
            </a:r>
            <a:r>
              <a:rPr lang="ko-KR" altLang="en-US" dirty="0" smtClean="0"/>
              <a:t> 아들들 </a:t>
            </a:r>
            <a:endParaRPr lang="en-US" altLang="ko-KR" dirty="0" smtClean="0"/>
          </a:p>
          <a:p>
            <a:pPr marL="0" indent="0">
              <a:buNone/>
            </a:pPr>
            <a:r>
              <a:rPr lang="ko-KR" altLang="en-US" dirty="0" smtClean="0"/>
              <a:t>    삼상</a:t>
            </a:r>
            <a:r>
              <a:rPr lang="en-US" altLang="ko-KR" dirty="0" smtClean="0"/>
              <a:t>2:12 </a:t>
            </a:r>
            <a:r>
              <a:rPr lang="ko-KR" altLang="en-US" b="1" dirty="0" smtClean="0">
                <a:solidFill>
                  <a:srgbClr val="FF0000"/>
                </a:solidFill>
              </a:rPr>
              <a:t>여호와를 알지 아니하더라</a:t>
            </a:r>
            <a:endParaRPr lang="en-US" altLang="ko-KR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              </a:t>
            </a:r>
            <a:r>
              <a:rPr lang="ko-KR" altLang="en-US" dirty="0" err="1" smtClean="0"/>
              <a:t>삿</a:t>
            </a:r>
            <a:r>
              <a:rPr lang="en-US" altLang="ko-KR" dirty="0" smtClean="0"/>
              <a:t>2:10</a:t>
            </a:r>
          </a:p>
          <a:p>
            <a:pPr marL="0" indent="0"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  </a:t>
            </a:r>
            <a:r>
              <a:rPr lang="ko-KR" altLang="en-US" dirty="0" smtClean="0"/>
              <a:t>삼상</a:t>
            </a:r>
            <a:r>
              <a:rPr lang="en-US" altLang="ko-KR" dirty="0" smtClean="0"/>
              <a:t>2:17 </a:t>
            </a:r>
            <a:r>
              <a:rPr lang="ko-KR" altLang="en-US" b="1" dirty="0" smtClean="0">
                <a:solidFill>
                  <a:srgbClr val="FF0000"/>
                </a:solidFill>
              </a:rPr>
              <a:t>제사 멸시 </a:t>
            </a:r>
            <a:r>
              <a:rPr lang="en-US" altLang="ko-KR" b="1" dirty="0" smtClean="0">
                <a:solidFill>
                  <a:srgbClr val="FF0000"/>
                </a:solidFill>
              </a:rPr>
              <a:t>/ </a:t>
            </a:r>
            <a:r>
              <a:rPr lang="ko-KR" altLang="en-US" b="1" dirty="0" smtClean="0">
                <a:solidFill>
                  <a:srgbClr val="FF0000"/>
                </a:solidFill>
              </a:rPr>
              <a:t>자식 우상</a:t>
            </a:r>
            <a:endParaRPr lang="en-US" altLang="ko-KR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ko-KR" dirty="0" smtClean="0"/>
              <a:t>                </a:t>
            </a:r>
            <a:r>
              <a:rPr lang="ko-KR" altLang="en-US" dirty="0" smtClean="0"/>
              <a:t>삼상</a:t>
            </a:r>
            <a:r>
              <a:rPr lang="en-US" altLang="ko-KR" dirty="0" smtClean="0"/>
              <a:t>13:8-15 / </a:t>
            </a:r>
            <a:r>
              <a:rPr lang="ko-KR" altLang="en-US" dirty="0" smtClean="0"/>
              <a:t>삼상</a:t>
            </a:r>
            <a:r>
              <a:rPr lang="en-US" altLang="ko-KR" dirty="0" smtClean="0"/>
              <a:t>2:28-30</a:t>
            </a:r>
          </a:p>
          <a:p>
            <a:pPr marL="0" indent="0">
              <a:buNone/>
            </a:pPr>
            <a:r>
              <a:rPr lang="en-US" altLang="ko-KR" dirty="0" smtClean="0"/>
              <a:t>        (</a:t>
            </a:r>
            <a:r>
              <a:rPr lang="en-US" altLang="ko-KR" dirty="0"/>
              <a:t>2:28</a:t>
            </a:r>
            <a:r>
              <a:rPr lang="en-US" altLang="ko-KR" dirty="0" smtClean="0"/>
              <a:t>)</a:t>
            </a:r>
          </a:p>
          <a:p>
            <a:pPr>
              <a:buFont typeface="Arial" charset="0"/>
              <a:buChar char="•"/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6593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r>
              <a:rPr lang="ko-KR" altLang="en-US" b="1" dirty="0" err="1" smtClean="0"/>
              <a:t>엘리의</a:t>
            </a:r>
            <a:r>
              <a:rPr lang="ko-KR" altLang="en-US" b="1" dirty="0" smtClean="0"/>
              <a:t> 집과 사무엘</a:t>
            </a:r>
            <a:endParaRPr lang="en-US" altLang="ko-KR" b="1" dirty="0" smtClean="0"/>
          </a:p>
          <a:p>
            <a:r>
              <a:rPr lang="ko-KR" altLang="en-US" dirty="0" err="1" smtClean="0"/>
              <a:t>엘리의</a:t>
            </a:r>
            <a:r>
              <a:rPr lang="ko-KR" altLang="en-US" dirty="0" smtClean="0"/>
              <a:t> 아들들 </a:t>
            </a:r>
            <a:endParaRPr lang="en-US" altLang="ko-KR" dirty="0" smtClean="0"/>
          </a:p>
          <a:p>
            <a:pPr marL="0" indent="0">
              <a:buNone/>
            </a:pPr>
            <a:r>
              <a:rPr lang="ko-KR" altLang="en-US" dirty="0" smtClean="0"/>
              <a:t>    삼상</a:t>
            </a:r>
            <a:r>
              <a:rPr lang="en-US" altLang="ko-KR" dirty="0" smtClean="0"/>
              <a:t>2:12 </a:t>
            </a:r>
            <a:r>
              <a:rPr lang="ko-KR" altLang="en-US" b="1" dirty="0" smtClean="0">
                <a:solidFill>
                  <a:srgbClr val="FF0000"/>
                </a:solidFill>
              </a:rPr>
              <a:t>여호와를 알지 아니하더라</a:t>
            </a:r>
            <a:endParaRPr lang="en-US" altLang="ko-KR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              </a:t>
            </a:r>
            <a:r>
              <a:rPr lang="ko-KR" altLang="en-US" dirty="0" err="1" smtClean="0"/>
              <a:t>삿</a:t>
            </a:r>
            <a:r>
              <a:rPr lang="en-US" altLang="ko-KR" dirty="0" smtClean="0"/>
              <a:t>2:10</a:t>
            </a:r>
          </a:p>
          <a:p>
            <a:pPr marL="0" indent="0"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  </a:t>
            </a:r>
            <a:r>
              <a:rPr lang="ko-KR" altLang="en-US" dirty="0" smtClean="0"/>
              <a:t>삼상</a:t>
            </a:r>
            <a:r>
              <a:rPr lang="en-US" altLang="ko-KR" dirty="0" smtClean="0"/>
              <a:t>2:17 </a:t>
            </a:r>
            <a:r>
              <a:rPr lang="ko-KR" altLang="en-US" b="1" dirty="0" smtClean="0">
                <a:solidFill>
                  <a:srgbClr val="FF0000"/>
                </a:solidFill>
              </a:rPr>
              <a:t>제사 멸시 </a:t>
            </a:r>
            <a:r>
              <a:rPr lang="en-US" altLang="ko-KR" b="1" dirty="0" smtClean="0">
                <a:solidFill>
                  <a:srgbClr val="FF0000"/>
                </a:solidFill>
              </a:rPr>
              <a:t>/ </a:t>
            </a:r>
            <a:r>
              <a:rPr lang="ko-KR" altLang="en-US" b="1" dirty="0" smtClean="0">
                <a:solidFill>
                  <a:srgbClr val="FF0000"/>
                </a:solidFill>
              </a:rPr>
              <a:t>자식 우상</a:t>
            </a:r>
            <a:endParaRPr lang="en-US" altLang="ko-KR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ko-KR" dirty="0" smtClean="0"/>
              <a:t>                </a:t>
            </a:r>
            <a:r>
              <a:rPr lang="ko-KR" altLang="en-US" dirty="0" smtClean="0"/>
              <a:t>삼상</a:t>
            </a:r>
            <a:r>
              <a:rPr lang="en-US" altLang="ko-KR" dirty="0" smtClean="0"/>
              <a:t>13:8-15 / </a:t>
            </a:r>
            <a:r>
              <a:rPr lang="ko-KR" altLang="en-US" dirty="0" smtClean="0"/>
              <a:t>삼상</a:t>
            </a:r>
            <a:r>
              <a:rPr lang="en-US" altLang="ko-KR" dirty="0" smtClean="0"/>
              <a:t>2:28-30</a:t>
            </a:r>
          </a:p>
          <a:p>
            <a:pPr marL="0" indent="0">
              <a:buNone/>
            </a:pPr>
            <a:r>
              <a:rPr lang="en-US" altLang="ko-KR" dirty="0" smtClean="0"/>
              <a:t>        (</a:t>
            </a:r>
            <a:r>
              <a:rPr lang="en-US" altLang="ko-KR" dirty="0"/>
              <a:t>2:28)</a:t>
            </a:r>
            <a:r>
              <a:rPr lang="en-US" altLang="ko-KR" dirty="0" smtClean="0"/>
              <a:t> </a:t>
            </a:r>
            <a:r>
              <a:rPr lang="ko-KR" altLang="en-US" dirty="0" smtClean="0"/>
              <a:t>나의 제물과 예물을 밟으며 네 아들들을 나보다 더 중히 여겨</a:t>
            </a:r>
            <a:endParaRPr lang="en-US" altLang="ko-KR" dirty="0" smtClean="0"/>
          </a:p>
          <a:p>
            <a:pPr>
              <a:buFont typeface="Arial" charset="0"/>
              <a:buChar char="•"/>
            </a:pPr>
            <a:endParaRPr lang="en-US" altLang="ko-KR" dirty="0" smtClean="0"/>
          </a:p>
          <a:p>
            <a:pPr>
              <a:buFont typeface="Arial" charset="0"/>
              <a:buChar char="•"/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6032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ko-KR" altLang="en-US" dirty="0"/>
              <a:t>사무엘</a:t>
            </a:r>
            <a:r>
              <a:rPr lang="en-US" altLang="ko-KR" dirty="0"/>
              <a:t>-</a:t>
            </a:r>
            <a:r>
              <a:rPr lang="ko-KR" altLang="en-US" dirty="0"/>
              <a:t> 삼상</a:t>
            </a:r>
            <a:r>
              <a:rPr lang="en-US" altLang="ko-KR" dirty="0"/>
              <a:t>2:26</a:t>
            </a:r>
          </a:p>
          <a:p>
            <a:pPr marL="0" indent="0">
              <a:buNone/>
            </a:pPr>
            <a:r>
              <a:rPr lang="ko-KR" altLang="en-US" dirty="0"/>
              <a:t>     삼상 </a:t>
            </a:r>
            <a:r>
              <a:rPr lang="en-US" altLang="ko-KR" dirty="0"/>
              <a:t>2:30,35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6761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r>
              <a:rPr lang="ko-KR" altLang="en-US" b="1" dirty="0" smtClean="0">
                <a:solidFill>
                  <a:srgbClr val="FF0000"/>
                </a:solidFill>
              </a:rPr>
              <a:t>기록연대</a:t>
            </a:r>
            <a:endParaRPr lang="en-US" altLang="ko-KR" b="1" dirty="0" smtClean="0">
              <a:solidFill>
                <a:srgbClr val="FF0000"/>
              </a:solidFill>
            </a:endParaRPr>
          </a:p>
          <a:p>
            <a:r>
              <a:rPr lang="ko-KR" altLang="en-US" sz="2800" u="sng" dirty="0" smtClean="0"/>
              <a:t>분열왕국</a:t>
            </a:r>
            <a:r>
              <a:rPr lang="en-US" altLang="ko-KR" sz="2800" u="sng" dirty="0" smtClean="0"/>
              <a:t>(BC 931</a:t>
            </a:r>
            <a:r>
              <a:rPr lang="ko-KR" altLang="en-US" sz="2800" u="sng" dirty="0" smtClean="0"/>
              <a:t>년</a:t>
            </a:r>
            <a:r>
              <a:rPr lang="en-US" altLang="ko-KR" sz="2800" u="sng" dirty="0" smtClean="0"/>
              <a:t>)</a:t>
            </a:r>
            <a:r>
              <a:rPr lang="ko-KR" altLang="en-US" sz="2800" dirty="0" smtClean="0"/>
              <a:t>과 </a:t>
            </a:r>
            <a:r>
              <a:rPr lang="ko-KR" altLang="en-US" sz="2800" u="sng" dirty="0" smtClean="0"/>
              <a:t>사마리아 멸망 </a:t>
            </a:r>
            <a:r>
              <a:rPr lang="ko-KR" altLang="en-US" sz="2800" dirty="0" smtClean="0"/>
              <a:t>사이</a:t>
            </a:r>
            <a:r>
              <a:rPr lang="en-US" altLang="ko-KR" sz="2800" dirty="0" smtClean="0"/>
              <a:t>(BC722)</a:t>
            </a:r>
          </a:p>
          <a:p>
            <a:endParaRPr lang="en-US" altLang="ko-KR" dirty="0" smtClean="0"/>
          </a:p>
          <a:p>
            <a:r>
              <a:rPr lang="ko-KR" altLang="en-US" sz="2800" dirty="0" smtClean="0"/>
              <a:t>삼상</a:t>
            </a:r>
            <a:r>
              <a:rPr lang="en-US" altLang="ko-KR" sz="2800" dirty="0" smtClean="0"/>
              <a:t>27:6 </a:t>
            </a:r>
            <a:r>
              <a:rPr lang="ko-KR" altLang="en-US" sz="2800" dirty="0" err="1" smtClean="0">
                <a:solidFill>
                  <a:srgbClr val="000000"/>
                </a:solidFill>
                <a:latin typeface="굴림"/>
                <a:ea typeface="굴림"/>
              </a:rPr>
              <a:t>아기스가</a:t>
            </a:r>
            <a:r>
              <a:rPr lang="ko-KR" altLang="en-US" sz="2800" dirty="0" smtClean="0">
                <a:solidFill>
                  <a:srgbClr val="000000"/>
                </a:solidFill>
                <a:latin typeface="굴림"/>
                <a:ea typeface="굴림"/>
              </a:rPr>
              <a:t> </a:t>
            </a:r>
            <a:r>
              <a:rPr lang="ko-KR" altLang="en-US" sz="2800" dirty="0">
                <a:solidFill>
                  <a:srgbClr val="000000"/>
                </a:solidFill>
                <a:latin typeface="굴림"/>
                <a:ea typeface="굴림"/>
              </a:rPr>
              <a:t>그 날에 </a:t>
            </a:r>
            <a:r>
              <a:rPr lang="ko-KR" altLang="en-US" sz="2800" dirty="0" err="1">
                <a:solidFill>
                  <a:srgbClr val="000000"/>
                </a:solidFill>
                <a:latin typeface="굴림"/>
                <a:ea typeface="굴림"/>
              </a:rPr>
              <a:t>시글락을</a:t>
            </a:r>
            <a:r>
              <a:rPr lang="ko-KR" altLang="en-US" sz="2800" dirty="0">
                <a:solidFill>
                  <a:srgbClr val="000000"/>
                </a:solidFill>
                <a:latin typeface="굴림"/>
                <a:ea typeface="굴림"/>
              </a:rPr>
              <a:t> 그에게 주었으므로 </a:t>
            </a:r>
            <a:r>
              <a:rPr lang="ko-KR" altLang="en-US" sz="2800" dirty="0" err="1">
                <a:solidFill>
                  <a:srgbClr val="000000"/>
                </a:solidFill>
                <a:latin typeface="굴림"/>
                <a:ea typeface="굴림"/>
              </a:rPr>
              <a:t>시글락이</a:t>
            </a:r>
            <a:r>
              <a:rPr lang="ko-KR" altLang="en-US" sz="2800" dirty="0">
                <a:solidFill>
                  <a:srgbClr val="000000"/>
                </a:solidFill>
                <a:latin typeface="굴림"/>
                <a:ea typeface="굴림"/>
              </a:rPr>
              <a:t> </a:t>
            </a:r>
            <a:r>
              <a:rPr lang="ko-KR" altLang="en-US" sz="2800" b="1" dirty="0">
                <a:solidFill>
                  <a:srgbClr val="FF0000"/>
                </a:solidFill>
                <a:latin typeface="굴림"/>
                <a:ea typeface="굴림"/>
              </a:rPr>
              <a:t>오늘까지 유다 왕</a:t>
            </a:r>
            <a:r>
              <a:rPr lang="ko-KR" altLang="en-US" sz="2800" dirty="0">
                <a:solidFill>
                  <a:srgbClr val="000000"/>
                </a:solidFill>
                <a:latin typeface="굴림"/>
                <a:ea typeface="굴림"/>
              </a:rPr>
              <a:t>에게 </a:t>
            </a:r>
            <a:r>
              <a:rPr lang="ko-KR" altLang="en-US" sz="2800" dirty="0" err="1" smtClean="0">
                <a:solidFill>
                  <a:srgbClr val="000000"/>
                </a:solidFill>
                <a:latin typeface="굴림"/>
                <a:ea typeface="굴림"/>
              </a:rPr>
              <a:t>속하니라</a:t>
            </a:r>
            <a:endParaRPr lang="en-US" altLang="ko-KR" sz="2800" dirty="0" smtClean="0">
              <a:solidFill>
                <a:srgbClr val="000000"/>
              </a:solidFill>
              <a:latin typeface="굴림"/>
              <a:ea typeface="굴림"/>
            </a:endParaRPr>
          </a:p>
          <a:p>
            <a:endParaRPr lang="en-US" altLang="ko-KR" sz="2800" dirty="0" smtClean="0">
              <a:solidFill>
                <a:srgbClr val="000000"/>
              </a:solidFill>
              <a:latin typeface="굴림"/>
              <a:ea typeface="굴림"/>
            </a:endParaRPr>
          </a:p>
          <a:p>
            <a:r>
              <a:rPr lang="ko-KR" altLang="en-US" sz="2800" b="1" dirty="0" smtClean="0">
                <a:solidFill>
                  <a:srgbClr val="000000"/>
                </a:solidFill>
                <a:latin typeface="굴림"/>
                <a:ea typeface="굴림"/>
              </a:rPr>
              <a:t>유다 왕</a:t>
            </a:r>
            <a:r>
              <a:rPr lang="ko-KR" altLang="en-US" sz="2800" dirty="0" smtClean="0">
                <a:solidFill>
                  <a:srgbClr val="000000"/>
                </a:solidFill>
                <a:latin typeface="굴림"/>
                <a:ea typeface="굴림"/>
              </a:rPr>
              <a:t> </a:t>
            </a:r>
            <a:r>
              <a:rPr lang="en-US" altLang="ko-KR" sz="2800" b="1" dirty="0" smtClean="0">
                <a:solidFill>
                  <a:srgbClr val="000000"/>
                </a:solidFill>
                <a:latin typeface="굴림"/>
                <a:ea typeface="굴림"/>
              </a:rPr>
              <a:t>–</a:t>
            </a:r>
            <a:r>
              <a:rPr lang="en-US" altLang="ko-KR" sz="2800" dirty="0" smtClean="0">
                <a:solidFill>
                  <a:srgbClr val="000000"/>
                </a:solidFill>
                <a:latin typeface="굴림"/>
                <a:ea typeface="굴림"/>
              </a:rPr>
              <a:t> </a:t>
            </a:r>
            <a:r>
              <a:rPr lang="ko-KR" altLang="en-US" sz="2800" b="1" dirty="0" smtClean="0">
                <a:solidFill>
                  <a:srgbClr val="FF0000"/>
                </a:solidFill>
                <a:latin typeface="굴림"/>
                <a:ea typeface="굴림"/>
              </a:rPr>
              <a:t>분열 왕국</a:t>
            </a:r>
            <a:endParaRPr lang="ko-KR" altLang="en-US" sz="2800" b="1" dirty="0">
              <a:solidFill>
                <a:srgbClr val="FF0000"/>
              </a:solidFill>
              <a:latin typeface="굴림"/>
              <a:ea typeface="굴림"/>
            </a:endParaRPr>
          </a:p>
        </p:txBody>
      </p:sp>
    </p:spTree>
    <p:extLst>
      <p:ext uri="{BB962C8B-B14F-4D97-AF65-F5344CB8AC3E}">
        <p14:creationId xmlns:p14="http://schemas.microsoft.com/office/powerpoint/2010/main" val="72944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r>
              <a:rPr lang="ko-KR" altLang="en-US" dirty="0" err="1" smtClean="0"/>
              <a:t>사울과</a:t>
            </a:r>
            <a:r>
              <a:rPr lang="ko-KR" altLang="en-US" dirty="0" smtClean="0"/>
              <a:t> 다윗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 smtClean="0"/>
              <a:t>   </a:t>
            </a:r>
            <a:r>
              <a:rPr lang="ko-KR" altLang="en-US" dirty="0" smtClean="0"/>
              <a:t>사울 </a:t>
            </a:r>
            <a:r>
              <a:rPr lang="en-US" altLang="ko-KR" dirty="0" smtClean="0"/>
              <a:t>: </a:t>
            </a:r>
          </a:p>
          <a:p>
            <a:pPr marL="0" indent="0"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    </a:t>
            </a:r>
            <a:r>
              <a:rPr lang="ko-KR" altLang="en-US" dirty="0" smtClean="0"/>
              <a:t>제사를 멸시함 </a:t>
            </a:r>
            <a:r>
              <a:rPr lang="en-US" altLang="ko-KR" dirty="0" smtClean="0"/>
              <a:t>( </a:t>
            </a:r>
            <a:r>
              <a:rPr lang="ko-KR" altLang="en-US" dirty="0" smtClean="0"/>
              <a:t>삼상</a:t>
            </a:r>
            <a:r>
              <a:rPr lang="en-US" altLang="ko-KR" dirty="0" smtClean="0"/>
              <a:t>13:8-15 )</a:t>
            </a:r>
          </a:p>
          <a:p>
            <a:pPr marL="0" indent="0"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      </a:t>
            </a:r>
            <a:r>
              <a:rPr lang="ko-KR" altLang="en-US" dirty="0" smtClean="0"/>
              <a:t>삼상</a:t>
            </a:r>
            <a:r>
              <a:rPr lang="en-US" altLang="ko-KR" dirty="0" smtClean="0"/>
              <a:t>13:12 </a:t>
            </a:r>
            <a:r>
              <a:rPr lang="ko-KR" altLang="en-US" dirty="0" smtClean="0"/>
              <a:t>부득이 하여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    </a:t>
            </a:r>
            <a:r>
              <a:rPr lang="ko-KR" altLang="en-US" dirty="0" smtClean="0"/>
              <a:t>백성을 두려워함 </a:t>
            </a:r>
            <a:r>
              <a:rPr lang="en-US" altLang="ko-KR" dirty="0" smtClean="0"/>
              <a:t>( </a:t>
            </a:r>
            <a:r>
              <a:rPr lang="ko-KR" altLang="en-US" dirty="0" smtClean="0"/>
              <a:t>백성의 말을 </a:t>
            </a:r>
            <a:r>
              <a:rPr lang="en-US" altLang="ko-KR" dirty="0" smtClean="0"/>
              <a:t>)</a:t>
            </a:r>
          </a:p>
          <a:p>
            <a:pPr marL="0" indent="0"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      </a:t>
            </a:r>
            <a:r>
              <a:rPr lang="ko-KR" altLang="en-US" dirty="0" smtClean="0"/>
              <a:t>삼상</a:t>
            </a:r>
            <a:r>
              <a:rPr lang="en-US" altLang="ko-KR" dirty="0" smtClean="0"/>
              <a:t>15:19-29</a:t>
            </a:r>
          </a:p>
          <a:p>
            <a:pPr marL="0" indent="0"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      </a:t>
            </a:r>
            <a:r>
              <a:rPr lang="ko-KR" altLang="en-US" dirty="0" smtClean="0"/>
              <a:t>삼상</a:t>
            </a:r>
            <a:r>
              <a:rPr lang="en-US" altLang="ko-KR" dirty="0" smtClean="0"/>
              <a:t>15:22 </a:t>
            </a:r>
            <a:r>
              <a:rPr lang="ko-KR" altLang="en-US" dirty="0" smtClean="0"/>
              <a:t>순종이 제사보다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3975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퀴즈 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   </a:t>
            </a:r>
            <a:r>
              <a:rPr lang="ko-KR" altLang="en-US" dirty="0" smtClean="0"/>
              <a:t>하나님은 어떤 사람을 높이고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   </a:t>
            </a:r>
            <a:r>
              <a:rPr lang="ko-KR" altLang="en-US" dirty="0" smtClean="0"/>
              <a:t>어떤 사람을 낮출까 </a:t>
            </a:r>
            <a:r>
              <a:rPr lang="en-US" altLang="ko-KR" dirty="0" smtClean="0"/>
              <a:t>?</a:t>
            </a:r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en-US" altLang="ko-KR" dirty="0" smtClean="0"/>
              <a:t>     </a:t>
            </a:r>
            <a:r>
              <a:rPr lang="ko-KR" altLang="en-US" dirty="0" smtClean="0"/>
              <a:t>교만한 사람의 태도는 어떤 것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2857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하나님이 사람을 준비시키시는 방법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ko-KR" altLang="en-US" dirty="0" err="1" smtClean="0"/>
              <a:t>사무엘이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엘리와</a:t>
            </a:r>
            <a:r>
              <a:rPr lang="ko-KR" altLang="en-US" dirty="0" smtClean="0"/>
              <a:t> 그 아들들을 섬기게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 - </a:t>
            </a:r>
            <a:r>
              <a:rPr lang="ko-KR" altLang="en-US" dirty="0" smtClean="0"/>
              <a:t>삼상</a:t>
            </a:r>
            <a:r>
              <a:rPr lang="en-US" altLang="ko-KR" dirty="0" smtClean="0"/>
              <a:t>3:1-21</a:t>
            </a:r>
          </a:p>
          <a:p>
            <a:r>
              <a:rPr lang="ko-KR" altLang="en-US" dirty="0" smtClean="0"/>
              <a:t>다윗이 </a:t>
            </a:r>
            <a:r>
              <a:rPr lang="ko-KR" altLang="en-US" dirty="0" err="1" smtClean="0"/>
              <a:t>사울을</a:t>
            </a:r>
            <a:r>
              <a:rPr lang="ko-KR" altLang="en-US" dirty="0" smtClean="0"/>
              <a:t> 섬기게 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 smtClean="0"/>
              <a:t>   – </a:t>
            </a:r>
            <a:r>
              <a:rPr lang="ko-KR" altLang="en-US" dirty="0" smtClean="0"/>
              <a:t>삼상</a:t>
            </a:r>
            <a:r>
              <a:rPr lang="en-US" altLang="ko-KR" dirty="0" smtClean="0"/>
              <a:t>16:14</a:t>
            </a:r>
          </a:p>
        </p:txBody>
      </p:sp>
    </p:spTree>
    <p:extLst>
      <p:ext uri="{BB962C8B-B14F-4D97-AF65-F5344CB8AC3E}">
        <p14:creationId xmlns:p14="http://schemas.microsoft.com/office/powerpoint/2010/main" val="35539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3200" dirty="0" smtClean="0"/>
              <a:t>하나님이 섭리하심</a:t>
            </a:r>
            <a:r>
              <a:rPr lang="en-US" altLang="ko-KR" sz="3200" dirty="0" smtClean="0"/>
              <a:t>(</a:t>
            </a:r>
            <a:r>
              <a:rPr lang="ko-KR" altLang="en-US" sz="3200" dirty="0" smtClean="0"/>
              <a:t>높이고 낮추심</a:t>
            </a:r>
            <a:r>
              <a:rPr lang="en-US" altLang="ko-KR" sz="3200" dirty="0" smtClean="0"/>
              <a:t>)</a:t>
            </a:r>
            <a:endParaRPr lang="ko-KR" altLang="en-US" sz="32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98" r="-72"/>
          <a:stretch/>
        </p:blipFill>
        <p:spPr bwMode="auto">
          <a:xfrm>
            <a:off x="0" y="1700808"/>
            <a:ext cx="9144000" cy="3813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119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16632"/>
            <a:ext cx="4968552" cy="668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136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0120"/>
            <a:ext cx="9137440" cy="508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430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060126"/>
            <a:ext cx="9144001" cy="5105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73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0120"/>
            <a:ext cx="9215214" cy="508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533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err="1" smtClean="0"/>
              <a:t>사무엘서에는</a:t>
            </a:r>
            <a:r>
              <a:rPr lang="ko-KR" altLang="en-US" dirty="0" smtClean="0"/>
              <a:t> </a:t>
            </a:r>
            <a:r>
              <a:rPr lang="ko-KR" altLang="en-US" dirty="0" err="1"/>
              <a:t>사무엘의</a:t>
            </a:r>
            <a:r>
              <a:rPr lang="ko-KR" altLang="en-US" dirty="0"/>
              <a:t> 탄생으로부터 다윗의 치세 말년까지 약 </a:t>
            </a:r>
            <a:r>
              <a:rPr lang="en-US" altLang="ko-KR" dirty="0"/>
              <a:t>155</a:t>
            </a:r>
            <a:r>
              <a:rPr lang="ko-KR" altLang="en-US" dirty="0"/>
              <a:t>년간의 역사가 포함돼 있다</a:t>
            </a:r>
            <a:r>
              <a:rPr lang="en-US" altLang="ko-KR" dirty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1089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85000" lnSpcReduction="10000"/>
          </a:bodyPr>
          <a:lstStyle/>
          <a:p>
            <a:r>
              <a:rPr lang="ko-KR" altLang="en-US" sz="3800" dirty="0" smtClean="0"/>
              <a:t>사무엘 상</a:t>
            </a:r>
            <a:endParaRPr lang="en-US" altLang="ko-KR" sz="3800" dirty="0" smtClean="0"/>
          </a:p>
          <a:p>
            <a:r>
              <a:rPr lang="ko-KR" altLang="en-US" dirty="0" smtClean="0"/>
              <a:t>기록연대 </a:t>
            </a:r>
            <a:r>
              <a:rPr lang="en-US" altLang="ko-KR" dirty="0" smtClean="0"/>
              <a:t>: BC 931</a:t>
            </a:r>
            <a:r>
              <a:rPr lang="ko-KR" altLang="en-US" dirty="0" smtClean="0"/>
              <a:t>년 이후 </a:t>
            </a:r>
            <a:r>
              <a:rPr lang="en-US" altLang="ko-KR" dirty="0" smtClean="0"/>
              <a:t>BC 722 </a:t>
            </a:r>
            <a:r>
              <a:rPr lang="ko-KR" altLang="en-US" dirty="0" smtClean="0"/>
              <a:t>이전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              </a:t>
            </a:r>
            <a:r>
              <a:rPr lang="ko-KR" altLang="en-US" dirty="0" smtClean="0"/>
              <a:t>삼상</a:t>
            </a:r>
            <a:r>
              <a:rPr lang="en-US" altLang="ko-KR" dirty="0" smtClean="0"/>
              <a:t>27:6 </a:t>
            </a:r>
            <a:r>
              <a:rPr lang="ko-KR" altLang="en-US" dirty="0" smtClean="0"/>
              <a:t>분열된 이스라엘에 대한 암시</a:t>
            </a:r>
            <a:endParaRPr lang="en-US" altLang="ko-KR" dirty="0" smtClean="0"/>
          </a:p>
          <a:p>
            <a:r>
              <a:rPr lang="ko-KR" altLang="en-US" dirty="0" smtClean="0"/>
              <a:t>저자 </a:t>
            </a:r>
            <a:r>
              <a:rPr lang="en-US" altLang="ko-KR" dirty="0" smtClean="0"/>
              <a:t>: </a:t>
            </a:r>
            <a:r>
              <a:rPr lang="ko-KR" altLang="en-US" dirty="0" smtClean="0"/>
              <a:t>사무엘 </a:t>
            </a:r>
            <a:r>
              <a:rPr lang="en-US" altLang="ko-KR" dirty="0" smtClean="0"/>
              <a:t>(?) / </a:t>
            </a:r>
            <a:r>
              <a:rPr lang="ko-KR" altLang="en-US" dirty="0" smtClean="0"/>
              <a:t>다윗 </a:t>
            </a:r>
            <a:r>
              <a:rPr lang="en-US" altLang="ko-KR" dirty="0" smtClean="0"/>
              <a:t>/ </a:t>
            </a:r>
            <a:r>
              <a:rPr lang="ko-KR" altLang="en-US" dirty="0" smtClean="0"/>
              <a:t>선지생도 중 하나</a:t>
            </a:r>
            <a:r>
              <a:rPr lang="en-US" altLang="ko-KR" dirty="0" smtClean="0"/>
              <a:t> 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dirty="0" smtClean="0"/>
              <a:t>     </a:t>
            </a:r>
            <a:r>
              <a:rPr lang="ko-KR" altLang="en-US" dirty="0" smtClean="0"/>
              <a:t>삼상</a:t>
            </a:r>
            <a:r>
              <a:rPr lang="en-US" altLang="ko-KR" dirty="0" smtClean="0"/>
              <a:t>25:1 </a:t>
            </a:r>
            <a:r>
              <a:rPr lang="ko-KR" altLang="en-US" dirty="0" err="1" smtClean="0"/>
              <a:t>사무엘의</a:t>
            </a:r>
            <a:r>
              <a:rPr lang="ko-KR" altLang="en-US" dirty="0" smtClean="0"/>
              <a:t> 죽음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   </a:t>
            </a:r>
            <a:r>
              <a:rPr lang="ko-KR" altLang="en-US" dirty="0" smtClean="0"/>
              <a:t>대상</a:t>
            </a:r>
            <a:r>
              <a:rPr lang="en-US" altLang="ko-KR" dirty="0" smtClean="0"/>
              <a:t>29:29</a:t>
            </a:r>
            <a:r>
              <a:rPr lang="ko-KR" altLang="en-US" dirty="0"/>
              <a:t> </a:t>
            </a:r>
            <a:r>
              <a:rPr lang="ko-KR" altLang="en-US" dirty="0" smtClean="0"/>
              <a:t>선지자 나단의 글</a:t>
            </a:r>
            <a:r>
              <a:rPr lang="en-US" altLang="ko-KR" dirty="0" smtClean="0"/>
              <a:t>, </a:t>
            </a:r>
            <a:r>
              <a:rPr lang="ko-KR" altLang="en-US" dirty="0" smtClean="0"/>
              <a:t>선견자 갓의 글</a:t>
            </a:r>
            <a:r>
              <a:rPr lang="en-US" altLang="ko-KR" dirty="0" smtClean="0"/>
              <a:t>, </a:t>
            </a:r>
          </a:p>
          <a:p>
            <a:pPr marL="0" indent="0"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                 </a:t>
            </a:r>
            <a:r>
              <a:rPr lang="ko-KR" altLang="en-US" dirty="0" err="1" smtClean="0"/>
              <a:t>야살의</a:t>
            </a:r>
            <a:r>
              <a:rPr lang="ko-KR" altLang="en-US" dirty="0" smtClean="0"/>
              <a:t> 책</a:t>
            </a:r>
            <a:endParaRPr lang="en-US" altLang="ko-KR" dirty="0" smtClean="0"/>
          </a:p>
          <a:p>
            <a:pPr>
              <a:buFont typeface="Arial" charset="0"/>
              <a:buChar char="•"/>
            </a:pPr>
            <a:r>
              <a:rPr lang="ko-KR" altLang="en-US" dirty="0" smtClean="0"/>
              <a:t>시대적 배경 </a:t>
            </a:r>
            <a:r>
              <a:rPr lang="en-US" altLang="ko-KR" dirty="0" smtClean="0"/>
              <a:t>– BC 1011-971</a:t>
            </a:r>
          </a:p>
          <a:p>
            <a:pPr marL="0" indent="0"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   </a:t>
            </a:r>
            <a:r>
              <a:rPr lang="ko-KR" altLang="en-US" dirty="0" smtClean="0"/>
              <a:t>다윗</a:t>
            </a:r>
            <a:r>
              <a:rPr lang="en-US" altLang="ko-KR" dirty="0" smtClean="0"/>
              <a:t> </a:t>
            </a:r>
            <a:r>
              <a:rPr lang="ko-KR" altLang="en-US" dirty="0" smtClean="0"/>
              <a:t>통치 </a:t>
            </a:r>
            <a:r>
              <a:rPr lang="en-US" altLang="ko-KR" dirty="0" smtClean="0"/>
              <a:t>-</a:t>
            </a:r>
            <a:r>
              <a:rPr lang="ko-KR" altLang="en-US" dirty="0" smtClean="0"/>
              <a:t>  </a:t>
            </a:r>
            <a:r>
              <a:rPr lang="en-US" altLang="ko-KR" dirty="0" smtClean="0"/>
              <a:t>BC1004-1004 </a:t>
            </a:r>
            <a:r>
              <a:rPr lang="ko-KR" altLang="en-US" dirty="0" err="1" smtClean="0"/>
              <a:t>헤브론</a:t>
            </a:r>
            <a:r>
              <a:rPr lang="ko-KR" altLang="en-US" dirty="0" smtClean="0"/>
              <a:t> 중심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   </a:t>
            </a:r>
            <a:r>
              <a:rPr lang="ko-KR" altLang="en-US" dirty="0"/>
              <a:t> </a:t>
            </a:r>
            <a:r>
              <a:rPr lang="ko-KR" altLang="en-US" dirty="0" smtClean="0"/>
              <a:t>             </a:t>
            </a:r>
            <a:r>
              <a:rPr lang="en-US" altLang="ko-KR" dirty="0" smtClean="0"/>
              <a:t>-</a:t>
            </a:r>
            <a:r>
              <a:rPr lang="en-US" altLang="ko-KR" dirty="0" smtClean="0">
                <a:solidFill>
                  <a:schemeClr val="bg1"/>
                </a:solidFill>
              </a:rPr>
              <a:t>1</a:t>
            </a:r>
            <a:r>
              <a:rPr lang="en-US" altLang="ko-KR" dirty="0" smtClean="0"/>
              <a:t>BC</a:t>
            </a:r>
            <a:r>
              <a:rPr lang="ko-KR" altLang="en-US" dirty="0" smtClean="0"/>
              <a:t> </a:t>
            </a:r>
            <a:r>
              <a:rPr lang="en-US" altLang="ko-KR" dirty="0" smtClean="0"/>
              <a:t>1004-971 </a:t>
            </a:r>
            <a:r>
              <a:rPr lang="ko-KR" altLang="en-US" dirty="0" smtClean="0"/>
              <a:t>예루살렘</a:t>
            </a:r>
            <a:r>
              <a:rPr lang="en-US" altLang="ko-KR" dirty="0" smtClean="0"/>
              <a:t> </a:t>
            </a:r>
            <a:r>
              <a:rPr lang="ko-KR" altLang="en-US" dirty="0" smtClean="0"/>
              <a:t>중심</a:t>
            </a:r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236758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b="1" dirty="0" smtClean="0">
                <a:solidFill>
                  <a:srgbClr val="FF0000"/>
                </a:solidFill>
              </a:rPr>
              <a:t>배경</a:t>
            </a:r>
            <a:endParaRPr lang="en-US" altLang="ko-KR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 </a:t>
            </a:r>
            <a:r>
              <a:rPr lang="ko-KR" altLang="en-US" sz="2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약한 지파연합과 주변강국에 대한 불안</a:t>
            </a:r>
            <a:endParaRPr lang="en-US" altLang="ko-KR" sz="2800" dirty="0" smtClean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0" indent="0">
              <a:buNone/>
            </a:pPr>
            <a:r>
              <a:rPr lang="en-US" altLang="ko-KR" sz="2800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en-US" altLang="ko-KR" sz="2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 </a:t>
            </a:r>
            <a:r>
              <a:rPr lang="ko-KR" altLang="en-US" sz="2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청동기에서 철기로 전환되는 시대</a:t>
            </a:r>
            <a:endParaRPr lang="en-US" altLang="ko-KR" sz="2800" dirty="0" smtClean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0" indent="0">
              <a:buNone/>
            </a:pPr>
            <a:r>
              <a:rPr lang="en-US" altLang="ko-KR" sz="2800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en-US" altLang="ko-KR" sz="2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 </a:t>
            </a:r>
            <a:r>
              <a:rPr lang="ko-KR" altLang="en-US" sz="2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백성과 제사장들의 우상숭배와 타락</a:t>
            </a:r>
            <a:endParaRPr lang="en-US" altLang="ko-KR" sz="2800" dirty="0" smtClean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0" indent="0">
              <a:buNone/>
            </a:pPr>
            <a:r>
              <a:rPr lang="en-US" altLang="ko-KR" sz="2800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en-US" altLang="ko-KR" sz="2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 </a:t>
            </a:r>
            <a:r>
              <a:rPr lang="ko-KR" altLang="en-US" sz="2800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사사체제에</a:t>
            </a:r>
            <a:r>
              <a:rPr lang="ko-KR" altLang="en-US" sz="2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대한 불신</a:t>
            </a:r>
            <a:endParaRPr lang="en-US" altLang="ko-KR" sz="2800" dirty="0" smtClean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0" indent="0">
              <a:buNone/>
            </a:pPr>
            <a:r>
              <a:rPr lang="en-US" altLang="ko-KR" sz="2800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en-US" altLang="ko-KR" sz="2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 </a:t>
            </a:r>
            <a:r>
              <a:rPr lang="ko-KR" altLang="en-US" sz="2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사사를 통한 하나님의 통치에 회의</a:t>
            </a:r>
            <a:endParaRPr lang="en-US" altLang="ko-KR" sz="2800" dirty="0" smtClean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0" indent="0">
              <a:buNone/>
            </a:pPr>
            <a:r>
              <a:rPr lang="en-US" altLang="ko-KR" sz="2800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en-US" altLang="ko-KR" sz="2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 </a:t>
            </a:r>
            <a:r>
              <a:rPr lang="ko-KR" altLang="en-US" sz="2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백성들의 왕정요구 </a:t>
            </a:r>
            <a:r>
              <a:rPr lang="en-US" altLang="ko-KR" sz="2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(</a:t>
            </a:r>
            <a:r>
              <a:rPr lang="ko-KR" altLang="en-US" sz="2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삼상</a:t>
            </a:r>
            <a:r>
              <a:rPr lang="en-US" altLang="ko-KR" sz="2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8:5,19-20)</a:t>
            </a:r>
            <a:endParaRPr lang="ko-KR" altLang="en-US" sz="28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7593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err="1" smtClean="0"/>
              <a:t>사무엘의</a:t>
            </a:r>
            <a:r>
              <a:rPr lang="ko-KR" altLang="en-US" dirty="0" smtClean="0"/>
              <a:t> 이름 </a:t>
            </a:r>
            <a:r>
              <a:rPr lang="ko-KR" altLang="en-US" sz="4400" dirty="0" smtClean="0"/>
              <a:t> </a:t>
            </a:r>
            <a:r>
              <a:rPr lang="he-IL" altLang="ko-KR" sz="4400" dirty="0"/>
              <a:t> שְׁמוּאֵל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  </a:t>
            </a:r>
            <a:r>
              <a:rPr lang="ko-KR" altLang="en-US" b="1" dirty="0" err="1" smtClean="0">
                <a:solidFill>
                  <a:srgbClr val="FF0000"/>
                </a:solidFill>
              </a:rPr>
              <a:t>쉐마</a:t>
            </a:r>
            <a:r>
              <a:rPr lang="ko-KR" altLang="en-US" b="1" dirty="0" smtClean="0">
                <a:solidFill>
                  <a:srgbClr val="FF0000"/>
                </a:solidFill>
              </a:rPr>
              <a:t> </a:t>
            </a:r>
            <a:r>
              <a:rPr lang="en-US" altLang="ko-KR" b="1" dirty="0" smtClean="0">
                <a:solidFill>
                  <a:srgbClr val="FF0000"/>
                </a:solidFill>
              </a:rPr>
              <a:t>+ </a:t>
            </a:r>
            <a:r>
              <a:rPr lang="ko-KR" altLang="en-US" b="1" dirty="0" smtClean="0">
                <a:solidFill>
                  <a:srgbClr val="FF0000"/>
                </a:solidFill>
              </a:rPr>
              <a:t>엘 </a:t>
            </a:r>
            <a:endParaRPr lang="en-US" altLang="ko-KR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ko-KR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ko-KR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ko-KR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ko-KR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  </a:t>
            </a:r>
            <a:r>
              <a:rPr lang="ko-KR" altLang="en-US" dirty="0" smtClean="0"/>
              <a:t>하나님을 들음</a:t>
            </a:r>
            <a:endParaRPr lang="en-US" altLang="ko-KR" dirty="0" smtClean="0"/>
          </a:p>
          <a:p>
            <a:pPr marL="0" indent="0">
              <a:buNone/>
            </a:pPr>
            <a:endParaRPr lang="ko-KR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249545"/>
            <a:ext cx="3523013" cy="2159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47" r="40538"/>
          <a:stretch/>
        </p:blipFill>
        <p:spPr bwMode="auto">
          <a:xfrm>
            <a:off x="2553291" y="3501982"/>
            <a:ext cx="801858" cy="86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138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408712"/>
          </a:xfrm>
        </p:spPr>
        <p:txBody>
          <a:bodyPr>
            <a:normAutofit fontScale="92500" lnSpcReduction="10000"/>
          </a:bodyPr>
          <a:lstStyle/>
          <a:p>
            <a:r>
              <a:rPr lang="ko-KR" altLang="en-US" dirty="0" smtClean="0"/>
              <a:t>한나의 시 </a:t>
            </a:r>
            <a:r>
              <a:rPr lang="en-US" altLang="ko-KR" dirty="0" smtClean="0"/>
              <a:t>( </a:t>
            </a:r>
            <a:r>
              <a:rPr lang="ko-KR" altLang="en-US" dirty="0" smtClean="0"/>
              <a:t>삼상</a:t>
            </a:r>
            <a:r>
              <a:rPr lang="en-US" altLang="ko-KR" dirty="0" smtClean="0"/>
              <a:t>2</a:t>
            </a:r>
            <a:r>
              <a:rPr lang="ko-KR" altLang="en-US" dirty="0" smtClean="0"/>
              <a:t>장 </a:t>
            </a:r>
            <a:r>
              <a:rPr lang="en-US" altLang="ko-KR" dirty="0" smtClean="0"/>
              <a:t>)</a:t>
            </a:r>
          </a:p>
          <a:p>
            <a:pPr marL="0" indent="0">
              <a:buNone/>
            </a:pPr>
            <a:r>
              <a:rPr lang="en-US" altLang="ko-KR" dirty="0" smtClean="0"/>
              <a:t>    </a:t>
            </a:r>
            <a:r>
              <a:rPr lang="ko-KR" altLang="en-US" dirty="0" smtClean="0"/>
              <a:t>삼상</a:t>
            </a:r>
            <a:r>
              <a:rPr lang="en-US" altLang="ko-KR" dirty="0" smtClean="0"/>
              <a:t>2:6-7</a:t>
            </a:r>
            <a:r>
              <a:rPr lang="ko-KR" altLang="en-US" b="1" baseline="30000" dirty="0">
                <a:solidFill>
                  <a:srgbClr val="800000"/>
                </a:solidFill>
                <a:latin typeface="Segoe UI"/>
              </a:rPr>
              <a:t> </a:t>
            </a:r>
            <a:r>
              <a:rPr lang="en-US" altLang="ko-KR" b="1" baseline="30000" dirty="0">
                <a:solidFill>
                  <a:srgbClr val="800000"/>
                </a:solidFill>
                <a:latin typeface="Segoe UI"/>
              </a:rPr>
              <a:t>6</a:t>
            </a:r>
            <a:r>
              <a:rPr lang="ko-KR" altLang="en-US" dirty="0">
                <a:solidFill>
                  <a:srgbClr val="000000"/>
                </a:solidFill>
                <a:latin typeface="굴림"/>
                <a:ea typeface="굴림"/>
              </a:rPr>
              <a:t>여호와는 죽이기도 하시고 살리기도 하시며 음부에 내리게도 하시고 올리기도 </a:t>
            </a:r>
            <a:r>
              <a:rPr lang="ko-KR" altLang="en-US" dirty="0" err="1">
                <a:solidFill>
                  <a:srgbClr val="000000"/>
                </a:solidFill>
                <a:latin typeface="굴림"/>
                <a:ea typeface="굴림"/>
              </a:rPr>
              <a:t>하시는도다</a:t>
            </a:r>
            <a:r>
              <a:rPr lang="ko-KR" altLang="en-US" b="1" baseline="30000" dirty="0">
                <a:solidFill>
                  <a:srgbClr val="800000"/>
                </a:solidFill>
                <a:latin typeface="Segoe UI"/>
                <a:ea typeface="굴림"/>
              </a:rPr>
              <a:t> </a:t>
            </a:r>
            <a:r>
              <a:rPr lang="en-US" altLang="ko-KR" b="1" baseline="30000" dirty="0">
                <a:solidFill>
                  <a:srgbClr val="800000"/>
                </a:solidFill>
                <a:latin typeface="Segoe UI"/>
                <a:ea typeface="굴림"/>
              </a:rPr>
              <a:t>7</a:t>
            </a:r>
            <a:r>
              <a:rPr lang="ko-KR" altLang="en-US" b="1" dirty="0">
                <a:solidFill>
                  <a:srgbClr val="FF0000"/>
                </a:solidFill>
                <a:latin typeface="굴림"/>
                <a:ea typeface="굴림"/>
              </a:rPr>
              <a:t>여호와는 가난하게도 하시고 부하게도 하시며 낮추기도 하시고 높이기도 </a:t>
            </a:r>
            <a:r>
              <a:rPr lang="ko-KR" altLang="en-US" b="1" dirty="0" err="1">
                <a:solidFill>
                  <a:srgbClr val="FF0000"/>
                </a:solidFill>
                <a:latin typeface="굴림"/>
                <a:ea typeface="굴림"/>
              </a:rPr>
              <a:t>하시는도다</a:t>
            </a:r>
            <a:endParaRPr lang="ko-KR" altLang="en-US" b="1" dirty="0">
              <a:solidFill>
                <a:srgbClr val="FF0000"/>
              </a:solidFill>
              <a:latin typeface="굴림"/>
              <a:ea typeface="굴림"/>
            </a:endParaRPr>
          </a:p>
          <a:p>
            <a:pPr marL="0" indent="0">
              <a:buNone/>
            </a:pPr>
            <a:endParaRPr lang="en-US" altLang="ko-KR" dirty="0" smtClean="0"/>
          </a:p>
          <a:p>
            <a:r>
              <a:rPr lang="ko-KR" altLang="en-US" dirty="0" smtClean="0"/>
              <a:t>다윗의 시 </a:t>
            </a:r>
            <a:r>
              <a:rPr lang="en-US" altLang="ko-KR" dirty="0" smtClean="0"/>
              <a:t>( </a:t>
            </a:r>
            <a:r>
              <a:rPr lang="ko-KR" altLang="en-US" dirty="0" err="1" smtClean="0"/>
              <a:t>삼하</a:t>
            </a:r>
            <a:r>
              <a:rPr lang="en-US" altLang="ko-KR" dirty="0" smtClean="0"/>
              <a:t>22</a:t>
            </a:r>
            <a:r>
              <a:rPr lang="ko-KR" altLang="en-US" dirty="0" smtClean="0"/>
              <a:t>장 </a:t>
            </a:r>
            <a:r>
              <a:rPr lang="en-US" altLang="ko-KR" dirty="0" smtClean="0"/>
              <a:t>)</a:t>
            </a:r>
          </a:p>
          <a:p>
            <a:pPr marL="0" indent="0"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 </a:t>
            </a:r>
            <a:r>
              <a:rPr lang="ko-KR" altLang="en-US" dirty="0" err="1" smtClean="0"/>
              <a:t>삼하</a:t>
            </a:r>
            <a:r>
              <a:rPr lang="en-US" altLang="ko-KR" dirty="0" smtClean="0"/>
              <a:t>22:26-28</a:t>
            </a:r>
            <a:r>
              <a:rPr lang="ko-KR" altLang="en-US" b="1" baseline="30000" dirty="0">
                <a:solidFill>
                  <a:srgbClr val="800000"/>
                </a:solidFill>
                <a:latin typeface="Segoe UI"/>
              </a:rPr>
              <a:t> </a:t>
            </a:r>
            <a:r>
              <a:rPr lang="en-US" altLang="ko-KR" b="1" baseline="30000" dirty="0">
                <a:solidFill>
                  <a:srgbClr val="800000"/>
                </a:solidFill>
                <a:latin typeface="Segoe UI"/>
              </a:rPr>
              <a:t>26</a:t>
            </a:r>
            <a:r>
              <a:rPr lang="ko-KR" altLang="en-US" dirty="0">
                <a:solidFill>
                  <a:srgbClr val="000000"/>
                </a:solidFill>
                <a:latin typeface="굴림"/>
                <a:ea typeface="굴림"/>
              </a:rPr>
              <a:t>자비한 자에게는 주의 자비하심을 나타내시며 완전한 자에게는 주의 완전하심을 보이시며</a:t>
            </a:r>
            <a:r>
              <a:rPr lang="ko-KR" altLang="en-US" b="1" baseline="30000" dirty="0">
                <a:solidFill>
                  <a:srgbClr val="800000"/>
                </a:solidFill>
                <a:latin typeface="Segoe UI"/>
                <a:ea typeface="굴림"/>
              </a:rPr>
              <a:t> </a:t>
            </a:r>
            <a:r>
              <a:rPr lang="en-US" altLang="ko-KR" b="1" baseline="30000" dirty="0">
                <a:solidFill>
                  <a:srgbClr val="800000"/>
                </a:solidFill>
                <a:latin typeface="Segoe UI"/>
                <a:ea typeface="굴림"/>
              </a:rPr>
              <a:t>27</a:t>
            </a:r>
            <a:r>
              <a:rPr lang="ko-KR" altLang="en-US" dirty="0">
                <a:solidFill>
                  <a:srgbClr val="000000"/>
                </a:solidFill>
                <a:latin typeface="굴림"/>
                <a:ea typeface="굴림"/>
              </a:rPr>
              <a:t>깨끗한 자에게는 주의 깨끗하심을 보이시며 사특한 자에게는 주의 </a:t>
            </a:r>
            <a:r>
              <a:rPr lang="ko-KR" altLang="en-US" dirty="0" err="1">
                <a:solidFill>
                  <a:srgbClr val="000000"/>
                </a:solidFill>
                <a:latin typeface="굴림"/>
                <a:ea typeface="굴림"/>
              </a:rPr>
              <a:t>거스리심을</a:t>
            </a:r>
            <a:r>
              <a:rPr lang="ko-KR" altLang="en-US" dirty="0">
                <a:solidFill>
                  <a:srgbClr val="000000"/>
                </a:solidFill>
                <a:latin typeface="굴림"/>
                <a:ea typeface="굴림"/>
              </a:rPr>
              <a:t> </a:t>
            </a:r>
            <a:r>
              <a:rPr lang="ko-KR" altLang="en-US" dirty="0" err="1">
                <a:solidFill>
                  <a:srgbClr val="000000"/>
                </a:solidFill>
                <a:latin typeface="굴림"/>
                <a:ea typeface="굴림"/>
              </a:rPr>
              <a:t>보이시리이다</a:t>
            </a:r>
            <a:r>
              <a:rPr lang="ko-KR" altLang="en-US" b="1" baseline="30000" dirty="0">
                <a:solidFill>
                  <a:srgbClr val="800000"/>
                </a:solidFill>
                <a:latin typeface="Segoe UI"/>
                <a:ea typeface="굴림"/>
              </a:rPr>
              <a:t> </a:t>
            </a:r>
            <a:r>
              <a:rPr lang="en-US" altLang="ko-KR" b="1" baseline="30000" dirty="0">
                <a:solidFill>
                  <a:srgbClr val="800000"/>
                </a:solidFill>
                <a:latin typeface="Segoe UI"/>
                <a:ea typeface="굴림"/>
              </a:rPr>
              <a:t>28</a:t>
            </a:r>
            <a:r>
              <a:rPr lang="ko-KR" altLang="en-US" b="1" dirty="0">
                <a:solidFill>
                  <a:srgbClr val="FF0000"/>
                </a:solidFill>
                <a:latin typeface="굴림"/>
                <a:ea typeface="굴림"/>
              </a:rPr>
              <a:t>주께서 곤고한 백성은 구원하시고 교만한 자를 살피사 </a:t>
            </a:r>
            <a:r>
              <a:rPr lang="ko-KR" altLang="en-US" b="1" dirty="0" err="1">
                <a:solidFill>
                  <a:srgbClr val="FF0000"/>
                </a:solidFill>
                <a:latin typeface="굴림"/>
                <a:ea typeface="굴림"/>
              </a:rPr>
              <a:t>낮추시리이다</a:t>
            </a:r>
            <a:endParaRPr lang="ko-KR" altLang="en-US" b="1" dirty="0">
              <a:solidFill>
                <a:srgbClr val="FF0000"/>
              </a:solidFill>
              <a:latin typeface="굴림"/>
              <a:ea typeface="굴림"/>
            </a:endParaRPr>
          </a:p>
          <a:p>
            <a:pPr marL="0" indent="0">
              <a:buNone/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7477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핵심구절</a:t>
            </a:r>
            <a:endParaRPr lang="en-US" altLang="ko-KR" dirty="0" smtClean="0"/>
          </a:p>
          <a:p>
            <a:r>
              <a:rPr lang="ko-KR" altLang="en-US" dirty="0"/>
              <a:t>삼상</a:t>
            </a:r>
            <a:r>
              <a:rPr lang="en-US" altLang="ko-KR" dirty="0"/>
              <a:t>2:6 </a:t>
            </a:r>
            <a:r>
              <a:rPr lang="ko-KR" altLang="en-US" dirty="0"/>
              <a:t>여호와는 죽이기도 하시고 살리기도 하시며 음부에 내리게도 하시고 올리기도 </a:t>
            </a:r>
            <a:r>
              <a:rPr lang="ko-KR" altLang="en-US" dirty="0" err="1"/>
              <a:t>하시는도다</a:t>
            </a:r>
            <a:endParaRPr lang="ko-KR" altLang="en-US" dirty="0"/>
          </a:p>
          <a:p>
            <a:r>
              <a:rPr lang="ko-KR" altLang="en-US" dirty="0" smtClean="0"/>
              <a:t>삼상</a:t>
            </a:r>
            <a:r>
              <a:rPr lang="en-US" altLang="ko-KR" dirty="0"/>
              <a:t>2:7 </a:t>
            </a:r>
            <a:r>
              <a:rPr lang="ko-KR" altLang="en-US" dirty="0"/>
              <a:t>여호와는 가난하게도 하시고 부하게도 하시며 </a:t>
            </a:r>
            <a:r>
              <a:rPr lang="ko-KR" altLang="en-US" b="1" dirty="0">
                <a:solidFill>
                  <a:srgbClr val="FF0000"/>
                </a:solidFill>
              </a:rPr>
              <a:t>낮추기도 하시고 높이기도 </a:t>
            </a:r>
            <a:r>
              <a:rPr lang="ko-KR" altLang="en-US" b="1" dirty="0" err="1">
                <a:solidFill>
                  <a:srgbClr val="FF0000"/>
                </a:solidFill>
              </a:rPr>
              <a:t>하시는도다</a:t>
            </a:r>
            <a:endParaRPr lang="ko-KR" altLang="en-US" b="1" dirty="0">
              <a:solidFill>
                <a:srgbClr val="FF0000"/>
              </a:solidFill>
            </a:endParaRP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36475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사무엘하</a:t>
            </a:r>
            <a:endParaRPr lang="ko-KR" alt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13466"/>
            <a:ext cx="3168352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437971" y="6020284"/>
            <a:ext cx="12410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 smtClean="0"/>
              <a:t> </a:t>
            </a:r>
            <a:r>
              <a:rPr lang="ko-KR" altLang="en-US" dirty="0" err="1" smtClean="0"/>
              <a:t>삼하</a:t>
            </a:r>
            <a:r>
              <a:rPr lang="ko-KR" altLang="en-US" dirty="0" smtClean="0"/>
              <a:t> </a:t>
            </a:r>
            <a:r>
              <a:rPr lang="en-US" altLang="ko-KR" dirty="0" smtClean="0"/>
              <a:t>1:11</a:t>
            </a:r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437971" y="1302191"/>
            <a:ext cx="25074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/>
              <a:t>다윗이 자기 옷을 찢음</a:t>
            </a:r>
          </a:p>
        </p:txBody>
      </p:sp>
    </p:spTree>
    <p:extLst>
      <p:ext uri="{BB962C8B-B14F-4D97-AF65-F5344CB8AC3E}">
        <p14:creationId xmlns:p14="http://schemas.microsoft.com/office/powerpoint/2010/main" val="142575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458" y="2424113"/>
            <a:ext cx="6088767" cy="280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520" y="5733256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/>
              <a:t>삼하</a:t>
            </a:r>
            <a:r>
              <a:rPr lang="ko-KR" altLang="en-US" dirty="0" smtClean="0"/>
              <a:t> </a:t>
            </a:r>
            <a:r>
              <a:rPr lang="en-US" altLang="ko-KR" dirty="0" smtClean="0"/>
              <a:t>6:6 </a:t>
            </a:r>
            <a:r>
              <a:rPr lang="ko-KR" altLang="en-US" dirty="0" err="1" smtClean="0"/>
              <a:t>벱궤</a:t>
            </a:r>
            <a:r>
              <a:rPr lang="ko-KR" altLang="en-US" dirty="0" smtClean="0"/>
              <a:t> 운반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4443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3568" y="-747464"/>
            <a:ext cx="8229600" cy="648072"/>
          </a:xfrm>
        </p:spPr>
        <p:txBody>
          <a:bodyPr>
            <a:normAutofit fontScale="90000"/>
          </a:bodyPr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40768"/>
            <a:ext cx="3550692" cy="4069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5805264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/>
              <a:t>삼하</a:t>
            </a:r>
            <a:r>
              <a:rPr lang="ko-KR" altLang="en-US" dirty="0" smtClean="0"/>
              <a:t> </a:t>
            </a:r>
            <a:r>
              <a:rPr lang="en-US" altLang="ko-KR" dirty="0" smtClean="0"/>
              <a:t>19:3 </a:t>
            </a:r>
            <a:r>
              <a:rPr lang="ko-KR" altLang="en-US" dirty="0" err="1" smtClean="0"/>
              <a:t>요나단의</a:t>
            </a:r>
            <a:r>
              <a:rPr lang="ko-KR" altLang="en-US" dirty="0" smtClean="0"/>
              <a:t> 아들 </a:t>
            </a:r>
            <a:r>
              <a:rPr lang="ko-KR" altLang="en-US" dirty="0" err="1" smtClean="0"/>
              <a:t>므비보셋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1639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80840"/>
            <a:ext cx="6026780" cy="1953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1835696" y="5795972"/>
            <a:ext cx="13805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 err="1"/>
              <a:t>삼하</a:t>
            </a:r>
            <a:r>
              <a:rPr lang="ko-KR" altLang="en-US" dirty="0"/>
              <a:t> </a:t>
            </a:r>
            <a:r>
              <a:rPr lang="en-US" altLang="ko-KR" dirty="0"/>
              <a:t>12:2-3</a:t>
            </a:r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551468" y="2276872"/>
            <a:ext cx="21948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/>
              <a:t>다윗의 회개와 징계</a:t>
            </a:r>
          </a:p>
        </p:txBody>
      </p:sp>
    </p:spTree>
    <p:extLst>
      <p:ext uri="{BB962C8B-B14F-4D97-AF65-F5344CB8AC3E}">
        <p14:creationId xmlns:p14="http://schemas.microsoft.com/office/powerpoint/2010/main" val="640306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1" y="2636912"/>
            <a:ext cx="7233826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27584" y="5805264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/>
              <a:t>삼하</a:t>
            </a:r>
            <a:r>
              <a:rPr lang="ko-KR" altLang="en-US" dirty="0" smtClean="0"/>
              <a:t> </a:t>
            </a:r>
            <a:r>
              <a:rPr lang="en-US" altLang="ko-KR" dirty="0" smtClean="0"/>
              <a:t>12:4 </a:t>
            </a:r>
            <a:r>
              <a:rPr lang="ko-KR" altLang="en-US" dirty="0" smtClean="0"/>
              <a:t>나단의 비유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426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276" y="2404262"/>
            <a:ext cx="4219575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2123728" y="5145038"/>
            <a:ext cx="12859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 err="1"/>
              <a:t>삼하</a:t>
            </a:r>
            <a:r>
              <a:rPr lang="ko-KR" altLang="en-US" dirty="0"/>
              <a:t> </a:t>
            </a:r>
            <a:r>
              <a:rPr lang="en-US" altLang="ko-KR" dirty="0"/>
              <a:t>15:30</a:t>
            </a:r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403648" y="1556792"/>
            <a:ext cx="21948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/>
              <a:t>다윗이 </a:t>
            </a:r>
            <a:r>
              <a:rPr lang="ko-KR" altLang="en-US" dirty="0" err="1"/>
              <a:t>감람산</a:t>
            </a:r>
            <a:r>
              <a:rPr lang="ko-KR" altLang="en-US" dirty="0"/>
              <a:t> 오름</a:t>
            </a:r>
          </a:p>
        </p:txBody>
      </p:sp>
    </p:spTree>
    <p:extLst>
      <p:ext uri="{BB962C8B-B14F-4D97-AF65-F5344CB8AC3E}">
        <p14:creationId xmlns:p14="http://schemas.microsoft.com/office/powerpoint/2010/main" val="266478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860715"/>
            <a:ext cx="4224486" cy="3587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27584" y="5795972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/>
              <a:t>삼하</a:t>
            </a:r>
            <a:r>
              <a:rPr lang="en-US" altLang="ko-KR" dirty="0" smtClean="0"/>
              <a:t>18:5 </a:t>
            </a:r>
            <a:r>
              <a:rPr lang="ko-KR" altLang="en-US" dirty="0" smtClean="0"/>
              <a:t>왕의 명령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6798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b="1" dirty="0" smtClean="0">
                <a:solidFill>
                  <a:srgbClr val="FF0000"/>
                </a:solidFill>
              </a:rPr>
              <a:t>기록목적</a:t>
            </a:r>
            <a:endParaRPr lang="en-US" altLang="ko-KR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</a:t>
            </a:r>
            <a:r>
              <a:rPr lang="ko-KR" altLang="en-US" sz="2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이스라엘은 하나님의 나라이며</a:t>
            </a:r>
            <a:r>
              <a:rPr lang="en-US" altLang="ko-KR" sz="2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, </a:t>
            </a:r>
            <a:r>
              <a:rPr lang="ko-KR" altLang="en-US" sz="2800" dirty="0" smtClean="0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하나님의 신정</a:t>
            </a:r>
            <a:r>
              <a:rPr lang="ko-KR" altLang="en-US" sz="2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이 </a:t>
            </a:r>
            <a:endParaRPr lang="en-US" altLang="ko-KR" sz="2800" dirty="0" smtClean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0" indent="0">
              <a:buNone/>
            </a:pPr>
            <a:r>
              <a:rPr lang="en-US" altLang="ko-KR" sz="2800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en-US" altLang="ko-KR" sz="2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ko-KR" altLang="en-US" sz="2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이루어짐을 보여줌</a:t>
            </a:r>
            <a:endParaRPr lang="en-US" altLang="ko-KR" sz="2800" dirty="0" smtClean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0" indent="0">
              <a:buNone/>
            </a:pPr>
            <a:r>
              <a:rPr lang="en-US" altLang="ko-KR" sz="2800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en-US" altLang="ko-KR" sz="2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ko-KR" altLang="en-US" sz="2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다윗 왕조의 신적 기원 증거</a:t>
            </a:r>
            <a:endParaRPr lang="en-US" altLang="ko-KR" sz="2800" dirty="0" smtClean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0" indent="0">
              <a:buNone/>
            </a:pPr>
            <a:r>
              <a:rPr lang="en-US" altLang="ko-KR" sz="2800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en-US" altLang="ko-KR" sz="2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ko-KR" altLang="en-US" sz="2800" b="1" dirty="0" smtClean="0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선지자</a:t>
            </a:r>
            <a:r>
              <a:rPr lang="ko-KR" altLang="en-US" sz="2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의 직분</a:t>
            </a:r>
            <a:r>
              <a:rPr lang="en-US" altLang="ko-KR" sz="2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, </a:t>
            </a:r>
            <a:r>
              <a:rPr lang="ko-KR" altLang="en-US" sz="2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임무</a:t>
            </a:r>
            <a:r>
              <a:rPr lang="en-US" altLang="ko-KR" sz="2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, </a:t>
            </a:r>
            <a:r>
              <a:rPr lang="ko-KR" altLang="en-US" sz="2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말씀 선포 시작</a:t>
            </a:r>
            <a:endParaRPr lang="en-US" altLang="ko-KR" sz="2800" dirty="0" smtClean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0" indent="0">
              <a:buNone/>
            </a:pPr>
            <a:r>
              <a:rPr lang="en-US" altLang="ko-KR" sz="2800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en-US" altLang="ko-KR" sz="2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ko-KR" altLang="en-US" sz="2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다윗 </a:t>
            </a:r>
            <a:r>
              <a:rPr lang="ko-KR" altLang="en-US" sz="2800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체세에</a:t>
            </a:r>
            <a:r>
              <a:rPr lang="ko-KR" altLang="en-US" sz="2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대한 배경 제공</a:t>
            </a:r>
            <a:endParaRPr lang="ko-KR" altLang="en-US" sz="28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0815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400300"/>
            <a:ext cx="4538811" cy="3082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1560" y="5867980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/>
              <a:t>삼하</a:t>
            </a:r>
            <a:r>
              <a:rPr lang="ko-KR" altLang="en-US" dirty="0" smtClean="0"/>
              <a:t> </a:t>
            </a:r>
            <a:r>
              <a:rPr lang="en-US" altLang="ko-KR" dirty="0" smtClean="0"/>
              <a:t>18:9  </a:t>
            </a:r>
            <a:r>
              <a:rPr lang="ko-KR" altLang="en-US" dirty="0" smtClean="0"/>
              <a:t>나무에 걸린 압살롬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4433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844824"/>
            <a:ext cx="2088232" cy="3561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1547664" y="5613503"/>
            <a:ext cx="11592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 err="1"/>
              <a:t>삼하</a:t>
            </a:r>
            <a:r>
              <a:rPr lang="ko-KR" altLang="en-US" dirty="0"/>
              <a:t> </a:t>
            </a:r>
            <a:r>
              <a:rPr lang="en-US" altLang="ko-KR" dirty="0"/>
              <a:t>19:4</a:t>
            </a:r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971600" y="1124744"/>
            <a:ext cx="3199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/>
              <a:t>다윗이 압살롬의 죽음에 통곡</a:t>
            </a:r>
          </a:p>
        </p:txBody>
      </p:sp>
    </p:spTree>
    <p:extLst>
      <p:ext uri="{BB962C8B-B14F-4D97-AF65-F5344CB8AC3E}">
        <p14:creationId xmlns:p14="http://schemas.microsoft.com/office/powerpoint/2010/main" val="388501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4941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2220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2420888"/>
            <a:ext cx="4661993" cy="26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1294317" y="5814556"/>
            <a:ext cx="30652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/>
              <a:t>삼상 </a:t>
            </a:r>
            <a:r>
              <a:rPr lang="en-US" altLang="ko-KR" dirty="0" smtClean="0"/>
              <a:t>15:28 </a:t>
            </a:r>
            <a:r>
              <a:rPr lang="ko-KR" altLang="en-US" dirty="0" err="1" smtClean="0"/>
              <a:t>사울의</a:t>
            </a:r>
            <a:r>
              <a:rPr lang="ko-KR" altLang="en-US" dirty="0" smtClean="0"/>
              <a:t> 과오처사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5471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837799" y="5845914"/>
            <a:ext cx="28344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/>
              <a:t>삼상 </a:t>
            </a:r>
            <a:r>
              <a:rPr lang="en-US" altLang="ko-KR" dirty="0" smtClean="0"/>
              <a:t>17:10 </a:t>
            </a:r>
            <a:r>
              <a:rPr lang="ko-KR" altLang="en-US" dirty="0" smtClean="0"/>
              <a:t>골리앗의 도전</a:t>
            </a:r>
            <a:endParaRPr lang="ko-KR" altLang="en-US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733" y="1052736"/>
            <a:ext cx="5054992" cy="4336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1956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331233"/>
            <a:ext cx="5028260" cy="2871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2123728" y="5661248"/>
            <a:ext cx="12859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/>
              <a:t>삼상 </a:t>
            </a:r>
            <a:r>
              <a:rPr lang="en-US" altLang="ko-KR" dirty="0"/>
              <a:t>17:50</a:t>
            </a:r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971600" y="1700808"/>
            <a:ext cx="16514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/>
              <a:t>다윗과 골리앗</a:t>
            </a:r>
          </a:p>
        </p:txBody>
      </p:sp>
    </p:spTree>
    <p:extLst>
      <p:ext uri="{BB962C8B-B14F-4D97-AF65-F5344CB8AC3E}">
        <p14:creationId xmlns:p14="http://schemas.microsoft.com/office/powerpoint/2010/main" val="363335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1377859" y="5795972"/>
            <a:ext cx="39212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/>
              <a:t>삼상 </a:t>
            </a:r>
            <a:r>
              <a:rPr lang="en-US" altLang="ko-KR" dirty="0" smtClean="0"/>
              <a:t>18:11 </a:t>
            </a:r>
            <a:r>
              <a:rPr lang="ko-KR" altLang="en-US" dirty="0" err="1" smtClean="0"/>
              <a:t>사울이</a:t>
            </a:r>
            <a:r>
              <a:rPr lang="ko-KR" altLang="en-US" dirty="0" smtClean="0"/>
              <a:t> 다윗을 죽이려 함</a:t>
            </a:r>
            <a:endParaRPr lang="ko-KR" altLang="en-US" dirty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88840"/>
            <a:ext cx="5930470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919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76872"/>
            <a:ext cx="4581869" cy="3024336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2187521" y="5589240"/>
            <a:ext cx="12859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/>
              <a:t>삼상 </a:t>
            </a:r>
            <a:r>
              <a:rPr lang="en-US" altLang="ko-KR" dirty="0"/>
              <a:t>20:42</a:t>
            </a:r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899592" y="1700808"/>
            <a:ext cx="16514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/>
              <a:t>다윗과 </a:t>
            </a:r>
            <a:r>
              <a:rPr lang="ko-KR" altLang="en-US" dirty="0" err="1"/>
              <a:t>요나단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0861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852936"/>
            <a:ext cx="440055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2122909" y="5949280"/>
            <a:ext cx="11592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/>
              <a:t>삼상 </a:t>
            </a:r>
            <a:r>
              <a:rPr lang="en-US" altLang="ko-KR" dirty="0"/>
              <a:t>24:4</a:t>
            </a:r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971600" y="1834179"/>
            <a:ext cx="29690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/>
              <a:t>다윗이 </a:t>
            </a:r>
            <a:r>
              <a:rPr lang="ko-KR" altLang="en-US" dirty="0" err="1"/>
              <a:t>사울의</a:t>
            </a:r>
            <a:r>
              <a:rPr lang="ko-KR" altLang="en-US" dirty="0"/>
              <a:t> 옷자락을 벰</a:t>
            </a:r>
          </a:p>
        </p:txBody>
      </p:sp>
    </p:spTree>
    <p:extLst>
      <p:ext uri="{BB962C8B-B14F-4D97-AF65-F5344CB8AC3E}">
        <p14:creationId xmlns:p14="http://schemas.microsoft.com/office/powerpoint/2010/main" val="102132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b="1" dirty="0" smtClean="0">
                <a:solidFill>
                  <a:srgbClr val="FF0000"/>
                </a:solidFill>
              </a:rPr>
              <a:t>하나님의 이름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he-IL" altLang="ko-KR" sz="9600" dirty="0"/>
              <a:t>יהוה </a:t>
            </a:r>
            <a:r>
              <a:rPr lang="he-IL" altLang="ko-KR" sz="9600" dirty="0" smtClean="0"/>
              <a:t>צְבָאֹות</a:t>
            </a:r>
            <a:endParaRPr lang="en-US" altLang="ko-KR" sz="13800" dirty="0"/>
          </a:p>
        </p:txBody>
      </p:sp>
    </p:spTree>
    <p:extLst>
      <p:ext uri="{BB962C8B-B14F-4D97-AF65-F5344CB8AC3E}">
        <p14:creationId xmlns:p14="http://schemas.microsoft.com/office/powerpoint/2010/main" val="292823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62163"/>
            <a:ext cx="4452098" cy="3475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728114" y="5840512"/>
            <a:ext cx="12859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/>
              <a:t>삼상 </a:t>
            </a:r>
            <a:r>
              <a:rPr lang="en-US" altLang="ko-KR" dirty="0"/>
              <a:t>24:11</a:t>
            </a:r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644918" y="1988840"/>
            <a:ext cx="27382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/>
              <a:t> </a:t>
            </a:r>
            <a:r>
              <a:rPr lang="ko-KR" altLang="en-US" dirty="0" err="1"/>
              <a:t>사울에게</a:t>
            </a:r>
            <a:r>
              <a:rPr lang="ko-KR" altLang="en-US" dirty="0"/>
              <a:t> 호소하는 다윗</a:t>
            </a:r>
          </a:p>
        </p:txBody>
      </p:sp>
    </p:spTree>
    <p:extLst>
      <p:ext uri="{BB962C8B-B14F-4D97-AF65-F5344CB8AC3E}">
        <p14:creationId xmlns:p14="http://schemas.microsoft.com/office/powerpoint/2010/main" val="24095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16832"/>
            <a:ext cx="4189616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2230905" y="5733256"/>
            <a:ext cx="12859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 smtClean="0"/>
              <a:t>삼상 </a:t>
            </a:r>
            <a:r>
              <a:rPr lang="en-US" altLang="ko-KR" dirty="0" smtClean="0"/>
              <a:t>25:23</a:t>
            </a:r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305742" y="1710100"/>
            <a:ext cx="25074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/>
              <a:t> </a:t>
            </a:r>
            <a:r>
              <a:rPr lang="ko-KR" altLang="en-US" dirty="0" err="1"/>
              <a:t>아비가일</a:t>
            </a:r>
            <a:r>
              <a:rPr lang="ko-KR" altLang="en-US" dirty="0"/>
              <a:t> 다윗을 맞음</a:t>
            </a:r>
          </a:p>
        </p:txBody>
      </p:sp>
    </p:spTree>
    <p:extLst>
      <p:ext uri="{BB962C8B-B14F-4D97-AF65-F5344CB8AC3E}">
        <p14:creationId xmlns:p14="http://schemas.microsoft.com/office/powerpoint/2010/main" val="399995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88640"/>
            <a:ext cx="5549602" cy="5682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197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060126"/>
            <a:ext cx="9144001" cy="5105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136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7" y="0"/>
            <a:ext cx="6124713" cy="3830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399" y="3493116"/>
            <a:ext cx="6753225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178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181" y="71556"/>
            <a:ext cx="8136904" cy="665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910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595313"/>
            <a:ext cx="8020050" cy="566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381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다윗 왕 초기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ko-KR" altLang="en-US" dirty="0" err="1"/>
              <a:t>사무엘하</a:t>
            </a:r>
            <a:r>
              <a:rPr lang="ko-KR" altLang="en-US" dirty="0"/>
              <a:t> </a:t>
            </a:r>
            <a:r>
              <a:rPr lang="en-US" altLang="ko-KR" dirty="0"/>
              <a:t>1</a:t>
            </a:r>
            <a:r>
              <a:rPr lang="ko-KR" altLang="en-US" dirty="0"/>
              <a:t>장</a:t>
            </a:r>
            <a:r>
              <a:rPr lang="en-US" altLang="ko-KR" dirty="0"/>
              <a:t>-4</a:t>
            </a:r>
            <a:r>
              <a:rPr lang="ko-KR" altLang="en-US" dirty="0"/>
              <a:t>장에는 </a:t>
            </a:r>
            <a:r>
              <a:rPr lang="ko-KR" altLang="en-US" dirty="0" err="1"/>
              <a:t>사울과</a:t>
            </a:r>
            <a:r>
              <a:rPr lang="ko-KR" altLang="en-US" dirty="0"/>
              <a:t> </a:t>
            </a:r>
            <a:r>
              <a:rPr lang="ko-KR" altLang="en-US" dirty="0" err="1"/>
              <a:t>요나단의</a:t>
            </a:r>
            <a:r>
              <a:rPr lang="ko-KR" altLang="en-US" dirty="0"/>
              <a:t> 죽음 후에 다윗이 왕이 되는 장면이 나옵니다</a:t>
            </a:r>
            <a:r>
              <a:rPr lang="en-US" altLang="ko-KR" dirty="0"/>
              <a:t>. </a:t>
            </a:r>
            <a:r>
              <a:rPr lang="ko-KR" altLang="en-US" dirty="0"/>
              <a:t>다윗은 정치적인 보복을 하지 않습니다</a:t>
            </a:r>
            <a:r>
              <a:rPr lang="en-US" altLang="ko-KR" dirty="0"/>
              <a:t>. </a:t>
            </a:r>
            <a:r>
              <a:rPr lang="ko-KR" altLang="en-US" dirty="0"/>
              <a:t>오히려 죽은 </a:t>
            </a:r>
            <a:r>
              <a:rPr lang="ko-KR" altLang="en-US" dirty="0" err="1"/>
              <a:t>사울과</a:t>
            </a:r>
            <a:r>
              <a:rPr lang="ko-KR" altLang="en-US" dirty="0"/>
              <a:t> </a:t>
            </a:r>
            <a:r>
              <a:rPr lang="ko-KR" altLang="en-US" dirty="0" err="1"/>
              <a:t>요나단의</a:t>
            </a:r>
            <a:r>
              <a:rPr lang="ko-KR" altLang="en-US" dirty="0"/>
              <a:t> 시체를 찾아 장사를 후히 치러주지요</a:t>
            </a:r>
            <a:r>
              <a:rPr lang="en-US" altLang="ko-KR" dirty="0"/>
              <a:t>. </a:t>
            </a:r>
            <a:r>
              <a:rPr lang="ko-KR" altLang="en-US" dirty="0"/>
              <a:t>그는 처음에 두 지파만의 왕이었습니다</a:t>
            </a:r>
            <a:r>
              <a:rPr lang="en-US" altLang="ko-KR" dirty="0"/>
              <a:t>. </a:t>
            </a:r>
            <a:r>
              <a:rPr lang="ko-KR" altLang="en-US" dirty="0"/>
              <a:t>그래서 왕이 된 후에도 여전히 </a:t>
            </a:r>
            <a:r>
              <a:rPr lang="ko-KR" altLang="en-US" dirty="0" err="1"/>
              <a:t>사울의</a:t>
            </a:r>
            <a:r>
              <a:rPr lang="ko-KR" altLang="en-US" dirty="0"/>
              <a:t> 아들인 </a:t>
            </a:r>
            <a:r>
              <a:rPr lang="ko-KR" altLang="en-US" dirty="0" err="1"/>
              <a:t>이스보셋과</a:t>
            </a:r>
            <a:r>
              <a:rPr lang="ko-KR" altLang="en-US" dirty="0"/>
              <a:t> 전쟁을 치릅니다</a:t>
            </a:r>
            <a:r>
              <a:rPr lang="en-US" altLang="ko-KR" dirty="0"/>
              <a:t>. </a:t>
            </a:r>
            <a:r>
              <a:rPr lang="ko-KR" altLang="en-US" dirty="0"/>
              <a:t>그럴수록 다윗은 점점 강해지고</a:t>
            </a:r>
            <a:r>
              <a:rPr lang="en-US" altLang="ko-KR" dirty="0"/>
              <a:t>, </a:t>
            </a:r>
            <a:r>
              <a:rPr lang="ko-KR" altLang="en-US" dirty="0" err="1"/>
              <a:t>사울의</a:t>
            </a:r>
            <a:r>
              <a:rPr lang="ko-KR" altLang="en-US" dirty="0"/>
              <a:t> 집은 점점 약해집니다</a:t>
            </a:r>
            <a:r>
              <a:rPr lang="en-US" altLang="ko-KR" dirty="0"/>
              <a:t>(3:1). </a:t>
            </a:r>
            <a:r>
              <a:rPr lang="ko-KR" altLang="en-US" dirty="0"/>
              <a:t/>
            </a:r>
            <a:br>
              <a:rPr lang="ko-KR" altLang="en-US" dirty="0"/>
            </a:br>
            <a:r>
              <a:rPr lang="ko-KR" altLang="en-US" dirty="0"/>
              <a:t/>
            </a:r>
            <a:br>
              <a:rPr lang="ko-KR" altLang="en-US" dirty="0"/>
            </a:br>
            <a:r>
              <a:rPr lang="ko-KR" altLang="en-US" dirty="0"/>
              <a:t>사울 왕의 군대 장관이던 </a:t>
            </a:r>
            <a:r>
              <a:rPr lang="ko-KR" altLang="en-US" dirty="0" err="1"/>
              <a:t>아브넬이</a:t>
            </a:r>
            <a:r>
              <a:rPr lang="ko-KR" altLang="en-US" dirty="0"/>
              <a:t> </a:t>
            </a:r>
            <a:r>
              <a:rPr lang="ko-KR" altLang="en-US" dirty="0" err="1"/>
              <a:t>이스보셋을</a:t>
            </a:r>
            <a:r>
              <a:rPr lang="ko-KR" altLang="en-US" dirty="0"/>
              <a:t> 배반하고 다윗에게로 옵니다</a:t>
            </a:r>
            <a:r>
              <a:rPr lang="en-US" altLang="ko-KR" dirty="0"/>
              <a:t>. </a:t>
            </a:r>
            <a:r>
              <a:rPr lang="ko-KR" altLang="en-US" dirty="0"/>
              <a:t>다윗은 그를 환영하여 맞아들이지만 다윗의 신복들은 그를 살해합니다</a:t>
            </a:r>
            <a:r>
              <a:rPr lang="en-US" altLang="ko-KR" dirty="0"/>
              <a:t>. </a:t>
            </a:r>
            <a:r>
              <a:rPr lang="ko-KR" altLang="en-US" dirty="0"/>
              <a:t>다윗은 죽은 </a:t>
            </a:r>
            <a:r>
              <a:rPr lang="ko-KR" altLang="en-US" dirty="0" err="1"/>
              <a:t>아브넬의</a:t>
            </a:r>
            <a:r>
              <a:rPr lang="ko-KR" altLang="en-US" dirty="0"/>
              <a:t> 장례를 국장</a:t>
            </a:r>
            <a:r>
              <a:rPr lang="en-US" altLang="ko-KR" dirty="0"/>
              <a:t>(</a:t>
            </a:r>
            <a:r>
              <a:rPr lang="ko-KR" altLang="en-US" dirty="0"/>
              <a:t>國章</a:t>
            </a:r>
            <a:r>
              <a:rPr lang="en-US" altLang="ko-KR" dirty="0"/>
              <a:t>)</a:t>
            </a:r>
            <a:r>
              <a:rPr lang="ko-KR" altLang="en-US" dirty="0"/>
              <a:t>으로 치러주며 슬퍼하지요</a:t>
            </a:r>
            <a:r>
              <a:rPr lang="en-US" altLang="ko-KR" dirty="0"/>
              <a:t>. </a:t>
            </a:r>
            <a:r>
              <a:rPr lang="ko-KR" altLang="en-US" dirty="0"/>
              <a:t>또한 다윗은 그의 대적자인 </a:t>
            </a:r>
            <a:r>
              <a:rPr lang="ko-KR" altLang="en-US" dirty="0" err="1"/>
              <a:t>이스보셋이</a:t>
            </a:r>
            <a:r>
              <a:rPr lang="ko-KR" altLang="en-US" dirty="0"/>
              <a:t> 살해당하자 그도 </a:t>
            </a:r>
            <a:r>
              <a:rPr lang="ko-KR" altLang="en-US" dirty="0" err="1"/>
              <a:t>장사지내줍니다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7612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다윗 왕 중기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ko-KR" altLang="en-US" dirty="0" err="1"/>
              <a:t>사무엘하</a:t>
            </a:r>
            <a:r>
              <a:rPr lang="ko-KR" altLang="en-US" dirty="0"/>
              <a:t> </a:t>
            </a:r>
            <a:r>
              <a:rPr lang="en-US" altLang="ko-KR" dirty="0"/>
              <a:t>5</a:t>
            </a:r>
            <a:r>
              <a:rPr lang="ko-KR" altLang="en-US" dirty="0"/>
              <a:t>장</a:t>
            </a:r>
            <a:r>
              <a:rPr lang="en-US" altLang="ko-KR" dirty="0"/>
              <a:t>-19</a:t>
            </a:r>
            <a:r>
              <a:rPr lang="ko-KR" altLang="en-US" dirty="0"/>
              <a:t>장은 왕이 된 다윗의 중기를 잘 보여줍니다</a:t>
            </a:r>
            <a:r>
              <a:rPr lang="en-US" altLang="ko-KR" dirty="0"/>
              <a:t>. </a:t>
            </a:r>
            <a:r>
              <a:rPr lang="ko-KR" altLang="en-US" dirty="0" err="1"/>
              <a:t>이스보셋이</a:t>
            </a:r>
            <a:r>
              <a:rPr lang="ko-KR" altLang="en-US" dirty="0"/>
              <a:t> 죽고 이스라엘의 모든 지파의 장로들은 다윗에게로 와서 그에게 기름을 붓고 왕으로 추대합니다</a:t>
            </a:r>
            <a:r>
              <a:rPr lang="en-US" altLang="ko-KR" dirty="0"/>
              <a:t>. </a:t>
            </a:r>
            <a:r>
              <a:rPr lang="ko-KR" altLang="en-US" dirty="0"/>
              <a:t>드디어 다윗은 </a:t>
            </a:r>
            <a:r>
              <a:rPr lang="ko-KR" altLang="en-US" dirty="0" err="1"/>
              <a:t>유다의</a:t>
            </a:r>
            <a:r>
              <a:rPr lang="ko-KR" altLang="en-US" dirty="0"/>
              <a:t> 왕이 된 지 </a:t>
            </a:r>
            <a:r>
              <a:rPr lang="en-US" altLang="ko-KR" dirty="0"/>
              <a:t>7</a:t>
            </a:r>
            <a:r>
              <a:rPr lang="ko-KR" altLang="en-US" dirty="0"/>
              <a:t>년 </a:t>
            </a:r>
            <a:r>
              <a:rPr lang="en-US" altLang="ko-KR" dirty="0"/>
              <a:t>6</a:t>
            </a:r>
            <a:r>
              <a:rPr lang="ko-KR" altLang="en-US" dirty="0"/>
              <a:t>개월 만에 온 이스라엘의 왕이 됩니다</a:t>
            </a:r>
            <a:r>
              <a:rPr lang="en-US" altLang="ko-KR" dirty="0"/>
              <a:t>.</a:t>
            </a:r>
            <a:r>
              <a:rPr lang="ko-KR" altLang="en-US" dirty="0"/>
              <a:t/>
            </a:r>
            <a:br>
              <a:rPr lang="ko-KR" altLang="en-US" dirty="0"/>
            </a:br>
            <a:r>
              <a:rPr lang="ko-KR" altLang="en-US" dirty="0"/>
              <a:t/>
            </a:r>
            <a:br>
              <a:rPr lang="ko-KR" altLang="en-US" dirty="0"/>
            </a:br>
            <a:r>
              <a:rPr lang="ko-KR" altLang="en-US" dirty="0"/>
              <a:t>다윗은 왕이 되는 과정에서 세 번의 기름부음을 받습니다</a:t>
            </a:r>
            <a:r>
              <a:rPr lang="en-US" altLang="ko-KR" dirty="0"/>
              <a:t>. </a:t>
            </a:r>
            <a:r>
              <a:rPr lang="ko-KR" altLang="en-US" dirty="0"/>
              <a:t>처음에는 </a:t>
            </a:r>
            <a:r>
              <a:rPr lang="ko-KR" altLang="en-US" dirty="0" err="1"/>
              <a:t>사무엘을</a:t>
            </a:r>
            <a:r>
              <a:rPr lang="ko-KR" altLang="en-US" dirty="0"/>
              <a:t> 통해 베들레헴에서 기름부음을 받습니다</a:t>
            </a:r>
            <a:r>
              <a:rPr lang="en-US" altLang="ko-KR" dirty="0"/>
              <a:t>(</a:t>
            </a:r>
            <a:r>
              <a:rPr lang="ko-KR" altLang="en-US" dirty="0"/>
              <a:t>삼상 </a:t>
            </a:r>
            <a:r>
              <a:rPr lang="en-US" altLang="ko-KR" dirty="0"/>
              <a:t>16:13). </a:t>
            </a:r>
            <a:r>
              <a:rPr lang="ko-KR" altLang="en-US" dirty="0"/>
              <a:t>그러나 이후 다윗은 </a:t>
            </a:r>
            <a:r>
              <a:rPr lang="ko-KR" altLang="en-US" dirty="0" err="1"/>
              <a:t>사울에게</a:t>
            </a:r>
            <a:r>
              <a:rPr lang="ko-KR" altLang="en-US" dirty="0"/>
              <a:t> 쫓겨서 광야생활을 합니다</a:t>
            </a:r>
            <a:r>
              <a:rPr lang="en-US" altLang="ko-KR" dirty="0"/>
              <a:t>. </a:t>
            </a:r>
            <a:r>
              <a:rPr lang="ko-KR" altLang="en-US" dirty="0"/>
              <a:t>두 번째는 </a:t>
            </a:r>
            <a:r>
              <a:rPr lang="ko-KR" altLang="en-US" dirty="0" err="1"/>
              <a:t>유다와</a:t>
            </a:r>
            <a:r>
              <a:rPr lang="ko-KR" altLang="en-US" dirty="0"/>
              <a:t> </a:t>
            </a:r>
            <a:r>
              <a:rPr lang="ko-KR" altLang="en-US" dirty="0" err="1"/>
              <a:t>베냐민</a:t>
            </a:r>
            <a:r>
              <a:rPr lang="ko-KR" altLang="en-US" dirty="0"/>
              <a:t> 두 지파에게 인정받는 왕으로서의 기름부음을 받고</a:t>
            </a:r>
            <a:r>
              <a:rPr lang="en-US" altLang="ko-KR" dirty="0"/>
              <a:t>(2:4), </a:t>
            </a:r>
            <a:r>
              <a:rPr lang="ko-KR" altLang="en-US" dirty="0" err="1"/>
              <a:t>헤브론을</a:t>
            </a:r>
            <a:r>
              <a:rPr lang="ko-KR" altLang="en-US" dirty="0"/>
              <a:t> </a:t>
            </a:r>
            <a:r>
              <a:rPr lang="en-US" altLang="ko-KR" dirty="0"/>
              <a:t>7</a:t>
            </a:r>
            <a:r>
              <a:rPr lang="ko-KR" altLang="en-US" dirty="0"/>
              <a:t>년 </a:t>
            </a:r>
            <a:r>
              <a:rPr lang="en-US" altLang="ko-KR" dirty="0"/>
              <a:t>6</a:t>
            </a:r>
            <a:r>
              <a:rPr lang="ko-KR" altLang="en-US" dirty="0"/>
              <a:t>개월간 다스립니다</a:t>
            </a:r>
            <a:r>
              <a:rPr lang="en-US" altLang="ko-KR" dirty="0"/>
              <a:t>. </a:t>
            </a:r>
            <a:r>
              <a:rPr lang="ko-KR" altLang="en-US" dirty="0"/>
              <a:t>그리고 마지막으로 이스라엘의 모든 장로가 다윗에게 기름을 부어 이스라엘의 왕으로 삼습니다</a:t>
            </a:r>
            <a:r>
              <a:rPr lang="en-US" altLang="ko-KR" dirty="0"/>
              <a:t>.</a:t>
            </a:r>
            <a:r>
              <a:rPr lang="ko-KR" altLang="en-US" dirty="0"/>
              <a:t/>
            </a:r>
            <a:br>
              <a:rPr lang="ko-KR" altLang="en-US" dirty="0"/>
            </a:br>
            <a:r>
              <a:rPr lang="ko-KR" altLang="en-US" dirty="0"/>
              <a:t/>
            </a:r>
            <a:br>
              <a:rPr lang="ko-KR" altLang="en-US" dirty="0"/>
            </a:br>
            <a:r>
              <a:rPr lang="ko-KR" altLang="en-US" dirty="0"/>
              <a:t>기름부음을 받을 때마다 다윗의 사역은 깊이가 있고 폭이 넓어지고 힘이 있게 되었습니다</a:t>
            </a:r>
            <a:r>
              <a:rPr lang="en-US" altLang="ko-KR" dirty="0"/>
              <a:t>. </a:t>
            </a:r>
            <a:r>
              <a:rPr lang="ko-KR" altLang="en-US" dirty="0"/>
              <a:t>그의 권위와 영향력도 증가되었습니다</a:t>
            </a:r>
            <a:r>
              <a:rPr lang="en-US" altLang="ko-KR" dirty="0"/>
              <a:t>. </a:t>
            </a:r>
            <a:r>
              <a:rPr lang="ko-KR" altLang="en-US" dirty="0"/>
              <a:t>기름부음은 하나님이 그의 일을 맡기시고</a:t>
            </a:r>
            <a:r>
              <a:rPr lang="en-US" altLang="ko-KR" dirty="0"/>
              <a:t>, </a:t>
            </a:r>
            <a:r>
              <a:rPr lang="ko-KR" altLang="en-US" dirty="0"/>
              <a:t>성령으로 능력을 주시어</a:t>
            </a:r>
            <a:r>
              <a:rPr lang="en-US" altLang="ko-KR" dirty="0"/>
              <a:t>, </a:t>
            </a:r>
            <a:r>
              <a:rPr lang="ko-KR" altLang="en-US" dirty="0"/>
              <a:t>그 일을 충분히 감당하게 하는 기회가 됩니다</a:t>
            </a:r>
            <a:r>
              <a:rPr lang="en-US" altLang="ko-KR" dirty="0"/>
              <a:t>. </a:t>
            </a:r>
            <a:r>
              <a:rPr lang="ko-KR" altLang="en-US" dirty="0"/>
              <a:t/>
            </a:r>
            <a:br>
              <a:rPr lang="ko-KR" altLang="en-US" dirty="0"/>
            </a:br>
            <a:r>
              <a:rPr lang="ko-KR" altLang="en-US" dirty="0"/>
              <a:t/>
            </a:r>
            <a:br>
              <a:rPr lang="ko-KR" altLang="en-US" dirty="0"/>
            </a:br>
            <a:r>
              <a:rPr lang="ko-KR" altLang="en-US" dirty="0"/>
              <a:t>다윗은 하나님의 말씀을 사모하고</a:t>
            </a:r>
            <a:r>
              <a:rPr lang="en-US" altLang="ko-KR" dirty="0"/>
              <a:t>, </a:t>
            </a:r>
            <a:r>
              <a:rPr lang="ko-KR" altLang="en-US" dirty="0"/>
              <a:t>하나님의 </a:t>
            </a:r>
            <a:r>
              <a:rPr lang="ko-KR" altLang="en-US" dirty="0" err="1"/>
              <a:t>임재를</a:t>
            </a:r>
            <a:r>
              <a:rPr lang="ko-KR" altLang="en-US" dirty="0"/>
              <a:t> 구하며</a:t>
            </a:r>
            <a:r>
              <a:rPr lang="en-US" altLang="ko-KR" dirty="0"/>
              <a:t>, </a:t>
            </a:r>
            <a:r>
              <a:rPr lang="ko-KR" altLang="en-US" dirty="0"/>
              <a:t>하나님을 전심으로 사랑했습니다</a:t>
            </a:r>
            <a:r>
              <a:rPr lang="en-US" altLang="ko-KR" dirty="0"/>
              <a:t>. </a:t>
            </a:r>
            <a:r>
              <a:rPr lang="ko-KR" altLang="en-US" dirty="0"/>
              <a:t>그는 왕이기 이전에 하나님 앞에서는 </a:t>
            </a:r>
            <a:r>
              <a:rPr lang="ko-KR" altLang="en-US" dirty="0" err="1"/>
              <a:t>예배자였지요</a:t>
            </a:r>
            <a:r>
              <a:rPr lang="en-US" altLang="ko-KR" dirty="0"/>
              <a:t>(6</a:t>
            </a:r>
            <a:r>
              <a:rPr lang="ko-KR" altLang="en-US" dirty="0"/>
              <a:t>장</a:t>
            </a:r>
            <a:r>
              <a:rPr lang="en-US" altLang="ko-KR" dirty="0"/>
              <a:t>). </a:t>
            </a:r>
            <a:r>
              <a:rPr lang="ko-KR" altLang="en-US" dirty="0"/>
              <a:t>하나님은 나단 선지자를 통해 다윗의 왕위가 영원히 보전되고 견고하게 될 것을 약속하셨습니다</a:t>
            </a:r>
            <a:r>
              <a:rPr lang="en-US" altLang="ko-KR" dirty="0"/>
              <a:t>(7</a:t>
            </a:r>
            <a:r>
              <a:rPr lang="ko-KR" altLang="en-US" dirty="0"/>
              <a:t>장</a:t>
            </a:r>
            <a:r>
              <a:rPr lang="en-US" altLang="ko-KR" dirty="0"/>
              <a:t>). </a:t>
            </a:r>
            <a:r>
              <a:rPr lang="ko-KR" altLang="en-US" dirty="0"/>
              <a:t>또한 그가 어디로 가서 누구와 싸우든지 이기게 하셨습니다</a:t>
            </a:r>
            <a:r>
              <a:rPr lang="en-US" altLang="ko-KR" dirty="0"/>
              <a:t>(8:6,14). </a:t>
            </a:r>
            <a:r>
              <a:rPr lang="ko-KR" altLang="en-US" dirty="0"/>
              <a:t>다윗은 모든 결정의 순간에 하나님께 나아가 그분의 뜻을 구했습니다</a:t>
            </a:r>
            <a:r>
              <a:rPr lang="en-US" altLang="ko-KR" dirty="0"/>
              <a:t>.</a:t>
            </a:r>
            <a:r>
              <a:rPr lang="ko-KR" altLang="en-US" dirty="0"/>
              <a:t/>
            </a:r>
            <a:br>
              <a:rPr lang="ko-KR" altLang="en-US" dirty="0"/>
            </a:br>
            <a:r>
              <a:rPr lang="ko-KR" altLang="en-US" dirty="0"/>
              <a:t/>
            </a:r>
            <a:br>
              <a:rPr lang="ko-KR" altLang="en-US" dirty="0"/>
            </a:br>
            <a:r>
              <a:rPr lang="ko-KR" altLang="en-US" dirty="0"/>
              <a:t>다윗은 부하 </a:t>
            </a:r>
            <a:r>
              <a:rPr lang="ko-KR" altLang="en-US" dirty="0" err="1"/>
              <a:t>우리아의</a:t>
            </a:r>
            <a:r>
              <a:rPr lang="ko-KR" altLang="en-US" dirty="0"/>
              <a:t> 아내 </a:t>
            </a:r>
            <a:r>
              <a:rPr lang="ko-KR" altLang="en-US" dirty="0" err="1"/>
              <a:t>밧세바와</a:t>
            </a:r>
            <a:r>
              <a:rPr lang="ko-KR" altLang="en-US" dirty="0"/>
              <a:t> 범죄하지만 나단 선지자를 통해서 그 죄를 </a:t>
            </a:r>
            <a:r>
              <a:rPr lang="ko-KR" altLang="en-US" dirty="0" err="1"/>
              <a:t>지적받자</a:t>
            </a:r>
            <a:r>
              <a:rPr lang="ko-KR" altLang="en-US" dirty="0"/>
              <a:t> 전심으로 회개합니다</a:t>
            </a:r>
            <a:r>
              <a:rPr lang="en-US" altLang="ko-KR" dirty="0"/>
              <a:t>. </a:t>
            </a:r>
            <a:r>
              <a:rPr lang="ko-KR" altLang="en-US" dirty="0"/>
              <a:t>그의 모습을 본 하나님은 그를 용서하시고 </a:t>
            </a:r>
            <a:r>
              <a:rPr lang="ko-KR" altLang="en-US" dirty="0" err="1"/>
              <a:t>밧세바와의</a:t>
            </a:r>
            <a:r>
              <a:rPr lang="ko-KR" altLang="en-US" dirty="0"/>
              <a:t> 사이에 아들 솔로몬을 선물로 주십니다</a:t>
            </a:r>
            <a:r>
              <a:rPr lang="en-US" altLang="ko-KR" dirty="0"/>
              <a:t>(11</a:t>
            </a:r>
            <a:r>
              <a:rPr lang="ko-KR" altLang="en-US" dirty="0"/>
              <a:t>장</a:t>
            </a:r>
            <a:r>
              <a:rPr lang="en-US" altLang="ko-KR" dirty="0"/>
              <a:t>,12</a:t>
            </a:r>
            <a:r>
              <a:rPr lang="ko-KR" altLang="en-US" dirty="0"/>
              <a:t>장</a:t>
            </a:r>
            <a:r>
              <a:rPr lang="en-US" altLang="ko-KR" dirty="0"/>
              <a:t>). </a:t>
            </a:r>
            <a:r>
              <a:rPr lang="ko-KR" altLang="en-US" dirty="0"/>
              <a:t>그 후에 다윗의 집에 가장 불행한 사건인 아들 압살롬의 반역이 일어납니다</a:t>
            </a:r>
            <a:r>
              <a:rPr lang="en-US" altLang="ko-KR" dirty="0"/>
              <a:t>. </a:t>
            </a:r>
            <a:r>
              <a:rPr lang="ko-KR" altLang="en-US" dirty="0"/>
              <a:t>하지만 그는 압살롬과 싸우지 않고 피난을 갑니다</a:t>
            </a:r>
            <a:r>
              <a:rPr lang="en-US" altLang="ko-KR" dirty="0"/>
              <a:t>. </a:t>
            </a:r>
            <a:r>
              <a:rPr lang="ko-KR" altLang="en-US" dirty="0"/>
              <a:t>그리고 아들이 죽은 후 다시 예루살렘으로 돌아옵니다</a:t>
            </a:r>
            <a:r>
              <a:rPr lang="en-US" altLang="ko-KR" dirty="0"/>
              <a:t>(13</a:t>
            </a:r>
            <a:r>
              <a:rPr lang="ko-KR" altLang="en-US" dirty="0"/>
              <a:t>장</a:t>
            </a:r>
            <a:r>
              <a:rPr lang="en-US" altLang="ko-KR" dirty="0"/>
              <a:t>-19</a:t>
            </a:r>
            <a:r>
              <a:rPr lang="ko-KR" altLang="en-US" dirty="0"/>
              <a:t>장</a:t>
            </a:r>
            <a:r>
              <a:rPr lang="en-US" altLang="ko-KR" dirty="0"/>
              <a:t>).</a:t>
            </a:r>
            <a:r>
              <a:rPr lang="ko-KR" altLang="en-US" dirty="0"/>
              <a:t/>
            </a:r>
            <a:br>
              <a:rPr lang="ko-KR" altLang="en-US" dirty="0"/>
            </a:br>
            <a:r>
              <a:rPr lang="ko-KR" altLang="en-US" dirty="0"/>
              <a:t/>
            </a:r>
            <a:br>
              <a:rPr lang="ko-KR" altLang="en-US" dirty="0"/>
            </a:br>
            <a:r>
              <a:rPr lang="ko-KR" altLang="en-US" dirty="0"/>
              <a:t>하나님께서는 늘 하나님의 사람들을 사용하실 때 ‘훈련 과정’을 지나게 하십니다</a:t>
            </a:r>
            <a:r>
              <a:rPr lang="en-US" altLang="ko-KR" dirty="0"/>
              <a:t>. </a:t>
            </a:r>
            <a:r>
              <a:rPr lang="ko-KR" altLang="en-US" dirty="0"/>
              <a:t>다윗은 ‘하나님의 학교’에서 순종과 깨어짐</a:t>
            </a:r>
            <a:r>
              <a:rPr lang="en-US" altLang="ko-KR" dirty="0"/>
              <a:t>, </a:t>
            </a:r>
            <a:r>
              <a:rPr lang="ko-KR" altLang="en-US" dirty="0"/>
              <a:t>기도와 예배</a:t>
            </a:r>
            <a:r>
              <a:rPr lang="en-US" altLang="ko-KR" dirty="0"/>
              <a:t>, </a:t>
            </a:r>
            <a:r>
              <a:rPr lang="ko-KR" altLang="en-US" dirty="0"/>
              <a:t>올바른 지도력 훈련 등의 과목을 수강했습니다</a:t>
            </a:r>
            <a:r>
              <a:rPr lang="en-US" altLang="ko-KR" dirty="0"/>
              <a:t>. </a:t>
            </a:r>
            <a:r>
              <a:rPr lang="ko-KR" altLang="en-US" dirty="0"/>
              <a:t>또한 왕이 된 후에는 한계 속에서 살면서 겸손과 인내와 순종과 정직을 배웠습니다</a:t>
            </a:r>
            <a:r>
              <a:rPr lang="en-US" altLang="ko-KR" dirty="0"/>
              <a:t>. </a:t>
            </a:r>
            <a:r>
              <a:rPr lang="ko-KR" altLang="en-US" dirty="0"/>
              <a:t>다윗은 </a:t>
            </a:r>
            <a:r>
              <a:rPr lang="ko-KR" altLang="en-US" dirty="0" err="1"/>
              <a:t>사무엘로부터</a:t>
            </a:r>
            <a:r>
              <a:rPr lang="ko-KR" altLang="en-US" dirty="0"/>
              <a:t> 기름부음을 받은 순간에 바로 왕이 되지 않았습니다</a:t>
            </a:r>
            <a:r>
              <a:rPr lang="en-US" altLang="ko-KR" dirty="0"/>
              <a:t>. </a:t>
            </a:r>
            <a:r>
              <a:rPr lang="ko-KR" altLang="en-US" dirty="0"/>
              <a:t>오랫동안 환난 속에 살았습니다</a:t>
            </a:r>
            <a:r>
              <a:rPr lang="en-US" altLang="ko-KR" dirty="0"/>
              <a:t>. </a:t>
            </a:r>
            <a:r>
              <a:rPr lang="ko-KR" altLang="en-US" dirty="0"/>
              <a:t>왕이 된 후에도 처음에는 단지 두 지파만이 인정하고</a:t>
            </a:r>
            <a:r>
              <a:rPr lang="en-US" altLang="ko-KR" dirty="0"/>
              <a:t>, </a:t>
            </a:r>
            <a:r>
              <a:rPr lang="ko-KR" altLang="en-US" dirty="0"/>
              <a:t>나머지 열 지파는 인정하지 않는 제한된 왕이었습니다</a:t>
            </a:r>
            <a:r>
              <a:rPr lang="en-US" altLang="ko-KR" dirty="0"/>
              <a:t>. </a:t>
            </a:r>
            <a:r>
              <a:rPr lang="ko-KR" altLang="en-US" dirty="0"/>
              <a:t>한참 후에야 비로소 이스라엘 전체가 인정하는 왕이 됩니다</a:t>
            </a:r>
            <a:r>
              <a:rPr lang="en-US" altLang="ko-KR" dirty="0"/>
              <a:t>.</a:t>
            </a:r>
            <a:r>
              <a:rPr lang="ko-KR" altLang="en-US" dirty="0"/>
              <a:t/>
            </a:r>
            <a:br>
              <a:rPr lang="ko-KR" altLang="en-US" dirty="0"/>
            </a:br>
            <a:r>
              <a:rPr lang="ko-KR" altLang="en-US" dirty="0"/>
              <a:t/>
            </a:r>
            <a:br>
              <a:rPr lang="ko-KR" altLang="en-US" dirty="0"/>
            </a:br>
            <a:r>
              <a:rPr lang="ko-KR" altLang="en-US" dirty="0"/>
              <a:t>다윗은 스스로 왕이 되고자 하는 어떠한 시도도 하지 않았습니다</a:t>
            </a:r>
            <a:r>
              <a:rPr lang="en-US" altLang="ko-KR" dirty="0"/>
              <a:t>. </a:t>
            </a:r>
            <a:r>
              <a:rPr lang="ko-KR" altLang="en-US" dirty="0"/>
              <a:t>또한 왕으로 남아 있으려고도 시도하지 않았지요</a:t>
            </a:r>
            <a:r>
              <a:rPr lang="en-US" altLang="ko-KR" dirty="0"/>
              <a:t>. </a:t>
            </a:r>
            <a:r>
              <a:rPr lang="ko-KR" altLang="en-US" dirty="0"/>
              <a:t>왕위王位를 주장하지도 않았습니다</a:t>
            </a:r>
            <a:r>
              <a:rPr lang="en-US" altLang="ko-KR" dirty="0"/>
              <a:t>. </a:t>
            </a:r>
            <a:r>
              <a:rPr lang="ko-KR" altLang="en-US" dirty="0"/>
              <a:t>그는 주어진 한계 속에서 하나님을 경외함으로 겸손하게 행하고</a:t>
            </a:r>
            <a:r>
              <a:rPr lang="en-US" altLang="ko-KR" dirty="0"/>
              <a:t>, </a:t>
            </a:r>
            <a:r>
              <a:rPr lang="ko-KR" altLang="en-US" dirty="0"/>
              <a:t>하나님의 권위에 </a:t>
            </a:r>
            <a:r>
              <a:rPr lang="ko-KR" altLang="en-US" dirty="0" err="1"/>
              <a:t>순복하며</a:t>
            </a:r>
            <a:r>
              <a:rPr lang="en-US" altLang="ko-KR" dirty="0"/>
              <a:t>, </a:t>
            </a:r>
            <a:r>
              <a:rPr lang="ko-KR" altLang="en-US" dirty="0"/>
              <a:t>그분의 주권적 다스리심에 자신을 맡겼습니다</a:t>
            </a:r>
            <a:r>
              <a:rPr lang="en-US" altLang="ko-KR" dirty="0"/>
              <a:t>. </a:t>
            </a:r>
            <a:r>
              <a:rPr lang="ko-KR" altLang="en-US" dirty="0"/>
              <a:t/>
            </a:r>
            <a:br>
              <a:rPr lang="ko-KR" altLang="en-US" dirty="0"/>
            </a:br>
            <a:r>
              <a:rPr lang="ko-KR" altLang="en-US" dirty="0"/>
              <a:t/>
            </a:r>
            <a:br>
              <a:rPr lang="ko-KR" altLang="en-US" dirty="0"/>
            </a:br>
            <a:r>
              <a:rPr lang="ko-KR" altLang="en-US" dirty="0"/>
              <a:t>“하나님의 능하신 손 아래서 </a:t>
            </a:r>
            <a:r>
              <a:rPr lang="ko-KR" altLang="en-US" dirty="0" err="1"/>
              <a:t>겸손하라</a:t>
            </a:r>
            <a:r>
              <a:rPr lang="ko-KR" altLang="en-US" dirty="0"/>
              <a:t> 때가 되면 너희를 높이시리라”는 말씀을 따랐습니다</a:t>
            </a:r>
            <a:r>
              <a:rPr lang="en-US" altLang="ko-KR" dirty="0"/>
              <a:t>(</a:t>
            </a:r>
            <a:r>
              <a:rPr lang="ko-KR" altLang="en-US" dirty="0" err="1"/>
              <a:t>벧전</a:t>
            </a:r>
            <a:r>
              <a:rPr lang="ko-KR" altLang="en-US" dirty="0"/>
              <a:t> </a:t>
            </a:r>
            <a:r>
              <a:rPr lang="en-US" altLang="ko-KR" dirty="0"/>
              <a:t>5:6). 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6405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다윗 왕 말기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ko-KR" altLang="en-US" dirty="0" err="1"/>
              <a:t>사무엘하</a:t>
            </a:r>
            <a:r>
              <a:rPr lang="ko-KR" altLang="en-US" dirty="0"/>
              <a:t> </a:t>
            </a:r>
            <a:r>
              <a:rPr lang="en-US" altLang="ko-KR" dirty="0"/>
              <a:t>20</a:t>
            </a:r>
            <a:r>
              <a:rPr lang="ko-KR" altLang="en-US" dirty="0"/>
              <a:t>장</a:t>
            </a:r>
            <a:r>
              <a:rPr lang="en-US" altLang="ko-KR" dirty="0"/>
              <a:t>-24</a:t>
            </a:r>
            <a:r>
              <a:rPr lang="ko-KR" altLang="en-US" dirty="0"/>
              <a:t>장은 다윗이 왕으로서의 말기를 보여줍니다</a:t>
            </a:r>
            <a:r>
              <a:rPr lang="en-US" altLang="ko-KR" dirty="0"/>
              <a:t>. 21</a:t>
            </a:r>
            <a:r>
              <a:rPr lang="ko-KR" altLang="en-US" dirty="0"/>
              <a:t>장에는 다윗의 용사들에 의해 죽은 </a:t>
            </a:r>
            <a:r>
              <a:rPr lang="ko-KR" altLang="en-US" dirty="0" err="1"/>
              <a:t>블레셋의</a:t>
            </a:r>
            <a:r>
              <a:rPr lang="ko-KR" altLang="en-US" dirty="0"/>
              <a:t> 거인들</a:t>
            </a:r>
            <a:r>
              <a:rPr lang="en-US" altLang="ko-KR" dirty="0"/>
              <a:t>, 23</a:t>
            </a:r>
            <a:r>
              <a:rPr lang="ko-KR" altLang="en-US" dirty="0"/>
              <a:t>장에는 다윗의 용사들의 명단이 나옵니다</a:t>
            </a:r>
            <a:r>
              <a:rPr lang="en-US" altLang="ko-KR" dirty="0"/>
              <a:t>. 22</a:t>
            </a:r>
            <a:r>
              <a:rPr lang="ko-KR" altLang="en-US" dirty="0"/>
              <a:t>장은 하나님을 향한 다윗의 찬양입니다</a:t>
            </a:r>
            <a:r>
              <a:rPr lang="en-US" altLang="ko-KR" dirty="0"/>
              <a:t>. 21</a:t>
            </a:r>
            <a:r>
              <a:rPr lang="ko-KR" altLang="en-US" dirty="0"/>
              <a:t>장과 </a:t>
            </a:r>
            <a:r>
              <a:rPr lang="en-US" altLang="ko-KR" dirty="0"/>
              <a:t>23</a:t>
            </a:r>
            <a:r>
              <a:rPr lang="ko-KR" altLang="en-US" dirty="0"/>
              <a:t>장 사이에 </a:t>
            </a:r>
            <a:r>
              <a:rPr lang="en-US" altLang="ko-KR" dirty="0"/>
              <a:t>22</a:t>
            </a:r>
            <a:r>
              <a:rPr lang="ko-KR" altLang="en-US" dirty="0"/>
              <a:t>장의 찬양이 있는 이유는 그의 모든 승리가 자신의 능력으로 주어진 게 아니라 오직 하나님으로부터 주어진 것임을 보여줍니다</a:t>
            </a:r>
            <a:r>
              <a:rPr lang="en-US" altLang="ko-KR" dirty="0"/>
              <a:t>. </a:t>
            </a:r>
            <a:r>
              <a:rPr lang="ko-KR" altLang="en-US" dirty="0"/>
              <a:t/>
            </a:r>
            <a:br>
              <a:rPr lang="ko-KR" altLang="en-US" dirty="0"/>
            </a:br>
            <a:r>
              <a:rPr lang="ko-KR" altLang="en-US" dirty="0"/>
              <a:t/>
            </a:r>
            <a:br>
              <a:rPr lang="ko-KR" altLang="en-US" dirty="0"/>
            </a:br>
            <a:r>
              <a:rPr lang="ko-KR" altLang="en-US" dirty="0"/>
              <a:t>그는 자신의 위대함을 드러내지 않고 하나님의 위대하심만을 나타냅니다</a:t>
            </a:r>
            <a:r>
              <a:rPr lang="en-US" altLang="ko-KR" dirty="0"/>
              <a:t>. ‘</a:t>
            </a:r>
            <a:r>
              <a:rPr lang="ko-KR" altLang="en-US" dirty="0"/>
              <a:t>하나님의 위대한 사람’이 아니라 ‘위대한 하나님의 사람’임을 보여준 것이지요</a:t>
            </a:r>
            <a:r>
              <a:rPr lang="en-US" altLang="ko-KR" dirty="0"/>
              <a:t>Not a great man of God, but a man of great God.</a:t>
            </a:r>
            <a:r>
              <a:rPr lang="ko-KR" altLang="en-US" dirty="0"/>
              <a:t/>
            </a:r>
            <a:br>
              <a:rPr lang="ko-KR" altLang="en-US" dirty="0"/>
            </a:br>
            <a:r>
              <a:rPr lang="ko-KR" altLang="en-US" dirty="0"/>
              <a:t/>
            </a:r>
            <a:br>
              <a:rPr lang="ko-KR" altLang="en-US" dirty="0"/>
            </a:br>
            <a:r>
              <a:rPr lang="ko-KR" altLang="en-US" dirty="0"/>
              <a:t>그가 말기에 저지른 큰 실수는 군대 장관 </a:t>
            </a:r>
            <a:r>
              <a:rPr lang="ko-KR" altLang="en-US" dirty="0" err="1"/>
              <a:t>요압에게</a:t>
            </a:r>
            <a:r>
              <a:rPr lang="ko-KR" altLang="en-US" dirty="0"/>
              <a:t> 이스라엘과 </a:t>
            </a:r>
            <a:r>
              <a:rPr lang="ko-KR" altLang="en-US" dirty="0" err="1"/>
              <a:t>유다의</a:t>
            </a:r>
            <a:r>
              <a:rPr lang="ko-KR" altLang="en-US" dirty="0"/>
              <a:t> 인구를 조사하라 명령한 것입니다</a:t>
            </a:r>
            <a:r>
              <a:rPr lang="en-US" altLang="ko-KR" dirty="0"/>
              <a:t>. </a:t>
            </a:r>
            <a:r>
              <a:rPr lang="ko-KR" altLang="en-US" dirty="0"/>
              <a:t>이것 때문에 하나님이 그를 징계하십니다</a:t>
            </a:r>
            <a:r>
              <a:rPr lang="en-US" altLang="ko-KR" dirty="0"/>
              <a:t>. </a:t>
            </a:r>
            <a:r>
              <a:rPr lang="ko-KR" altLang="en-US" dirty="0"/>
              <a:t>그러면 인구 조사는 성경적일까요</a:t>
            </a:r>
            <a:r>
              <a:rPr lang="en-US" altLang="ko-KR" dirty="0"/>
              <a:t>, </a:t>
            </a:r>
            <a:r>
              <a:rPr lang="ko-KR" altLang="en-US" dirty="0" err="1"/>
              <a:t>비성경적일까요</a:t>
            </a:r>
            <a:r>
              <a:rPr lang="en-US" altLang="ko-KR" dirty="0"/>
              <a:t>? </a:t>
            </a:r>
            <a:r>
              <a:rPr lang="ko-KR" altLang="en-US" dirty="0"/>
              <a:t>다윗을 보면 성경적이라고 말할 수 없습니다</a:t>
            </a:r>
            <a:r>
              <a:rPr lang="en-US" altLang="ko-KR" dirty="0"/>
              <a:t>. </a:t>
            </a:r>
            <a:r>
              <a:rPr lang="ko-KR" altLang="en-US" dirty="0"/>
              <a:t>그런데 신약의 </a:t>
            </a:r>
            <a:r>
              <a:rPr lang="ko-KR" altLang="en-US" dirty="0" err="1"/>
              <a:t>누가복음에는</a:t>
            </a:r>
            <a:r>
              <a:rPr lang="ko-KR" altLang="en-US" dirty="0"/>
              <a:t> 잃어버린 한 마리의 양 때문에 잃어버리지 않은 아흔아홉 마리의 양들을 세는 내용이 나옵니다</a:t>
            </a:r>
            <a:r>
              <a:rPr lang="en-US" altLang="ko-KR" dirty="0"/>
              <a:t>(</a:t>
            </a:r>
            <a:r>
              <a:rPr lang="ko-KR" altLang="en-US" dirty="0" err="1"/>
              <a:t>눅</a:t>
            </a:r>
            <a:r>
              <a:rPr lang="ko-KR" altLang="en-US" dirty="0"/>
              <a:t> </a:t>
            </a:r>
            <a:r>
              <a:rPr lang="en-US" altLang="ko-KR" dirty="0"/>
              <a:t>15</a:t>
            </a:r>
            <a:r>
              <a:rPr lang="ko-KR" altLang="en-US" dirty="0"/>
              <a:t>장</a:t>
            </a:r>
            <a:r>
              <a:rPr lang="en-US" altLang="ko-KR" dirty="0"/>
              <a:t>). </a:t>
            </a:r>
            <a:r>
              <a:rPr lang="ko-KR" altLang="en-US" dirty="0"/>
              <a:t>그러므로 인구 조사는 하나님의 뜻일 수도</a:t>
            </a:r>
            <a:r>
              <a:rPr lang="en-US" altLang="ko-KR" dirty="0"/>
              <a:t>, </a:t>
            </a:r>
            <a:r>
              <a:rPr lang="ko-KR" altLang="en-US" dirty="0"/>
              <a:t>아닐 수도 있습니다</a:t>
            </a:r>
            <a:r>
              <a:rPr lang="en-US" altLang="ko-KR" dirty="0"/>
              <a:t>. </a:t>
            </a:r>
            <a:r>
              <a:rPr lang="ko-KR" altLang="en-US" dirty="0"/>
              <a:t/>
            </a:r>
            <a:br>
              <a:rPr lang="ko-KR" altLang="en-US" dirty="0"/>
            </a:br>
            <a:r>
              <a:rPr lang="ko-KR" altLang="en-US" dirty="0"/>
              <a:t/>
            </a:r>
            <a:br>
              <a:rPr lang="ko-KR" altLang="en-US" dirty="0"/>
            </a:br>
            <a:r>
              <a:rPr lang="ko-KR" altLang="en-US" dirty="0"/>
              <a:t>잃어버린 양 한 마리를 찾기 위해 목자의 마음으로 숫자를 세는 것은 하나님의 뜻입니다</a:t>
            </a:r>
            <a:r>
              <a:rPr lang="en-US" altLang="ko-KR" dirty="0"/>
              <a:t>. </a:t>
            </a:r>
            <a:r>
              <a:rPr lang="ko-KR" altLang="en-US" dirty="0"/>
              <a:t>그러나 다윗처럼 ‘내 힘이 어디까지 미치는가</a:t>
            </a:r>
            <a:r>
              <a:rPr lang="en-US" altLang="ko-KR" dirty="0"/>
              <a:t>, </a:t>
            </a:r>
            <a:r>
              <a:rPr lang="ko-KR" altLang="en-US" dirty="0"/>
              <a:t>나는 얼마나 성공한 사람인가’ 등 자기 의와 자신의 권위를 드러내고 싶은 의도에서 하는 조사는 하나님의 뜻이 아닙니다</a:t>
            </a:r>
            <a:r>
              <a:rPr lang="en-US" altLang="ko-KR" dirty="0"/>
              <a:t>. </a:t>
            </a:r>
            <a:r>
              <a:rPr lang="ko-KR" altLang="en-US" dirty="0"/>
              <a:t/>
            </a:r>
            <a:br>
              <a:rPr lang="ko-KR" altLang="en-US" dirty="0"/>
            </a:br>
            <a:r>
              <a:rPr lang="ko-KR" altLang="en-US" dirty="0"/>
              <a:t/>
            </a:r>
            <a:br>
              <a:rPr lang="ko-KR" altLang="en-US" dirty="0"/>
            </a:br>
            <a:r>
              <a:rPr lang="ko-KR" altLang="en-US" dirty="0"/>
              <a:t>바벨론 왕 </a:t>
            </a:r>
            <a:r>
              <a:rPr lang="ko-KR" altLang="en-US" dirty="0" err="1"/>
              <a:t>느부갓네살도</a:t>
            </a:r>
            <a:r>
              <a:rPr lang="ko-KR" altLang="en-US" dirty="0"/>
              <a:t> 이러한 의도를 마음에서 드러냈을 때 엄청난 시련을 겪었습니다</a:t>
            </a:r>
            <a:r>
              <a:rPr lang="en-US" altLang="ko-KR" dirty="0"/>
              <a:t>. </a:t>
            </a:r>
            <a:r>
              <a:rPr lang="ko-KR" altLang="en-US" dirty="0"/>
              <a:t>그의 권세와 능력이 박탈당했지요</a:t>
            </a:r>
            <a:r>
              <a:rPr lang="en-US" altLang="ko-KR" dirty="0"/>
              <a:t>. </a:t>
            </a:r>
            <a:r>
              <a:rPr lang="ko-KR" altLang="en-US" dirty="0"/>
              <a:t>그리고 모든 권세와 능력은 오직 하나님께 있음을 깨달았을 때 하나님이 그를 회복시키셨습니다</a:t>
            </a:r>
            <a:r>
              <a:rPr lang="en-US" altLang="ko-KR" dirty="0"/>
              <a:t>(</a:t>
            </a:r>
            <a:r>
              <a:rPr lang="ko-KR" altLang="en-US" dirty="0"/>
              <a:t>단 </a:t>
            </a:r>
            <a:r>
              <a:rPr lang="en-US" altLang="ko-KR" dirty="0"/>
              <a:t>4</a:t>
            </a:r>
            <a:r>
              <a:rPr lang="ko-KR" altLang="en-US" dirty="0"/>
              <a:t>장</a:t>
            </a:r>
            <a:r>
              <a:rPr lang="en-US" altLang="ko-KR" dirty="0"/>
              <a:t>). </a:t>
            </a:r>
            <a:r>
              <a:rPr lang="ko-KR" altLang="en-US" dirty="0"/>
              <a:t>하나님은 교만한 자를 대적하시고</a:t>
            </a:r>
            <a:r>
              <a:rPr lang="en-US" altLang="ko-KR" dirty="0"/>
              <a:t>, </a:t>
            </a:r>
            <a:r>
              <a:rPr lang="ko-KR" altLang="en-US" dirty="0"/>
              <a:t>겸손한 자들에게는 은혜를 주십니다</a:t>
            </a:r>
            <a:r>
              <a:rPr lang="en-US" altLang="ko-KR" dirty="0"/>
              <a:t>(</a:t>
            </a:r>
            <a:r>
              <a:rPr lang="ko-KR" altLang="en-US" dirty="0" err="1"/>
              <a:t>벧전</a:t>
            </a:r>
            <a:r>
              <a:rPr lang="ko-KR" altLang="en-US" dirty="0"/>
              <a:t> </a:t>
            </a:r>
            <a:r>
              <a:rPr lang="en-US" altLang="ko-KR" dirty="0"/>
              <a:t>5:5, </a:t>
            </a:r>
            <a:r>
              <a:rPr lang="ko-KR" altLang="en-US" dirty="0"/>
              <a:t>약 </a:t>
            </a:r>
            <a:r>
              <a:rPr lang="en-US" altLang="ko-KR" dirty="0"/>
              <a:t>4:6).</a:t>
            </a:r>
            <a:r>
              <a:rPr lang="ko-KR" altLang="en-US" dirty="0"/>
              <a:t/>
            </a:r>
            <a:br>
              <a:rPr lang="ko-KR" altLang="en-US" dirty="0"/>
            </a:br>
            <a:r>
              <a:rPr lang="ko-KR" altLang="en-US" dirty="0"/>
              <a:t/>
            </a:r>
            <a:br>
              <a:rPr lang="ko-KR" altLang="en-US" dirty="0"/>
            </a:br>
            <a:r>
              <a:rPr lang="ko-KR" altLang="en-US" dirty="0" err="1"/>
              <a:t>사무엘상하에서는</a:t>
            </a:r>
            <a:r>
              <a:rPr lang="ko-KR" altLang="en-US" dirty="0"/>
              <a:t> 세 명의 왕 이야기가 이어집니다</a:t>
            </a:r>
            <a:r>
              <a:rPr lang="en-US" altLang="ko-KR" dirty="0"/>
              <a:t>. </a:t>
            </a:r>
            <a:r>
              <a:rPr lang="ko-KR" altLang="en-US" dirty="0" err="1"/>
              <a:t>사울과</a:t>
            </a:r>
            <a:r>
              <a:rPr lang="ko-KR" altLang="en-US" dirty="0"/>
              <a:t> 다윗</a:t>
            </a:r>
            <a:r>
              <a:rPr lang="en-US" altLang="ko-KR" dirty="0"/>
              <a:t>, </a:t>
            </a:r>
            <a:r>
              <a:rPr lang="ko-KR" altLang="en-US" dirty="0"/>
              <a:t>그리고 다윗에게 반기를 들었던 아들 압살롬입니다</a:t>
            </a:r>
            <a:r>
              <a:rPr lang="en-US" altLang="ko-KR" dirty="0"/>
              <a:t>. </a:t>
            </a:r>
            <a:r>
              <a:rPr lang="ko-KR" altLang="en-US" dirty="0"/>
              <a:t>이 세 왕의 이야기가 이어지면서 다윗이 올바르지 못한 방법으로 자기를 해하려는 권위자인 </a:t>
            </a:r>
            <a:r>
              <a:rPr lang="ko-KR" altLang="en-US" dirty="0" err="1"/>
              <a:t>사울과</a:t>
            </a:r>
            <a:r>
              <a:rPr lang="ko-KR" altLang="en-US" dirty="0"/>
              <a:t> 어떤 관계를 가졌는지가 그려져 있습니다</a:t>
            </a:r>
            <a:r>
              <a:rPr lang="en-US" altLang="ko-KR" dirty="0"/>
              <a:t>. </a:t>
            </a:r>
            <a:r>
              <a:rPr lang="ko-KR" altLang="en-US" dirty="0"/>
              <a:t>또한 자기를 거역하고 배반하고 비방하는 아들 압살롬에게 어떻게 반응했는지도 보여줍니다</a:t>
            </a:r>
            <a:r>
              <a:rPr lang="en-US" altLang="ko-KR" dirty="0"/>
              <a:t>. </a:t>
            </a:r>
            <a:r>
              <a:rPr lang="ko-KR" altLang="en-US" dirty="0"/>
              <a:t/>
            </a:r>
            <a:br>
              <a:rPr lang="ko-KR" altLang="en-US" dirty="0"/>
            </a:br>
            <a:r>
              <a:rPr lang="ko-KR" altLang="en-US" dirty="0"/>
              <a:t/>
            </a:r>
            <a:br>
              <a:rPr lang="ko-KR" altLang="en-US" dirty="0"/>
            </a:br>
            <a:r>
              <a:rPr lang="ko-KR" altLang="en-US" dirty="0"/>
              <a:t>이 가운데서 우리는 참된 지도력을 배울 수 있습니다</a:t>
            </a:r>
            <a:r>
              <a:rPr lang="en-US" altLang="ko-KR" dirty="0"/>
              <a:t>. </a:t>
            </a:r>
            <a:r>
              <a:rPr lang="ko-KR" altLang="en-US" dirty="0" err="1"/>
              <a:t>사울과</a:t>
            </a:r>
            <a:r>
              <a:rPr lang="ko-KR" altLang="en-US" dirty="0"/>
              <a:t> 다윗</a:t>
            </a:r>
            <a:r>
              <a:rPr lang="en-US" altLang="ko-KR" dirty="0"/>
              <a:t>, </a:t>
            </a:r>
            <a:r>
              <a:rPr lang="ko-KR" altLang="en-US" dirty="0"/>
              <a:t>그리고 다윗과 압살롬의 관계는 깨어짐의 지도력</a:t>
            </a:r>
            <a:r>
              <a:rPr lang="en-US" altLang="ko-KR" dirty="0"/>
              <a:t>, </a:t>
            </a:r>
            <a:r>
              <a:rPr lang="ko-KR" altLang="en-US" dirty="0"/>
              <a:t>겸손</a:t>
            </a:r>
            <a:r>
              <a:rPr lang="en-US" altLang="ko-KR" dirty="0"/>
              <a:t>, </a:t>
            </a:r>
            <a:r>
              <a:rPr lang="ko-KR" altLang="en-US" dirty="0"/>
              <a:t>하나님을 기다림</a:t>
            </a:r>
            <a:r>
              <a:rPr lang="en-US" altLang="ko-KR" dirty="0"/>
              <a:t>, </a:t>
            </a:r>
            <a:r>
              <a:rPr lang="ko-KR" altLang="en-US" dirty="0"/>
              <a:t>권위에 </a:t>
            </a:r>
            <a:r>
              <a:rPr lang="ko-KR" altLang="en-US" dirty="0" err="1"/>
              <a:t>순복하는</a:t>
            </a:r>
            <a:r>
              <a:rPr lang="ko-KR" altLang="en-US" dirty="0"/>
              <a:t> 법과 권위를 올바르게 사용하는 법을 배우는 좋은 리더십 과목입니다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3400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3600" b="1" dirty="0" smtClean="0">
                <a:solidFill>
                  <a:srgbClr val="7030A0"/>
                </a:solidFill>
              </a:rPr>
              <a:t>만군(萬軍)</a:t>
            </a:r>
            <a:r>
              <a:rPr lang="ko-KR" altLang="en-US" sz="3600" dirty="0" smtClean="0"/>
              <a:t>의 여호와 </a:t>
            </a:r>
            <a:r>
              <a:rPr lang="he-IL" altLang="ko-KR" sz="3600" dirty="0"/>
              <a:t> </a:t>
            </a:r>
            <a:r>
              <a:rPr lang="he-IL" altLang="ko-KR" dirty="0" smtClean="0"/>
              <a:t>יהוה </a:t>
            </a:r>
            <a:r>
              <a:rPr lang="he-IL" altLang="ko-KR" dirty="0"/>
              <a:t>צְבָאֹות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Autofit/>
          </a:bodyPr>
          <a:lstStyle/>
          <a:p>
            <a:r>
              <a:rPr lang="ko-KR" altLang="en-US" dirty="0" smtClean="0"/>
              <a:t>삼상</a:t>
            </a:r>
            <a:r>
              <a:rPr lang="en-US" altLang="ko-KR" dirty="0" smtClean="0"/>
              <a:t>1:3</a:t>
            </a:r>
          </a:p>
          <a:p>
            <a:r>
              <a:rPr lang="ko-KR" altLang="en-US" dirty="0" smtClean="0"/>
              <a:t>삼상</a:t>
            </a:r>
            <a:r>
              <a:rPr lang="en-US" altLang="ko-KR" dirty="0" smtClean="0"/>
              <a:t>1:11</a:t>
            </a:r>
          </a:p>
          <a:p>
            <a:r>
              <a:rPr lang="ko-KR" altLang="en-US" dirty="0" smtClean="0"/>
              <a:t>삼상</a:t>
            </a:r>
            <a:r>
              <a:rPr lang="en-US" altLang="ko-KR" dirty="0" smtClean="0"/>
              <a:t>4:4</a:t>
            </a:r>
          </a:p>
          <a:p>
            <a:r>
              <a:rPr lang="ko-KR" altLang="en-US" dirty="0" smtClean="0"/>
              <a:t>삼상</a:t>
            </a:r>
            <a:r>
              <a:rPr lang="en-US" altLang="ko-KR" dirty="0" smtClean="0"/>
              <a:t>15:2</a:t>
            </a:r>
          </a:p>
          <a:p>
            <a:r>
              <a:rPr lang="ko-KR" altLang="en-US" dirty="0" smtClean="0"/>
              <a:t>삼상</a:t>
            </a:r>
            <a:r>
              <a:rPr lang="en-US" altLang="ko-KR" dirty="0" smtClean="0"/>
              <a:t>17:45</a:t>
            </a:r>
          </a:p>
          <a:p>
            <a:r>
              <a:rPr lang="ko-KR" altLang="en-US" dirty="0" err="1" smtClean="0"/>
              <a:t>삼하</a:t>
            </a:r>
            <a:r>
              <a:rPr lang="en-US" altLang="ko-KR" dirty="0" smtClean="0"/>
              <a:t>6:17</a:t>
            </a:r>
          </a:p>
          <a:p>
            <a:r>
              <a:rPr lang="ko-KR" altLang="en-US" dirty="0" err="1"/>
              <a:t>삼</a:t>
            </a:r>
            <a:r>
              <a:rPr lang="ko-KR" altLang="en-US" dirty="0" err="1" smtClean="0"/>
              <a:t>하</a:t>
            </a:r>
            <a:r>
              <a:rPr lang="en-US" altLang="ko-KR" dirty="0" smtClean="0"/>
              <a:t>7:8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11960" y="3717032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/>
              <a:t>대적과 싸우시는 하나님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24383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25" y="1314450"/>
            <a:ext cx="6762750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7046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사무엘 하</a:t>
            </a:r>
            <a:endParaRPr lang="en-US" altLang="ko-KR" dirty="0" smtClean="0"/>
          </a:p>
          <a:p>
            <a:r>
              <a:rPr lang="ko-KR" altLang="en-US" sz="2800" dirty="0" smtClean="0"/>
              <a:t>기록연대 </a:t>
            </a:r>
            <a:r>
              <a:rPr lang="en-US" altLang="ko-KR" sz="2800" dirty="0" smtClean="0"/>
              <a:t>: BC 930-900</a:t>
            </a:r>
          </a:p>
          <a:p>
            <a:r>
              <a:rPr lang="ko-KR" altLang="en-US" sz="2800" dirty="0" smtClean="0"/>
              <a:t>저자</a:t>
            </a:r>
            <a:r>
              <a:rPr lang="en-US" altLang="ko-KR" sz="2800" dirty="0" smtClean="0"/>
              <a:t> : </a:t>
            </a:r>
            <a:r>
              <a:rPr lang="ko-KR" altLang="en-US" sz="2800" dirty="0" smtClean="0"/>
              <a:t>왕정시대 선지자 학교의 익명저자</a:t>
            </a:r>
            <a:endParaRPr lang="en-US" altLang="ko-KR" sz="2800" dirty="0" smtClean="0"/>
          </a:p>
          <a:p>
            <a:r>
              <a:rPr lang="ko-KR" altLang="en-US" sz="2800" dirty="0" smtClean="0"/>
              <a:t>독자 </a:t>
            </a:r>
            <a:r>
              <a:rPr lang="en-US" altLang="ko-KR" sz="2800" dirty="0" smtClean="0"/>
              <a:t>: </a:t>
            </a:r>
            <a:r>
              <a:rPr lang="ko-KR" altLang="en-US" sz="2800" dirty="0" smtClean="0"/>
              <a:t>왕국 </a:t>
            </a:r>
            <a:r>
              <a:rPr lang="ko-KR" altLang="en-US" sz="2800" dirty="0" err="1" smtClean="0"/>
              <a:t>분열이후</a:t>
            </a:r>
            <a:r>
              <a:rPr lang="ko-KR" altLang="en-US" sz="2800" dirty="0" smtClean="0"/>
              <a:t> 신앙공동체 분열의 이스라엘 백성들</a:t>
            </a:r>
            <a:endParaRPr lang="en-US" altLang="ko-KR" sz="2800" dirty="0" smtClean="0"/>
          </a:p>
          <a:p>
            <a:r>
              <a:rPr lang="ko-KR" altLang="en-US" sz="2800" dirty="0" smtClean="0"/>
              <a:t>특징 </a:t>
            </a:r>
            <a:r>
              <a:rPr lang="en-US" altLang="ko-KR" sz="2800" dirty="0" smtClean="0"/>
              <a:t>: </a:t>
            </a:r>
            <a:r>
              <a:rPr lang="ko-KR" altLang="en-US" sz="2800" dirty="0" smtClean="0"/>
              <a:t>왕 다윗 개인에 대한 하나님의 주권과 공의와 은혜</a:t>
            </a:r>
            <a:endParaRPr lang="ko-KR" altLang="en-US" sz="2800" dirty="0"/>
          </a:p>
        </p:txBody>
      </p:sp>
    </p:spTree>
    <p:extLst>
      <p:ext uri="{BB962C8B-B14F-4D97-AF65-F5344CB8AC3E}">
        <p14:creationId xmlns:p14="http://schemas.microsoft.com/office/powerpoint/2010/main" val="40702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25" y="1314450"/>
            <a:ext cx="6762750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285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847725"/>
            <a:ext cx="5715000" cy="516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9679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748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2805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31504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404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0229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77500" lnSpcReduction="20000"/>
          </a:bodyPr>
          <a:lstStyle/>
          <a:p>
            <a:r>
              <a:rPr lang="ko-KR" altLang="en-US" b="1" dirty="0" smtClean="0"/>
              <a:t>주요인물</a:t>
            </a:r>
            <a:endParaRPr lang="en-US" altLang="ko-KR" b="1" dirty="0" smtClean="0"/>
          </a:p>
          <a:p>
            <a:endParaRPr lang="en-US" altLang="ko-KR" dirty="0"/>
          </a:p>
          <a:p>
            <a:r>
              <a:rPr lang="ko-KR" altLang="en-US" dirty="0" err="1" smtClean="0"/>
              <a:t>엘리</a:t>
            </a:r>
            <a:r>
              <a:rPr lang="ko-KR" altLang="en-US" dirty="0" smtClean="0"/>
              <a:t> 사무엘 사울 다윗</a:t>
            </a:r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/>
          </a:p>
          <a:p>
            <a:r>
              <a:rPr lang="ko-KR" altLang="en-US" b="1" dirty="0" err="1"/>
              <a:t>사무엘의</a:t>
            </a:r>
            <a:r>
              <a:rPr lang="ko-KR" altLang="en-US" b="1" dirty="0"/>
              <a:t> 지파</a:t>
            </a:r>
            <a:endParaRPr lang="en-US" altLang="ko-KR" b="1" dirty="0"/>
          </a:p>
          <a:p>
            <a:pPr marL="0" indent="0">
              <a:buNone/>
            </a:pPr>
            <a:r>
              <a:rPr lang="ko-KR" altLang="en-US" dirty="0" smtClean="0"/>
              <a:t>       삼상</a:t>
            </a:r>
            <a:r>
              <a:rPr lang="en-US" altLang="ko-KR" dirty="0"/>
              <a:t>1:1</a:t>
            </a:r>
          </a:p>
          <a:p>
            <a:pPr marL="0" indent="0">
              <a:buNone/>
            </a:pPr>
            <a:r>
              <a:rPr lang="ko-KR" altLang="en-US" dirty="0" smtClean="0"/>
              <a:t>       대상</a:t>
            </a:r>
            <a:r>
              <a:rPr lang="en-US" altLang="ko-KR" dirty="0"/>
              <a:t>6:23-28,16</a:t>
            </a:r>
          </a:p>
          <a:p>
            <a:endParaRPr lang="en-US" altLang="ko-KR" dirty="0"/>
          </a:p>
          <a:p>
            <a:pPr marL="0" indent="0">
              <a:buNone/>
            </a:pPr>
            <a:r>
              <a:rPr lang="ko-KR" altLang="en-US" dirty="0" smtClean="0"/>
              <a:t>        </a:t>
            </a:r>
            <a:r>
              <a:rPr lang="en-US" altLang="ko-KR" dirty="0" smtClean="0"/>
              <a:t>(</a:t>
            </a:r>
            <a:r>
              <a:rPr lang="ko-KR" altLang="en-US" dirty="0" smtClean="0"/>
              <a:t>삼</a:t>
            </a:r>
            <a:r>
              <a:rPr lang="ko-KR" altLang="en-US" dirty="0"/>
              <a:t>상</a:t>
            </a:r>
            <a:r>
              <a:rPr lang="en-US" altLang="ko-KR" dirty="0" smtClean="0"/>
              <a:t>1:1</a:t>
            </a:r>
            <a:r>
              <a:rPr lang="en-US" altLang="ko-KR" dirty="0"/>
              <a:t>) </a:t>
            </a:r>
            <a:r>
              <a:rPr lang="ko-KR" altLang="en-US" dirty="0" err="1"/>
              <a:t>에브라임</a:t>
            </a:r>
            <a:r>
              <a:rPr lang="ko-KR" altLang="en-US" dirty="0"/>
              <a:t> 산지 </a:t>
            </a:r>
            <a:r>
              <a:rPr lang="ko-KR" altLang="en-US" dirty="0" err="1"/>
              <a:t>라마다임소빔에</a:t>
            </a:r>
            <a:r>
              <a:rPr lang="ko-KR" altLang="en-US" dirty="0"/>
              <a:t> </a:t>
            </a:r>
            <a:r>
              <a:rPr lang="ko-KR" altLang="en-US" dirty="0" err="1"/>
              <a:t>에브라임</a:t>
            </a:r>
            <a:r>
              <a:rPr lang="ko-KR" altLang="en-US" dirty="0"/>
              <a:t> 사람 </a:t>
            </a:r>
            <a:r>
              <a:rPr lang="ko-KR" altLang="en-US" dirty="0" err="1"/>
              <a:t>엘가나라</a:t>
            </a:r>
            <a:r>
              <a:rPr lang="ko-KR" altLang="en-US" dirty="0"/>
              <a:t> 하는 자가 있으니 그는 여로함의 아들이요 </a:t>
            </a:r>
            <a:r>
              <a:rPr lang="ko-KR" altLang="en-US" dirty="0" err="1"/>
              <a:t>엘리후의</a:t>
            </a:r>
            <a:r>
              <a:rPr lang="ko-KR" altLang="en-US" dirty="0"/>
              <a:t> 손자요 </a:t>
            </a:r>
            <a:r>
              <a:rPr lang="ko-KR" altLang="en-US" dirty="0" err="1"/>
              <a:t>도후의</a:t>
            </a:r>
            <a:r>
              <a:rPr lang="ko-KR" altLang="en-US" dirty="0"/>
              <a:t> 증손이요 </a:t>
            </a:r>
            <a:r>
              <a:rPr lang="ko-KR" altLang="en-US" dirty="0" err="1"/>
              <a:t>숩의</a:t>
            </a:r>
            <a:r>
              <a:rPr lang="ko-KR" altLang="en-US" dirty="0"/>
              <a:t> </a:t>
            </a:r>
            <a:r>
              <a:rPr lang="ko-KR" altLang="en-US" dirty="0" err="1"/>
              <a:t>현손이더라</a:t>
            </a:r>
            <a:endParaRPr lang="ko-KR" altLang="en-US" dirty="0"/>
          </a:p>
          <a:p>
            <a:pPr marL="0" indent="0">
              <a:buNone/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0676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b="1" dirty="0" smtClean="0">
                <a:solidFill>
                  <a:srgbClr val="FF0000"/>
                </a:solidFill>
              </a:rPr>
              <a:t>핵심구절</a:t>
            </a:r>
            <a:endParaRPr lang="en-US" altLang="ko-KR" b="1" dirty="0" smtClean="0">
              <a:solidFill>
                <a:srgbClr val="FF0000"/>
              </a:solidFill>
            </a:endParaRPr>
          </a:p>
          <a:p>
            <a:r>
              <a:rPr lang="ko-KR" altLang="en-US" dirty="0" smtClean="0"/>
              <a:t>삼상</a:t>
            </a:r>
            <a:r>
              <a:rPr lang="en-US" altLang="ko-KR" dirty="0" smtClean="0"/>
              <a:t>2:6-7,30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5821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u="sng" dirty="0" smtClean="0"/>
              <a:t>사사기 룻기 </a:t>
            </a:r>
            <a:r>
              <a:rPr lang="ko-KR" altLang="en-US" b="1" u="sng" dirty="0"/>
              <a:t>복습</a:t>
            </a:r>
            <a:endParaRPr lang="ko-KR" altLang="en-US" u="sng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92500" lnSpcReduction="10000"/>
          </a:bodyPr>
          <a:lstStyle/>
          <a:p>
            <a:r>
              <a:rPr lang="ko-KR" altLang="en-US" sz="3600" b="1" u="sng" dirty="0" smtClean="0"/>
              <a:t>사사기 복습단어</a:t>
            </a:r>
            <a:endParaRPr lang="en-US" altLang="ko-KR" sz="3600" b="1" u="sng" dirty="0" smtClean="0"/>
          </a:p>
          <a:p>
            <a:pPr marL="0" indent="0">
              <a:buNone/>
            </a:pPr>
            <a:endParaRPr lang="en-US" altLang="ko-KR" b="1" u="sng" dirty="0" smtClean="0"/>
          </a:p>
          <a:p>
            <a:r>
              <a:rPr lang="ko-KR" altLang="en-US" dirty="0" err="1" smtClean="0"/>
              <a:t>삿</a:t>
            </a:r>
            <a:r>
              <a:rPr lang="ko-KR" altLang="en-US" dirty="0" smtClean="0"/>
              <a:t> </a:t>
            </a:r>
            <a:r>
              <a:rPr lang="en-US" altLang="ko-KR" dirty="0" smtClean="0"/>
              <a:t>2:10 </a:t>
            </a:r>
            <a:r>
              <a:rPr lang="ko-KR" altLang="en-US" dirty="0" smtClean="0"/>
              <a:t>알지 못하며 </a:t>
            </a:r>
            <a:r>
              <a:rPr lang="en-US" altLang="ko-KR" dirty="0" smtClean="0"/>
              <a:t>–</a:t>
            </a:r>
            <a:r>
              <a:rPr lang="ko-KR" altLang="en-US" dirty="0" smtClean="0"/>
              <a:t>말씀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    </a:t>
            </a:r>
            <a:r>
              <a:rPr lang="ko-KR" altLang="en-US" sz="3000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기억지</a:t>
            </a:r>
            <a:r>
              <a:rPr lang="ko-KR" altLang="en-US" sz="30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아니하고 잊어버림 </a:t>
            </a:r>
            <a:r>
              <a:rPr lang="en-US" altLang="ko-KR" sz="30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(</a:t>
            </a:r>
            <a:r>
              <a:rPr lang="ko-KR" altLang="en-US" sz="3000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삿</a:t>
            </a:r>
            <a:r>
              <a:rPr lang="en-US" altLang="ko-KR" sz="30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3:7,8:34)</a:t>
            </a:r>
          </a:p>
          <a:p>
            <a:pPr marL="0" indent="0">
              <a:buNone/>
            </a:pP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 </a:t>
            </a:r>
            <a:r>
              <a:rPr lang="en-US" altLang="ko-KR" dirty="0"/>
              <a:t> </a:t>
            </a:r>
            <a:r>
              <a:rPr lang="en-US" altLang="ko-KR" sz="30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- </a:t>
            </a:r>
            <a:r>
              <a:rPr lang="ko-KR" altLang="en-US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쫓아내지 아니함</a:t>
            </a:r>
            <a:endParaRPr lang="en-US" altLang="ko-KR" sz="3000" dirty="0" smtClean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0" indent="0">
              <a:buNone/>
            </a:pPr>
            <a:r>
              <a:rPr lang="en-US" altLang="ko-KR" sz="3000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en-US" altLang="ko-KR" sz="30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  - </a:t>
            </a:r>
            <a:r>
              <a:rPr lang="ko-KR" altLang="en-US" sz="30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이방인과 결혼 </a:t>
            </a:r>
            <a:r>
              <a:rPr lang="ko-KR" altLang="en-US" sz="3000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그로인한</a:t>
            </a:r>
            <a:r>
              <a:rPr lang="ko-KR" altLang="en-US" sz="30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우상숭배</a:t>
            </a:r>
            <a:endParaRPr lang="en-US" altLang="ko-KR" sz="3000" dirty="0" smtClean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0" indent="0">
              <a:buNone/>
            </a:pPr>
            <a:r>
              <a:rPr lang="en-US" altLang="ko-KR" sz="30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   - </a:t>
            </a:r>
            <a:r>
              <a:rPr lang="ko-KR" altLang="en-US" sz="30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제 소견에 </a:t>
            </a:r>
            <a:r>
              <a:rPr lang="ko-KR" altLang="en-US" sz="3000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옳은데로</a:t>
            </a:r>
            <a:r>
              <a:rPr lang="ko-KR" altLang="en-US" sz="30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행함 </a:t>
            </a:r>
            <a:r>
              <a:rPr lang="en-US" altLang="ko-KR" sz="30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(</a:t>
            </a:r>
            <a:r>
              <a:rPr lang="ko-KR" altLang="en-US" sz="3000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삿</a:t>
            </a:r>
            <a:r>
              <a:rPr lang="en-US" altLang="ko-KR" sz="30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17:6,21:25)</a:t>
            </a:r>
          </a:p>
          <a:p>
            <a:pPr marL="0" indent="0">
              <a:buNone/>
            </a:pPr>
            <a:r>
              <a:rPr lang="en-US" altLang="ko-KR" sz="3000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en-US" altLang="ko-KR" sz="30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  - </a:t>
            </a:r>
            <a:r>
              <a:rPr lang="ko-KR" altLang="en-US" sz="30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영적</a:t>
            </a:r>
            <a:r>
              <a:rPr lang="en-US" altLang="ko-KR" sz="30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, </a:t>
            </a:r>
            <a:r>
              <a:rPr lang="ko-KR" altLang="en-US" sz="30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도덕적 타락 </a:t>
            </a:r>
            <a:endParaRPr lang="en-US" altLang="ko-KR" sz="3000" dirty="0" smtClean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0" indent="0">
              <a:buNone/>
            </a:pPr>
            <a:r>
              <a:rPr lang="en-US" altLang="ko-KR" dirty="0" smtClean="0"/>
              <a:t>* </a:t>
            </a:r>
            <a:r>
              <a:rPr lang="ko-KR" altLang="en-US" b="1" dirty="0" smtClean="0"/>
              <a:t>이방여인 </a:t>
            </a:r>
            <a:r>
              <a:rPr lang="ko-KR" altLang="en-US" b="1" dirty="0" err="1" smtClean="0">
                <a:solidFill>
                  <a:srgbClr val="FF0000"/>
                </a:solidFill>
              </a:rPr>
              <a:t>룻</a:t>
            </a:r>
            <a:r>
              <a:rPr lang="ko-KR" altLang="en-US" b="1" dirty="0" err="1" smtClean="0"/>
              <a:t>을</a:t>
            </a:r>
            <a:r>
              <a:rPr lang="ko-KR" altLang="en-US" b="1" dirty="0" smtClean="0"/>
              <a:t> 통한 </a:t>
            </a:r>
            <a:r>
              <a:rPr lang="ko-KR" altLang="en-US" b="1" dirty="0" err="1" smtClean="0"/>
              <a:t>다윗가문</a:t>
            </a:r>
            <a:r>
              <a:rPr lang="ko-KR" altLang="en-US" b="1" dirty="0" smtClean="0"/>
              <a:t> 이야기</a:t>
            </a:r>
            <a:r>
              <a:rPr lang="en-US" altLang="ko-KR" b="1" dirty="0" smtClean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3588170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789240"/>
          </a:xfrm>
        </p:spPr>
        <p:txBody>
          <a:bodyPr>
            <a:normAutofit/>
          </a:bodyPr>
          <a:lstStyle/>
          <a:p>
            <a:r>
              <a:rPr lang="ko-KR" altLang="en-US" b="1" dirty="0" smtClean="0">
                <a:solidFill>
                  <a:srgbClr val="FF0000"/>
                </a:solidFill>
              </a:rPr>
              <a:t>핵심구절</a:t>
            </a:r>
            <a:endParaRPr lang="en-US" altLang="ko-KR" b="1" dirty="0" smtClean="0">
              <a:solidFill>
                <a:srgbClr val="FF0000"/>
              </a:solidFill>
            </a:endParaRPr>
          </a:p>
          <a:p>
            <a:r>
              <a:rPr lang="ko-KR" altLang="en-US" dirty="0" smtClean="0"/>
              <a:t>삼상</a:t>
            </a:r>
            <a:r>
              <a:rPr lang="en-US" altLang="ko-KR" dirty="0" smtClean="0"/>
              <a:t>2:6-7,30</a:t>
            </a:r>
          </a:p>
          <a:p>
            <a:r>
              <a:rPr lang="ko-KR" altLang="en-US" sz="2800" dirty="0">
                <a:latin typeface="굴림" panose="020B0600000101010101" pitchFamily="50" charset="-127"/>
                <a:ea typeface="굴림" panose="020B0600000101010101" pitchFamily="50" charset="-127"/>
              </a:rPr>
              <a:t>삼상</a:t>
            </a:r>
            <a:r>
              <a:rPr lang="en-US" altLang="ko-KR" sz="2800" dirty="0">
                <a:latin typeface="굴림" panose="020B0600000101010101" pitchFamily="50" charset="-127"/>
                <a:ea typeface="굴림" panose="020B0600000101010101" pitchFamily="50" charset="-127"/>
              </a:rPr>
              <a:t>2:6 </a:t>
            </a:r>
            <a:r>
              <a:rPr lang="ko-KR" altLang="en-US" sz="2800" dirty="0">
                <a:latin typeface="굴림" panose="020B0600000101010101" pitchFamily="50" charset="-127"/>
                <a:ea typeface="굴림" panose="020B0600000101010101" pitchFamily="50" charset="-127"/>
              </a:rPr>
              <a:t>여호와는 죽이기도 하시고 살리기도 하시며 음부에 내리게도 하시고 올리기도 </a:t>
            </a:r>
            <a:r>
              <a:rPr lang="ko-KR" altLang="en-US" sz="2800" dirty="0" err="1">
                <a:latin typeface="굴림" panose="020B0600000101010101" pitchFamily="50" charset="-127"/>
                <a:ea typeface="굴림" panose="020B0600000101010101" pitchFamily="50" charset="-127"/>
              </a:rPr>
              <a:t>하시는도다</a:t>
            </a:r>
            <a:endParaRPr lang="ko-KR" altLang="en-US" sz="2800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r>
              <a:rPr lang="ko-KR" altLang="en-US" sz="2800" dirty="0">
                <a:latin typeface="굴림" panose="020B0600000101010101" pitchFamily="50" charset="-127"/>
                <a:ea typeface="굴림" panose="020B0600000101010101" pitchFamily="50" charset="-127"/>
              </a:rPr>
              <a:t>삼상</a:t>
            </a:r>
            <a:r>
              <a:rPr lang="en-US" altLang="ko-KR" sz="2800" dirty="0">
                <a:latin typeface="굴림" panose="020B0600000101010101" pitchFamily="50" charset="-127"/>
                <a:ea typeface="굴림" panose="020B0600000101010101" pitchFamily="50" charset="-127"/>
              </a:rPr>
              <a:t>2:7 </a:t>
            </a:r>
            <a:r>
              <a:rPr lang="ko-KR" altLang="en-US" sz="2800" dirty="0">
                <a:latin typeface="굴림" panose="020B0600000101010101" pitchFamily="50" charset="-127"/>
                <a:ea typeface="굴림" panose="020B0600000101010101" pitchFamily="50" charset="-127"/>
              </a:rPr>
              <a:t>여호와는 가난하게도 하시고 부하게도 하시며 </a:t>
            </a:r>
            <a:r>
              <a:rPr lang="ko-KR" altLang="en-US" sz="2800" b="1" dirty="0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낮추기도 하시고 높이기도 </a:t>
            </a:r>
            <a:r>
              <a:rPr lang="ko-KR" altLang="en-US" sz="2800" b="1" dirty="0" err="1" smtClean="0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하시는도다</a:t>
            </a:r>
            <a:endParaRPr lang="en-US" altLang="ko-KR" sz="2800" dirty="0">
              <a:solidFill>
                <a:srgbClr val="417CBE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6040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789240"/>
          </a:xfrm>
        </p:spPr>
        <p:txBody>
          <a:bodyPr>
            <a:normAutofit/>
          </a:bodyPr>
          <a:lstStyle/>
          <a:p>
            <a:r>
              <a:rPr lang="ko-KR" altLang="en-US" b="1" dirty="0" smtClean="0">
                <a:solidFill>
                  <a:srgbClr val="FF0000"/>
                </a:solidFill>
              </a:rPr>
              <a:t>핵심구절</a:t>
            </a:r>
            <a:endParaRPr lang="en-US" altLang="ko-KR" b="1" dirty="0" smtClean="0">
              <a:solidFill>
                <a:srgbClr val="FF0000"/>
              </a:solidFill>
            </a:endParaRPr>
          </a:p>
          <a:p>
            <a:r>
              <a:rPr lang="ko-KR" altLang="en-US" dirty="0" smtClean="0"/>
              <a:t>삼상</a:t>
            </a:r>
            <a:r>
              <a:rPr lang="en-US" altLang="ko-KR" dirty="0" smtClean="0"/>
              <a:t>2:</a:t>
            </a:r>
            <a:r>
              <a:rPr lang="en-US" altLang="ko-KR" dirty="0" smtClean="0"/>
              <a:t>30</a:t>
            </a:r>
            <a:endParaRPr lang="en-US" altLang="ko-KR" dirty="0" smtClean="0"/>
          </a:p>
          <a:p>
            <a:r>
              <a:rPr lang="en-US" altLang="ko-KR" sz="280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2</a:t>
            </a:r>
            <a:r>
              <a:rPr lang="en-US" altLang="ko-KR" sz="2800" dirty="0" smtClean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:30</a:t>
            </a:r>
            <a:r>
              <a:rPr lang="ko-KR" altLang="en-US" sz="2800" dirty="0" smtClean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그러므로 </a:t>
            </a:r>
            <a:r>
              <a:rPr lang="ko-KR" altLang="en-US" sz="280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이스라엘의 하나님 나 여호와가 말하노라 내가 전에 네 집과 네 조상의 집이 내 앞에 영영히 행하리라 하였으나 이제 나 여호와가 </a:t>
            </a:r>
            <a:r>
              <a:rPr lang="ko-KR" altLang="en-US" sz="2800" dirty="0" err="1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말하노니</a:t>
            </a:r>
            <a:r>
              <a:rPr lang="ko-KR" altLang="en-US" sz="280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결단코 그렇게 아니하리라 </a:t>
            </a:r>
            <a:r>
              <a:rPr lang="ko-KR" altLang="en-US" sz="2800" b="1" dirty="0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나를 존중히 여기는 자를 내가 존중히 여기고 나를 멸시하는 자를 내가 </a:t>
            </a:r>
            <a:r>
              <a:rPr lang="ko-KR" altLang="en-US" sz="2800" b="1" dirty="0" err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경멸히</a:t>
            </a:r>
            <a:r>
              <a:rPr lang="ko-KR" altLang="en-US" sz="2800" b="1" dirty="0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여기리라</a:t>
            </a:r>
          </a:p>
        </p:txBody>
      </p:sp>
    </p:spTree>
    <p:extLst>
      <p:ext uri="{BB962C8B-B14F-4D97-AF65-F5344CB8AC3E}">
        <p14:creationId xmlns:p14="http://schemas.microsoft.com/office/powerpoint/2010/main" val="775443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789240"/>
          </a:xfrm>
        </p:spPr>
        <p:txBody>
          <a:bodyPr>
            <a:normAutofit/>
          </a:bodyPr>
          <a:lstStyle/>
          <a:p>
            <a:r>
              <a:rPr lang="ko-KR" altLang="en-US" b="1" dirty="0" smtClean="0">
                <a:solidFill>
                  <a:srgbClr val="FF0000"/>
                </a:solidFill>
              </a:rPr>
              <a:t>핵심구절</a:t>
            </a:r>
            <a:endParaRPr lang="en-US" altLang="ko-KR" b="1" dirty="0" smtClean="0">
              <a:solidFill>
                <a:srgbClr val="FF0000"/>
              </a:solidFill>
            </a:endParaRPr>
          </a:p>
          <a:p>
            <a:r>
              <a:rPr lang="ko-KR" altLang="en-US" dirty="0" err="1" smtClean="0"/>
              <a:t>삼하</a:t>
            </a:r>
            <a:r>
              <a:rPr lang="en-US" altLang="ko-KR" dirty="0"/>
              <a:t>22:26-28</a:t>
            </a:r>
            <a:r>
              <a:rPr lang="ko-KR" altLang="en-US" b="1" baseline="30000" dirty="0">
                <a:solidFill>
                  <a:srgbClr val="800000"/>
                </a:solidFill>
                <a:latin typeface="Segoe UI"/>
              </a:rPr>
              <a:t> </a:t>
            </a:r>
            <a:endParaRPr lang="en-US" altLang="ko-KR" b="1" baseline="30000" dirty="0" smtClean="0">
              <a:solidFill>
                <a:srgbClr val="800000"/>
              </a:solidFill>
              <a:latin typeface="Segoe UI"/>
            </a:endParaRPr>
          </a:p>
          <a:p>
            <a:r>
              <a:rPr lang="en-US" altLang="ko-KR" sz="2800" b="1" baseline="30000" dirty="0" smtClean="0">
                <a:solidFill>
                  <a:srgbClr val="8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26</a:t>
            </a:r>
            <a:r>
              <a:rPr lang="ko-KR" altLang="en-US" sz="280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자비한 자에게는 주의 자비하심을 나타내시며 완전한 자에게는 주의 완전하심을 보이시며</a:t>
            </a:r>
            <a:r>
              <a:rPr lang="ko-KR" altLang="en-US" sz="2800" b="1" baseline="30000" dirty="0">
                <a:solidFill>
                  <a:srgbClr val="8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en-US" altLang="ko-KR" sz="2800" b="1" baseline="30000" dirty="0">
                <a:solidFill>
                  <a:srgbClr val="8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27</a:t>
            </a:r>
            <a:r>
              <a:rPr lang="ko-KR" altLang="en-US" sz="280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깨끗한 자에게는 주의 깨끗하심을 보이시며 사특한 자에게는 주의 </a:t>
            </a:r>
            <a:r>
              <a:rPr lang="ko-KR" altLang="en-US" sz="2800" dirty="0" err="1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거스리심을</a:t>
            </a:r>
            <a:r>
              <a:rPr lang="ko-KR" altLang="en-US" sz="280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ko-KR" altLang="en-US" sz="2800" dirty="0" err="1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보이시리이다</a:t>
            </a:r>
            <a:r>
              <a:rPr lang="ko-KR" altLang="en-US" sz="2800" b="1" baseline="30000" dirty="0">
                <a:solidFill>
                  <a:srgbClr val="8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en-US" altLang="ko-KR" sz="2800" b="1" baseline="30000" dirty="0">
                <a:solidFill>
                  <a:srgbClr val="8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28</a:t>
            </a:r>
            <a:r>
              <a:rPr lang="ko-KR" altLang="en-US" sz="2800" b="1" dirty="0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주께서 곤고한 백성은 구원하시고 교만한 자를 살피사 </a:t>
            </a:r>
            <a:r>
              <a:rPr lang="ko-KR" altLang="en-US" sz="2800" b="1" dirty="0" err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낮추시리이다</a:t>
            </a:r>
            <a:endParaRPr lang="ko-KR" altLang="en-US" sz="2800" b="1" dirty="0">
              <a:solidFill>
                <a:srgbClr val="FF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2189854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err="1" smtClean="0"/>
              <a:t>누구가</a:t>
            </a:r>
            <a:r>
              <a:rPr lang="ko-KR" altLang="en-US" dirty="0" smtClean="0"/>
              <a:t> 높아지고 낮아지나</a:t>
            </a:r>
            <a:endParaRPr lang="en-US" altLang="ko-KR" dirty="0" smtClean="0"/>
          </a:p>
          <a:p>
            <a:r>
              <a:rPr lang="ko-KR" altLang="en-US" dirty="0" err="1" smtClean="0"/>
              <a:t>엘리</a:t>
            </a:r>
            <a:r>
              <a:rPr lang="ko-KR" altLang="en-US" dirty="0" smtClean="0"/>
              <a:t> 사무엘 사울 다윗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 smtClean="0"/>
              <a:t>     </a:t>
            </a:r>
            <a:r>
              <a:rPr lang="ko-KR" altLang="en-US" sz="2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제사</a:t>
            </a:r>
            <a:r>
              <a:rPr lang="en-US" altLang="ko-KR" sz="2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, </a:t>
            </a:r>
            <a:r>
              <a:rPr lang="ko-KR" altLang="en-US" sz="2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회개</a:t>
            </a:r>
            <a:r>
              <a:rPr lang="en-US" altLang="ko-KR" sz="2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, </a:t>
            </a:r>
            <a:r>
              <a:rPr lang="ko-KR" altLang="en-US" sz="2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우</a:t>
            </a:r>
            <a:r>
              <a:rPr lang="ko-KR" altLang="en-US" sz="2800" dirty="0">
                <a:latin typeface="굴림" panose="020B0600000101010101" pitchFamily="50" charset="-127"/>
                <a:ea typeface="굴림" panose="020B0600000101010101" pitchFamily="50" charset="-127"/>
              </a:rPr>
              <a:t>상</a:t>
            </a:r>
            <a:endParaRPr lang="ko-KR" altLang="en-US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683568" y="4731870"/>
            <a:ext cx="2376264" cy="576064"/>
          </a:xfrm>
          <a:prstGeom prst="rect">
            <a:avLst/>
          </a:prstGeom>
          <a:solidFill>
            <a:srgbClr val="FF0000">
              <a:alpha val="14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smtClean="0">
                <a:solidFill>
                  <a:schemeClr val="tx1"/>
                </a:solidFill>
              </a:rPr>
              <a:t>엘리</a:t>
            </a:r>
            <a:endParaRPr lang="ko-KR" altLang="en-US" sz="2400" b="1" dirty="0">
              <a:solidFill>
                <a:schemeClr val="tx1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2510819" y="4437112"/>
            <a:ext cx="2376264" cy="576064"/>
          </a:xfrm>
          <a:prstGeom prst="rect">
            <a:avLst/>
          </a:prstGeom>
          <a:solidFill>
            <a:schemeClr val="tx2">
              <a:alpha val="14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smtClean="0">
                <a:solidFill>
                  <a:schemeClr val="tx1"/>
                </a:solidFill>
              </a:rPr>
              <a:t>사무엘</a:t>
            </a:r>
            <a:endParaRPr lang="ko-KR" altLang="en-US" sz="2400" b="1" dirty="0">
              <a:solidFill>
                <a:schemeClr val="tx1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4290014" y="4731870"/>
            <a:ext cx="2376264" cy="576064"/>
          </a:xfrm>
          <a:prstGeom prst="rect">
            <a:avLst/>
          </a:prstGeom>
          <a:solidFill>
            <a:srgbClr val="92D050">
              <a:alpha val="14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smtClean="0">
                <a:solidFill>
                  <a:schemeClr val="tx1"/>
                </a:solidFill>
              </a:rPr>
              <a:t>사</a:t>
            </a:r>
            <a:r>
              <a:rPr lang="ko-KR" altLang="en-US" sz="2400" b="1">
                <a:solidFill>
                  <a:schemeClr val="tx1"/>
                </a:solidFill>
              </a:rPr>
              <a:t>울</a:t>
            </a:r>
            <a:endParaRPr lang="ko-KR" altLang="en-US" sz="2400" b="1" dirty="0">
              <a:solidFill>
                <a:schemeClr val="tx1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6012160" y="4437112"/>
            <a:ext cx="2376264" cy="576064"/>
          </a:xfrm>
          <a:prstGeom prst="rect">
            <a:avLst/>
          </a:prstGeom>
          <a:solidFill>
            <a:srgbClr val="7030A0">
              <a:alpha val="14000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 smtClean="0">
                <a:solidFill>
                  <a:schemeClr val="tx1"/>
                </a:solidFill>
              </a:rPr>
              <a:t>다윗</a:t>
            </a:r>
            <a:endParaRPr lang="ko-KR" alt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513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전체구조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4890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332656"/>
            <a:ext cx="8686800" cy="6525344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ko-KR" altLang="en-US" b="1" dirty="0" smtClean="0"/>
              <a:t>한나 기도 응답과 감사찬양</a:t>
            </a:r>
            <a:r>
              <a:rPr lang="en-US" altLang="ko-KR" b="1" dirty="0" smtClean="0"/>
              <a:t>(1:1-2:11)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ko-KR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en-US" altLang="ko-KR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   1. </a:t>
            </a:r>
            <a:r>
              <a:rPr lang="ko-KR" altLang="en-US" dirty="0" smtClean="0">
                <a:latin typeface="굴림" panose="020B0600000101010101" pitchFamily="50" charset="-127"/>
                <a:ea typeface="굴림" panose="020B0600000101010101" pitchFamily="50" charset="-127"/>
              </a:rPr>
              <a:t>한나의 기도에 응답하시는 하나님</a:t>
            </a:r>
            <a:r>
              <a:rPr lang="en-US" altLang="ko-KR" dirty="0">
                <a:latin typeface="굴림" panose="020B0600000101010101" pitchFamily="50" charset="-127"/>
                <a:ea typeface="굴림" panose="020B0600000101010101" pitchFamily="50" charset="-127"/>
              </a:rPr>
              <a:t>(1:1-1:28</a:t>
            </a:r>
            <a:r>
              <a:rPr lang="en-US" altLang="ko-KR" dirty="0" smtClean="0">
                <a:latin typeface="굴림" panose="020B0600000101010101" pitchFamily="50" charset="-127"/>
                <a:ea typeface="굴림" panose="020B0600000101010101" pitchFamily="50" charset="-127"/>
              </a:rPr>
              <a:t>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ko-KR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en-US" altLang="ko-KR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   2. </a:t>
            </a:r>
            <a:r>
              <a:rPr lang="ko-KR" altLang="en-US" dirty="0" smtClean="0">
                <a:latin typeface="굴림" panose="020B0600000101010101" pitchFamily="50" charset="-127"/>
                <a:ea typeface="굴림" panose="020B0600000101010101" pitchFamily="50" charset="-127"/>
              </a:rPr>
              <a:t>한나의 감사의 찬양</a:t>
            </a:r>
            <a:r>
              <a:rPr lang="en-US" altLang="ko-KR" dirty="0">
                <a:latin typeface="굴림" panose="020B0600000101010101" pitchFamily="50" charset="-127"/>
                <a:ea typeface="굴림" panose="020B0600000101010101" pitchFamily="50" charset="-127"/>
              </a:rPr>
              <a:t>(2:1-2:11</a:t>
            </a:r>
            <a:r>
              <a:rPr lang="en-US" altLang="ko-KR" dirty="0" smtClean="0">
                <a:latin typeface="굴림" panose="020B0600000101010101" pitchFamily="50" charset="-127"/>
                <a:ea typeface="굴림" panose="020B0600000101010101" pitchFamily="50" charset="-127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ko-KR" altLang="en-US" b="1" dirty="0" err="1" smtClean="0"/>
              <a:t>사무엘을</a:t>
            </a:r>
            <a:r>
              <a:rPr lang="ko-KR" altLang="en-US" b="1" dirty="0" smtClean="0"/>
              <a:t> 통한 하나님의 신정</a:t>
            </a:r>
            <a:r>
              <a:rPr lang="en-US" altLang="ko-KR" b="1" dirty="0" smtClean="0"/>
              <a:t>(2:12-12:25)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ko-KR" dirty="0" smtClean="0"/>
              <a:t>     1. </a:t>
            </a:r>
            <a:r>
              <a:rPr lang="ko-KR" altLang="en-US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엘리와</a:t>
            </a:r>
            <a:r>
              <a:rPr lang="ko-KR" altLang="en-US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사무엘 </a:t>
            </a:r>
            <a:r>
              <a:rPr lang="en-US" altLang="ko-KR" dirty="0">
                <a:latin typeface="굴림" panose="020B0600000101010101" pitchFamily="50" charset="-127"/>
                <a:ea typeface="굴림" panose="020B0600000101010101" pitchFamily="50" charset="-127"/>
              </a:rPr>
              <a:t>(2:12-3:21</a:t>
            </a:r>
            <a:r>
              <a:rPr lang="en-US" altLang="ko-KR" dirty="0" smtClean="0">
                <a:latin typeface="굴림" panose="020B0600000101010101" pitchFamily="50" charset="-127"/>
                <a:ea typeface="굴림" panose="020B0600000101010101" pitchFamily="50" charset="-127"/>
              </a:rPr>
              <a:t>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ko-KR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en-US" altLang="ko-KR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   2. </a:t>
            </a:r>
            <a:r>
              <a:rPr lang="ko-KR" altLang="en-US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언약궤</a:t>
            </a:r>
            <a:r>
              <a:rPr lang="en-US" altLang="ko-KR" dirty="0">
                <a:latin typeface="굴림" panose="020B0600000101010101" pitchFamily="50" charset="-127"/>
                <a:ea typeface="굴림" panose="020B0600000101010101" pitchFamily="50" charset="-127"/>
              </a:rPr>
              <a:t>( 4:1-7:2 </a:t>
            </a:r>
            <a:r>
              <a:rPr lang="en-US" altLang="ko-KR" dirty="0" smtClean="0">
                <a:latin typeface="굴림" panose="020B0600000101010101" pitchFamily="50" charset="-127"/>
                <a:ea typeface="굴림" panose="020B0600000101010101" pitchFamily="50" charset="-127"/>
              </a:rPr>
              <a:t>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ko-KR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en-US" altLang="ko-KR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   3. </a:t>
            </a:r>
            <a:r>
              <a:rPr lang="ko-KR" altLang="en-US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사무엘의</a:t>
            </a:r>
            <a:r>
              <a:rPr lang="ko-KR" altLang="en-US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통치</a:t>
            </a:r>
            <a:r>
              <a:rPr lang="en-US" altLang="ko-KR" dirty="0">
                <a:latin typeface="굴림" panose="020B0600000101010101" pitchFamily="50" charset="-127"/>
                <a:ea typeface="굴림" panose="020B0600000101010101" pitchFamily="50" charset="-127"/>
              </a:rPr>
              <a:t>(7:3-12:25</a:t>
            </a:r>
            <a:r>
              <a:rPr lang="en-US" altLang="ko-KR" dirty="0" smtClean="0">
                <a:latin typeface="굴림" panose="020B0600000101010101" pitchFamily="50" charset="-127"/>
                <a:ea typeface="굴림" panose="020B0600000101010101" pitchFamily="50" charset="-127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ko-KR" altLang="en-US" b="1" dirty="0" err="1" smtClean="0"/>
              <a:t>사울을</a:t>
            </a:r>
            <a:r>
              <a:rPr lang="ko-KR" altLang="en-US" b="1" dirty="0" smtClean="0"/>
              <a:t> 통한 하나님의 신정 </a:t>
            </a:r>
            <a:r>
              <a:rPr lang="en-US" altLang="ko-KR" b="1" dirty="0" smtClean="0"/>
              <a:t>(13:1-31:13)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   1. </a:t>
            </a:r>
            <a:r>
              <a:rPr lang="ko-KR" altLang="en-US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사울의</a:t>
            </a:r>
            <a:r>
              <a:rPr lang="ko-KR" altLang="en-US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첫 번째 죄</a:t>
            </a:r>
            <a:r>
              <a:rPr lang="en-US" altLang="ko-KR" dirty="0">
                <a:latin typeface="굴림" panose="020B0600000101010101" pitchFamily="50" charset="-127"/>
                <a:ea typeface="굴림" panose="020B0600000101010101" pitchFamily="50" charset="-127"/>
              </a:rPr>
              <a:t>(13:1-14:52</a:t>
            </a:r>
            <a:r>
              <a:rPr lang="en-US" altLang="ko-KR" dirty="0" smtClean="0">
                <a:latin typeface="굴림" panose="020B0600000101010101" pitchFamily="50" charset="-127"/>
                <a:ea typeface="굴림" panose="020B0600000101010101" pitchFamily="50" charset="-127"/>
              </a:rPr>
              <a:t>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ko-KR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en-US" altLang="ko-KR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   2. </a:t>
            </a:r>
            <a:r>
              <a:rPr lang="ko-KR" altLang="en-US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사울의</a:t>
            </a:r>
            <a:r>
              <a:rPr lang="ko-KR" altLang="en-US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두 번째 죄</a:t>
            </a:r>
            <a:r>
              <a:rPr lang="en-US" altLang="ko-KR" dirty="0">
                <a:latin typeface="굴림" panose="020B0600000101010101" pitchFamily="50" charset="-127"/>
                <a:ea typeface="굴림" panose="020B0600000101010101" pitchFamily="50" charset="-127"/>
              </a:rPr>
              <a:t>(15:1-35</a:t>
            </a:r>
            <a:r>
              <a:rPr lang="en-US" altLang="ko-KR" dirty="0" smtClean="0">
                <a:latin typeface="굴림" panose="020B0600000101010101" pitchFamily="50" charset="-127"/>
                <a:ea typeface="굴림" panose="020B0600000101010101" pitchFamily="50" charset="-127"/>
              </a:rPr>
              <a:t>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ko-KR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en-US" altLang="ko-KR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   3. </a:t>
            </a:r>
            <a:r>
              <a:rPr lang="ko-KR" altLang="en-US" dirty="0" smtClean="0">
                <a:latin typeface="굴림" panose="020B0600000101010101" pitchFamily="50" charset="-127"/>
                <a:ea typeface="굴림" panose="020B0600000101010101" pitchFamily="50" charset="-127"/>
              </a:rPr>
              <a:t>다윗의 대두</a:t>
            </a:r>
            <a:r>
              <a:rPr lang="en-US" altLang="ko-KR" dirty="0" smtClean="0">
                <a:latin typeface="굴림" panose="020B0600000101010101" pitchFamily="50" charset="-127"/>
                <a:ea typeface="굴림" panose="020B0600000101010101" pitchFamily="50" charset="-127"/>
              </a:rPr>
              <a:t>(</a:t>
            </a:r>
            <a:r>
              <a:rPr lang="en-US" altLang="ko-KR" dirty="0">
                <a:latin typeface="굴림" panose="020B0600000101010101" pitchFamily="50" charset="-127"/>
                <a:ea typeface="굴림" panose="020B0600000101010101" pitchFamily="50" charset="-127"/>
              </a:rPr>
              <a:t>18:1-5</a:t>
            </a:r>
            <a:r>
              <a:rPr lang="en-US" altLang="ko-KR" dirty="0" smtClean="0">
                <a:latin typeface="굴림" panose="020B0600000101010101" pitchFamily="50" charset="-127"/>
                <a:ea typeface="굴림" panose="020B0600000101010101" pitchFamily="50" charset="-127"/>
              </a:rPr>
              <a:t>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ko-KR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en-US" altLang="ko-KR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   4. </a:t>
            </a:r>
            <a:r>
              <a:rPr lang="ko-KR" altLang="en-US" dirty="0" smtClean="0">
                <a:latin typeface="굴림" panose="020B0600000101010101" pitchFamily="50" charset="-127"/>
                <a:ea typeface="굴림" panose="020B0600000101010101" pitchFamily="50" charset="-127"/>
              </a:rPr>
              <a:t>다윗을 죽이려는 </a:t>
            </a:r>
            <a:r>
              <a:rPr lang="ko-KR" altLang="en-US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사울과</a:t>
            </a:r>
            <a:r>
              <a:rPr lang="ko-KR" altLang="en-US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도망가는 다윗</a:t>
            </a:r>
            <a:r>
              <a:rPr lang="en-US" altLang="ko-KR" dirty="0">
                <a:latin typeface="굴림" panose="020B0600000101010101" pitchFamily="50" charset="-127"/>
                <a:ea typeface="굴림" panose="020B0600000101010101" pitchFamily="50" charset="-127"/>
              </a:rPr>
              <a:t>(18:10-28:2</a:t>
            </a:r>
            <a:r>
              <a:rPr lang="en-US" altLang="ko-KR" dirty="0" smtClean="0">
                <a:latin typeface="굴림" panose="020B0600000101010101" pitchFamily="50" charset="-127"/>
                <a:ea typeface="굴림" panose="020B0600000101010101" pitchFamily="50" charset="-127"/>
              </a:rPr>
              <a:t>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ko-KR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en-US" altLang="ko-KR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   5. </a:t>
            </a:r>
            <a:r>
              <a:rPr lang="ko-KR" altLang="en-US" dirty="0" smtClean="0">
                <a:latin typeface="굴림" panose="020B0600000101010101" pitchFamily="50" charset="-127"/>
                <a:ea typeface="굴림" panose="020B0600000101010101" pitchFamily="50" charset="-127"/>
              </a:rPr>
              <a:t>하나님의 심판과 </a:t>
            </a:r>
            <a:r>
              <a:rPr lang="ko-KR" altLang="en-US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블레셋의</a:t>
            </a:r>
            <a:r>
              <a:rPr lang="ko-KR" altLang="en-US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승리</a:t>
            </a:r>
            <a:endParaRPr lang="en-US" altLang="ko-KR" dirty="0" smtClean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altLang="ko-KR" b="1" dirty="0" smtClean="0">
                <a:latin typeface="+mn-ea"/>
              </a:rPr>
              <a:t>* </a:t>
            </a:r>
            <a:r>
              <a:rPr lang="ko-KR" altLang="en-US" b="1" dirty="0" smtClean="0">
                <a:latin typeface="+mn-ea"/>
              </a:rPr>
              <a:t>다윗을 통한 하나님의 신정 </a:t>
            </a:r>
            <a:r>
              <a:rPr lang="en-US" altLang="ko-KR" b="1" dirty="0" smtClean="0">
                <a:latin typeface="+mn-ea"/>
              </a:rPr>
              <a:t>(</a:t>
            </a:r>
            <a:r>
              <a:rPr lang="ko-KR" altLang="en-US" b="1" dirty="0" err="1" smtClean="0">
                <a:latin typeface="+mn-ea"/>
              </a:rPr>
              <a:t>삼하</a:t>
            </a:r>
            <a:r>
              <a:rPr lang="en-US" altLang="ko-KR" b="1" dirty="0" smtClean="0">
                <a:latin typeface="+mn-ea"/>
              </a:rPr>
              <a:t>1-24)</a:t>
            </a:r>
          </a:p>
        </p:txBody>
      </p:sp>
    </p:spTree>
    <p:extLst>
      <p:ext uri="{BB962C8B-B14F-4D97-AF65-F5344CB8AC3E}">
        <p14:creationId xmlns:p14="http://schemas.microsoft.com/office/powerpoint/2010/main" val="3108393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/>
          </a:bodyPr>
          <a:lstStyle/>
          <a:p>
            <a:r>
              <a:rPr lang="en-US" altLang="ko-KR" sz="2800" dirty="0" smtClean="0"/>
              <a:t>1. </a:t>
            </a:r>
            <a:r>
              <a:rPr lang="ko-KR" altLang="en-US" sz="2800" dirty="0" smtClean="0"/>
              <a:t>한나의 기도에 응답하시는 하나님</a:t>
            </a:r>
            <a:r>
              <a:rPr lang="en-US" altLang="ko-KR" sz="2800" dirty="0" smtClean="0"/>
              <a:t>(1:1-1:28)</a:t>
            </a:r>
          </a:p>
          <a:p>
            <a:pPr marL="0" indent="0">
              <a:buNone/>
            </a:pPr>
            <a:endParaRPr lang="en-US" altLang="ko-KR" sz="2800" dirty="0"/>
          </a:p>
          <a:p>
            <a:pPr marL="0" indent="0">
              <a:buNone/>
            </a:pPr>
            <a:r>
              <a:rPr lang="en-US" altLang="ko-KR" sz="2800" dirty="0" smtClean="0"/>
              <a:t>   </a:t>
            </a:r>
            <a:r>
              <a:rPr lang="en-US" altLang="ko-KR" sz="2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1) </a:t>
            </a:r>
            <a:r>
              <a:rPr lang="ko-KR" altLang="en-US" sz="2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한나의 서원 </a:t>
            </a:r>
            <a:r>
              <a:rPr lang="en-US" altLang="ko-KR" sz="2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( 1:1-18 )</a:t>
            </a:r>
          </a:p>
          <a:p>
            <a:pPr marL="0" indent="0">
              <a:buNone/>
            </a:pPr>
            <a:r>
              <a:rPr lang="en-US" altLang="ko-KR" sz="2800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en-US" altLang="ko-KR" sz="2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 2) </a:t>
            </a:r>
            <a:r>
              <a:rPr lang="ko-KR" altLang="en-US" sz="2800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사무엘의</a:t>
            </a:r>
            <a:r>
              <a:rPr lang="ko-KR" altLang="en-US" sz="2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출생과 봉헌 </a:t>
            </a:r>
            <a:r>
              <a:rPr lang="en-US" altLang="ko-KR" sz="2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( 1:19-28 )</a:t>
            </a:r>
          </a:p>
          <a:p>
            <a:pPr marL="0" indent="0">
              <a:buNone/>
            </a:pPr>
            <a:r>
              <a:rPr lang="en-US" altLang="ko-KR" sz="2800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en-US" altLang="ko-KR" sz="2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     </a:t>
            </a:r>
            <a:r>
              <a:rPr lang="ko-KR" altLang="en-US" sz="2800" b="1" dirty="0" smtClean="0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삼상</a:t>
            </a:r>
            <a:r>
              <a:rPr lang="en-US" altLang="ko-KR" sz="2800" b="1" dirty="0" smtClean="0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1:23 </a:t>
            </a:r>
            <a:r>
              <a:rPr lang="ko-KR" altLang="en-US" sz="2800" b="1" dirty="0" smtClean="0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그대의 소견대로</a:t>
            </a:r>
            <a:endParaRPr lang="ko-KR" altLang="en-US" sz="2800" b="1" dirty="0">
              <a:solidFill>
                <a:srgbClr val="FF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5375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925144"/>
          </a:xfrm>
        </p:spPr>
        <p:txBody>
          <a:bodyPr>
            <a:normAutofit/>
          </a:bodyPr>
          <a:lstStyle/>
          <a:p>
            <a:r>
              <a:rPr lang="en-US" altLang="ko-KR" sz="2800" dirty="0" smtClean="0"/>
              <a:t>2. </a:t>
            </a:r>
            <a:r>
              <a:rPr lang="ko-KR" altLang="en-US" sz="2800" dirty="0" smtClean="0"/>
              <a:t>한나의 감사찬양 </a:t>
            </a:r>
            <a:r>
              <a:rPr lang="en-US" altLang="ko-KR" sz="2800" dirty="0" smtClean="0"/>
              <a:t>(2:1-2:11)</a:t>
            </a:r>
          </a:p>
          <a:p>
            <a:pPr marL="0" indent="0">
              <a:buNone/>
            </a:pPr>
            <a:r>
              <a:rPr lang="en-US" altLang="ko-KR" sz="2400" dirty="0" smtClean="0"/>
              <a:t>   </a:t>
            </a:r>
            <a:r>
              <a:rPr lang="en-US" altLang="ko-KR" dirty="0" smtClean="0"/>
              <a:t> </a:t>
            </a:r>
            <a:r>
              <a:rPr lang="ko-KR" altLang="en-US" sz="22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여호와 같이 </a:t>
            </a:r>
            <a:r>
              <a:rPr lang="ko-KR" altLang="en-US" sz="22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거룩하신 이 없다</a:t>
            </a:r>
            <a:endParaRPr lang="en-US" altLang="ko-KR" sz="2200" dirty="0" smtClean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0" indent="0">
              <a:buNone/>
            </a:pPr>
            <a:r>
              <a:rPr lang="en-US" altLang="ko-KR" sz="2200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en-US" altLang="ko-KR" sz="22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   </a:t>
            </a:r>
            <a:r>
              <a:rPr lang="ko-KR" altLang="en-US" sz="22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주</a:t>
            </a:r>
            <a:r>
              <a:rPr lang="ko-KR" altLang="en-US" sz="22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밖에 다른 이가 없다</a:t>
            </a:r>
            <a:endParaRPr lang="en-US" altLang="ko-KR" sz="2200" dirty="0" smtClean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0" indent="0">
              <a:buNone/>
            </a:pPr>
            <a:r>
              <a:rPr lang="en-US" altLang="ko-KR" sz="2200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en-US" altLang="ko-KR" sz="22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   </a:t>
            </a:r>
            <a:r>
              <a:rPr lang="ko-KR" altLang="en-US" sz="22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우리 하나님 같은</a:t>
            </a:r>
            <a:r>
              <a:rPr lang="ko-KR" altLang="en-US" sz="22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반석도 없다</a:t>
            </a:r>
            <a:endParaRPr lang="en-US" altLang="ko-KR" sz="2200" dirty="0" smtClean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0" indent="0">
              <a:buNone/>
            </a:pPr>
            <a:r>
              <a:rPr lang="en-US" altLang="ko-KR" sz="2200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en-US" altLang="ko-KR" sz="22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   </a:t>
            </a:r>
            <a:r>
              <a:rPr lang="ko-KR" altLang="en-US" sz="22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여호와는</a:t>
            </a:r>
            <a:r>
              <a:rPr lang="ko-KR" altLang="en-US" sz="22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지식의 하나님이시다</a:t>
            </a:r>
            <a:endParaRPr lang="en-US" altLang="ko-KR" sz="2200" dirty="0" smtClean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0" indent="0">
              <a:buNone/>
            </a:pPr>
            <a:r>
              <a:rPr lang="en-US" altLang="ko-KR" sz="2200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en-US" altLang="ko-KR" sz="22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   </a:t>
            </a:r>
            <a:r>
              <a:rPr lang="ko-KR" altLang="en-US" sz="22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여호와는</a:t>
            </a:r>
            <a:r>
              <a:rPr lang="ko-KR" altLang="en-US" sz="22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사람의 행동을 달아보신다</a:t>
            </a:r>
            <a:r>
              <a:rPr lang="en-US" altLang="ko-KR" sz="22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.</a:t>
            </a:r>
          </a:p>
          <a:p>
            <a:pPr marL="0" indent="0">
              <a:buNone/>
            </a:pPr>
            <a:r>
              <a:rPr lang="en-US" altLang="ko-KR" sz="2200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en-US" altLang="ko-KR" sz="22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   </a:t>
            </a:r>
            <a:r>
              <a:rPr lang="ko-KR" altLang="en-US" sz="22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여호와는</a:t>
            </a:r>
            <a:r>
              <a:rPr lang="ko-KR" altLang="en-US" sz="22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죽이기도 하시고 살리기도 하신다</a:t>
            </a:r>
            <a:endParaRPr lang="en-US" altLang="ko-KR" sz="2200" dirty="0" smtClean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0" indent="0">
              <a:buNone/>
            </a:pPr>
            <a:r>
              <a:rPr lang="en-US" altLang="ko-KR" sz="2200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en-US" altLang="ko-KR" sz="22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   </a:t>
            </a:r>
            <a:r>
              <a:rPr lang="ko-KR" altLang="en-US" sz="22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여호와는</a:t>
            </a:r>
            <a:r>
              <a:rPr lang="ko-KR" altLang="en-US" sz="22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ko-KR" altLang="en-US" sz="2200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스홀에</a:t>
            </a:r>
            <a:r>
              <a:rPr lang="ko-KR" altLang="en-US" sz="22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내리게도 하시고 거기서 올리게도 하신다</a:t>
            </a:r>
            <a:r>
              <a:rPr lang="en-US" altLang="ko-KR" sz="22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.</a:t>
            </a:r>
          </a:p>
          <a:p>
            <a:pPr marL="0" indent="0">
              <a:buNone/>
            </a:pPr>
            <a:r>
              <a:rPr lang="en-US" altLang="ko-KR" sz="2200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en-US" altLang="ko-KR" sz="22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   </a:t>
            </a:r>
            <a:r>
              <a:rPr lang="ko-KR" altLang="en-US" sz="22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여호와는</a:t>
            </a:r>
            <a:r>
              <a:rPr lang="ko-KR" altLang="en-US" sz="22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가난하게도 하시고 부하게도 하신다</a:t>
            </a:r>
            <a:endParaRPr lang="en-US" altLang="ko-KR" sz="2200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0" indent="0">
              <a:buNone/>
            </a:pPr>
            <a:r>
              <a:rPr lang="en-US" altLang="ko-KR" sz="22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    </a:t>
            </a:r>
            <a:r>
              <a:rPr lang="ko-KR" altLang="en-US" sz="2200" b="1" dirty="0" smtClean="0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여호와는 낮추기도 하시고 높이기도 하신다</a:t>
            </a:r>
            <a:r>
              <a:rPr lang="en-US" altLang="ko-KR" b="1" dirty="0" smtClean="0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.</a:t>
            </a:r>
            <a:endParaRPr lang="ko-KR" altLang="en-US" b="1" dirty="0">
              <a:solidFill>
                <a:srgbClr val="FF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4048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525963"/>
          </a:xfrm>
        </p:spPr>
        <p:txBody>
          <a:bodyPr>
            <a:normAutofit/>
          </a:bodyPr>
          <a:lstStyle/>
          <a:p>
            <a:r>
              <a:rPr lang="en-US" altLang="ko-KR" sz="2800" dirty="0" smtClean="0"/>
              <a:t>2. </a:t>
            </a:r>
            <a:r>
              <a:rPr lang="ko-KR" altLang="en-US" sz="2800" dirty="0" smtClean="0"/>
              <a:t>한나의 감사찬양 </a:t>
            </a:r>
            <a:r>
              <a:rPr lang="en-US" altLang="ko-KR" sz="2800" dirty="0" smtClean="0"/>
              <a:t>(2:1-2:11)</a:t>
            </a:r>
          </a:p>
          <a:p>
            <a:pPr marL="0" indent="0"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 </a:t>
            </a:r>
            <a:r>
              <a:rPr lang="ko-KR" altLang="en-US" sz="24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여호와는</a:t>
            </a:r>
            <a:r>
              <a:rPr lang="ko-KR" altLang="en-US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가난한 자를 </a:t>
            </a:r>
            <a:r>
              <a:rPr lang="ko-KR" altLang="en-US" sz="2400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진토에서</a:t>
            </a:r>
            <a:r>
              <a:rPr lang="ko-KR" altLang="en-US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일으켜 세우시고 빈궁한 </a:t>
            </a:r>
            <a:endParaRPr lang="en-US" altLang="ko-KR" sz="2400" dirty="0" smtClean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0" indent="0">
              <a:buNone/>
            </a:pPr>
            <a:r>
              <a:rPr lang="en-US" altLang="ko-KR" sz="2400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en-US" altLang="ko-KR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  </a:t>
            </a:r>
            <a:r>
              <a:rPr lang="ko-KR" altLang="en-US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자를 거름더미에서 올리신다</a:t>
            </a:r>
            <a:r>
              <a:rPr lang="en-US" altLang="ko-KR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.</a:t>
            </a:r>
          </a:p>
          <a:p>
            <a:pPr marL="0" indent="0">
              <a:buNone/>
            </a:pPr>
            <a:r>
              <a:rPr lang="en-US" altLang="ko-KR" sz="2400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en-US" altLang="ko-KR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  </a:t>
            </a:r>
            <a:r>
              <a:rPr lang="ko-KR" altLang="en-US" sz="24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여호와는</a:t>
            </a:r>
            <a:r>
              <a:rPr lang="ko-KR" altLang="en-US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가난한 자들을 귀족들과 함께 앉게 하시며 </a:t>
            </a:r>
            <a:endParaRPr lang="en-US" altLang="ko-KR" sz="2400" dirty="0" smtClean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0" indent="0">
              <a:buNone/>
            </a:pPr>
            <a:r>
              <a:rPr lang="en-US" altLang="ko-KR" sz="2400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en-US" altLang="ko-KR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  </a:t>
            </a:r>
            <a:r>
              <a:rPr lang="ko-KR" altLang="en-US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영광의 자리를 차지하게 하신다</a:t>
            </a:r>
            <a:r>
              <a:rPr lang="en-US" altLang="ko-KR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.</a:t>
            </a:r>
          </a:p>
          <a:p>
            <a:pPr marL="0" indent="0">
              <a:buNone/>
            </a:pPr>
            <a:r>
              <a:rPr lang="en-US" altLang="ko-KR" sz="2400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en-US" altLang="ko-KR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  </a:t>
            </a:r>
            <a:r>
              <a:rPr lang="ko-KR" altLang="en-US" sz="24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여호와께서 </a:t>
            </a:r>
            <a:r>
              <a:rPr lang="ko-KR" altLang="en-US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세계를 땅의 기둥들 위에 세우셨다</a:t>
            </a:r>
            <a:r>
              <a:rPr lang="en-US" altLang="ko-KR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.</a:t>
            </a:r>
          </a:p>
          <a:p>
            <a:pPr marL="0" indent="0">
              <a:buNone/>
            </a:pPr>
            <a:r>
              <a:rPr lang="en-US" altLang="ko-KR" sz="2400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en-US" altLang="ko-KR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  </a:t>
            </a:r>
            <a:r>
              <a:rPr lang="ko-KR" altLang="en-US" sz="24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여호와는</a:t>
            </a:r>
            <a:r>
              <a:rPr lang="ko-KR" altLang="en-US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거룩한 자들의 발을 지키시고 악인들을 잠잠케  </a:t>
            </a:r>
            <a:endParaRPr lang="en-US" altLang="ko-KR" sz="2400" dirty="0" smtClean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0" indent="0">
              <a:buNone/>
            </a:pPr>
            <a:r>
              <a:rPr lang="en-US" altLang="ko-KR" sz="2400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en-US" altLang="ko-KR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  </a:t>
            </a:r>
            <a:r>
              <a:rPr lang="ko-KR" altLang="en-US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하신다</a:t>
            </a:r>
            <a:r>
              <a:rPr lang="en-US" altLang="ko-KR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70111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332656"/>
            <a:ext cx="8686800" cy="6336704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ko-KR" altLang="en-US" b="1" dirty="0" smtClean="0">
                <a:solidFill>
                  <a:schemeClr val="bg1">
                    <a:lumMod val="85000"/>
                  </a:schemeClr>
                </a:solidFill>
              </a:rPr>
              <a:t>한나 기도 응답과 감사찬양</a:t>
            </a:r>
            <a:r>
              <a:rPr lang="en-US" altLang="ko-KR" b="1" dirty="0" smtClean="0">
                <a:solidFill>
                  <a:schemeClr val="bg1">
                    <a:lumMod val="85000"/>
                  </a:schemeClr>
                </a:solidFill>
              </a:rPr>
              <a:t>(1:1-2:11)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ko-KR" dirty="0">
                <a:solidFill>
                  <a:schemeClr val="bg1">
                    <a:lumMod val="8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en-US" altLang="ko-KR" dirty="0" smtClean="0">
                <a:solidFill>
                  <a:schemeClr val="bg1">
                    <a:lumMod val="8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   </a:t>
            </a:r>
            <a:r>
              <a:rPr lang="en-US" altLang="ko-KR" dirty="0">
                <a:solidFill>
                  <a:schemeClr val="bg1">
                    <a:lumMod val="8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1</a:t>
            </a:r>
            <a:r>
              <a:rPr lang="en-US" altLang="ko-KR" dirty="0" smtClean="0">
                <a:solidFill>
                  <a:schemeClr val="bg1">
                    <a:lumMod val="8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.</a:t>
            </a:r>
            <a:r>
              <a:rPr lang="ko-KR" altLang="en-US" dirty="0" smtClean="0">
                <a:solidFill>
                  <a:schemeClr val="bg1">
                    <a:lumMod val="8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한나의 기도에 응답하시는 하나님</a:t>
            </a:r>
            <a:r>
              <a:rPr lang="en-US" altLang="ko-KR" dirty="0">
                <a:solidFill>
                  <a:schemeClr val="bg1">
                    <a:lumMod val="8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(1:1-1:28</a:t>
            </a:r>
            <a:r>
              <a:rPr lang="en-US" altLang="ko-KR" dirty="0" smtClean="0">
                <a:solidFill>
                  <a:schemeClr val="bg1">
                    <a:lumMod val="8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ko-KR" dirty="0">
                <a:solidFill>
                  <a:schemeClr val="bg1">
                    <a:lumMod val="8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en-US" altLang="ko-KR" dirty="0" smtClean="0">
                <a:solidFill>
                  <a:schemeClr val="bg1">
                    <a:lumMod val="8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   2. </a:t>
            </a:r>
            <a:r>
              <a:rPr lang="ko-KR" altLang="en-US" dirty="0" smtClean="0">
                <a:solidFill>
                  <a:schemeClr val="bg1">
                    <a:lumMod val="8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한나의 감사의 찬양</a:t>
            </a:r>
            <a:r>
              <a:rPr lang="en-US" altLang="ko-KR" dirty="0">
                <a:solidFill>
                  <a:schemeClr val="bg1">
                    <a:lumMod val="8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(2:1-2:11</a:t>
            </a:r>
            <a:r>
              <a:rPr lang="en-US" altLang="ko-KR" dirty="0" smtClean="0">
                <a:solidFill>
                  <a:schemeClr val="bg1">
                    <a:lumMod val="8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ko-KR" altLang="en-US" b="1" dirty="0" err="1" smtClean="0">
                <a:solidFill>
                  <a:srgbClr val="002060"/>
                </a:solidFill>
              </a:rPr>
              <a:t>사무엘을</a:t>
            </a:r>
            <a:r>
              <a:rPr lang="ko-KR" altLang="en-US" b="1" dirty="0" smtClean="0">
                <a:solidFill>
                  <a:srgbClr val="002060"/>
                </a:solidFill>
              </a:rPr>
              <a:t> 통한 하나님의 신정</a:t>
            </a:r>
            <a:r>
              <a:rPr lang="en-US" altLang="ko-KR" b="1" dirty="0" smtClean="0">
                <a:solidFill>
                  <a:srgbClr val="002060"/>
                </a:solidFill>
              </a:rPr>
              <a:t>(2:12-12:25)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ko-KR" dirty="0" smtClean="0"/>
              <a:t>     1. </a:t>
            </a:r>
            <a:r>
              <a:rPr lang="ko-KR" altLang="en-US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엘리와</a:t>
            </a:r>
            <a:r>
              <a:rPr lang="ko-KR" altLang="en-US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사무엘 </a:t>
            </a:r>
            <a:r>
              <a:rPr lang="en-US" altLang="ko-KR" dirty="0">
                <a:latin typeface="굴림" panose="020B0600000101010101" pitchFamily="50" charset="-127"/>
                <a:ea typeface="굴림" panose="020B0600000101010101" pitchFamily="50" charset="-127"/>
              </a:rPr>
              <a:t>(2:12-3:21</a:t>
            </a:r>
            <a:r>
              <a:rPr lang="en-US" altLang="ko-KR" dirty="0" smtClean="0">
                <a:latin typeface="굴림" panose="020B0600000101010101" pitchFamily="50" charset="-127"/>
                <a:ea typeface="굴림" panose="020B0600000101010101" pitchFamily="50" charset="-127"/>
              </a:rPr>
              <a:t>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ko-KR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en-US" altLang="ko-KR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   2. </a:t>
            </a:r>
            <a:r>
              <a:rPr lang="ko-KR" altLang="en-US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언약궤</a:t>
            </a:r>
            <a:r>
              <a:rPr lang="en-US" altLang="ko-KR" dirty="0">
                <a:latin typeface="굴림" panose="020B0600000101010101" pitchFamily="50" charset="-127"/>
                <a:ea typeface="굴림" panose="020B0600000101010101" pitchFamily="50" charset="-127"/>
              </a:rPr>
              <a:t>( 4:1-7:2 </a:t>
            </a:r>
            <a:r>
              <a:rPr lang="en-US" altLang="ko-KR" dirty="0" smtClean="0">
                <a:latin typeface="굴림" panose="020B0600000101010101" pitchFamily="50" charset="-127"/>
                <a:ea typeface="굴림" panose="020B0600000101010101" pitchFamily="50" charset="-127"/>
              </a:rPr>
              <a:t>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ko-KR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en-US" altLang="ko-KR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   3. </a:t>
            </a:r>
            <a:r>
              <a:rPr lang="ko-KR" altLang="en-US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사무엘의</a:t>
            </a:r>
            <a:r>
              <a:rPr lang="ko-KR" altLang="en-US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통치</a:t>
            </a:r>
            <a:r>
              <a:rPr lang="en-US" altLang="ko-KR" dirty="0">
                <a:latin typeface="굴림" panose="020B0600000101010101" pitchFamily="50" charset="-127"/>
                <a:ea typeface="굴림" panose="020B0600000101010101" pitchFamily="50" charset="-127"/>
              </a:rPr>
              <a:t>(7:3-12:25</a:t>
            </a:r>
            <a:r>
              <a:rPr lang="en-US" altLang="ko-KR" dirty="0" smtClean="0">
                <a:latin typeface="굴림" panose="020B0600000101010101" pitchFamily="50" charset="-127"/>
                <a:ea typeface="굴림" panose="020B0600000101010101" pitchFamily="50" charset="-127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ko-KR" altLang="en-US" b="1" dirty="0" err="1" smtClean="0">
                <a:solidFill>
                  <a:schemeClr val="bg1">
                    <a:lumMod val="85000"/>
                  </a:schemeClr>
                </a:solidFill>
              </a:rPr>
              <a:t>사울을</a:t>
            </a:r>
            <a:r>
              <a:rPr lang="ko-KR" altLang="en-US" b="1" dirty="0" smtClean="0">
                <a:solidFill>
                  <a:schemeClr val="bg1">
                    <a:lumMod val="85000"/>
                  </a:schemeClr>
                </a:solidFill>
              </a:rPr>
              <a:t> 통한 하나님의 신정 </a:t>
            </a:r>
            <a:r>
              <a:rPr lang="en-US" altLang="ko-KR" b="1" dirty="0" smtClean="0">
                <a:solidFill>
                  <a:schemeClr val="bg1">
                    <a:lumMod val="85000"/>
                  </a:schemeClr>
                </a:solidFill>
              </a:rPr>
              <a:t>(13:1-31:13)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ko-KR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altLang="ko-KR" dirty="0" smtClean="0">
                <a:solidFill>
                  <a:schemeClr val="bg1">
                    <a:lumMod val="85000"/>
                  </a:schemeClr>
                </a:solidFill>
              </a:rPr>
              <a:t>   1. </a:t>
            </a:r>
            <a:r>
              <a:rPr lang="ko-KR" altLang="en-US" dirty="0" err="1" smtClean="0">
                <a:solidFill>
                  <a:schemeClr val="bg1">
                    <a:lumMod val="8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사울의</a:t>
            </a:r>
            <a:r>
              <a:rPr lang="ko-KR" altLang="en-US" dirty="0" smtClean="0">
                <a:solidFill>
                  <a:schemeClr val="bg1">
                    <a:lumMod val="8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첫 번째 죄</a:t>
            </a:r>
            <a:r>
              <a:rPr lang="en-US" altLang="ko-KR" dirty="0">
                <a:solidFill>
                  <a:schemeClr val="bg1">
                    <a:lumMod val="8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(13:1-14:52</a:t>
            </a:r>
            <a:r>
              <a:rPr lang="en-US" altLang="ko-KR" dirty="0" smtClean="0">
                <a:solidFill>
                  <a:schemeClr val="bg1">
                    <a:lumMod val="8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ko-KR" dirty="0">
                <a:solidFill>
                  <a:schemeClr val="bg1">
                    <a:lumMod val="8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en-US" altLang="ko-KR" dirty="0" smtClean="0">
                <a:solidFill>
                  <a:schemeClr val="bg1">
                    <a:lumMod val="8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  2, </a:t>
            </a:r>
            <a:r>
              <a:rPr lang="ko-KR" altLang="en-US" dirty="0" err="1" smtClean="0">
                <a:solidFill>
                  <a:schemeClr val="bg1">
                    <a:lumMod val="8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사울의</a:t>
            </a:r>
            <a:r>
              <a:rPr lang="ko-KR" altLang="en-US" dirty="0" smtClean="0">
                <a:solidFill>
                  <a:schemeClr val="bg1">
                    <a:lumMod val="8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두 번째 죄</a:t>
            </a:r>
            <a:r>
              <a:rPr lang="en-US" altLang="ko-KR" dirty="0">
                <a:solidFill>
                  <a:schemeClr val="bg1">
                    <a:lumMod val="8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(15:1-35</a:t>
            </a:r>
            <a:r>
              <a:rPr lang="en-US" altLang="ko-KR" dirty="0" smtClean="0">
                <a:solidFill>
                  <a:schemeClr val="bg1">
                    <a:lumMod val="8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ko-KR" dirty="0">
                <a:solidFill>
                  <a:schemeClr val="bg1">
                    <a:lumMod val="8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en-US" altLang="ko-KR" dirty="0" smtClean="0">
                <a:solidFill>
                  <a:schemeClr val="bg1">
                    <a:lumMod val="8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  3. </a:t>
            </a:r>
            <a:r>
              <a:rPr lang="ko-KR" altLang="en-US" dirty="0" smtClean="0">
                <a:solidFill>
                  <a:schemeClr val="bg1">
                    <a:lumMod val="8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다윗의 대두</a:t>
            </a:r>
            <a:r>
              <a:rPr lang="en-US" altLang="ko-KR" dirty="0" smtClean="0">
                <a:solidFill>
                  <a:schemeClr val="bg1">
                    <a:lumMod val="8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(</a:t>
            </a:r>
            <a:r>
              <a:rPr lang="en-US" altLang="ko-KR" dirty="0">
                <a:solidFill>
                  <a:schemeClr val="bg1">
                    <a:lumMod val="8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18:1-5</a:t>
            </a:r>
            <a:r>
              <a:rPr lang="en-US" altLang="ko-KR" dirty="0" smtClean="0">
                <a:solidFill>
                  <a:schemeClr val="bg1">
                    <a:lumMod val="8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ko-KR" dirty="0">
                <a:solidFill>
                  <a:schemeClr val="bg1">
                    <a:lumMod val="8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en-US" altLang="ko-KR" dirty="0" smtClean="0">
                <a:solidFill>
                  <a:schemeClr val="bg1">
                    <a:lumMod val="8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  4. </a:t>
            </a:r>
            <a:r>
              <a:rPr lang="ko-KR" altLang="en-US" dirty="0" smtClean="0">
                <a:solidFill>
                  <a:schemeClr val="bg1">
                    <a:lumMod val="8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다윗을 죽이려는 </a:t>
            </a:r>
            <a:r>
              <a:rPr lang="ko-KR" altLang="en-US" dirty="0" err="1" smtClean="0">
                <a:solidFill>
                  <a:schemeClr val="bg1">
                    <a:lumMod val="8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사울과</a:t>
            </a:r>
            <a:r>
              <a:rPr lang="ko-KR" altLang="en-US" dirty="0" smtClean="0">
                <a:solidFill>
                  <a:schemeClr val="bg1">
                    <a:lumMod val="8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도망가는 다윗</a:t>
            </a:r>
            <a:r>
              <a:rPr lang="en-US" altLang="ko-KR" dirty="0">
                <a:solidFill>
                  <a:schemeClr val="bg1">
                    <a:lumMod val="8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(18:10-28:2</a:t>
            </a:r>
            <a:r>
              <a:rPr lang="en-US" altLang="ko-KR" dirty="0" smtClean="0">
                <a:solidFill>
                  <a:schemeClr val="bg1">
                    <a:lumMod val="8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ko-KR" dirty="0">
                <a:solidFill>
                  <a:schemeClr val="bg1">
                    <a:lumMod val="8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en-US" altLang="ko-KR" dirty="0" smtClean="0">
                <a:solidFill>
                  <a:schemeClr val="bg1">
                    <a:lumMod val="8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  5. </a:t>
            </a:r>
            <a:r>
              <a:rPr lang="ko-KR" altLang="en-US" dirty="0" smtClean="0">
                <a:solidFill>
                  <a:schemeClr val="bg1">
                    <a:lumMod val="8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하나님의 심판과 </a:t>
            </a:r>
            <a:r>
              <a:rPr lang="ko-KR" altLang="en-US" dirty="0" err="1" smtClean="0">
                <a:solidFill>
                  <a:schemeClr val="bg1">
                    <a:lumMod val="8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블레셋의</a:t>
            </a:r>
            <a:r>
              <a:rPr lang="ko-KR" altLang="en-US" dirty="0" smtClean="0">
                <a:solidFill>
                  <a:schemeClr val="bg1">
                    <a:lumMod val="8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승리</a:t>
            </a:r>
            <a:endParaRPr lang="en-US" altLang="ko-KR" dirty="0" smtClean="0">
              <a:solidFill>
                <a:schemeClr val="bg1">
                  <a:lumMod val="85000"/>
                </a:schemeClr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08393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32"/>
          <a:stretch/>
        </p:blipFill>
        <p:spPr bwMode="auto">
          <a:xfrm>
            <a:off x="-100890" y="1124744"/>
            <a:ext cx="9251786" cy="453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971600" y="1412776"/>
            <a:ext cx="1584176" cy="4032448"/>
          </a:xfrm>
          <a:prstGeom prst="rect">
            <a:avLst/>
          </a:prstGeom>
          <a:solidFill>
            <a:srgbClr val="FFFF00">
              <a:alpha val="28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chemeClr val="tx1"/>
                </a:solidFill>
              </a:rPr>
              <a:t>사사기 </a:t>
            </a:r>
            <a:endParaRPr lang="en-US" altLang="ko-KR" b="1" dirty="0" smtClean="0">
              <a:solidFill>
                <a:schemeClr val="tx1"/>
              </a:solidFill>
            </a:endParaRPr>
          </a:p>
          <a:p>
            <a:pPr algn="ctr"/>
            <a:r>
              <a:rPr lang="ko-KR" altLang="en-US" b="1" dirty="0" smtClean="0">
                <a:solidFill>
                  <a:schemeClr val="tx1"/>
                </a:solidFill>
              </a:rPr>
              <a:t>룻기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1979712" y="1412776"/>
            <a:ext cx="1224136" cy="4032448"/>
          </a:xfrm>
          <a:prstGeom prst="rect">
            <a:avLst/>
          </a:prstGeom>
          <a:solidFill>
            <a:srgbClr val="FF0000">
              <a:alpha val="8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chemeClr val="tx1"/>
                </a:solidFill>
              </a:rPr>
              <a:t>사무엘 </a:t>
            </a:r>
            <a:endParaRPr lang="en-US" altLang="ko-KR" b="1" dirty="0" smtClean="0">
              <a:solidFill>
                <a:schemeClr val="tx1"/>
              </a:solidFill>
            </a:endParaRPr>
          </a:p>
          <a:p>
            <a:pPr algn="ctr"/>
            <a:r>
              <a:rPr lang="ko-KR" altLang="en-US" b="1" dirty="0" smtClean="0">
                <a:solidFill>
                  <a:schemeClr val="tx1"/>
                </a:solidFill>
              </a:rPr>
              <a:t>상하</a:t>
            </a:r>
            <a:endParaRPr lang="en-US" altLang="ko-KR" b="1" dirty="0" smtClean="0">
              <a:solidFill>
                <a:schemeClr val="tx1"/>
              </a:solidFill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971600" y="6165304"/>
            <a:ext cx="1584176" cy="43204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dirty="0" smtClean="0"/>
              <a:t>사사</a:t>
            </a:r>
            <a:endParaRPr lang="ko-KR" altLang="en-US" sz="2800" dirty="0"/>
          </a:p>
        </p:txBody>
      </p:sp>
      <p:sp>
        <p:nvSpPr>
          <p:cNvPr id="7" name="직사각형 6"/>
          <p:cNvSpPr/>
          <p:nvPr/>
        </p:nvSpPr>
        <p:spPr>
          <a:xfrm>
            <a:off x="2555776" y="5809321"/>
            <a:ext cx="5688632" cy="427991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b="1" dirty="0" smtClean="0">
                <a:solidFill>
                  <a:srgbClr val="FF0000"/>
                </a:solidFill>
              </a:rPr>
              <a:t>왕</a:t>
            </a:r>
            <a:endParaRPr lang="ko-KR" altLang="en-US" sz="2800" b="1" dirty="0">
              <a:solidFill>
                <a:srgbClr val="FF0000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1043608" y="5723964"/>
            <a:ext cx="1463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b="1" u="sng" dirty="0" smtClean="0"/>
              <a:t>삼상 </a:t>
            </a:r>
            <a:r>
              <a:rPr lang="en-US" altLang="ko-KR" b="1" u="sng" dirty="0" smtClean="0"/>
              <a:t>8:7, 19</a:t>
            </a:r>
            <a:endParaRPr lang="ko-KR" altLang="en-US" u="sng" dirty="0"/>
          </a:p>
        </p:txBody>
      </p:sp>
      <p:sp>
        <p:nvSpPr>
          <p:cNvPr id="9" name="직사각형 8"/>
          <p:cNvSpPr/>
          <p:nvPr/>
        </p:nvSpPr>
        <p:spPr>
          <a:xfrm>
            <a:off x="3203848" y="1412776"/>
            <a:ext cx="5040560" cy="4032448"/>
          </a:xfrm>
          <a:prstGeom prst="rect">
            <a:avLst/>
          </a:prstGeom>
          <a:solidFill>
            <a:srgbClr val="7030A0">
              <a:alpha val="1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 smtClean="0">
                <a:solidFill>
                  <a:srgbClr val="FF0000"/>
                </a:solidFill>
              </a:rPr>
              <a:t>열왕기 상하 역대상하</a:t>
            </a:r>
            <a:endParaRPr lang="ko-KR" altLang="en-US" sz="2400" b="1" dirty="0">
              <a:solidFill>
                <a:srgbClr val="FF0000"/>
              </a:solidFill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2555776" y="6407562"/>
            <a:ext cx="5688632" cy="427991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b="1" smtClean="0">
                <a:solidFill>
                  <a:schemeClr val="bg1"/>
                </a:solidFill>
              </a:rPr>
              <a:t>선지</a:t>
            </a:r>
            <a:r>
              <a:rPr lang="ko-KR" altLang="en-US" sz="2800" b="1">
                <a:solidFill>
                  <a:schemeClr val="bg1"/>
                </a:solidFill>
              </a:rPr>
              <a:t>자</a:t>
            </a:r>
            <a:endParaRPr lang="ko-KR" alt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415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3" grpId="0" animBg="1"/>
      <p:bldP spid="7" grpId="0" animBg="1"/>
      <p:bldP spid="8" grpId="0"/>
      <p:bldP spid="9" grpId="0" animBg="1"/>
      <p:bldP spid="1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1. </a:t>
            </a:r>
            <a:r>
              <a:rPr lang="ko-KR" altLang="en-US" dirty="0" err="1" smtClean="0"/>
              <a:t>엘리와</a:t>
            </a:r>
            <a:r>
              <a:rPr lang="ko-KR" altLang="en-US" dirty="0" smtClean="0"/>
              <a:t> 사무엘 </a:t>
            </a:r>
            <a:r>
              <a:rPr lang="en-US" altLang="ko-KR" dirty="0" smtClean="0"/>
              <a:t>(2:12-3:21)</a:t>
            </a:r>
          </a:p>
          <a:p>
            <a:pPr marL="0" indent="0"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 </a:t>
            </a:r>
            <a:r>
              <a:rPr lang="ko-KR" altLang="en-US" sz="2600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엘리</a:t>
            </a:r>
            <a:r>
              <a:rPr lang="ko-KR" altLang="en-US" sz="26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아들들의 나쁜 행실 </a:t>
            </a:r>
            <a:r>
              <a:rPr lang="en-US" altLang="ko-KR" sz="26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( 2:12-17)</a:t>
            </a:r>
          </a:p>
          <a:p>
            <a:pPr marL="0" indent="0">
              <a:buNone/>
            </a:pPr>
            <a:r>
              <a:rPr lang="en-US" altLang="ko-KR" sz="2600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en-US" altLang="ko-KR" sz="26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  </a:t>
            </a:r>
            <a:r>
              <a:rPr lang="ko-KR" altLang="en-US" sz="26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어린 </a:t>
            </a:r>
            <a:r>
              <a:rPr lang="ko-KR" altLang="en-US" sz="2600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사무엘과</a:t>
            </a:r>
            <a:r>
              <a:rPr lang="ko-KR" altLang="en-US" sz="26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한나의 축복 </a:t>
            </a:r>
            <a:r>
              <a:rPr lang="en-US" altLang="ko-KR" sz="26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( 2:18-21 )</a:t>
            </a:r>
          </a:p>
          <a:p>
            <a:pPr marL="0" indent="0">
              <a:buNone/>
            </a:pPr>
            <a:r>
              <a:rPr lang="en-US" altLang="ko-KR" sz="2600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en-US" altLang="ko-KR" sz="26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  </a:t>
            </a:r>
            <a:r>
              <a:rPr lang="ko-KR" altLang="en-US" sz="2600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엘리</a:t>
            </a:r>
            <a:r>
              <a:rPr lang="ko-KR" altLang="en-US" sz="26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집안을 향한 하나님의 저주 </a:t>
            </a:r>
            <a:r>
              <a:rPr lang="en-US" altLang="ko-KR" sz="26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(2:22-36)</a:t>
            </a:r>
          </a:p>
          <a:p>
            <a:pPr marL="0" indent="0">
              <a:buNone/>
            </a:pPr>
            <a:r>
              <a:rPr lang="en-US" altLang="ko-KR" sz="2600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en-US" altLang="ko-KR" sz="26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    </a:t>
            </a:r>
            <a:r>
              <a:rPr lang="ko-KR" altLang="en-US" sz="2600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옵니와</a:t>
            </a:r>
            <a:r>
              <a:rPr lang="ko-KR" altLang="en-US" sz="26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ko-KR" altLang="en-US" sz="2600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비느하스가</a:t>
            </a:r>
            <a:r>
              <a:rPr lang="ko-KR" altLang="en-US" sz="26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한 날에 죽음</a:t>
            </a:r>
            <a:endParaRPr lang="en-US" altLang="ko-KR" sz="2600" dirty="0" smtClean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0" indent="0">
              <a:buNone/>
            </a:pPr>
            <a:r>
              <a:rPr lang="en-US" altLang="ko-KR" sz="2600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en-US" altLang="ko-KR" sz="26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    </a:t>
            </a:r>
            <a:r>
              <a:rPr lang="ko-KR" altLang="en-US" sz="2600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엘리</a:t>
            </a:r>
            <a:r>
              <a:rPr lang="ko-KR" altLang="en-US" sz="26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집안에 영원토록 노인이 없을 것</a:t>
            </a:r>
            <a:r>
              <a:rPr lang="en-US" altLang="ko-KR" sz="26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’</a:t>
            </a:r>
          </a:p>
          <a:p>
            <a:pPr marL="0" indent="0">
              <a:buNone/>
            </a:pPr>
            <a:r>
              <a:rPr lang="en-US" altLang="ko-KR" sz="2600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en-US" altLang="ko-KR" sz="26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    </a:t>
            </a:r>
            <a:r>
              <a:rPr lang="ko-KR" altLang="en-US" sz="2600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엘</a:t>
            </a:r>
            <a:r>
              <a:rPr lang="ko-KR" altLang="en-US" sz="2600" dirty="0" err="1">
                <a:latin typeface="굴림" panose="020B0600000101010101" pitchFamily="50" charset="-127"/>
                <a:ea typeface="굴림" panose="020B0600000101010101" pitchFamily="50" charset="-127"/>
              </a:rPr>
              <a:t>리</a:t>
            </a:r>
            <a:r>
              <a:rPr lang="ko-KR" altLang="en-US" sz="26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대신 새로운 제사장 세울 것</a:t>
            </a:r>
            <a:endParaRPr lang="ko-KR" altLang="en-US" sz="26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934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1. </a:t>
            </a:r>
            <a:r>
              <a:rPr lang="ko-KR" altLang="en-US" dirty="0" err="1" smtClean="0"/>
              <a:t>엘리와</a:t>
            </a:r>
            <a:r>
              <a:rPr lang="ko-KR" altLang="en-US" dirty="0" smtClean="0"/>
              <a:t> 사무엘 </a:t>
            </a:r>
            <a:r>
              <a:rPr lang="en-US" altLang="ko-KR" dirty="0" smtClean="0"/>
              <a:t>(2:12-3:21)</a:t>
            </a:r>
          </a:p>
          <a:p>
            <a:pPr marL="0" indent="0"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 </a:t>
            </a:r>
            <a:r>
              <a:rPr lang="ko-KR" altLang="en-US" sz="2800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사무엘의</a:t>
            </a:r>
            <a:r>
              <a:rPr lang="ko-KR" altLang="en-US" sz="2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소명 </a:t>
            </a:r>
            <a:r>
              <a:rPr lang="en-US" altLang="ko-KR" sz="2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( </a:t>
            </a:r>
            <a:r>
              <a:rPr lang="ko-KR" altLang="en-US" sz="2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예언자 </a:t>
            </a:r>
            <a:r>
              <a:rPr lang="en-US" altLang="ko-KR" sz="2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) (3:1-21)</a:t>
            </a:r>
          </a:p>
          <a:p>
            <a:pPr marL="0" indent="0">
              <a:buNone/>
            </a:pPr>
            <a:r>
              <a:rPr lang="en-US" altLang="ko-KR" sz="2800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en-US" altLang="ko-KR" sz="2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    - </a:t>
            </a:r>
            <a:r>
              <a:rPr lang="ko-KR" altLang="en-US" sz="2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이상</a:t>
            </a:r>
            <a:r>
              <a:rPr lang="en-US" altLang="ko-KR" sz="2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/</a:t>
            </a:r>
            <a:r>
              <a:rPr lang="ko-KR" altLang="en-US" sz="2800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하존</a:t>
            </a:r>
            <a:r>
              <a:rPr lang="ko-KR" altLang="en-US" sz="2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en-US" altLang="ko-KR" sz="2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VISION(</a:t>
            </a:r>
            <a:r>
              <a:rPr lang="ko-KR" altLang="en-US" sz="2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말씀과 보임</a:t>
            </a:r>
            <a:r>
              <a:rPr lang="en-US" altLang="ko-KR" sz="2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)-</a:t>
            </a:r>
            <a:r>
              <a:rPr lang="ko-KR" altLang="en-US" sz="2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잠</a:t>
            </a:r>
            <a:r>
              <a:rPr lang="en-US" altLang="ko-KR" sz="2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29:18</a:t>
            </a:r>
          </a:p>
          <a:p>
            <a:pPr marL="0" indent="0">
              <a:buNone/>
            </a:pPr>
            <a:r>
              <a:rPr lang="en-US" altLang="ko-KR" sz="2800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en-US" altLang="ko-KR" sz="2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    - </a:t>
            </a:r>
            <a:r>
              <a:rPr lang="ko-KR" altLang="en-US" sz="2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중보자</a:t>
            </a:r>
            <a:r>
              <a:rPr lang="en-US" altLang="ko-KR" sz="2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, </a:t>
            </a:r>
            <a:r>
              <a:rPr lang="ko-KR" altLang="en-US" sz="2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메신저</a:t>
            </a:r>
            <a:endParaRPr lang="en-US" altLang="ko-KR" sz="2800" dirty="0" smtClean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0" indent="0">
              <a:buNone/>
            </a:pPr>
            <a:r>
              <a:rPr lang="en-US" altLang="ko-KR" sz="2800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en-US" altLang="ko-KR" sz="2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    - </a:t>
            </a:r>
            <a:r>
              <a:rPr lang="ko-KR" altLang="en-US" sz="2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하나님의 등불 </a:t>
            </a:r>
            <a:r>
              <a:rPr lang="en-US" altLang="ko-KR" sz="2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( Incubation </a:t>
            </a:r>
            <a:r>
              <a:rPr lang="ko-KR" altLang="en-US" sz="2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기도</a:t>
            </a:r>
            <a:r>
              <a:rPr lang="en-US" altLang="ko-KR" sz="2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-</a:t>
            </a:r>
            <a:r>
              <a:rPr lang="ko-KR" altLang="en-US" sz="2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성전</a:t>
            </a:r>
            <a:r>
              <a:rPr lang="en-US" altLang="ko-KR" sz="2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)</a:t>
            </a:r>
            <a:endParaRPr lang="ko-KR" altLang="en-US" sz="28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2194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5069160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2. </a:t>
            </a:r>
            <a:r>
              <a:rPr lang="ko-KR" altLang="en-US" dirty="0" err="1" smtClean="0"/>
              <a:t>언약궤</a:t>
            </a:r>
            <a:r>
              <a:rPr lang="ko-KR" altLang="en-US" dirty="0" smtClean="0"/>
              <a:t> </a:t>
            </a:r>
            <a:r>
              <a:rPr lang="en-US" altLang="ko-KR" dirty="0" smtClean="0"/>
              <a:t>( 4:1-7:2 )</a:t>
            </a:r>
          </a:p>
          <a:p>
            <a:pPr marL="0" indent="0">
              <a:buNone/>
            </a:pPr>
            <a:r>
              <a:rPr lang="en-US" altLang="ko-KR" sz="2800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en-US" altLang="ko-KR" sz="2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 1. </a:t>
            </a:r>
            <a:r>
              <a:rPr lang="ko-KR" altLang="en-US" sz="2800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블레셋의</a:t>
            </a:r>
            <a:r>
              <a:rPr lang="ko-KR" altLang="en-US" sz="2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승리와 </a:t>
            </a:r>
            <a:r>
              <a:rPr lang="ko-KR" altLang="en-US" sz="2800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언약궤의</a:t>
            </a:r>
            <a:r>
              <a:rPr lang="ko-KR" altLang="en-US" sz="2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ko-KR" altLang="en-US" sz="2800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배앗김</a:t>
            </a:r>
            <a:r>
              <a:rPr lang="en-US" altLang="ko-KR" sz="2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(4:1-11)</a:t>
            </a:r>
          </a:p>
          <a:p>
            <a:pPr marL="0" indent="0">
              <a:buNone/>
            </a:pPr>
            <a:r>
              <a:rPr lang="en-US" altLang="ko-KR" sz="2800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en-US" altLang="ko-KR" sz="2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 2. </a:t>
            </a:r>
            <a:r>
              <a:rPr lang="ko-KR" altLang="en-US" sz="2800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엘리</a:t>
            </a:r>
            <a:r>
              <a:rPr lang="ko-KR" altLang="en-US" sz="2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가정 심판 </a:t>
            </a:r>
            <a:r>
              <a:rPr lang="en-US" altLang="ko-KR" sz="2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(</a:t>
            </a:r>
            <a:r>
              <a:rPr lang="ko-KR" altLang="en-US" sz="2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삼상</a:t>
            </a:r>
            <a:r>
              <a:rPr lang="en-US" altLang="ko-KR" sz="2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4:12-22)</a:t>
            </a:r>
            <a:r>
              <a:rPr lang="ko-KR" altLang="en-US" sz="2800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이가봇</a:t>
            </a:r>
            <a:r>
              <a:rPr lang="en-US" altLang="ko-KR" sz="2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(</a:t>
            </a:r>
            <a:r>
              <a:rPr lang="ko-KR" altLang="en-US" sz="2800" u="sng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렘</a:t>
            </a:r>
            <a:r>
              <a:rPr lang="en-US" altLang="ko-KR" sz="2800" u="sng" dirty="0" smtClean="0">
                <a:latin typeface="굴림" panose="020B0600000101010101" pitchFamily="50" charset="-127"/>
                <a:ea typeface="굴림" panose="020B0600000101010101" pitchFamily="50" charset="-127"/>
              </a:rPr>
              <a:t>7:12</a:t>
            </a:r>
            <a:r>
              <a:rPr lang="en-US" altLang="ko-KR" sz="2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)</a:t>
            </a:r>
          </a:p>
          <a:p>
            <a:pPr marL="0" indent="0">
              <a:buNone/>
            </a:pPr>
            <a:r>
              <a:rPr lang="en-US" altLang="ko-KR" sz="2800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en-US" altLang="ko-KR" sz="2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 3. </a:t>
            </a:r>
            <a:r>
              <a:rPr lang="ko-KR" altLang="en-US" sz="2800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블레셋을</a:t>
            </a:r>
            <a:r>
              <a:rPr lang="ko-KR" altLang="en-US" sz="2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심판하신 하나님 </a:t>
            </a:r>
            <a:r>
              <a:rPr lang="en-US" altLang="ko-KR" sz="2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(5:1-12)</a:t>
            </a:r>
          </a:p>
          <a:p>
            <a:pPr marL="0" indent="0">
              <a:buNone/>
            </a:pPr>
            <a:r>
              <a:rPr lang="en-US" altLang="ko-KR" dirty="0" smtClean="0"/>
              <a:t>      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0488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4528" y="1104419"/>
            <a:ext cx="8435222" cy="5461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457257" y="273422"/>
            <a:ext cx="84194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400" dirty="0"/>
              <a:t>삼상</a:t>
            </a:r>
            <a:r>
              <a:rPr lang="en-US" altLang="ko-KR" sz="2400" dirty="0"/>
              <a:t>5:1 </a:t>
            </a:r>
            <a:r>
              <a:rPr lang="ko-KR" altLang="en-US" sz="2400" dirty="0" err="1"/>
              <a:t>블레셋</a:t>
            </a:r>
            <a:r>
              <a:rPr lang="ko-KR" altLang="en-US" sz="2400" dirty="0"/>
              <a:t> 사람이 하나님의 궤를 빼앗아 가지고 </a:t>
            </a:r>
            <a:r>
              <a:rPr lang="ko-KR" altLang="en-US" sz="2400" dirty="0" err="1"/>
              <a:t>에벤에셀에서부터</a:t>
            </a:r>
            <a:r>
              <a:rPr lang="ko-KR" altLang="en-US" sz="2400" dirty="0"/>
              <a:t> </a:t>
            </a:r>
            <a:r>
              <a:rPr lang="ko-KR" altLang="en-US" sz="2400" dirty="0" err="1"/>
              <a:t>아스돗에</a:t>
            </a:r>
            <a:r>
              <a:rPr lang="ko-KR" altLang="en-US" sz="2400" dirty="0"/>
              <a:t> 이르니라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0" t="12775" r="3510" b="8295"/>
          <a:stretch/>
        </p:blipFill>
        <p:spPr bwMode="auto">
          <a:xfrm>
            <a:off x="-8605464" y="722592"/>
            <a:ext cx="8435222" cy="5676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423" y="1115778"/>
            <a:ext cx="7277067" cy="5528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6372200" y="4365104"/>
            <a:ext cx="1584176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err="1" smtClean="0">
                <a:solidFill>
                  <a:srgbClr val="FF0000"/>
                </a:solidFill>
              </a:rPr>
              <a:t>라마다임소빔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6732240" y="2717439"/>
            <a:ext cx="792088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dirty="0" smtClean="0">
                <a:solidFill>
                  <a:srgbClr val="FF0000"/>
                </a:solidFill>
              </a:rPr>
              <a:t>실로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4499992" y="2204864"/>
            <a:ext cx="1152128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dirty="0" err="1" smtClean="0">
                <a:solidFill>
                  <a:srgbClr val="FF0000"/>
                </a:solidFill>
              </a:rPr>
              <a:t>에벤에셀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3419872" y="2132856"/>
            <a:ext cx="792088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dirty="0" err="1" smtClean="0">
                <a:solidFill>
                  <a:srgbClr val="FF0000"/>
                </a:solidFill>
              </a:rPr>
              <a:t>아</a:t>
            </a:r>
            <a:r>
              <a:rPr lang="ko-KR" altLang="en-US" dirty="0" err="1">
                <a:solidFill>
                  <a:srgbClr val="FF0000"/>
                </a:solidFill>
              </a:rPr>
              <a:t>벡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1028423" y="4869160"/>
            <a:ext cx="1023297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mtClean="0">
                <a:solidFill>
                  <a:srgbClr val="FF0000"/>
                </a:solidFill>
              </a:rPr>
              <a:t>아스</a:t>
            </a:r>
            <a:r>
              <a:rPr lang="ko-KR" altLang="en-US" dirty="0" err="1" smtClean="0">
                <a:solidFill>
                  <a:srgbClr val="FF0000"/>
                </a:solidFill>
              </a:rPr>
              <a:t>돗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3347864" y="5589240"/>
            <a:ext cx="792088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dirty="0" smtClean="0">
                <a:solidFill>
                  <a:srgbClr val="FF0000"/>
                </a:solidFill>
              </a:rPr>
              <a:t>가드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4175956" y="5301208"/>
            <a:ext cx="1188132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dirty="0" err="1" smtClean="0">
                <a:solidFill>
                  <a:srgbClr val="FF0000"/>
                </a:solidFill>
              </a:rPr>
              <a:t>벳세메스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4427984" y="4365104"/>
            <a:ext cx="1396448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mtClean="0">
                <a:solidFill>
                  <a:srgbClr val="FF0000"/>
                </a:solidFill>
              </a:rPr>
              <a:t>기럇여아림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451170" y="5949280"/>
            <a:ext cx="8425487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ko-KR" altLang="en-US" sz="2000" dirty="0"/>
              <a:t>삼상</a:t>
            </a:r>
            <a:r>
              <a:rPr lang="en-US" altLang="ko-KR" sz="2000" dirty="0"/>
              <a:t>7:2 </a:t>
            </a:r>
            <a:r>
              <a:rPr lang="ko-KR" altLang="en-US" sz="2000" dirty="0"/>
              <a:t>궤가 </a:t>
            </a:r>
            <a:r>
              <a:rPr lang="ko-KR" altLang="en-US" sz="2000" dirty="0" err="1"/>
              <a:t>기럇여아림에</a:t>
            </a:r>
            <a:r>
              <a:rPr lang="ko-KR" altLang="en-US" sz="2000" dirty="0"/>
              <a:t> 들어간 날부터 이십 년 동안을 오래 </a:t>
            </a:r>
            <a:r>
              <a:rPr lang="ko-KR" altLang="en-US" sz="2000" dirty="0" err="1"/>
              <a:t>있은지라</a:t>
            </a:r>
            <a:r>
              <a:rPr lang="ko-KR" altLang="en-US" sz="2000" dirty="0"/>
              <a:t> 이스라엘 온 족속이 여호와를 </a:t>
            </a:r>
            <a:r>
              <a:rPr lang="ko-KR" altLang="en-US" sz="2000" dirty="0" err="1"/>
              <a:t>사모하니라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24439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5069160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2. </a:t>
            </a:r>
            <a:r>
              <a:rPr lang="ko-KR" altLang="en-US" dirty="0" err="1" smtClean="0"/>
              <a:t>언약궤</a:t>
            </a:r>
            <a:r>
              <a:rPr lang="ko-KR" altLang="en-US" dirty="0" smtClean="0"/>
              <a:t> </a:t>
            </a:r>
            <a:r>
              <a:rPr lang="en-US" altLang="ko-KR" dirty="0" smtClean="0"/>
              <a:t>( 4:1-7:2 )</a:t>
            </a:r>
          </a:p>
          <a:p>
            <a:pPr marL="0" indent="0">
              <a:buNone/>
            </a:pPr>
            <a:r>
              <a:rPr lang="en-US" altLang="ko-KR" sz="2800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en-US" altLang="ko-KR" sz="2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 1. </a:t>
            </a:r>
            <a:r>
              <a:rPr lang="ko-KR" altLang="en-US" sz="2800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블레셋의</a:t>
            </a:r>
            <a:r>
              <a:rPr lang="ko-KR" altLang="en-US" sz="2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승리와 </a:t>
            </a:r>
            <a:r>
              <a:rPr lang="ko-KR" altLang="en-US" sz="2800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언약궤의</a:t>
            </a:r>
            <a:r>
              <a:rPr lang="ko-KR" altLang="en-US" sz="2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ko-KR" altLang="en-US" sz="2800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배앗김</a:t>
            </a:r>
            <a:r>
              <a:rPr lang="en-US" altLang="ko-KR" sz="2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(4:1-11)</a:t>
            </a:r>
          </a:p>
          <a:p>
            <a:pPr marL="0" indent="0">
              <a:buNone/>
            </a:pPr>
            <a:r>
              <a:rPr lang="en-US" altLang="ko-KR" sz="2800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en-US" altLang="ko-KR" sz="2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 2. </a:t>
            </a:r>
            <a:r>
              <a:rPr lang="ko-KR" altLang="en-US" sz="2800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엘리</a:t>
            </a:r>
            <a:r>
              <a:rPr lang="ko-KR" altLang="en-US" sz="2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가정 심판 </a:t>
            </a:r>
            <a:r>
              <a:rPr lang="en-US" altLang="ko-KR" sz="2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(</a:t>
            </a:r>
            <a:r>
              <a:rPr lang="ko-KR" altLang="en-US" sz="2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삼상</a:t>
            </a:r>
            <a:r>
              <a:rPr lang="en-US" altLang="ko-KR" sz="2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4:12-22)</a:t>
            </a:r>
            <a:r>
              <a:rPr lang="ko-KR" altLang="en-US" sz="2800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이가봇</a:t>
            </a:r>
            <a:r>
              <a:rPr lang="en-US" altLang="ko-KR" sz="2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(</a:t>
            </a:r>
            <a:r>
              <a:rPr lang="ko-KR" altLang="en-US" sz="2800" u="sng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렘</a:t>
            </a:r>
            <a:r>
              <a:rPr lang="en-US" altLang="ko-KR" sz="2800" u="sng" dirty="0" smtClean="0">
                <a:latin typeface="굴림" panose="020B0600000101010101" pitchFamily="50" charset="-127"/>
                <a:ea typeface="굴림" panose="020B0600000101010101" pitchFamily="50" charset="-127"/>
              </a:rPr>
              <a:t>7:12</a:t>
            </a:r>
            <a:r>
              <a:rPr lang="en-US" altLang="ko-KR" sz="2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)</a:t>
            </a:r>
          </a:p>
          <a:p>
            <a:pPr marL="0" indent="0">
              <a:buNone/>
            </a:pPr>
            <a:r>
              <a:rPr lang="en-US" altLang="ko-KR" sz="2800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en-US" altLang="ko-KR" sz="2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 3. </a:t>
            </a:r>
            <a:r>
              <a:rPr lang="ko-KR" altLang="en-US" sz="2800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블레셋을</a:t>
            </a:r>
            <a:r>
              <a:rPr lang="ko-KR" altLang="en-US" sz="2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심판하신 하나님 </a:t>
            </a:r>
            <a:r>
              <a:rPr lang="en-US" altLang="ko-KR" sz="2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(5:1-12)</a:t>
            </a:r>
          </a:p>
          <a:p>
            <a:pPr marL="0" indent="0">
              <a:buNone/>
            </a:pPr>
            <a:r>
              <a:rPr lang="en-US" altLang="ko-KR" sz="2800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en-US" altLang="ko-KR" sz="2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 4. </a:t>
            </a:r>
            <a:r>
              <a:rPr lang="ko-KR" altLang="en-US" sz="2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돌아온 </a:t>
            </a:r>
            <a:r>
              <a:rPr lang="ko-KR" altLang="en-US" sz="2800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언약궤</a:t>
            </a:r>
            <a:r>
              <a:rPr lang="ko-KR" altLang="en-US" sz="2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en-US" altLang="ko-KR" sz="2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(6:1-7:2)</a:t>
            </a:r>
          </a:p>
          <a:p>
            <a:pPr marL="0" indent="0">
              <a:buNone/>
            </a:pPr>
            <a:r>
              <a:rPr lang="en-US" altLang="ko-KR" sz="2800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en-US" altLang="ko-KR" sz="2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       </a:t>
            </a:r>
            <a:r>
              <a:rPr lang="ko-KR" altLang="en-US" sz="2800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언약궤를</a:t>
            </a:r>
            <a:r>
              <a:rPr lang="ko-KR" altLang="en-US" sz="2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멸시하는 생각</a:t>
            </a:r>
            <a:r>
              <a:rPr lang="en-US" altLang="ko-KR" sz="2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(</a:t>
            </a:r>
            <a:r>
              <a:rPr lang="en-US" altLang="ko-KR" sz="2800" u="sng" dirty="0" smtClean="0">
                <a:latin typeface="굴림" panose="020B0600000101010101" pitchFamily="50" charset="-127"/>
                <a:ea typeface="굴림" panose="020B0600000101010101" pitchFamily="50" charset="-127"/>
              </a:rPr>
              <a:t>6:19</a:t>
            </a:r>
            <a:r>
              <a:rPr lang="en-US" altLang="ko-KR" sz="2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)</a:t>
            </a:r>
          </a:p>
          <a:p>
            <a:pPr marL="0" indent="0">
              <a:buNone/>
            </a:pPr>
            <a:r>
              <a:rPr lang="en-US" altLang="ko-KR" sz="2800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en-US" altLang="ko-KR" sz="2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     6</a:t>
            </a:r>
            <a:r>
              <a:rPr lang="ko-KR" altLang="en-US" sz="2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장과 </a:t>
            </a:r>
            <a:r>
              <a:rPr lang="en-US" altLang="ko-KR" sz="2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7</a:t>
            </a:r>
            <a:r>
              <a:rPr lang="ko-KR" altLang="en-US" sz="2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장 사이 </a:t>
            </a:r>
            <a:r>
              <a:rPr lang="en-US" altLang="ko-KR" sz="2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– 20</a:t>
            </a:r>
            <a:r>
              <a:rPr lang="ko-KR" altLang="en-US" sz="2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년</a:t>
            </a:r>
            <a:r>
              <a:rPr lang="en-US" altLang="ko-KR" sz="2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(</a:t>
            </a:r>
            <a:r>
              <a:rPr lang="en-US" altLang="ko-KR" sz="2800" u="sng" dirty="0" smtClean="0">
                <a:latin typeface="굴림" panose="020B0600000101010101" pitchFamily="50" charset="-127"/>
                <a:ea typeface="굴림" panose="020B0600000101010101" pitchFamily="50" charset="-127"/>
              </a:rPr>
              <a:t>7:2</a:t>
            </a:r>
            <a:r>
              <a:rPr lang="en-US" altLang="ko-KR" sz="2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)</a:t>
            </a:r>
            <a:r>
              <a:rPr lang="en-US" altLang="ko-KR" dirty="0" smtClean="0"/>
              <a:t>      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8945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37" y="1322704"/>
            <a:ext cx="5886202" cy="4410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5576" y="5795972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삼상</a:t>
            </a:r>
            <a:r>
              <a:rPr lang="en-US" altLang="ko-KR" dirty="0" smtClean="0"/>
              <a:t>6:14 </a:t>
            </a:r>
            <a:r>
              <a:rPr lang="ko-KR" altLang="en-US" dirty="0" err="1" smtClean="0"/>
              <a:t>벳세메스와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법궤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48064" y="5088832"/>
            <a:ext cx="35283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/>
              <a:t>하나님의 </a:t>
            </a:r>
            <a:r>
              <a:rPr lang="ko-KR" altLang="en-US" sz="2000" b="1" dirty="0" err="1" smtClean="0">
                <a:solidFill>
                  <a:srgbClr val="FF0000"/>
                </a:solidFill>
              </a:rPr>
              <a:t>법궤에</a:t>
            </a:r>
            <a:r>
              <a:rPr lang="ko-KR" altLang="en-US" sz="2000" b="1" dirty="0" smtClean="0">
                <a:solidFill>
                  <a:srgbClr val="FF0000"/>
                </a:solidFill>
              </a:rPr>
              <a:t> 대한 생각</a:t>
            </a:r>
            <a:endParaRPr lang="en-US" altLang="ko-KR" sz="2000" b="1" dirty="0" smtClean="0">
              <a:solidFill>
                <a:srgbClr val="FF0000"/>
              </a:solidFill>
            </a:endParaRPr>
          </a:p>
          <a:p>
            <a:r>
              <a:rPr lang="en-US" altLang="ko-KR" sz="2000" dirty="0" smtClean="0"/>
              <a:t>(</a:t>
            </a:r>
            <a:r>
              <a:rPr lang="ko-KR" altLang="en-US" sz="2000" dirty="0" smtClean="0"/>
              <a:t>삼상</a:t>
            </a:r>
            <a:r>
              <a:rPr lang="en-US" altLang="ko-KR" sz="2000" dirty="0" smtClean="0"/>
              <a:t>6:19, </a:t>
            </a:r>
            <a:r>
              <a:rPr lang="ko-KR" altLang="en-US" sz="2000" dirty="0" err="1" smtClean="0">
                <a:solidFill>
                  <a:schemeClr val="bg1">
                    <a:lumMod val="75000"/>
                  </a:schemeClr>
                </a:solidFill>
              </a:rPr>
              <a:t>삼하</a:t>
            </a:r>
            <a:r>
              <a:rPr lang="en-US" altLang="ko-KR" sz="2000" dirty="0" smtClean="0">
                <a:solidFill>
                  <a:schemeClr val="bg1">
                    <a:lumMod val="75000"/>
                  </a:schemeClr>
                </a:solidFill>
              </a:rPr>
              <a:t>6:3-8</a:t>
            </a:r>
            <a:r>
              <a:rPr lang="en-US" altLang="ko-KR" sz="2000" dirty="0" smtClean="0"/>
              <a:t>)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369440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삼상</a:t>
            </a:r>
            <a:r>
              <a:rPr lang="en-US" altLang="ko-KR" dirty="0" smtClean="0"/>
              <a:t>6:19 </a:t>
            </a:r>
            <a:r>
              <a:rPr lang="ko-KR" altLang="en-US" dirty="0" err="1" smtClean="0">
                <a:solidFill>
                  <a:srgbClr val="000000"/>
                </a:solidFill>
                <a:latin typeface="굴림"/>
                <a:ea typeface="굴림"/>
              </a:rPr>
              <a:t>벧세메스</a:t>
            </a:r>
            <a:r>
              <a:rPr lang="ko-KR" altLang="en-US" dirty="0" smtClean="0">
                <a:solidFill>
                  <a:srgbClr val="000000"/>
                </a:solidFill>
                <a:latin typeface="굴림"/>
                <a:ea typeface="굴림"/>
              </a:rPr>
              <a:t> </a:t>
            </a:r>
            <a:r>
              <a:rPr lang="ko-KR" altLang="en-US" dirty="0">
                <a:solidFill>
                  <a:srgbClr val="000000"/>
                </a:solidFill>
                <a:latin typeface="굴림"/>
                <a:ea typeface="굴림"/>
              </a:rPr>
              <a:t>사람들이 여호와의 궤를 들여다 본고로 그들을 치사 </a:t>
            </a:r>
            <a:r>
              <a:rPr lang="en-US" altLang="ko-KR" dirty="0">
                <a:solidFill>
                  <a:srgbClr val="000000"/>
                </a:solidFill>
                <a:latin typeface="굴림"/>
                <a:ea typeface="굴림"/>
              </a:rPr>
              <a:t>(</a:t>
            </a:r>
            <a:r>
              <a:rPr lang="ko-KR" altLang="en-US" dirty="0">
                <a:solidFill>
                  <a:srgbClr val="000000"/>
                </a:solidFill>
                <a:latin typeface="굴림"/>
                <a:ea typeface="굴림"/>
              </a:rPr>
              <a:t>오만</a:t>
            </a:r>
            <a:r>
              <a:rPr lang="en-US" altLang="ko-KR" dirty="0">
                <a:solidFill>
                  <a:srgbClr val="000000"/>
                </a:solidFill>
                <a:latin typeface="굴림"/>
                <a:ea typeface="굴림"/>
              </a:rPr>
              <a:t>)</a:t>
            </a:r>
            <a:r>
              <a:rPr lang="ko-KR" altLang="en-US" dirty="0" err="1">
                <a:solidFill>
                  <a:srgbClr val="000000"/>
                </a:solidFill>
                <a:latin typeface="굴림"/>
                <a:ea typeface="굴림"/>
              </a:rPr>
              <a:t>칠십인을</a:t>
            </a:r>
            <a:r>
              <a:rPr lang="ko-KR" altLang="en-US" dirty="0">
                <a:solidFill>
                  <a:srgbClr val="000000"/>
                </a:solidFill>
                <a:latin typeface="굴림"/>
                <a:ea typeface="굴림"/>
              </a:rPr>
              <a:t> 죽이신지라 여호와께서 백성을 쳐서 크게 </a:t>
            </a:r>
            <a:r>
              <a:rPr lang="ko-KR" altLang="en-US" dirty="0" err="1">
                <a:solidFill>
                  <a:srgbClr val="000000"/>
                </a:solidFill>
                <a:latin typeface="굴림"/>
                <a:ea typeface="굴림"/>
              </a:rPr>
              <a:t>살륙하셨으므로</a:t>
            </a:r>
            <a:r>
              <a:rPr lang="ko-KR" altLang="en-US" dirty="0">
                <a:solidFill>
                  <a:srgbClr val="000000"/>
                </a:solidFill>
                <a:latin typeface="굴림"/>
                <a:ea typeface="굴림"/>
              </a:rPr>
              <a:t> 백성이 애곡하였더라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2706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 lnSpcReduction="10000"/>
          </a:bodyPr>
          <a:lstStyle/>
          <a:p>
            <a:r>
              <a:rPr lang="en-US" altLang="ko-KR" dirty="0" smtClean="0"/>
              <a:t>3. </a:t>
            </a:r>
            <a:r>
              <a:rPr lang="ko-KR" altLang="en-US" dirty="0" err="1" smtClean="0"/>
              <a:t>사무엘의</a:t>
            </a:r>
            <a:r>
              <a:rPr lang="ko-KR" altLang="en-US" dirty="0" smtClean="0"/>
              <a:t> 통치와 왕을 세우시는 하나님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 smtClean="0"/>
              <a:t>   (7:3-12:25)</a:t>
            </a:r>
          </a:p>
          <a:p>
            <a:pPr marL="0" indent="0"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 </a:t>
            </a:r>
            <a:r>
              <a:rPr lang="ko-KR" altLang="en-US" sz="2800" u="sng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미스바</a:t>
            </a:r>
            <a:r>
              <a:rPr lang="ko-KR" altLang="en-US" sz="2800" u="sng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성회</a:t>
            </a:r>
            <a:r>
              <a:rPr lang="ko-KR" altLang="en-US" sz="2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와 </a:t>
            </a:r>
            <a:r>
              <a:rPr lang="ko-KR" altLang="en-US" sz="2800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사무엘의</a:t>
            </a:r>
            <a:r>
              <a:rPr lang="ko-KR" altLang="en-US" sz="2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통치 </a:t>
            </a:r>
            <a:r>
              <a:rPr lang="en-US" altLang="ko-KR" sz="2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(7:3-17)</a:t>
            </a:r>
          </a:p>
          <a:p>
            <a:pPr marL="0" indent="0">
              <a:buNone/>
            </a:pPr>
            <a:r>
              <a:rPr lang="en-US" altLang="ko-KR" sz="2800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en-US" altLang="ko-KR" sz="2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     - 7:3 ~</a:t>
            </a:r>
            <a:r>
              <a:rPr lang="ko-KR" altLang="en-US" sz="2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제하고 </a:t>
            </a:r>
            <a:r>
              <a:rPr lang="en-US" altLang="ko-KR" sz="2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~</a:t>
            </a:r>
            <a:r>
              <a:rPr lang="ko-KR" altLang="en-US" sz="2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그만 섬기라 </a:t>
            </a:r>
            <a:r>
              <a:rPr lang="en-US" altLang="ko-KR" sz="2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(</a:t>
            </a:r>
            <a:r>
              <a:rPr lang="ko-KR" altLang="en-US" sz="2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하나는 버림</a:t>
            </a:r>
            <a:r>
              <a:rPr lang="en-US" altLang="ko-KR" sz="2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)</a:t>
            </a:r>
          </a:p>
          <a:p>
            <a:pPr marL="0" indent="0">
              <a:buNone/>
            </a:pPr>
            <a:r>
              <a:rPr lang="en-US" altLang="ko-KR" sz="2800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en-US" altLang="ko-KR" sz="2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     </a:t>
            </a:r>
            <a:r>
              <a:rPr lang="en-US" altLang="ko-KR" sz="2800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en-US" altLang="ko-KR" sz="2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     </a:t>
            </a:r>
            <a:r>
              <a:rPr lang="ko-KR" altLang="en-US" sz="2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진실하게 </a:t>
            </a:r>
            <a:r>
              <a:rPr lang="ko-KR" altLang="en-US" sz="28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겸하여 섬김</a:t>
            </a:r>
            <a:endParaRPr lang="en-US" altLang="ko-KR" sz="2800" b="1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0" indent="0">
              <a:buNone/>
            </a:pPr>
            <a:r>
              <a:rPr lang="en-US" altLang="ko-KR" sz="2800" dirty="0">
                <a:latin typeface="굴림" panose="020B0600000101010101" pitchFamily="50" charset="-127"/>
                <a:ea typeface="굴림" panose="020B0600000101010101" pitchFamily="50" charset="-127"/>
              </a:rPr>
              <a:t>     </a:t>
            </a:r>
            <a:r>
              <a:rPr lang="en-US" altLang="ko-KR" sz="2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 - </a:t>
            </a:r>
            <a:r>
              <a:rPr lang="ko-KR" altLang="en-US" sz="2800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미스바</a:t>
            </a:r>
            <a:r>
              <a:rPr lang="ko-KR" altLang="en-US" sz="2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en-US" altLang="ko-KR" sz="2800" dirty="0">
                <a:latin typeface="굴림" panose="020B0600000101010101" pitchFamily="50" charset="-127"/>
                <a:ea typeface="굴림" panose="020B0600000101010101" pitchFamily="50" charset="-127"/>
              </a:rPr>
              <a:t>/ </a:t>
            </a:r>
            <a:r>
              <a:rPr lang="ko-KR" altLang="en-US" sz="2800" b="1" dirty="0" err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에벤에셀</a:t>
            </a:r>
            <a:endParaRPr lang="ko-KR" altLang="en-US" sz="2800" b="1" dirty="0">
              <a:solidFill>
                <a:srgbClr val="FF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0" indent="0">
              <a:buNone/>
            </a:pPr>
            <a:r>
              <a:rPr lang="en-US" altLang="ko-KR" sz="2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  </a:t>
            </a:r>
            <a:r>
              <a:rPr lang="ko-KR" altLang="en-US" sz="2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이스라엘이 왕을 요구하다 </a:t>
            </a:r>
            <a:r>
              <a:rPr lang="en-US" altLang="ko-KR" sz="2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(8:1-22)(</a:t>
            </a:r>
            <a:r>
              <a:rPr lang="ko-KR" altLang="en-US" sz="2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신</a:t>
            </a:r>
            <a:r>
              <a:rPr lang="en-US" altLang="ko-KR" sz="2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17)</a:t>
            </a:r>
          </a:p>
          <a:p>
            <a:pPr marL="0" indent="0">
              <a:buNone/>
            </a:pPr>
            <a:r>
              <a:rPr lang="en-US" altLang="ko-KR" sz="2800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en-US" altLang="ko-KR" sz="2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 </a:t>
            </a:r>
            <a:r>
              <a:rPr lang="ko-KR" altLang="en-US" sz="2800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사무엘과</a:t>
            </a:r>
            <a:r>
              <a:rPr lang="ko-KR" altLang="en-US" sz="2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ko-KR" altLang="en-US" sz="2800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사울의</a:t>
            </a:r>
            <a:r>
              <a:rPr lang="ko-KR" altLang="en-US" sz="2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만남 </a:t>
            </a:r>
            <a:r>
              <a:rPr lang="en-US" altLang="ko-KR" sz="2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(9:1-24)</a:t>
            </a:r>
          </a:p>
          <a:p>
            <a:pPr marL="0" indent="0">
              <a:buNone/>
            </a:pPr>
            <a:r>
              <a:rPr lang="en-US" altLang="ko-KR" sz="2800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en-US" altLang="ko-KR" sz="2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 </a:t>
            </a:r>
            <a:r>
              <a:rPr lang="ko-KR" altLang="en-US" sz="2800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사울에게</a:t>
            </a:r>
            <a:r>
              <a:rPr lang="ko-KR" altLang="en-US" sz="2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기름 부으심 </a:t>
            </a:r>
            <a:r>
              <a:rPr lang="en-US" altLang="ko-KR" sz="2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(9:25-10:8)/</a:t>
            </a:r>
            <a:r>
              <a:rPr lang="ko-KR" altLang="en-US" sz="2800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베냐민</a:t>
            </a:r>
            <a:endParaRPr lang="en-US" altLang="ko-KR" sz="2800" dirty="0" smtClean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0" indent="0">
              <a:buNone/>
            </a:pPr>
            <a:r>
              <a:rPr lang="en-US" altLang="ko-KR" sz="2800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en-US" altLang="ko-KR" sz="2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 </a:t>
            </a:r>
            <a:r>
              <a:rPr lang="ko-KR" altLang="en-US" sz="2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여호와의 신이 임한 사울 </a:t>
            </a:r>
            <a:r>
              <a:rPr lang="en-US" altLang="ko-KR" sz="2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(10:9-16)</a:t>
            </a:r>
          </a:p>
          <a:p>
            <a:pPr marL="0" indent="0">
              <a:buNone/>
            </a:pPr>
            <a:endParaRPr lang="ko-KR" altLang="en-US" sz="28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7752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0" t="12775" r="3510" b="8295"/>
          <a:stretch/>
        </p:blipFill>
        <p:spPr bwMode="auto">
          <a:xfrm>
            <a:off x="-8605464" y="722592"/>
            <a:ext cx="8435222" cy="5676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423" y="1115778"/>
            <a:ext cx="7277067" cy="5528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직사각형 13"/>
          <p:cNvSpPr/>
          <p:nvPr/>
        </p:nvSpPr>
        <p:spPr>
          <a:xfrm>
            <a:off x="3347864" y="5589240"/>
            <a:ext cx="792088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dirty="0" smtClean="0">
                <a:solidFill>
                  <a:srgbClr val="FF0000"/>
                </a:solidFill>
              </a:rPr>
              <a:t>가드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4644008" y="4005064"/>
            <a:ext cx="1273196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chemeClr val="tx1"/>
                </a:solidFill>
              </a:rPr>
              <a:t>    </a:t>
            </a:r>
            <a:r>
              <a:rPr lang="ko-KR" altLang="en-US" b="1" dirty="0" err="1" smtClean="0">
                <a:solidFill>
                  <a:schemeClr val="tx1"/>
                </a:solidFill>
              </a:rPr>
              <a:t>미스바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7" name="타원 6"/>
          <p:cNvSpPr/>
          <p:nvPr/>
        </p:nvSpPr>
        <p:spPr>
          <a:xfrm>
            <a:off x="5868144" y="4113076"/>
            <a:ext cx="238972" cy="18002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1089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 lnSpcReduction="10000"/>
          </a:bodyPr>
          <a:lstStyle/>
          <a:p>
            <a:r>
              <a:rPr lang="en-US" altLang="ko-KR" dirty="0" smtClean="0"/>
              <a:t>3. </a:t>
            </a:r>
            <a:r>
              <a:rPr lang="ko-KR" altLang="en-US" dirty="0" err="1" smtClean="0"/>
              <a:t>사무엘의</a:t>
            </a:r>
            <a:r>
              <a:rPr lang="ko-KR" altLang="en-US" dirty="0" smtClean="0"/>
              <a:t> 통치와 왕을 세우시는 하나님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 smtClean="0"/>
              <a:t>   (7:3-12:25)</a:t>
            </a:r>
          </a:p>
          <a:p>
            <a:pPr marL="0" indent="0"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 </a:t>
            </a:r>
            <a:r>
              <a:rPr lang="ko-KR" altLang="en-US" sz="2800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미스바</a:t>
            </a:r>
            <a:r>
              <a:rPr lang="ko-KR" altLang="en-US" sz="2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성회와 </a:t>
            </a:r>
            <a:r>
              <a:rPr lang="ko-KR" altLang="en-US" sz="2800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사무엘의</a:t>
            </a:r>
            <a:r>
              <a:rPr lang="ko-KR" altLang="en-US" sz="2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통치 </a:t>
            </a:r>
            <a:r>
              <a:rPr lang="en-US" altLang="ko-KR" sz="2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(7:3-17)</a:t>
            </a:r>
          </a:p>
          <a:p>
            <a:pPr marL="0" indent="0">
              <a:buNone/>
            </a:pPr>
            <a:r>
              <a:rPr lang="en-US" altLang="ko-KR" sz="2800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en-US" altLang="ko-KR" sz="2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     - 7:3 ~</a:t>
            </a:r>
            <a:r>
              <a:rPr lang="ko-KR" altLang="en-US" sz="2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제하고 </a:t>
            </a:r>
            <a:r>
              <a:rPr lang="en-US" altLang="ko-KR" sz="2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~</a:t>
            </a:r>
            <a:r>
              <a:rPr lang="ko-KR" altLang="en-US" sz="2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그만 섬기라 </a:t>
            </a:r>
            <a:r>
              <a:rPr lang="en-US" altLang="ko-KR" sz="2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(</a:t>
            </a:r>
            <a:r>
              <a:rPr lang="ko-KR" altLang="en-US" sz="2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하나는 버림</a:t>
            </a:r>
            <a:r>
              <a:rPr lang="en-US" altLang="ko-KR" sz="2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)</a:t>
            </a:r>
          </a:p>
          <a:p>
            <a:pPr marL="0" indent="0">
              <a:buNone/>
            </a:pPr>
            <a:r>
              <a:rPr lang="en-US" altLang="ko-KR" sz="2800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en-US" altLang="ko-KR" sz="2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     </a:t>
            </a:r>
            <a:r>
              <a:rPr lang="en-US" altLang="ko-KR" sz="2800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en-US" altLang="ko-KR" sz="2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     </a:t>
            </a:r>
            <a:r>
              <a:rPr lang="ko-KR" altLang="en-US" sz="2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진실하게 </a:t>
            </a:r>
            <a:r>
              <a:rPr lang="ko-KR" altLang="en-US" sz="28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겸하여 섬김</a:t>
            </a:r>
            <a:endParaRPr lang="en-US" altLang="ko-KR" sz="2800" b="1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0" indent="0">
              <a:buNone/>
            </a:pPr>
            <a:r>
              <a:rPr lang="en-US" altLang="ko-KR" sz="2800" dirty="0">
                <a:latin typeface="굴림" panose="020B0600000101010101" pitchFamily="50" charset="-127"/>
                <a:ea typeface="굴림" panose="020B0600000101010101" pitchFamily="50" charset="-127"/>
              </a:rPr>
              <a:t>     </a:t>
            </a:r>
            <a:r>
              <a:rPr lang="en-US" altLang="ko-KR" sz="2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 - </a:t>
            </a:r>
            <a:r>
              <a:rPr lang="ko-KR" altLang="en-US" sz="2800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미스바</a:t>
            </a:r>
            <a:r>
              <a:rPr lang="ko-KR" altLang="en-US" sz="2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en-US" altLang="ko-KR" sz="2800" dirty="0">
                <a:latin typeface="굴림" panose="020B0600000101010101" pitchFamily="50" charset="-127"/>
                <a:ea typeface="굴림" panose="020B0600000101010101" pitchFamily="50" charset="-127"/>
              </a:rPr>
              <a:t>/ </a:t>
            </a:r>
            <a:r>
              <a:rPr lang="ko-KR" altLang="en-US" sz="2800" b="1" dirty="0" err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에벤에셀</a:t>
            </a:r>
            <a:endParaRPr lang="ko-KR" altLang="en-US" sz="2800" b="1" dirty="0">
              <a:solidFill>
                <a:srgbClr val="FF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0" indent="0">
              <a:buNone/>
            </a:pPr>
            <a:r>
              <a:rPr lang="en-US" altLang="ko-KR" sz="2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  </a:t>
            </a:r>
            <a:r>
              <a:rPr lang="ko-KR" altLang="en-US" sz="2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이스라엘이 왕을 요구하다 </a:t>
            </a:r>
            <a:r>
              <a:rPr lang="en-US" altLang="ko-KR" sz="2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(8:1-22)(</a:t>
            </a:r>
            <a:r>
              <a:rPr lang="ko-KR" altLang="en-US" sz="2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신</a:t>
            </a:r>
            <a:r>
              <a:rPr lang="en-US" altLang="ko-KR" sz="2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17)</a:t>
            </a:r>
          </a:p>
          <a:p>
            <a:pPr marL="0" indent="0">
              <a:buNone/>
            </a:pPr>
            <a:r>
              <a:rPr lang="en-US" altLang="ko-KR" sz="2800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en-US" altLang="ko-KR" sz="2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 </a:t>
            </a:r>
            <a:r>
              <a:rPr lang="ko-KR" altLang="en-US" sz="2800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사무엘과</a:t>
            </a:r>
            <a:r>
              <a:rPr lang="ko-KR" altLang="en-US" sz="2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ko-KR" altLang="en-US" sz="2800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사울의</a:t>
            </a:r>
            <a:r>
              <a:rPr lang="ko-KR" altLang="en-US" sz="2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만남 </a:t>
            </a:r>
            <a:r>
              <a:rPr lang="en-US" altLang="ko-KR" sz="2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(9:1-24)</a:t>
            </a:r>
          </a:p>
          <a:p>
            <a:pPr marL="0" indent="0">
              <a:buNone/>
            </a:pPr>
            <a:r>
              <a:rPr lang="en-US" altLang="ko-KR" sz="2800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en-US" altLang="ko-KR" sz="2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 </a:t>
            </a:r>
            <a:r>
              <a:rPr lang="ko-KR" altLang="en-US" sz="2800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사울에게</a:t>
            </a:r>
            <a:r>
              <a:rPr lang="ko-KR" altLang="en-US" sz="2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기름 부으심 </a:t>
            </a:r>
            <a:r>
              <a:rPr lang="en-US" altLang="ko-KR" sz="2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(9:25-10:8)/</a:t>
            </a:r>
            <a:r>
              <a:rPr lang="ko-KR" altLang="en-US" sz="2800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베냐민</a:t>
            </a:r>
            <a:endParaRPr lang="en-US" altLang="ko-KR" sz="2800" dirty="0" smtClean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0" indent="0">
              <a:buNone/>
            </a:pPr>
            <a:r>
              <a:rPr lang="en-US" altLang="ko-KR" sz="2800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en-US" altLang="ko-KR" sz="2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 </a:t>
            </a:r>
            <a:r>
              <a:rPr lang="ko-KR" altLang="en-US" sz="2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여호와의 신이 임한 사울 </a:t>
            </a:r>
            <a:r>
              <a:rPr lang="en-US" altLang="ko-KR" sz="2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(10:9-16)</a:t>
            </a:r>
          </a:p>
          <a:p>
            <a:pPr marL="0" indent="0">
              <a:buNone/>
            </a:pPr>
            <a:endParaRPr lang="ko-KR" altLang="en-US" sz="28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9704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왕을 요구함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z="2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(</a:t>
            </a:r>
            <a:r>
              <a:rPr lang="ko-KR" altLang="en-US" sz="2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삼상</a:t>
            </a:r>
            <a:r>
              <a:rPr lang="en-US" altLang="ko-KR" sz="2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8:7</a:t>
            </a:r>
            <a:r>
              <a:rPr lang="en-US" altLang="ko-KR" sz="2800" dirty="0">
                <a:latin typeface="굴림" panose="020B0600000101010101" pitchFamily="50" charset="-127"/>
                <a:ea typeface="굴림" panose="020B0600000101010101" pitchFamily="50" charset="-127"/>
              </a:rPr>
              <a:t>) </a:t>
            </a:r>
            <a:r>
              <a:rPr lang="ko-KR" altLang="en-US" sz="2800" dirty="0">
                <a:latin typeface="굴림" panose="020B0600000101010101" pitchFamily="50" charset="-127"/>
                <a:ea typeface="굴림" panose="020B0600000101010101" pitchFamily="50" charset="-127"/>
              </a:rPr>
              <a:t>여호와께서 </a:t>
            </a:r>
            <a:r>
              <a:rPr lang="ko-KR" altLang="en-US" sz="2800" dirty="0" err="1">
                <a:latin typeface="굴림" panose="020B0600000101010101" pitchFamily="50" charset="-127"/>
                <a:ea typeface="굴림" panose="020B0600000101010101" pitchFamily="50" charset="-127"/>
              </a:rPr>
              <a:t>사무엘에게</a:t>
            </a:r>
            <a:r>
              <a:rPr lang="ko-KR" altLang="en-US" sz="2800" dirty="0">
                <a:latin typeface="굴림" panose="020B0600000101010101" pitchFamily="50" charset="-127"/>
                <a:ea typeface="굴림" panose="020B0600000101010101" pitchFamily="50" charset="-127"/>
              </a:rPr>
              <a:t> 이르시되 백성이 네게 한 말을 다 들으라 그들이 너를 </a:t>
            </a:r>
            <a:r>
              <a:rPr lang="ko-KR" altLang="en-US" sz="2800" b="1" u="sng" dirty="0">
                <a:solidFill>
                  <a:srgbClr val="7030A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버림</a:t>
            </a:r>
            <a:r>
              <a:rPr lang="ko-KR" altLang="en-US" sz="2800" dirty="0">
                <a:latin typeface="굴림" panose="020B0600000101010101" pitchFamily="50" charset="-127"/>
                <a:ea typeface="굴림" panose="020B0600000101010101" pitchFamily="50" charset="-127"/>
              </a:rPr>
              <a:t>이 아니요 </a:t>
            </a:r>
            <a:r>
              <a:rPr lang="ko-KR" altLang="en-US" sz="2800" b="1" dirty="0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나를 버려 자기들의 왕이 되지 못하게 함이니라</a:t>
            </a:r>
          </a:p>
          <a:p>
            <a:r>
              <a:rPr lang="en-US" altLang="ko-KR" sz="2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(</a:t>
            </a:r>
            <a:r>
              <a:rPr lang="ko-KR" altLang="en-US" sz="2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삼상</a:t>
            </a:r>
            <a:r>
              <a:rPr lang="en-US" altLang="ko-KR" sz="2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8:19</a:t>
            </a:r>
            <a:r>
              <a:rPr lang="en-US" altLang="ko-KR" sz="2800" dirty="0">
                <a:latin typeface="굴림" panose="020B0600000101010101" pitchFamily="50" charset="-127"/>
                <a:ea typeface="굴림" panose="020B0600000101010101" pitchFamily="50" charset="-127"/>
              </a:rPr>
              <a:t>) </a:t>
            </a:r>
            <a:r>
              <a:rPr lang="ko-KR" altLang="en-US" sz="2800" dirty="0">
                <a:latin typeface="굴림" panose="020B0600000101010101" pitchFamily="50" charset="-127"/>
                <a:ea typeface="굴림" panose="020B0600000101010101" pitchFamily="50" charset="-127"/>
              </a:rPr>
              <a:t>백성이 </a:t>
            </a:r>
            <a:r>
              <a:rPr lang="ko-KR" altLang="en-US" sz="2800" dirty="0" err="1">
                <a:latin typeface="굴림" panose="020B0600000101010101" pitchFamily="50" charset="-127"/>
                <a:ea typeface="굴림" panose="020B0600000101010101" pitchFamily="50" charset="-127"/>
              </a:rPr>
              <a:t>사무엘의</a:t>
            </a:r>
            <a:r>
              <a:rPr lang="ko-KR" altLang="en-US" sz="2800" dirty="0">
                <a:latin typeface="굴림" panose="020B0600000101010101" pitchFamily="50" charset="-127"/>
                <a:ea typeface="굴림" panose="020B0600000101010101" pitchFamily="50" charset="-127"/>
              </a:rPr>
              <a:t> 말 듣기를 </a:t>
            </a:r>
            <a:r>
              <a:rPr lang="ko-KR" altLang="en-US" sz="2800" b="1" u="sng" dirty="0">
                <a:solidFill>
                  <a:srgbClr val="7030A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거절</a:t>
            </a:r>
            <a:r>
              <a:rPr lang="ko-KR" altLang="en-US" sz="2800" dirty="0">
                <a:latin typeface="굴림" panose="020B0600000101010101" pitchFamily="50" charset="-127"/>
                <a:ea typeface="굴림" panose="020B0600000101010101" pitchFamily="50" charset="-127"/>
              </a:rPr>
              <a:t>하여 가로되 </a:t>
            </a:r>
            <a:r>
              <a:rPr lang="ko-KR" altLang="en-US" sz="2800" b="1" dirty="0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아니로소이다 우리도 우리 왕이 있어야 하리니</a:t>
            </a:r>
          </a:p>
          <a:p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971600" y="6165304"/>
            <a:ext cx="1584176" cy="43204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dirty="0" smtClean="0"/>
              <a:t>사사</a:t>
            </a:r>
            <a:endParaRPr lang="ko-KR" altLang="en-US" sz="2800" dirty="0"/>
          </a:p>
        </p:txBody>
      </p:sp>
      <p:sp>
        <p:nvSpPr>
          <p:cNvPr id="7" name="직사각형 6"/>
          <p:cNvSpPr/>
          <p:nvPr/>
        </p:nvSpPr>
        <p:spPr>
          <a:xfrm>
            <a:off x="2555776" y="6169361"/>
            <a:ext cx="5688632" cy="427991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b="1" smtClean="0">
                <a:solidFill>
                  <a:srgbClr val="FF0000"/>
                </a:solidFill>
              </a:rPr>
              <a:t>왕</a:t>
            </a:r>
            <a:endParaRPr lang="ko-KR" alt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24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80802"/>
            <a:ext cx="3528392" cy="4181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978451" y="5791016"/>
            <a:ext cx="29386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/>
              <a:t>삼상 </a:t>
            </a:r>
            <a:r>
              <a:rPr lang="en-US" altLang="ko-KR" dirty="0" smtClean="0"/>
              <a:t>10:1 </a:t>
            </a:r>
            <a:r>
              <a:rPr lang="ko-KR" altLang="en-US" dirty="0" err="1" smtClean="0"/>
              <a:t>사울의</a:t>
            </a:r>
            <a:r>
              <a:rPr lang="ko-KR" altLang="en-US" dirty="0" smtClean="0"/>
              <a:t> 기름부음</a:t>
            </a:r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4283968" y="404664"/>
            <a:ext cx="170591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400" b="1" dirty="0" smtClean="0">
                <a:solidFill>
                  <a:srgbClr val="7030A0"/>
                </a:solidFill>
              </a:rPr>
              <a:t>왕의 제도</a:t>
            </a:r>
            <a:endParaRPr lang="en-US" altLang="ko-KR" sz="2400" b="1" dirty="0" smtClean="0">
              <a:solidFill>
                <a:srgbClr val="7030A0"/>
              </a:solidFill>
            </a:endParaRPr>
          </a:p>
          <a:p>
            <a:r>
              <a:rPr lang="ko-KR" altLang="en-US" sz="2400" dirty="0" smtClean="0"/>
              <a:t>신</a:t>
            </a:r>
            <a:r>
              <a:rPr lang="en-US" altLang="ko-KR" sz="2400" dirty="0" smtClean="0"/>
              <a:t>17:14-20</a:t>
            </a:r>
            <a:endParaRPr lang="ko-KR" altLang="en-US" sz="2400" dirty="0"/>
          </a:p>
        </p:txBody>
      </p:sp>
      <p:sp>
        <p:nvSpPr>
          <p:cNvPr id="5" name="직사각형 4"/>
          <p:cNvSpPr/>
          <p:nvPr/>
        </p:nvSpPr>
        <p:spPr>
          <a:xfrm>
            <a:off x="4788024" y="1382034"/>
            <a:ext cx="21948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/>
              <a:t>여호와의 택하신 자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4802280" y="1751366"/>
            <a:ext cx="25891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/>
              <a:t>네 형제 중에서 한 사람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4802280" y="2242923"/>
            <a:ext cx="23583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/>
              <a:t>말을 많이 두지 말 것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4815054" y="2668886"/>
            <a:ext cx="35125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/>
              <a:t>백성을 </a:t>
            </a:r>
            <a:r>
              <a:rPr lang="ko-KR" altLang="en-US" dirty="0" err="1"/>
              <a:t>애굽으로</a:t>
            </a:r>
            <a:r>
              <a:rPr lang="ko-KR" altLang="en-US" dirty="0"/>
              <a:t> 돌아가게 말 것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4799162" y="3100934"/>
            <a:ext cx="25891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/>
              <a:t>아내를 </a:t>
            </a:r>
            <a:r>
              <a:rPr lang="ko-KR" altLang="en-US" dirty="0" smtClean="0"/>
              <a:t>많이 두지 </a:t>
            </a:r>
            <a:r>
              <a:rPr lang="ko-KR" altLang="en-US" dirty="0" err="1" smtClean="0"/>
              <a:t>말것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11" name="직사각형 10"/>
          <p:cNvSpPr/>
          <p:nvPr/>
        </p:nvSpPr>
        <p:spPr>
          <a:xfrm>
            <a:off x="4799162" y="3470266"/>
            <a:ext cx="41376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 err="1"/>
              <a:t>은금을</a:t>
            </a:r>
            <a:r>
              <a:rPr lang="ko-KR" altLang="en-US" dirty="0"/>
              <a:t> 자기를 위하여 많이 쌓지 말 것</a:t>
            </a:r>
          </a:p>
        </p:txBody>
      </p:sp>
      <p:sp>
        <p:nvSpPr>
          <p:cNvPr id="12" name="직사각형 11"/>
          <p:cNvSpPr/>
          <p:nvPr/>
        </p:nvSpPr>
        <p:spPr>
          <a:xfrm>
            <a:off x="4788024" y="3893022"/>
            <a:ext cx="21130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 err="1"/>
              <a:t>율법서를</a:t>
            </a:r>
            <a:r>
              <a:rPr lang="ko-KR" altLang="en-US" dirty="0"/>
              <a:t> 등사하여</a:t>
            </a:r>
          </a:p>
        </p:txBody>
      </p:sp>
      <p:sp>
        <p:nvSpPr>
          <p:cNvPr id="13" name="직사각형 12"/>
          <p:cNvSpPr/>
          <p:nvPr/>
        </p:nvSpPr>
        <p:spPr>
          <a:xfrm>
            <a:off x="5169019" y="4325070"/>
            <a:ext cx="33634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/>
              <a:t>평생에 자기 옆에 두고 읽어서 </a:t>
            </a:r>
          </a:p>
        </p:txBody>
      </p:sp>
      <p:sp>
        <p:nvSpPr>
          <p:cNvPr id="14" name="직사각형 13"/>
          <p:cNvSpPr/>
          <p:nvPr/>
        </p:nvSpPr>
        <p:spPr>
          <a:xfrm>
            <a:off x="5182362" y="4694402"/>
            <a:ext cx="29690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/>
              <a:t>여호와 경외하기를 배우며 </a:t>
            </a:r>
          </a:p>
        </p:txBody>
      </p:sp>
      <p:sp>
        <p:nvSpPr>
          <p:cNvPr id="15" name="직사각형 14"/>
          <p:cNvSpPr/>
          <p:nvPr/>
        </p:nvSpPr>
        <p:spPr>
          <a:xfrm>
            <a:off x="5216642" y="5054442"/>
            <a:ext cx="35942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/>
              <a:t>율법의 모든 말과 이 규례를 </a:t>
            </a:r>
            <a:r>
              <a:rPr lang="ko-KR" altLang="en-US" dirty="0" smtClean="0"/>
              <a:t>지켜</a:t>
            </a:r>
            <a:endParaRPr lang="ko-KR" altLang="en-US" dirty="0"/>
          </a:p>
        </p:txBody>
      </p:sp>
      <p:sp>
        <p:nvSpPr>
          <p:cNvPr id="17" name="직사각형 16"/>
          <p:cNvSpPr/>
          <p:nvPr/>
        </p:nvSpPr>
        <p:spPr>
          <a:xfrm>
            <a:off x="4815054" y="5576174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 smtClean="0"/>
              <a:t>그리하면</a:t>
            </a:r>
            <a:endParaRPr lang="ko-KR" altLang="en-US" dirty="0"/>
          </a:p>
        </p:txBody>
      </p:sp>
      <p:sp>
        <p:nvSpPr>
          <p:cNvPr id="16" name="직사각형 15"/>
          <p:cNvSpPr/>
          <p:nvPr/>
        </p:nvSpPr>
        <p:spPr>
          <a:xfrm>
            <a:off x="4788024" y="5973014"/>
            <a:ext cx="43685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/>
              <a:t>마음이 그 </a:t>
            </a:r>
            <a:r>
              <a:rPr lang="ko-KR" altLang="en-US" b="1" dirty="0">
                <a:solidFill>
                  <a:srgbClr val="FF0000"/>
                </a:solidFill>
              </a:rPr>
              <a:t>형제 위에 교만하지 아니하고 </a:t>
            </a:r>
          </a:p>
        </p:txBody>
      </p:sp>
      <p:sp>
        <p:nvSpPr>
          <p:cNvPr id="18" name="직사각형 17"/>
          <p:cNvSpPr/>
          <p:nvPr/>
        </p:nvSpPr>
        <p:spPr>
          <a:xfrm>
            <a:off x="4815054" y="6342346"/>
            <a:ext cx="39741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/>
              <a:t>좌로나 우로나 치우치지 아니하리니 </a:t>
            </a:r>
          </a:p>
        </p:txBody>
      </p:sp>
      <p:sp>
        <p:nvSpPr>
          <p:cNvPr id="19" name="직사각형 18"/>
          <p:cNvSpPr/>
          <p:nvPr/>
        </p:nvSpPr>
        <p:spPr>
          <a:xfrm>
            <a:off x="955686" y="6176341"/>
            <a:ext cx="34002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/>
              <a:t>삼상</a:t>
            </a:r>
            <a:r>
              <a:rPr lang="en-US" altLang="ko-KR" dirty="0" smtClean="0"/>
              <a:t>10:6 </a:t>
            </a:r>
            <a:r>
              <a:rPr lang="ko-KR" altLang="en-US" b="1" dirty="0" smtClean="0">
                <a:solidFill>
                  <a:srgbClr val="FF0000"/>
                </a:solidFill>
              </a:rPr>
              <a:t>여호와의 신이 임하여</a:t>
            </a:r>
            <a:endParaRPr lang="en-US" altLang="ko-KR" b="1" dirty="0" smtClean="0">
              <a:solidFill>
                <a:srgbClr val="FF0000"/>
              </a:solidFill>
            </a:endParaRPr>
          </a:p>
          <a:p>
            <a:r>
              <a:rPr lang="en-US" altLang="ko-KR" dirty="0"/>
              <a:t> </a:t>
            </a:r>
            <a:r>
              <a:rPr lang="en-US" altLang="ko-KR" dirty="0" smtClean="0"/>
              <a:t>           </a:t>
            </a:r>
            <a:r>
              <a:rPr lang="ko-KR" altLang="en-US" dirty="0" smtClean="0"/>
              <a:t>변하여 새 사람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77040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7" grpId="0"/>
      <p:bldP spid="16" grpId="0"/>
      <p:bldP spid="1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5257800"/>
          </a:xfrm>
        </p:spPr>
        <p:txBody>
          <a:bodyPr>
            <a:normAutofit/>
          </a:bodyPr>
          <a:lstStyle/>
          <a:p>
            <a:r>
              <a:rPr lang="en-US" altLang="ko-KR" dirty="0"/>
              <a:t>3</a:t>
            </a:r>
            <a:r>
              <a:rPr lang="en-US" altLang="ko-KR" dirty="0" smtClean="0"/>
              <a:t>. </a:t>
            </a:r>
            <a:r>
              <a:rPr lang="ko-KR" altLang="en-US" dirty="0" err="1" smtClean="0"/>
              <a:t>사무엘의</a:t>
            </a:r>
            <a:r>
              <a:rPr lang="ko-KR" altLang="en-US" dirty="0" smtClean="0"/>
              <a:t> 통치와 왕을 세우시는 하나님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 smtClean="0"/>
              <a:t>   (7:3-12:25)</a:t>
            </a:r>
          </a:p>
          <a:p>
            <a:pPr marL="0" indent="0"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  </a:t>
            </a:r>
            <a:r>
              <a:rPr lang="ko-KR" altLang="en-US" sz="2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왕으로 선출된 사울 </a:t>
            </a:r>
            <a:r>
              <a:rPr lang="en-US" altLang="ko-KR" sz="2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(10:17-27)</a:t>
            </a:r>
          </a:p>
          <a:p>
            <a:pPr marL="0" indent="0">
              <a:buNone/>
            </a:pPr>
            <a:r>
              <a:rPr lang="en-US" altLang="ko-KR" sz="2800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en-US" altLang="ko-KR" sz="2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   </a:t>
            </a:r>
            <a:r>
              <a:rPr lang="ko-KR" altLang="en-US" sz="2800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암몬을</a:t>
            </a:r>
            <a:r>
              <a:rPr lang="ko-KR" altLang="en-US" sz="2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친 사울 </a:t>
            </a:r>
            <a:r>
              <a:rPr lang="en-US" altLang="ko-KR" sz="2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(11:1-11 </a:t>
            </a:r>
            <a:r>
              <a:rPr lang="ko-KR" altLang="en-US" sz="2800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길르앗</a:t>
            </a:r>
            <a:r>
              <a:rPr lang="ko-KR" altLang="en-US" sz="2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ko-KR" altLang="en-US" sz="2800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아베스</a:t>
            </a:r>
            <a:r>
              <a:rPr lang="en-US" altLang="ko-KR" sz="2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)</a:t>
            </a:r>
          </a:p>
          <a:p>
            <a:pPr marL="0" indent="0">
              <a:buNone/>
            </a:pPr>
            <a:r>
              <a:rPr lang="en-US" altLang="ko-KR" sz="2800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en-US" altLang="ko-KR" sz="2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   </a:t>
            </a:r>
            <a:r>
              <a:rPr lang="ko-KR" altLang="en-US" sz="2800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사무엘이</a:t>
            </a:r>
            <a:r>
              <a:rPr lang="ko-KR" altLang="en-US" sz="2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ko-KR" altLang="en-US" sz="2800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사울을</a:t>
            </a:r>
            <a:r>
              <a:rPr lang="ko-KR" altLang="en-US" sz="2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왕으로 세우다 </a:t>
            </a:r>
            <a:r>
              <a:rPr lang="en-US" altLang="ko-KR" sz="2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(11:12-15)</a:t>
            </a:r>
          </a:p>
          <a:p>
            <a:pPr marL="0" indent="0">
              <a:buNone/>
            </a:pPr>
            <a:r>
              <a:rPr lang="en-US" altLang="ko-KR" sz="2800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en-US" altLang="ko-KR" sz="2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   </a:t>
            </a:r>
            <a:r>
              <a:rPr lang="ko-KR" altLang="en-US" sz="2800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사무엘의</a:t>
            </a:r>
            <a:r>
              <a:rPr lang="ko-KR" altLang="en-US" sz="2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고별 설교 </a:t>
            </a:r>
            <a:r>
              <a:rPr lang="en-US" altLang="ko-KR" sz="2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(12:1-25)</a:t>
            </a:r>
          </a:p>
          <a:p>
            <a:pPr marL="0" indent="0">
              <a:buNone/>
            </a:pPr>
            <a:r>
              <a:rPr lang="en-US" altLang="ko-KR" sz="2800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en-US" altLang="ko-KR" sz="2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    - </a:t>
            </a:r>
            <a:r>
              <a:rPr lang="ko-KR" altLang="en-US" sz="2800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사사시대의</a:t>
            </a:r>
            <a:r>
              <a:rPr lang="ko-KR" altLang="en-US" sz="2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고별</a:t>
            </a:r>
            <a:r>
              <a:rPr lang="en-US" altLang="ko-KR" sz="2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---- </a:t>
            </a:r>
            <a:r>
              <a:rPr lang="ko-KR" altLang="en-US" sz="2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선지자로 사역</a:t>
            </a:r>
            <a:endParaRPr lang="en-US" altLang="ko-KR" sz="2800" dirty="0" smtClean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0" indent="0">
              <a:buNone/>
            </a:pPr>
            <a:r>
              <a:rPr lang="en-US" altLang="ko-KR" sz="2800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en-US" altLang="ko-KR" sz="2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    - </a:t>
            </a:r>
            <a:r>
              <a:rPr lang="ko-KR" altLang="en-US" sz="2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왕정시대의 출발</a:t>
            </a:r>
            <a:r>
              <a:rPr lang="en-US" altLang="ko-KR" sz="2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---- </a:t>
            </a:r>
            <a:r>
              <a:rPr lang="ko-KR" altLang="en-US" sz="2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나비</a:t>
            </a:r>
            <a:r>
              <a:rPr lang="en-US" altLang="ko-KR" sz="2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, </a:t>
            </a:r>
            <a:r>
              <a:rPr lang="ko-KR" altLang="en-US" sz="2800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호제</a:t>
            </a:r>
            <a:endParaRPr lang="en-US" altLang="ko-KR" sz="2800" dirty="0" smtClean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0" indent="0">
              <a:buNone/>
            </a:pPr>
            <a:endParaRPr lang="ko-KR" altLang="en-US" sz="28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971600" y="6165304"/>
            <a:ext cx="1584176" cy="43204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dirty="0" smtClean="0"/>
              <a:t>사사</a:t>
            </a:r>
            <a:endParaRPr lang="ko-KR" altLang="en-US" sz="2800" dirty="0"/>
          </a:p>
        </p:txBody>
      </p:sp>
      <p:sp>
        <p:nvSpPr>
          <p:cNvPr id="5" name="직사각형 4"/>
          <p:cNvSpPr/>
          <p:nvPr/>
        </p:nvSpPr>
        <p:spPr>
          <a:xfrm>
            <a:off x="2555776" y="5809321"/>
            <a:ext cx="5688632" cy="427991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b="1" dirty="0" smtClean="0">
                <a:solidFill>
                  <a:srgbClr val="FF0000"/>
                </a:solidFill>
              </a:rPr>
              <a:t>왕</a:t>
            </a:r>
            <a:endParaRPr lang="ko-KR" altLang="en-US" sz="2800" b="1" dirty="0">
              <a:solidFill>
                <a:srgbClr val="FF0000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2915816" y="5830336"/>
            <a:ext cx="1463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b="1" dirty="0" smtClean="0"/>
              <a:t>삼상 </a:t>
            </a:r>
            <a:r>
              <a:rPr lang="en-US" altLang="ko-KR" b="1" dirty="0" smtClean="0"/>
              <a:t>8:7, 19</a:t>
            </a:r>
            <a:endParaRPr lang="ko-KR" altLang="en-US" dirty="0"/>
          </a:p>
        </p:txBody>
      </p:sp>
      <p:sp>
        <p:nvSpPr>
          <p:cNvPr id="7" name="직사각형 6"/>
          <p:cNvSpPr/>
          <p:nvPr/>
        </p:nvSpPr>
        <p:spPr>
          <a:xfrm>
            <a:off x="2555776" y="6407562"/>
            <a:ext cx="5688632" cy="427991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b="1" smtClean="0">
                <a:solidFill>
                  <a:schemeClr val="bg1"/>
                </a:solidFill>
              </a:rPr>
              <a:t>선지</a:t>
            </a:r>
            <a:r>
              <a:rPr lang="ko-KR" altLang="en-US" sz="2800" b="1">
                <a:solidFill>
                  <a:schemeClr val="bg1"/>
                </a:solidFill>
              </a:rPr>
              <a:t>자</a:t>
            </a:r>
            <a:endParaRPr lang="ko-KR" alt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846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332656"/>
            <a:ext cx="8686800" cy="6336704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ko-KR" altLang="en-US" b="1" dirty="0" smtClean="0">
                <a:solidFill>
                  <a:schemeClr val="bg1">
                    <a:lumMod val="85000"/>
                  </a:schemeClr>
                </a:solidFill>
              </a:rPr>
              <a:t>한나 기도 응답과 감사찬양</a:t>
            </a:r>
            <a:r>
              <a:rPr lang="en-US" altLang="ko-KR" b="1" dirty="0" smtClean="0">
                <a:solidFill>
                  <a:schemeClr val="bg1">
                    <a:lumMod val="85000"/>
                  </a:schemeClr>
                </a:solidFill>
              </a:rPr>
              <a:t>(1:1-2:11)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ko-KR" dirty="0">
                <a:solidFill>
                  <a:schemeClr val="bg1">
                    <a:lumMod val="8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en-US" altLang="ko-KR" dirty="0" smtClean="0">
                <a:solidFill>
                  <a:schemeClr val="bg1">
                    <a:lumMod val="8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   1. </a:t>
            </a:r>
            <a:r>
              <a:rPr lang="ko-KR" altLang="en-US" dirty="0" smtClean="0">
                <a:solidFill>
                  <a:schemeClr val="bg1">
                    <a:lumMod val="8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한나의 기도에 응답하시는 하나님</a:t>
            </a:r>
            <a:r>
              <a:rPr lang="en-US" altLang="ko-KR" dirty="0">
                <a:solidFill>
                  <a:schemeClr val="bg1">
                    <a:lumMod val="8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(1:1-1:28</a:t>
            </a:r>
            <a:r>
              <a:rPr lang="en-US" altLang="ko-KR" dirty="0" smtClean="0">
                <a:solidFill>
                  <a:schemeClr val="bg1">
                    <a:lumMod val="8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ko-KR" dirty="0">
                <a:solidFill>
                  <a:schemeClr val="bg1">
                    <a:lumMod val="8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en-US" altLang="ko-KR" dirty="0" smtClean="0">
                <a:solidFill>
                  <a:schemeClr val="bg1">
                    <a:lumMod val="8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   2. </a:t>
            </a:r>
            <a:r>
              <a:rPr lang="ko-KR" altLang="en-US" dirty="0" smtClean="0">
                <a:solidFill>
                  <a:schemeClr val="bg1">
                    <a:lumMod val="8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한나의 감사의 찬양</a:t>
            </a:r>
            <a:r>
              <a:rPr lang="en-US" altLang="ko-KR" dirty="0">
                <a:solidFill>
                  <a:schemeClr val="bg1">
                    <a:lumMod val="8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(2:1-2:11</a:t>
            </a:r>
            <a:r>
              <a:rPr lang="en-US" altLang="ko-KR" dirty="0" smtClean="0">
                <a:solidFill>
                  <a:schemeClr val="bg1">
                    <a:lumMod val="8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ko-KR" altLang="en-US" b="1" dirty="0" err="1" smtClean="0">
                <a:solidFill>
                  <a:schemeClr val="bg1">
                    <a:lumMod val="85000"/>
                  </a:schemeClr>
                </a:solidFill>
              </a:rPr>
              <a:t>사무엘을</a:t>
            </a:r>
            <a:r>
              <a:rPr lang="ko-KR" altLang="en-US" b="1" dirty="0" smtClean="0">
                <a:solidFill>
                  <a:schemeClr val="bg1">
                    <a:lumMod val="85000"/>
                  </a:schemeClr>
                </a:solidFill>
              </a:rPr>
              <a:t> 통한 하나님의 신정</a:t>
            </a:r>
            <a:r>
              <a:rPr lang="en-US" altLang="ko-KR" b="1" dirty="0" smtClean="0">
                <a:solidFill>
                  <a:schemeClr val="bg1">
                    <a:lumMod val="85000"/>
                  </a:schemeClr>
                </a:solidFill>
              </a:rPr>
              <a:t>(2:12-12:25)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ko-KR" dirty="0" smtClean="0">
                <a:solidFill>
                  <a:schemeClr val="bg1">
                    <a:lumMod val="85000"/>
                  </a:schemeClr>
                </a:solidFill>
              </a:rPr>
              <a:t>     1. </a:t>
            </a:r>
            <a:r>
              <a:rPr lang="ko-KR" altLang="en-US" dirty="0" err="1" smtClean="0">
                <a:solidFill>
                  <a:schemeClr val="bg1">
                    <a:lumMod val="8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엘리와</a:t>
            </a:r>
            <a:r>
              <a:rPr lang="ko-KR" altLang="en-US" dirty="0" smtClean="0">
                <a:solidFill>
                  <a:schemeClr val="bg1">
                    <a:lumMod val="8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사무엘 </a:t>
            </a:r>
            <a:r>
              <a:rPr lang="en-US" altLang="ko-KR" dirty="0">
                <a:solidFill>
                  <a:schemeClr val="bg1">
                    <a:lumMod val="8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(2:12-3:21</a:t>
            </a:r>
            <a:r>
              <a:rPr lang="en-US" altLang="ko-KR" dirty="0" smtClean="0">
                <a:solidFill>
                  <a:schemeClr val="bg1">
                    <a:lumMod val="8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ko-KR" dirty="0">
                <a:solidFill>
                  <a:schemeClr val="bg1">
                    <a:lumMod val="8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en-US" altLang="ko-KR" dirty="0" smtClean="0">
                <a:solidFill>
                  <a:schemeClr val="bg1">
                    <a:lumMod val="8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   2. </a:t>
            </a:r>
            <a:r>
              <a:rPr lang="ko-KR" altLang="en-US" dirty="0" err="1" smtClean="0">
                <a:solidFill>
                  <a:schemeClr val="bg1">
                    <a:lumMod val="8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언약궤</a:t>
            </a:r>
            <a:r>
              <a:rPr lang="en-US" altLang="ko-KR" dirty="0">
                <a:solidFill>
                  <a:schemeClr val="bg1">
                    <a:lumMod val="8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( 4:1-7:2 </a:t>
            </a:r>
            <a:r>
              <a:rPr lang="en-US" altLang="ko-KR" dirty="0" smtClean="0">
                <a:solidFill>
                  <a:schemeClr val="bg1">
                    <a:lumMod val="8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ko-KR" dirty="0">
                <a:solidFill>
                  <a:schemeClr val="bg1">
                    <a:lumMod val="8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en-US" altLang="ko-KR" dirty="0" smtClean="0">
                <a:solidFill>
                  <a:schemeClr val="bg1">
                    <a:lumMod val="8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   3. </a:t>
            </a:r>
            <a:r>
              <a:rPr lang="ko-KR" altLang="en-US" dirty="0" err="1" smtClean="0">
                <a:solidFill>
                  <a:schemeClr val="bg1">
                    <a:lumMod val="8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사무엘의</a:t>
            </a:r>
            <a:r>
              <a:rPr lang="ko-KR" altLang="en-US" dirty="0" smtClean="0">
                <a:solidFill>
                  <a:schemeClr val="bg1">
                    <a:lumMod val="8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통치</a:t>
            </a:r>
            <a:r>
              <a:rPr lang="en-US" altLang="ko-KR" dirty="0">
                <a:solidFill>
                  <a:schemeClr val="bg1">
                    <a:lumMod val="8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(7:3-12:25</a:t>
            </a:r>
            <a:r>
              <a:rPr lang="en-US" altLang="ko-KR" dirty="0" smtClean="0">
                <a:solidFill>
                  <a:schemeClr val="bg1">
                    <a:lumMod val="8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ko-KR" altLang="en-US" b="1" dirty="0" err="1" smtClean="0"/>
              <a:t>사울을</a:t>
            </a:r>
            <a:r>
              <a:rPr lang="ko-KR" altLang="en-US" b="1" dirty="0" smtClean="0"/>
              <a:t> 통한 하나님의 신정 </a:t>
            </a:r>
            <a:r>
              <a:rPr lang="en-US" altLang="ko-KR" b="1" dirty="0" smtClean="0"/>
              <a:t>(13:1-31:13)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   1. </a:t>
            </a:r>
            <a:r>
              <a:rPr lang="ko-KR" altLang="en-US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사울의</a:t>
            </a:r>
            <a:r>
              <a:rPr lang="ko-KR" altLang="en-US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첫 번째 죄</a:t>
            </a:r>
            <a:r>
              <a:rPr lang="en-US" altLang="ko-KR" dirty="0">
                <a:latin typeface="굴림" panose="020B0600000101010101" pitchFamily="50" charset="-127"/>
                <a:ea typeface="굴림" panose="020B0600000101010101" pitchFamily="50" charset="-127"/>
              </a:rPr>
              <a:t>(13:1-14:52</a:t>
            </a:r>
            <a:r>
              <a:rPr lang="en-US" altLang="ko-KR" dirty="0" smtClean="0">
                <a:latin typeface="굴림" panose="020B0600000101010101" pitchFamily="50" charset="-127"/>
                <a:ea typeface="굴림" panose="020B0600000101010101" pitchFamily="50" charset="-127"/>
              </a:rPr>
              <a:t>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ko-KR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en-US" altLang="ko-KR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   2. </a:t>
            </a:r>
            <a:r>
              <a:rPr lang="ko-KR" altLang="en-US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사울의</a:t>
            </a:r>
            <a:r>
              <a:rPr lang="ko-KR" altLang="en-US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두 번째 죄</a:t>
            </a:r>
            <a:r>
              <a:rPr lang="en-US" altLang="ko-KR" dirty="0">
                <a:latin typeface="굴림" panose="020B0600000101010101" pitchFamily="50" charset="-127"/>
                <a:ea typeface="굴림" panose="020B0600000101010101" pitchFamily="50" charset="-127"/>
              </a:rPr>
              <a:t>(15:1-35</a:t>
            </a:r>
            <a:r>
              <a:rPr lang="en-US" altLang="ko-KR" dirty="0" smtClean="0">
                <a:latin typeface="굴림" panose="020B0600000101010101" pitchFamily="50" charset="-127"/>
                <a:ea typeface="굴림" panose="020B0600000101010101" pitchFamily="50" charset="-127"/>
              </a:rPr>
              <a:t>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ko-KR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en-US" altLang="ko-KR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   3. </a:t>
            </a:r>
            <a:r>
              <a:rPr lang="ko-KR" altLang="en-US" dirty="0" smtClean="0">
                <a:latin typeface="굴림" panose="020B0600000101010101" pitchFamily="50" charset="-127"/>
                <a:ea typeface="굴림" panose="020B0600000101010101" pitchFamily="50" charset="-127"/>
              </a:rPr>
              <a:t>다윗의 대두</a:t>
            </a:r>
            <a:r>
              <a:rPr lang="en-US" altLang="ko-KR" dirty="0" smtClean="0">
                <a:latin typeface="굴림" panose="020B0600000101010101" pitchFamily="50" charset="-127"/>
                <a:ea typeface="굴림" panose="020B0600000101010101" pitchFamily="50" charset="-127"/>
              </a:rPr>
              <a:t>(</a:t>
            </a:r>
            <a:r>
              <a:rPr lang="en-US" altLang="ko-KR" dirty="0">
                <a:latin typeface="굴림" panose="020B0600000101010101" pitchFamily="50" charset="-127"/>
                <a:ea typeface="굴림" panose="020B0600000101010101" pitchFamily="50" charset="-127"/>
              </a:rPr>
              <a:t>18:1-5</a:t>
            </a:r>
            <a:r>
              <a:rPr lang="en-US" altLang="ko-KR" dirty="0" smtClean="0">
                <a:latin typeface="굴림" panose="020B0600000101010101" pitchFamily="50" charset="-127"/>
                <a:ea typeface="굴림" panose="020B0600000101010101" pitchFamily="50" charset="-127"/>
              </a:rPr>
              <a:t>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ko-KR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en-US" altLang="ko-KR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   4. </a:t>
            </a:r>
            <a:r>
              <a:rPr lang="ko-KR" altLang="en-US" dirty="0" smtClean="0">
                <a:latin typeface="굴림" panose="020B0600000101010101" pitchFamily="50" charset="-127"/>
                <a:ea typeface="굴림" panose="020B0600000101010101" pitchFamily="50" charset="-127"/>
              </a:rPr>
              <a:t>다윗을 죽이려는 </a:t>
            </a:r>
            <a:r>
              <a:rPr lang="ko-KR" altLang="en-US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사울과</a:t>
            </a:r>
            <a:r>
              <a:rPr lang="ko-KR" altLang="en-US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도망가는 다윗</a:t>
            </a:r>
            <a:r>
              <a:rPr lang="en-US" altLang="ko-KR" dirty="0">
                <a:latin typeface="굴림" panose="020B0600000101010101" pitchFamily="50" charset="-127"/>
                <a:ea typeface="굴림" panose="020B0600000101010101" pitchFamily="50" charset="-127"/>
              </a:rPr>
              <a:t>(18:10-28:2</a:t>
            </a:r>
            <a:r>
              <a:rPr lang="en-US" altLang="ko-KR" dirty="0" smtClean="0">
                <a:latin typeface="굴림" panose="020B0600000101010101" pitchFamily="50" charset="-127"/>
                <a:ea typeface="굴림" panose="020B0600000101010101" pitchFamily="50" charset="-127"/>
              </a:rPr>
              <a:t>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ko-KR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en-US" altLang="ko-KR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   5. </a:t>
            </a:r>
            <a:r>
              <a:rPr lang="ko-KR" altLang="en-US" dirty="0" smtClean="0">
                <a:latin typeface="굴림" panose="020B0600000101010101" pitchFamily="50" charset="-127"/>
                <a:ea typeface="굴림" panose="020B0600000101010101" pitchFamily="50" charset="-127"/>
              </a:rPr>
              <a:t>하나님의 심판과 </a:t>
            </a:r>
            <a:r>
              <a:rPr lang="ko-KR" altLang="en-US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블레셋의</a:t>
            </a:r>
            <a:r>
              <a:rPr lang="ko-KR" altLang="en-US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승리</a:t>
            </a:r>
            <a:endParaRPr lang="en-US" altLang="ko-KR" dirty="0" smtClean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7002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67544" y="1600200"/>
            <a:ext cx="8686800" cy="4525963"/>
          </a:xfrm>
        </p:spPr>
        <p:txBody>
          <a:bodyPr/>
          <a:lstStyle/>
          <a:p>
            <a:r>
              <a:rPr lang="en-US" altLang="ko-KR" dirty="0" smtClean="0"/>
              <a:t>1. </a:t>
            </a:r>
            <a:r>
              <a:rPr lang="ko-KR" altLang="en-US" dirty="0" err="1" smtClean="0"/>
              <a:t>사울의</a:t>
            </a:r>
            <a:r>
              <a:rPr lang="ko-KR" altLang="en-US" dirty="0" smtClean="0"/>
              <a:t> 첫 번째 범죄</a:t>
            </a:r>
            <a:r>
              <a:rPr lang="en-US" altLang="ko-KR" dirty="0" smtClean="0"/>
              <a:t>(13:1-14:52)</a:t>
            </a:r>
          </a:p>
          <a:p>
            <a:pPr marL="0" indent="0">
              <a:buNone/>
            </a:pPr>
            <a:r>
              <a:rPr lang="en-US" altLang="ko-KR" sz="2800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en-US" altLang="ko-KR" sz="2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 1) </a:t>
            </a:r>
            <a:r>
              <a:rPr lang="ko-KR" altLang="en-US" sz="2800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사울의</a:t>
            </a:r>
            <a:r>
              <a:rPr lang="ko-KR" altLang="en-US" sz="2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초기 업적 </a:t>
            </a:r>
            <a:r>
              <a:rPr lang="en-US" altLang="ko-KR" sz="2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(13:1-2)</a:t>
            </a:r>
          </a:p>
          <a:p>
            <a:pPr marL="0" indent="0">
              <a:buNone/>
            </a:pPr>
            <a:r>
              <a:rPr lang="en-US" altLang="ko-KR" sz="2800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en-US" altLang="ko-KR" sz="2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 2) </a:t>
            </a:r>
            <a:r>
              <a:rPr lang="ko-KR" altLang="en-US" sz="2800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블레셋과의</a:t>
            </a:r>
            <a:r>
              <a:rPr lang="ko-KR" altLang="en-US" sz="2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전쟁에서 저지른 죄</a:t>
            </a:r>
            <a:r>
              <a:rPr lang="en-US" altLang="ko-KR" sz="2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(13:3-23)</a:t>
            </a:r>
          </a:p>
          <a:p>
            <a:pPr marL="0" indent="0">
              <a:buNone/>
            </a:pPr>
            <a:r>
              <a:rPr lang="en-US" altLang="ko-KR" sz="2800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en-US" altLang="ko-KR" sz="2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 3) </a:t>
            </a:r>
            <a:r>
              <a:rPr lang="ko-KR" altLang="en-US" sz="2800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요나단의</a:t>
            </a:r>
            <a:r>
              <a:rPr lang="ko-KR" altLang="en-US" sz="2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ko-KR" altLang="en-US" sz="2800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블레셋</a:t>
            </a:r>
            <a:r>
              <a:rPr lang="ko-KR" altLang="en-US" sz="2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지연 습격과 승리</a:t>
            </a:r>
            <a:endParaRPr lang="en-US" altLang="ko-KR" sz="2800" dirty="0" smtClean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0" indent="0">
              <a:buNone/>
            </a:pPr>
            <a:r>
              <a:rPr lang="en-US" altLang="ko-KR" sz="2800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en-US" altLang="ko-KR" sz="2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      (14:1-52)</a:t>
            </a:r>
            <a:endParaRPr lang="ko-KR" altLang="en-US" sz="28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3869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67544" y="1600200"/>
            <a:ext cx="8686800" cy="4525963"/>
          </a:xfrm>
        </p:spPr>
        <p:txBody>
          <a:bodyPr/>
          <a:lstStyle/>
          <a:p>
            <a:r>
              <a:rPr lang="en-US" altLang="ko-KR" dirty="0" smtClean="0"/>
              <a:t>2.</a:t>
            </a:r>
            <a:r>
              <a:rPr lang="ko-KR" altLang="en-US" dirty="0" err="1" smtClean="0"/>
              <a:t>사울의</a:t>
            </a:r>
            <a:r>
              <a:rPr lang="ko-KR" altLang="en-US" dirty="0" smtClean="0"/>
              <a:t> 두 번째 범죄</a:t>
            </a:r>
            <a:r>
              <a:rPr lang="en-US" altLang="ko-KR" dirty="0" smtClean="0"/>
              <a:t>(15:1-35)</a:t>
            </a:r>
          </a:p>
          <a:p>
            <a:pPr marL="0" indent="0"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 </a:t>
            </a:r>
            <a:r>
              <a:rPr lang="en-US" altLang="ko-KR" sz="2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1) </a:t>
            </a:r>
            <a:r>
              <a:rPr lang="ko-KR" altLang="en-US" sz="2800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아말렉과의</a:t>
            </a:r>
            <a:r>
              <a:rPr lang="ko-KR" altLang="en-US" sz="2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전쟁에서의 죄 </a:t>
            </a:r>
            <a:r>
              <a:rPr lang="en-US" altLang="ko-KR" sz="2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(15:1-9)</a:t>
            </a:r>
          </a:p>
          <a:p>
            <a:pPr marL="0" indent="0">
              <a:buNone/>
            </a:pPr>
            <a:r>
              <a:rPr lang="en-US" altLang="ko-KR" sz="2800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en-US" altLang="ko-KR" sz="2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      </a:t>
            </a:r>
            <a:r>
              <a:rPr lang="ko-KR" altLang="en-US" sz="2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정복전쟁 </a:t>
            </a:r>
            <a:r>
              <a:rPr lang="en-US" altLang="ko-KR" sz="2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vs </a:t>
            </a:r>
            <a:r>
              <a:rPr lang="ko-KR" altLang="en-US" sz="2800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진멸전쟁</a:t>
            </a:r>
            <a:endParaRPr lang="en-US" altLang="ko-KR" sz="2800" dirty="0" smtClean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0" indent="0">
              <a:buNone/>
            </a:pPr>
            <a:r>
              <a:rPr lang="en-US" altLang="ko-KR" sz="2800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en-US" altLang="ko-KR" sz="2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 2) </a:t>
            </a:r>
            <a:r>
              <a:rPr lang="ko-KR" altLang="en-US" sz="2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하나님께서 </a:t>
            </a:r>
            <a:r>
              <a:rPr lang="ko-KR" altLang="en-US" sz="2800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사울을</a:t>
            </a:r>
            <a:r>
              <a:rPr lang="ko-KR" altLang="en-US" sz="2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버리심 </a:t>
            </a:r>
            <a:r>
              <a:rPr lang="en-US" altLang="ko-KR" sz="2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(15:10-35)</a:t>
            </a:r>
          </a:p>
          <a:p>
            <a:pPr marL="0" indent="0">
              <a:buNone/>
            </a:pPr>
            <a:r>
              <a:rPr lang="en-US" altLang="ko-KR" sz="2800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en-US" altLang="ko-KR" sz="2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      </a:t>
            </a:r>
            <a:r>
              <a:rPr lang="ko-KR" altLang="en-US" sz="2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순종이 제사보다</a:t>
            </a:r>
            <a:endParaRPr lang="en-US" altLang="ko-KR" sz="2800" dirty="0" smtClean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0" indent="0">
              <a:buNone/>
            </a:pPr>
            <a:r>
              <a:rPr lang="en-US" altLang="ko-KR" sz="2800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en-US" altLang="ko-KR" sz="2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      </a:t>
            </a:r>
            <a:r>
              <a:rPr lang="ko-KR" altLang="en-US" sz="2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후회 </a:t>
            </a:r>
            <a:r>
              <a:rPr lang="en-US" altLang="ko-KR" sz="2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= </a:t>
            </a:r>
            <a:r>
              <a:rPr lang="ko-KR" altLang="en-US" sz="2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슬퍼</a:t>
            </a:r>
            <a:endParaRPr lang="ko-KR" altLang="en-US" sz="28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1901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525963"/>
          </a:xfrm>
        </p:spPr>
        <p:txBody>
          <a:bodyPr/>
          <a:lstStyle/>
          <a:p>
            <a:r>
              <a:rPr lang="en-US" altLang="ko-KR" dirty="0" smtClean="0"/>
              <a:t>3. </a:t>
            </a:r>
            <a:r>
              <a:rPr lang="ko-KR" altLang="en-US" dirty="0" smtClean="0"/>
              <a:t>다윗의 대두 </a:t>
            </a:r>
            <a:r>
              <a:rPr lang="en-US" altLang="ko-KR" dirty="0" smtClean="0"/>
              <a:t>(18:1-5)</a:t>
            </a:r>
          </a:p>
          <a:p>
            <a:pPr marL="0" indent="0"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 </a:t>
            </a:r>
            <a:r>
              <a:rPr lang="en-US" altLang="ko-KR" sz="2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1) </a:t>
            </a:r>
            <a:r>
              <a:rPr lang="ko-KR" altLang="en-US" sz="2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다윗에게 기름 부으시는 하나님</a:t>
            </a:r>
            <a:r>
              <a:rPr lang="en-US" altLang="ko-KR" sz="2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(16:1-13)</a:t>
            </a:r>
          </a:p>
          <a:p>
            <a:pPr marL="0" indent="0">
              <a:buNone/>
            </a:pPr>
            <a:r>
              <a:rPr lang="en-US" altLang="ko-KR" sz="2800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en-US" altLang="ko-KR" sz="2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 2) </a:t>
            </a:r>
            <a:r>
              <a:rPr lang="ko-KR" altLang="en-US" sz="2800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사울을</a:t>
            </a:r>
            <a:r>
              <a:rPr lang="ko-KR" altLang="en-US" sz="2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섬기는 다윗 </a:t>
            </a:r>
            <a:r>
              <a:rPr lang="en-US" altLang="ko-KR" sz="2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(16:14-23)</a:t>
            </a:r>
          </a:p>
          <a:p>
            <a:pPr marL="0" indent="0">
              <a:buNone/>
            </a:pPr>
            <a:r>
              <a:rPr lang="en-US" altLang="ko-KR" sz="2800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en-US" altLang="ko-KR" sz="2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 3) </a:t>
            </a:r>
            <a:r>
              <a:rPr lang="ko-KR" altLang="en-US" sz="2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골리앗과의 대결</a:t>
            </a:r>
            <a:r>
              <a:rPr lang="en-US" altLang="ko-KR" sz="2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(17:1-58)</a:t>
            </a:r>
          </a:p>
          <a:p>
            <a:pPr marL="0" indent="0">
              <a:buNone/>
            </a:pPr>
            <a:r>
              <a:rPr lang="en-US" altLang="ko-KR" sz="2800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en-US" altLang="ko-KR" sz="2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    </a:t>
            </a:r>
            <a:r>
              <a:rPr lang="ko-KR" altLang="en-US" sz="2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다윗의 중</a:t>
            </a:r>
            <a:r>
              <a:rPr lang="ko-KR" altLang="en-US" sz="2800" dirty="0">
                <a:latin typeface="굴림" panose="020B0600000101010101" pitchFamily="50" charset="-127"/>
                <a:ea typeface="굴림" panose="020B0600000101010101" pitchFamily="50" charset="-127"/>
              </a:rPr>
              <a:t>심</a:t>
            </a:r>
            <a:endParaRPr lang="en-US" altLang="ko-KR" sz="2800" dirty="0" smtClean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0" indent="0">
              <a:buNone/>
            </a:pPr>
            <a:r>
              <a:rPr lang="en-US" altLang="ko-KR" sz="2800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en-US" altLang="ko-KR" sz="2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 4) </a:t>
            </a:r>
            <a:r>
              <a:rPr lang="ko-KR" altLang="en-US" sz="2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군대의 장이 된 다윗 </a:t>
            </a:r>
            <a:r>
              <a:rPr lang="en-US" altLang="ko-KR" sz="2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(18:1-5)</a:t>
            </a:r>
          </a:p>
          <a:p>
            <a:pPr marL="0" indent="0">
              <a:buNone/>
            </a:pPr>
            <a:r>
              <a:rPr lang="en-US" altLang="ko-KR" sz="2800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en-US" altLang="ko-KR" sz="2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 5) </a:t>
            </a:r>
            <a:r>
              <a:rPr lang="ko-KR" altLang="en-US" sz="2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다윗이 </a:t>
            </a:r>
            <a:r>
              <a:rPr lang="ko-KR" altLang="en-US" sz="2800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사울보다</a:t>
            </a:r>
            <a:r>
              <a:rPr lang="ko-KR" altLang="en-US" sz="2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ko-KR" altLang="en-US" sz="2800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높임받음</a:t>
            </a:r>
            <a:r>
              <a:rPr lang="en-US" altLang="ko-KR" sz="2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(18:6-9)</a:t>
            </a:r>
            <a:endParaRPr lang="ko-KR" altLang="en-US" sz="28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0626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141168"/>
          </a:xfrm>
        </p:spPr>
        <p:txBody>
          <a:bodyPr/>
          <a:lstStyle/>
          <a:p>
            <a:r>
              <a:rPr lang="en-US" altLang="ko-KR" dirty="0" smtClean="0"/>
              <a:t>4. </a:t>
            </a:r>
            <a:r>
              <a:rPr lang="ko-KR" altLang="en-US" dirty="0" smtClean="0"/>
              <a:t>다윗을 죽이려는 </a:t>
            </a:r>
            <a:r>
              <a:rPr lang="ko-KR" altLang="en-US" dirty="0" err="1" smtClean="0"/>
              <a:t>사울과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블레셋으로</a:t>
            </a:r>
            <a:r>
              <a:rPr lang="ko-KR" altLang="en-US" dirty="0" smtClean="0"/>
              <a:t> 도망가는 다윗 </a:t>
            </a:r>
            <a:r>
              <a:rPr lang="en-US" altLang="ko-KR" dirty="0" smtClean="0"/>
              <a:t>(18:10-28:2)</a:t>
            </a:r>
          </a:p>
          <a:p>
            <a:pPr marL="0" indent="0">
              <a:buNone/>
            </a:pPr>
            <a:r>
              <a:rPr lang="en-US" altLang="ko-KR" sz="2800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en-US" altLang="ko-KR" sz="2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 1) </a:t>
            </a:r>
            <a:r>
              <a:rPr lang="ko-KR" altLang="en-US" sz="2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창을 던지는 사울 </a:t>
            </a:r>
            <a:r>
              <a:rPr lang="en-US" altLang="ko-KR" sz="2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(18:10-16)</a:t>
            </a:r>
          </a:p>
          <a:p>
            <a:pPr marL="0" indent="0">
              <a:buNone/>
            </a:pPr>
            <a:r>
              <a:rPr lang="en-US" altLang="ko-KR" sz="2800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en-US" altLang="ko-KR" sz="2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 2) </a:t>
            </a:r>
            <a:r>
              <a:rPr lang="ko-KR" altLang="en-US" sz="2800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사울의</a:t>
            </a:r>
            <a:r>
              <a:rPr lang="ko-KR" altLang="en-US" sz="2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사위가 된 다윗 </a:t>
            </a:r>
            <a:r>
              <a:rPr lang="en-US" altLang="ko-KR" sz="2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(18:17-30)</a:t>
            </a:r>
          </a:p>
          <a:p>
            <a:pPr marL="0" indent="0">
              <a:buNone/>
            </a:pPr>
            <a:r>
              <a:rPr lang="en-US" altLang="ko-KR" sz="2800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en-US" altLang="ko-KR" sz="2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 3) </a:t>
            </a:r>
            <a:r>
              <a:rPr lang="ko-KR" altLang="en-US" sz="2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다윗을 죽이려는 다양한 시도 </a:t>
            </a:r>
            <a:r>
              <a:rPr lang="en-US" altLang="ko-KR" sz="2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(19:1-20:42)</a:t>
            </a:r>
          </a:p>
          <a:p>
            <a:pPr marL="0" indent="0">
              <a:buNone/>
            </a:pPr>
            <a:r>
              <a:rPr lang="en-US" altLang="ko-KR" sz="2800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en-US" altLang="ko-KR" sz="2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     </a:t>
            </a:r>
            <a:r>
              <a:rPr lang="ko-KR" altLang="en-US" sz="2800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라마나욧</a:t>
            </a:r>
            <a:r>
              <a:rPr lang="ko-KR" altLang="en-US" sz="2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en-US" altLang="ko-KR" sz="2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– </a:t>
            </a:r>
            <a:r>
              <a:rPr lang="ko-KR" altLang="en-US" sz="2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예언</a:t>
            </a:r>
            <a:r>
              <a:rPr lang="en-US" altLang="ko-KR" sz="2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?</a:t>
            </a:r>
            <a:r>
              <a:rPr lang="ko-KR" altLang="en-US" sz="2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en-US" altLang="ko-KR" sz="2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(</a:t>
            </a:r>
            <a:r>
              <a:rPr lang="ko-KR" altLang="en-US" sz="2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황홀경</a:t>
            </a:r>
            <a:r>
              <a:rPr lang="en-US" altLang="ko-KR" sz="2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)</a:t>
            </a:r>
          </a:p>
          <a:p>
            <a:pPr marL="0" indent="0">
              <a:buNone/>
            </a:pPr>
            <a:r>
              <a:rPr lang="en-US" altLang="ko-KR" sz="2800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en-US" altLang="ko-KR" sz="2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     </a:t>
            </a:r>
            <a:r>
              <a:rPr lang="ko-KR" altLang="en-US" sz="2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시</a:t>
            </a:r>
            <a:r>
              <a:rPr lang="en-US" altLang="ko-KR" sz="2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59</a:t>
            </a:r>
            <a:r>
              <a:rPr lang="ko-KR" altLang="en-US" sz="2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편</a:t>
            </a:r>
            <a:endParaRPr lang="en-US" altLang="ko-KR" sz="2800" dirty="0" smtClean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0" indent="0">
              <a:buNone/>
            </a:pPr>
            <a:r>
              <a:rPr lang="en-US" altLang="ko-KR" sz="2800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en-US" altLang="ko-KR" sz="2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 4) </a:t>
            </a:r>
            <a:r>
              <a:rPr lang="ko-KR" altLang="en-US" sz="2800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사울을</a:t>
            </a:r>
            <a:r>
              <a:rPr lang="ko-KR" altLang="en-US" sz="2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피하며 도망하는 다윗 </a:t>
            </a:r>
            <a:r>
              <a:rPr lang="en-US" altLang="ko-KR" sz="2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(21:1-15)</a:t>
            </a:r>
          </a:p>
          <a:p>
            <a:pPr marL="0" indent="0">
              <a:buNone/>
            </a:pPr>
            <a:r>
              <a:rPr lang="en-US" altLang="ko-KR" sz="2800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en-US" altLang="ko-KR" sz="2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     </a:t>
            </a:r>
            <a:r>
              <a:rPr lang="ko-KR" altLang="en-US" sz="2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시</a:t>
            </a:r>
            <a:r>
              <a:rPr lang="en-US" altLang="ko-KR" sz="2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34</a:t>
            </a:r>
            <a:r>
              <a:rPr lang="ko-KR" altLang="en-US" sz="2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편</a:t>
            </a:r>
            <a:endParaRPr lang="ko-KR" altLang="en-US" sz="28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12430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789240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4. </a:t>
            </a:r>
            <a:r>
              <a:rPr lang="ko-KR" altLang="en-US" dirty="0" smtClean="0"/>
              <a:t>다윗을 </a:t>
            </a:r>
            <a:r>
              <a:rPr lang="ko-KR" altLang="en-US" dirty="0"/>
              <a:t>죽이려는 </a:t>
            </a:r>
            <a:r>
              <a:rPr lang="ko-KR" altLang="en-US" dirty="0" err="1"/>
              <a:t>사울과</a:t>
            </a:r>
            <a:r>
              <a:rPr lang="ko-KR" altLang="en-US" dirty="0"/>
              <a:t> </a:t>
            </a:r>
            <a:r>
              <a:rPr lang="ko-KR" altLang="en-US" dirty="0" err="1"/>
              <a:t>블레셋으로</a:t>
            </a:r>
            <a:r>
              <a:rPr lang="ko-KR" altLang="en-US" dirty="0"/>
              <a:t> 도망가는 다윗 </a:t>
            </a:r>
            <a:r>
              <a:rPr lang="en-US" altLang="ko-KR" dirty="0"/>
              <a:t>(18:10-28:2</a:t>
            </a:r>
            <a:r>
              <a:rPr lang="en-US" altLang="ko-KR" dirty="0" smtClean="0"/>
              <a:t>)</a:t>
            </a:r>
          </a:p>
          <a:p>
            <a:pPr marL="0" indent="0">
              <a:buNone/>
            </a:pPr>
            <a:r>
              <a:rPr lang="en-US" altLang="ko-KR" sz="2800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en-US" altLang="ko-KR" sz="2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 5. </a:t>
            </a:r>
            <a:r>
              <a:rPr lang="ko-KR" altLang="en-US" sz="2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환란 당하던 자들이 다윗에게</a:t>
            </a:r>
            <a:r>
              <a:rPr lang="en-US" altLang="ko-KR" sz="2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(22:1-5)</a:t>
            </a:r>
          </a:p>
          <a:p>
            <a:pPr marL="0" indent="0">
              <a:buNone/>
            </a:pPr>
            <a:r>
              <a:rPr lang="en-US" altLang="ko-KR" sz="2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  6. </a:t>
            </a:r>
            <a:r>
              <a:rPr lang="ko-KR" altLang="en-US" sz="2800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사울이</a:t>
            </a:r>
            <a:r>
              <a:rPr lang="ko-KR" altLang="en-US" sz="2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ko-KR" altLang="en-US" sz="2800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놉의</a:t>
            </a:r>
            <a:r>
              <a:rPr lang="ko-KR" altLang="en-US" sz="2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제사장들을 죽임</a:t>
            </a:r>
            <a:r>
              <a:rPr lang="en-US" altLang="ko-KR" sz="2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(22:6-23)</a:t>
            </a:r>
          </a:p>
          <a:p>
            <a:pPr marL="0" indent="0">
              <a:buNone/>
            </a:pPr>
            <a:r>
              <a:rPr lang="en-US" altLang="ko-KR" sz="2800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en-US" altLang="ko-KR" sz="2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     </a:t>
            </a:r>
            <a:r>
              <a:rPr lang="ko-KR" altLang="en-US" sz="2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시편</a:t>
            </a:r>
            <a:r>
              <a:rPr lang="en-US" altLang="ko-KR" sz="2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52</a:t>
            </a:r>
            <a:r>
              <a:rPr lang="ko-KR" altLang="en-US" sz="2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편</a:t>
            </a:r>
            <a:endParaRPr lang="en-US" altLang="ko-KR" sz="2800" dirty="0" smtClean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0" indent="0">
              <a:buNone/>
            </a:pPr>
            <a:r>
              <a:rPr lang="en-US" altLang="ko-KR" sz="2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  7. </a:t>
            </a:r>
            <a:r>
              <a:rPr lang="ko-KR" altLang="en-US" sz="2800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블레셋으로부터</a:t>
            </a:r>
            <a:r>
              <a:rPr lang="ko-KR" altLang="en-US" sz="2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ko-KR" altLang="en-US" sz="2800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그일라를</a:t>
            </a:r>
            <a:r>
              <a:rPr lang="ko-KR" altLang="en-US" sz="2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구원</a:t>
            </a:r>
            <a:r>
              <a:rPr lang="en-US" altLang="ko-KR" sz="2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(23:1-29)</a:t>
            </a:r>
          </a:p>
          <a:p>
            <a:pPr marL="0" indent="0">
              <a:buNone/>
            </a:pPr>
            <a:r>
              <a:rPr lang="en-US" altLang="ko-KR" sz="2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  8. </a:t>
            </a:r>
            <a:r>
              <a:rPr lang="ko-KR" altLang="en-US" sz="2800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사울을</a:t>
            </a:r>
            <a:r>
              <a:rPr lang="ko-KR" altLang="en-US" sz="2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죽이지 않고 살림</a:t>
            </a:r>
            <a:r>
              <a:rPr lang="en-US" altLang="ko-KR" sz="2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(24:1-22)</a:t>
            </a:r>
          </a:p>
          <a:p>
            <a:pPr marL="0" indent="0">
              <a:buNone/>
            </a:pPr>
            <a:r>
              <a:rPr lang="en-US" altLang="ko-KR" sz="2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      </a:t>
            </a:r>
            <a:r>
              <a:rPr lang="ko-KR" altLang="en-US" sz="2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시</a:t>
            </a:r>
            <a:r>
              <a:rPr lang="en-US" altLang="ko-KR" sz="2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57</a:t>
            </a:r>
            <a:r>
              <a:rPr lang="ko-KR" altLang="en-US" sz="2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편</a:t>
            </a:r>
            <a:endParaRPr lang="en-US" altLang="ko-KR" sz="2800" dirty="0" smtClean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0" indent="0">
              <a:buNone/>
            </a:pPr>
            <a:r>
              <a:rPr lang="en-US" altLang="ko-KR" sz="2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  9. </a:t>
            </a:r>
            <a:r>
              <a:rPr lang="ko-KR" altLang="en-US" sz="2800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사무엘의</a:t>
            </a:r>
            <a:r>
              <a:rPr lang="ko-KR" altLang="en-US" sz="2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죽음</a:t>
            </a:r>
            <a:r>
              <a:rPr lang="en-US" altLang="ko-KR" sz="2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(25:1)</a:t>
            </a:r>
          </a:p>
          <a:p>
            <a:pPr marL="0" indent="0">
              <a:buNone/>
            </a:pPr>
            <a:r>
              <a:rPr lang="en-US" altLang="ko-KR" sz="2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 10.</a:t>
            </a:r>
            <a:r>
              <a:rPr lang="ko-KR" altLang="en-US" sz="2800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아비가일의</a:t>
            </a:r>
            <a:r>
              <a:rPr lang="ko-KR" altLang="en-US" sz="2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지혜와 나발</a:t>
            </a:r>
            <a:r>
              <a:rPr lang="en-US" altLang="ko-KR" sz="2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(25:2-44)</a:t>
            </a:r>
          </a:p>
          <a:p>
            <a:pPr marL="0" indent="0">
              <a:buNone/>
            </a:pPr>
            <a:r>
              <a:rPr lang="en-US" altLang="ko-KR" dirty="0" smtClean="0"/>
              <a:t>  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1017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4. </a:t>
            </a:r>
            <a:r>
              <a:rPr lang="ko-KR" altLang="en-US" dirty="0" smtClean="0"/>
              <a:t>다윗을 </a:t>
            </a:r>
            <a:r>
              <a:rPr lang="ko-KR" altLang="en-US" dirty="0"/>
              <a:t>죽이려는 </a:t>
            </a:r>
            <a:r>
              <a:rPr lang="ko-KR" altLang="en-US" dirty="0" err="1"/>
              <a:t>사울과</a:t>
            </a:r>
            <a:r>
              <a:rPr lang="ko-KR" altLang="en-US" dirty="0"/>
              <a:t> </a:t>
            </a:r>
            <a:r>
              <a:rPr lang="ko-KR" altLang="en-US" dirty="0" err="1"/>
              <a:t>블레셋으로</a:t>
            </a:r>
            <a:r>
              <a:rPr lang="ko-KR" altLang="en-US" dirty="0"/>
              <a:t> 도망가는 다윗 </a:t>
            </a:r>
            <a:r>
              <a:rPr lang="en-US" altLang="ko-KR" dirty="0"/>
              <a:t>(18:10-28:2</a:t>
            </a:r>
            <a:r>
              <a:rPr lang="en-US" altLang="ko-KR" dirty="0" smtClean="0"/>
              <a:t>)</a:t>
            </a:r>
          </a:p>
          <a:p>
            <a:pPr marL="0" indent="0">
              <a:buNone/>
            </a:pPr>
            <a:r>
              <a:rPr lang="en-US" altLang="ko-KR" sz="2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  11) </a:t>
            </a:r>
            <a:r>
              <a:rPr lang="ko-KR" altLang="en-US" sz="2800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사울을</a:t>
            </a:r>
            <a:r>
              <a:rPr lang="ko-KR" altLang="en-US" sz="2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ko-KR" altLang="en-US" sz="2800" dirty="0">
                <a:latin typeface="굴림" panose="020B0600000101010101" pitchFamily="50" charset="-127"/>
                <a:ea typeface="굴림" panose="020B0600000101010101" pitchFamily="50" charset="-127"/>
              </a:rPr>
              <a:t>다시 살려준 다윗</a:t>
            </a:r>
            <a:r>
              <a:rPr lang="en-US" altLang="ko-KR" sz="2800" dirty="0">
                <a:latin typeface="굴림" panose="020B0600000101010101" pitchFamily="50" charset="-127"/>
                <a:ea typeface="굴림" panose="020B0600000101010101" pitchFamily="50" charset="-127"/>
              </a:rPr>
              <a:t>(</a:t>
            </a:r>
            <a:r>
              <a:rPr lang="en-US" altLang="ko-KR" sz="2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26:1-27:7)</a:t>
            </a:r>
          </a:p>
          <a:p>
            <a:pPr marL="0" indent="0">
              <a:buNone/>
            </a:pPr>
            <a:r>
              <a:rPr lang="en-US" altLang="ko-KR" sz="2800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en-US" altLang="ko-KR" sz="2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       </a:t>
            </a:r>
            <a:r>
              <a:rPr lang="ko-KR" altLang="en-US" sz="2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시</a:t>
            </a:r>
            <a:r>
              <a:rPr lang="en-US" altLang="ko-KR" sz="2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54</a:t>
            </a:r>
            <a:r>
              <a:rPr lang="ko-KR" altLang="en-US" sz="2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편</a:t>
            </a:r>
            <a:endParaRPr lang="en-US" altLang="ko-KR" sz="2800" dirty="0" smtClean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0" indent="0">
              <a:buNone/>
            </a:pPr>
            <a:r>
              <a:rPr lang="en-US" altLang="ko-KR" sz="2800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en-US" altLang="ko-KR" sz="2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 12) </a:t>
            </a:r>
            <a:r>
              <a:rPr lang="ko-KR" altLang="en-US" sz="2800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블레셋으로</a:t>
            </a:r>
            <a:r>
              <a:rPr lang="ko-KR" altLang="en-US" sz="2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망명한 다윗</a:t>
            </a:r>
            <a:r>
              <a:rPr lang="en-US" altLang="ko-KR" sz="2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(27:8-28:2)</a:t>
            </a:r>
            <a:endParaRPr lang="en-US" altLang="ko-KR" sz="2800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endParaRPr lang="en-US" altLang="ko-KR" sz="2800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0898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하나님의 심판과 </a:t>
            </a:r>
            <a:r>
              <a:rPr lang="ko-KR" altLang="en-US" dirty="0" err="1" smtClean="0"/>
              <a:t>블레셋의</a:t>
            </a:r>
            <a:r>
              <a:rPr lang="ko-KR" altLang="en-US" dirty="0" smtClean="0"/>
              <a:t> 승리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96157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32"/>
          <a:stretch/>
        </p:blipFill>
        <p:spPr bwMode="auto">
          <a:xfrm>
            <a:off x="-100890" y="1124744"/>
            <a:ext cx="9251786" cy="453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971600" y="1412776"/>
            <a:ext cx="1584176" cy="4032448"/>
          </a:xfrm>
          <a:prstGeom prst="rect">
            <a:avLst/>
          </a:prstGeom>
          <a:solidFill>
            <a:srgbClr val="FFFF00">
              <a:alpha val="28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chemeClr val="tx1"/>
                </a:solidFill>
              </a:rPr>
              <a:t>사사기 </a:t>
            </a:r>
            <a:endParaRPr lang="en-US" altLang="ko-KR" b="1" dirty="0" smtClean="0">
              <a:solidFill>
                <a:schemeClr val="tx1"/>
              </a:solidFill>
            </a:endParaRPr>
          </a:p>
          <a:p>
            <a:pPr algn="ctr"/>
            <a:r>
              <a:rPr lang="ko-KR" altLang="en-US" b="1" dirty="0" smtClean="0">
                <a:solidFill>
                  <a:schemeClr val="tx1"/>
                </a:solidFill>
              </a:rPr>
              <a:t>룻기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1979712" y="1412776"/>
            <a:ext cx="1224136" cy="4032448"/>
          </a:xfrm>
          <a:prstGeom prst="rect">
            <a:avLst/>
          </a:prstGeom>
          <a:solidFill>
            <a:srgbClr val="FF0000">
              <a:alpha val="8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chemeClr val="tx1"/>
                </a:solidFill>
              </a:rPr>
              <a:t>사무엘 </a:t>
            </a:r>
            <a:endParaRPr lang="en-US" altLang="ko-KR" b="1" dirty="0" smtClean="0">
              <a:solidFill>
                <a:schemeClr val="tx1"/>
              </a:solidFill>
            </a:endParaRPr>
          </a:p>
          <a:p>
            <a:pPr algn="ctr"/>
            <a:r>
              <a:rPr lang="ko-KR" altLang="en-US" b="1" dirty="0" smtClean="0">
                <a:solidFill>
                  <a:schemeClr val="tx1"/>
                </a:solidFill>
              </a:rPr>
              <a:t>상하</a:t>
            </a:r>
            <a:endParaRPr lang="en-US" altLang="ko-KR" b="1" dirty="0" smtClean="0">
              <a:solidFill>
                <a:schemeClr val="tx1"/>
              </a:solidFill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971600" y="6165304"/>
            <a:ext cx="1584176" cy="43204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dirty="0" smtClean="0"/>
              <a:t>사사</a:t>
            </a:r>
            <a:endParaRPr lang="ko-KR" altLang="en-US" sz="2800" dirty="0"/>
          </a:p>
        </p:txBody>
      </p:sp>
      <p:sp>
        <p:nvSpPr>
          <p:cNvPr id="7" name="직사각형 6"/>
          <p:cNvSpPr/>
          <p:nvPr/>
        </p:nvSpPr>
        <p:spPr>
          <a:xfrm>
            <a:off x="2555776" y="5809321"/>
            <a:ext cx="5688632" cy="427991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b="1" dirty="0" smtClean="0">
                <a:solidFill>
                  <a:srgbClr val="FF0000"/>
                </a:solidFill>
              </a:rPr>
              <a:t>왕</a:t>
            </a:r>
            <a:r>
              <a:rPr lang="en-US" altLang="ko-KR" sz="2800" b="1" dirty="0" smtClean="0">
                <a:solidFill>
                  <a:srgbClr val="FF0000"/>
                </a:solidFill>
              </a:rPr>
              <a:t> - </a:t>
            </a:r>
            <a:r>
              <a:rPr lang="ko-KR" altLang="en-US" sz="2800" b="1" dirty="0" smtClean="0">
                <a:solidFill>
                  <a:srgbClr val="FF0000"/>
                </a:solidFill>
              </a:rPr>
              <a:t>멸망</a:t>
            </a:r>
            <a:endParaRPr lang="ko-KR" altLang="en-US" sz="2800" b="1" dirty="0">
              <a:solidFill>
                <a:srgbClr val="FF0000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1043608" y="5723964"/>
            <a:ext cx="1463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b="1" dirty="0" smtClean="0"/>
              <a:t>삼상 </a:t>
            </a:r>
            <a:r>
              <a:rPr lang="en-US" altLang="ko-KR" b="1" dirty="0" smtClean="0"/>
              <a:t>8:7, 19</a:t>
            </a:r>
            <a:endParaRPr lang="ko-KR" altLang="en-US" dirty="0"/>
          </a:p>
        </p:txBody>
      </p:sp>
      <p:sp>
        <p:nvSpPr>
          <p:cNvPr id="9" name="직사각형 8"/>
          <p:cNvSpPr/>
          <p:nvPr/>
        </p:nvSpPr>
        <p:spPr>
          <a:xfrm>
            <a:off x="3203848" y="1412776"/>
            <a:ext cx="5040560" cy="4032448"/>
          </a:xfrm>
          <a:prstGeom prst="rect">
            <a:avLst/>
          </a:prstGeom>
          <a:solidFill>
            <a:srgbClr val="7030A0">
              <a:alpha val="1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 smtClean="0">
                <a:solidFill>
                  <a:srgbClr val="FF0000"/>
                </a:solidFill>
              </a:rPr>
              <a:t>열왕기 상하 역대상하</a:t>
            </a:r>
            <a:endParaRPr lang="ko-KR" altLang="en-US" sz="2400" b="1" dirty="0">
              <a:solidFill>
                <a:srgbClr val="FF0000"/>
              </a:solidFill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2555776" y="6407562"/>
            <a:ext cx="5688632" cy="427991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b="1" dirty="0" smtClean="0">
                <a:solidFill>
                  <a:schemeClr val="bg1"/>
                </a:solidFill>
              </a:rPr>
              <a:t>선지자 </a:t>
            </a:r>
            <a:r>
              <a:rPr lang="en-US" altLang="ko-KR" sz="2800" b="1" dirty="0" smtClean="0">
                <a:solidFill>
                  <a:schemeClr val="bg1"/>
                </a:solidFill>
              </a:rPr>
              <a:t>(</a:t>
            </a:r>
            <a:r>
              <a:rPr lang="ko-KR" altLang="en-US" sz="2800" b="1" dirty="0" smtClean="0">
                <a:solidFill>
                  <a:schemeClr val="bg1"/>
                </a:solidFill>
              </a:rPr>
              <a:t>거짓 선지자</a:t>
            </a:r>
            <a:r>
              <a:rPr lang="en-US" altLang="ko-KR" sz="2800" b="1" dirty="0" smtClean="0">
                <a:solidFill>
                  <a:schemeClr val="bg1"/>
                </a:solidFill>
              </a:rPr>
              <a:t>)- </a:t>
            </a:r>
            <a:r>
              <a:rPr lang="ko-KR" altLang="en-US" sz="2800" b="1" dirty="0" smtClean="0">
                <a:solidFill>
                  <a:schemeClr val="bg1"/>
                </a:solidFill>
              </a:rPr>
              <a:t>멸망</a:t>
            </a:r>
            <a:endParaRPr lang="ko-KR" alt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99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사무엘하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ko-KR" altLang="en-US" dirty="0" err="1" smtClean="0"/>
              <a:t>첫절</a:t>
            </a:r>
            <a:endParaRPr lang="en-US" altLang="ko-KR" dirty="0" smtClean="0"/>
          </a:p>
          <a:p>
            <a:r>
              <a:rPr lang="ko-KR" altLang="en-US" sz="2800" dirty="0" err="1">
                <a:latin typeface="굴림" panose="020B0600000101010101" pitchFamily="50" charset="-127"/>
                <a:ea typeface="굴림" panose="020B0600000101010101" pitchFamily="50" charset="-127"/>
              </a:rPr>
              <a:t>삼하</a:t>
            </a:r>
            <a:r>
              <a:rPr lang="en-US" altLang="ko-KR" sz="2800" dirty="0">
                <a:latin typeface="굴림" panose="020B0600000101010101" pitchFamily="50" charset="-127"/>
                <a:ea typeface="굴림" panose="020B0600000101010101" pitchFamily="50" charset="-127"/>
              </a:rPr>
              <a:t>1:1 </a:t>
            </a:r>
            <a:r>
              <a:rPr lang="ko-KR" altLang="en-US" sz="2800" b="1" dirty="0" err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사울의</a:t>
            </a:r>
            <a:r>
              <a:rPr lang="ko-KR" altLang="en-US" sz="2800" b="1" dirty="0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죽은 후</a:t>
            </a:r>
            <a:r>
              <a:rPr lang="ko-KR" altLang="en-US" sz="2800" dirty="0">
                <a:latin typeface="굴림" panose="020B0600000101010101" pitchFamily="50" charset="-127"/>
                <a:ea typeface="굴림" panose="020B0600000101010101" pitchFamily="50" charset="-127"/>
              </a:rPr>
              <a:t>라 다윗이 </a:t>
            </a:r>
            <a:r>
              <a:rPr lang="ko-KR" altLang="en-US" sz="2800" dirty="0" err="1">
                <a:latin typeface="굴림" panose="020B0600000101010101" pitchFamily="50" charset="-127"/>
                <a:ea typeface="굴림" panose="020B0600000101010101" pitchFamily="50" charset="-127"/>
              </a:rPr>
              <a:t>아말렉</a:t>
            </a:r>
            <a:r>
              <a:rPr lang="ko-KR" altLang="en-US" sz="2800" dirty="0">
                <a:latin typeface="굴림" panose="020B0600000101010101" pitchFamily="50" charset="-127"/>
                <a:ea typeface="굴림" panose="020B0600000101010101" pitchFamily="50" charset="-127"/>
              </a:rPr>
              <a:t> 사람을 도륙하고 돌아와서 </a:t>
            </a:r>
            <a:r>
              <a:rPr lang="ko-KR" altLang="en-US" sz="2800" dirty="0" err="1">
                <a:latin typeface="굴림" panose="020B0600000101010101" pitchFamily="50" charset="-127"/>
                <a:ea typeface="굴림" panose="020B0600000101010101" pitchFamily="50" charset="-127"/>
              </a:rPr>
              <a:t>시글락에서</a:t>
            </a:r>
            <a:r>
              <a:rPr lang="ko-KR" altLang="en-US" sz="2800" dirty="0">
                <a:latin typeface="굴림" panose="020B0600000101010101" pitchFamily="50" charset="-127"/>
                <a:ea typeface="굴림" panose="020B0600000101010101" pitchFamily="50" charset="-127"/>
              </a:rPr>
              <a:t> 이틀을 </a:t>
            </a:r>
            <a:r>
              <a:rPr lang="ko-KR" altLang="en-US" sz="2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유하더니</a:t>
            </a:r>
            <a:endParaRPr lang="en-US" altLang="ko-KR" sz="2800" dirty="0" smtClean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endParaRPr lang="en-US" altLang="ko-KR" dirty="0" smtClean="0"/>
          </a:p>
          <a:p>
            <a:r>
              <a:rPr lang="ko-KR" altLang="en-US" dirty="0" err="1" smtClean="0"/>
              <a:t>끝절</a:t>
            </a:r>
            <a:endParaRPr lang="en-US" altLang="ko-KR" dirty="0" smtClean="0"/>
          </a:p>
          <a:p>
            <a:r>
              <a:rPr lang="ko-KR" altLang="en-US" sz="2800" dirty="0" err="1">
                <a:latin typeface="굴림" panose="020B0600000101010101" pitchFamily="50" charset="-127"/>
                <a:ea typeface="굴림" panose="020B0600000101010101" pitchFamily="50" charset="-127"/>
              </a:rPr>
              <a:t>삼하</a:t>
            </a:r>
            <a:r>
              <a:rPr lang="en-US" altLang="ko-KR" sz="2800" dirty="0">
                <a:latin typeface="굴림" panose="020B0600000101010101" pitchFamily="50" charset="-127"/>
                <a:ea typeface="굴림" panose="020B0600000101010101" pitchFamily="50" charset="-127"/>
              </a:rPr>
              <a:t>24:25 </a:t>
            </a:r>
            <a:r>
              <a:rPr lang="ko-KR" altLang="en-US" sz="2800" dirty="0">
                <a:latin typeface="굴림" panose="020B0600000101010101" pitchFamily="50" charset="-127"/>
                <a:ea typeface="굴림" panose="020B0600000101010101" pitchFamily="50" charset="-127"/>
              </a:rPr>
              <a:t>그 곳에서 여호와를 위하여 단을 쌓고 </a:t>
            </a:r>
            <a:r>
              <a:rPr lang="ko-KR" altLang="en-US" sz="2800" dirty="0" err="1">
                <a:latin typeface="굴림" panose="020B0600000101010101" pitchFamily="50" charset="-127"/>
                <a:ea typeface="굴림" panose="020B0600000101010101" pitchFamily="50" charset="-127"/>
              </a:rPr>
              <a:t>번제와</a:t>
            </a:r>
            <a:r>
              <a:rPr lang="ko-KR" altLang="en-US" sz="2800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ko-KR" altLang="en-US" sz="2800" dirty="0" err="1">
                <a:latin typeface="굴림" panose="020B0600000101010101" pitchFamily="50" charset="-127"/>
                <a:ea typeface="굴림" panose="020B0600000101010101" pitchFamily="50" charset="-127"/>
              </a:rPr>
              <a:t>화목제를</a:t>
            </a:r>
            <a:r>
              <a:rPr lang="ko-KR" altLang="en-US" sz="2800" dirty="0">
                <a:latin typeface="굴림" panose="020B0600000101010101" pitchFamily="50" charset="-127"/>
                <a:ea typeface="굴림" panose="020B0600000101010101" pitchFamily="50" charset="-127"/>
              </a:rPr>
              <a:t> 드렸더니 이에 여호와께서 그 땅을 위하여 기도를 들으시매 </a:t>
            </a:r>
            <a:r>
              <a:rPr lang="ko-KR" altLang="en-US" sz="2800" b="1" dirty="0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이스라엘에게 내리는 재앙이 그쳤더라</a:t>
            </a:r>
          </a:p>
        </p:txBody>
      </p:sp>
    </p:spTree>
    <p:extLst>
      <p:ext uri="{BB962C8B-B14F-4D97-AF65-F5344CB8AC3E}">
        <p14:creationId xmlns:p14="http://schemas.microsoft.com/office/powerpoint/2010/main" val="412378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7" y="0"/>
            <a:ext cx="6124713" cy="3830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399" y="3493116"/>
            <a:ext cx="6753225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56176" y="4725144"/>
            <a:ext cx="1763688" cy="923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dirty="0" err="1" smtClean="0"/>
              <a:t>암논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다말</a:t>
            </a:r>
            <a:r>
              <a:rPr lang="en-US" altLang="ko-KR" dirty="0" smtClean="0"/>
              <a:t>(13)</a:t>
            </a:r>
          </a:p>
          <a:p>
            <a:r>
              <a:rPr lang="ko-KR" altLang="en-US" dirty="0" smtClean="0"/>
              <a:t>압살롬</a:t>
            </a:r>
            <a:r>
              <a:rPr lang="en-US" altLang="ko-KR" dirty="0" smtClean="0"/>
              <a:t>(14-18)</a:t>
            </a:r>
          </a:p>
          <a:p>
            <a:r>
              <a:rPr lang="ko-KR" altLang="en-US" dirty="0" err="1" smtClean="0"/>
              <a:t>세반의</a:t>
            </a:r>
            <a:r>
              <a:rPr lang="ko-KR" altLang="en-US" dirty="0" smtClean="0"/>
              <a:t> 반란</a:t>
            </a:r>
            <a:r>
              <a:rPr lang="en-US" altLang="ko-KR" dirty="0" smtClean="0"/>
              <a:t>(20)</a:t>
            </a:r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723699" y="3482527"/>
            <a:ext cx="56286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>
                <a:solidFill>
                  <a:srgbClr val="000000"/>
                </a:solidFill>
                <a:latin typeface="굴림"/>
                <a:ea typeface="굴림"/>
              </a:rPr>
              <a:t>여호와의 원수로 크게 훼방할 거리를 얻게 하였으니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7912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332656"/>
            <a:ext cx="8686800" cy="6525344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ko-KR" altLang="en-US" b="1" dirty="0" smtClean="0"/>
              <a:t>한나 기도 응답과 감사찬양</a:t>
            </a:r>
            <a:r>
              <a:rPr lang="en-US" altLang="ko-KR" b="1" dirty="0" smtClean="0"/>
              <a:t>(1:1-2:11)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ko-KR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en-US" altLang="ko-KR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   1. </a:t>
            </a:r>
            <a:r>
              <a:rPr lang="ko-KR" altLang="en-US" dirty="0" smtClean="0">
                <a:latin typeface="굴림" panose="020B0600000101010101" pitchFamily="50" charset="-127"/>
                <a:ea typeface="굴림" panose="020B0600000101010101" pitchFamily="50" charset="-127"/>
              </a:rPr>
              <a:t>한나의 기도에 응답하시는 하나님</a:t>
            </a:r>
            <a:r>
              <a:rPr lang="en-US" altLang="ko-KR" dirty="0">
                <a:latin typeface="굴림" panose="020B0600000101010101" pitchFamily="50" charset="-127"/>
                <a:ea typeface="굴림" panose="020B0600000101010101" pitchFamily="50" charset="-127"/>
              </a:rPr>
              <a:t>(1:1-1:28</a:t>
            </a:r>
            <a:r>
              <a:rPr lang="en-US" altLang="ko-KR" dirty="0" smtClean="0">
                <a:latin typeface="굴림" panose="020B0600000101010101" pitchFamily="50" charset="-127"/>
                <a:ea typeface="굴림" panose="020B0600000101010101" pitchFamily="50" charset="-127"/>
              </a:rPr>
              <a:t>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ko-KR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en-US" altLang="ko-KR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   2. </a:t>
            </a:r>
            <a:r>
              <a:rPr lang="ko-KR" altLang="en-US" dirty="0" smtClean="0">
                <a:latin typeface="굴림" panose="020B0600000101010101" pitchFamily="50" charset="-127"/>
                <a:ea typeface="굴림" panose="020B0600000101010101" pitchFamily="50" charset="-127"/>
              </a:rPr>
              <a:t>한나의 감사의 찬양</a:t>
            </a:r>
            <a:r>
              <a:rPr lang="en-US" altLang="ko-KR" dirty="0">
                <a:latin typeface="굴림" panose="020B0600000101010101" pitchFamily="50" charset="-127"/>
                <a:ea typeface="굴림" panose="020B0600000101010101" pitchFamily="50" charset="-127"/>
              </a:rPr>
              <a:t>(2:1-2:11</a:t>
            </a:r>
            <a:r>
              <a:rPr lang="en-US" altLang="ko-KR" dirty="0" smtClean="0">
                <a:latin typeface="굴림" panose="020B0600000101010101" pitchFamily="50" charset="-127"/>
                <a:ea typeface="굴림" panose="020B0600000101010101" pitchFamily="50" charset="-127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ko-KR" altLang="en-US" b="1" dirty="0" err="1" smtClean="0"/>
              <a:t>사무엘을</a:t>
            </a:r>
            <a:r>
              <a:rPr lang="ko-KR" altLang="en-US" b="1" dirty="0" smtClean="0"/>
              <a:t> 통한 하나님의 신정</a:t>
            </a:r>
            <a:r>
              <a:rPr lang="en-US" altLang="ko-KR" b="1" dirty="0" smtClean="0"/>
              <a:t>(2:12-12:25)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ko-KR" dirty="0" smtClean="0"/>
              <a:t>     1. </a:t>
            </a:r>
            <a:r>
              <a:rPr lang="ko-KR" altLang="en-US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엘리와</a:t>
            </a:r>
            <a:r>
              <a:rPr lang="ko-KR" altLang="en-US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사무엘 </a:t>
            </a:r>
            <a:r>
              <a:rPr lang="en-US" altLang="ko-KR" dirty="0">
                <a:latin typeface="굴림" panose="020B0600000101010101" pitchFamily="50" charset="-127"/>
                <a:ea typeface="굴림" panose="020B0600000101010101" pitchFamily="50" charset="-127"/>
              </a:rPr>
              <a:t>(2:12-3:21</a:t>
            </a:r>
            <a:r>
              <a:rPr lang="en-US" altLang="ko-KR" dirty="0" smtClean="0">
                <a:latin typeface="굴림" panose="020B0600000101010101" pitchFamily="50" charset="-127"/>
                <a:ea typeface="굴림" panose="020B0600000101010101" pitchFamily="50" charset="-127"/>
              </a:rPr>
              <a:t>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ko-KR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en-US" altLang="ko-KR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   2. </a:t>
            </a:r>
            <a:r>
              <a:rPr lang="ko-KR" altLang="en-US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언약궤</a:t>
            </a:r>
            <a:r>
              <a:rPr lang="en-US" altLang="ko-KR" dirty="0">
                <a:latin typeface="굴림" panose="020B0600000101010101" pitchFamily="50" charset="-127"/>
                <a:ea typeface="굴림" panose="020B0600000101010101" pitchFamily="50" charset="-127"/>
              </a:rPr>
              <a:t>( 4:1-7:2 </a:t>
            </a:r>
            <a:r>
              <a:rPr lang="en-US" altLang="ko-KR" dirty="0" smtClean="0">
                <a:latin typeface="굴림" panose="020B0600000101010101" pitchFamily="50" charset="-127"/>
                <a:ea typeface="굴림" panose="020B0600000101010101" pitchFamily="50" charset="-127"/>
              </a:rPr>
              <a:t>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ko-KR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en-US" altLang="ko-KR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   3. </a:t>
            </a:r>
            <a:r>
              <a:rPr lang="ko-KR" altLang="en-US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사무엘의</a:t>
            </a:r>
            <a:r>
              <a:rPr lang="ko-KR" altLang="en-US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통치</a:t>
            </a:r>
            <a:r>
              <a:rPr lang="en-US" altLang="ko-KR" dirty="0">
                <a:latin typeface="굴림" panose="020B0600000101010101" pitchFamily="50" charset="-127"/>
                <a:ea typeface="굴림" panose="020B0600000101010101" pitchFamily="50" charset="-127"/>
              </a:rPr>
              <a:t>(7:3-12:25</a:t>
            </a:r>
            <a:r>
              <a:rPr lang="en-US" altLang="ko-KR" dirty="0" smtClean="0">
                <a:latin typeface="굴림" panose="020B0600000101010101" pitchFamily="50" charset="-127"/>
                <a:ea typeface="굴림" panose="020B0600000101010101" pitchFamily="50" charset="-127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ko-KR" altLang="en-US" b="1" dirty="0" err="1" smtClean="0"/>
              <a:t>사울을</a:t>
            </a:r>
            <a:r>
              <a:rPr lang="ko-KR" altLang="en-US" b="1" dirty="0" smtClean="0"/>
              <a:t> 통한 하나님의 신정 </a:t>
            </a:r>
            <a:r>
              <a:rPr lang="en-US" altLang="ko-KR" b="1" dirty="0" smtClean="0"/>
              <a:t>(13:1-31:13)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   1. </a:t>
            </a:r>
            <a:r>
              <a:rPr lang="ko-KR" altLang="en-US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사울의</a:t>
            </a:r>
            <a:r>
              <a:rPr lang="ko-KR" altLang="en-US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첫 번째 죄</a:t>
            </a:r>
            <a:r>
              <a:rPr lang="en-US" altLang="ko-KR" dirty="0">
                <a:latin typeface="굴림" panose="020B0600000101010101" pitchFamily="50" charset="-127"/>
                <a:ea typeface="굴림" panose="020B0600000101010101" pitchFamily="50" charset="-127"/>
              </a:rPr>
              <a:t>(13:1-14:52</a:t>
            </a:r>
            <a:r>
              <a:rPr lang="en-US" altLang="ko-KR" dirty="0" smtClean="0">
                <a:latin typeface="굴림" panose="020B0600000101010101" pitchFamily="50" charset="-127"/>
                <a:ea typeface="굴림" panose="020B0600000101010101" pitchFamily="50" charset="-127"/>
              </a:rPr>
              <a:t>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ko-KR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en-US" altLang="ko-KR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   2. </a:t>
            </a:r>
            <a:r>
              <a:rPr lang="ko-KR" altLang="en-US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사울의</a:t>
            </a:r>
            <a:r>
              <a:rPr lang="ko-KR" altLang="en-US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두 번째 죄</a:t>
            </a:r>
            <a:r>
              <a:rPr lang="en-US" altLang="ko-KR" dirty="0">
                <a:latin typeface="굴림" panose="020B0600000101010101" pitchFamily="50" charset="-127"/>
                <a:ea typeface="굴림" panose="020B0600000101010101" pitchFamily="50" charset="-127"/>
              </a:rPr>
              <a:t>(15:1-35</a:t>
            </a:r>
            <a:r>
              <a:rPr lang="en-US" altLang="ko-KR" dirty="0" smtClean="0">
                <a:latin typeface="굴림" panose="020B0600000101010101" pitchFamily="50" charset="-127"/>
                <a:ea typeface="굴림" panose="020B0600000101010101" pitchFamily="50" charset="-127"/>
              </a:rPr>
              <a:t>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ko-KR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en-US" altLang="ko-KR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   3. </a:t>
            </a:r>
            <a:r>
              <a:rPr lang="ko-KR" altLang="en-US" dirty="0" smtClean="0">
                <a:latin typeface="굴림" panose="020B0600000101010101" pitchFamily="50" charset="-127"/>
                <a:ea typeface="굴림" panose="020B0600000101010101" pitchFamily="50" charset="-127"/>
              </a:rPr>
              <a:t>다윗의 대두</a:t>
            </a:r>
            <a:r>
              <a:rPr lang="en-US" altLang="ko-KR" dirty="0" smtClean="0">
                <a:latin typeface="굴림" panose="020B0600000101010101" pitchFamily="50" charset="-127"/>
                <a:ea typeface="굴림" panose="020B0600000101010101" pitchFamily="50" charset="-127"/>
              </a:rPr>
              <a:t>(</a:t>
            </a:r>
            <a:r>
              <a:rPr lang="en-US" altLang="ko-KR" dirty="0">
                <a:latin typeface="굴림" panose="020B0600000101010101" pitchFamily="50" charset="-127"/>
                <a:ea typeface="굴림" panose="020B0600000101010101" pitchFamily="50" charset="-127"/>
              </a:rPr>
              <a:t>18:1-5</a:t>
            </a:r>
            <a:r>
              <a:rPr lang="en-US" altLang="ko-KR" dirty="0" smtClean="0">
                <a:latin typeface="굴림" panose="020B0600000101010101" pitchFamily="50" charset="-127"/>
                <a:ea typeface="굴림" panose="020B0600000101010101" pitchFamily="50" charset="-127"/>
              </a:rPr>
              <a:t>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ko-KR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en-US" altLang="ko-KR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   4. </a:t>
            </a:r>
            <a:r>
              <a:rPr lang="ko-KR" altLang="en-US" dirty="0" smtClean="0">
                <a:latin typeface="굴림" panose="020B0600000101010101" pitchFamily="50" charset="-127"/>
                <a:ea typeface="굴림" panose="020B0600000101010101" pitchFamily="50" charset="-127"/>
              </a:rPr>
              <a:t>다윗을 죽이려는 </a:t>
            </a:r>
            <a:r>
              <a:rPr lang="ko-KR" altLang="en-US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사울과</a:t>
            </a:r>
            <a:r>
              <a:rPr lang="ko-KR" altLang="en-US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도망가는 다윗</a:t>
            </a:r>
            <a:r>
              <a:rPr lang="en-US" altLang="ko-KR" dirty="0">
                <a:latin typeface="굴림" panose="020B0600000101010101" pitchFamily="50" charset="-127"/>
                <a:ea typeface="굴림" panose="020B0600000101010101" pitchFamily="50" charset="-127"/>
              </a:rPr>
              <a:t>(18:10-28:2</a:t>
            </a:r>
            <a:r>
              <a:rPr lang="en-US" altLang="ko-KR" dirty="0" smtClean="0">
                <a:latin typeface="굴림" panose="020B0600000101010101" pitchFamily="50" charset="-127"/>
                <a:ea typeface="굴림" panose="020B0600000101010101" pitchFamily="50" charset="-127"/>
              </a:rPr>
              <a:t>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ko-KR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en-US" altLang="ko-KR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   5. </a:t>
            </a:r>
            <a:r>
              <a:rPr lang="ko-KR" altLang="en-US" dirty="0" smtClean="0">
                <a:latin typeface="굴림" panose="020B0600000101010101" pitchFamily="50" charset="-127"/>
                <a:ea typeface="굴림" panose="020B0600000101010101" pitchFamily="50" charset="-127"/>
              </a:rPr>
              <a:t>하나님의 심판과 </a:t>
            </a:r>
            <a:r>
              <a:rPr lang="ko-KR" altLang="en-US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블레셋의</a:t>
            </a:r>
            <a:r>
              <a:rPr lang="ko-KR" altLang="en-US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승리</a:t>
            </a:r>
            <a:endParaRPr lang="en-US" altLang="ko-KR" dirty="0" smtClean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altLang="ko-KR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* </a:t>
            </a:r>
            <a:r>
              <a:rPr lang="ko-KR" altLang="en-US" b="1" dirty="0" smtClean="0">
                <a:latin typeface="+mn-ea"/>
              </a:rPr>
              <a:t>다윗을 통한 하나님의 신정 </a:t>
            </a:r>
            <a:r>
              <a:rPr lang="en-US" altLang="ko-KR" b="1" dirty="0" smtClean="0">
                <a:latin typeface="+mn-ea"/>
              </a:rPr>
              <a:t>(</a:t>
            </a:r>
            <a:r>
              <a:rPr lang="ko-KR" altLang="en-US" b="1" dirty="0" err="1" smtClean="0">
                <a:latin typeface="+mn-ea"/>
              </a:rPr>
              <a:t>삼하</a:t>
            </a:r>
            <a:r>
              <a:rPr lang="en-US" altLang="ko-KR" b="1" dirty="0" smtClean="0">
                <a:latin typeface="+mn-ea"/>
              </a:rPr>
              <a:t>1-24)</a:t>
            </a:r>
          </a:p>
        </p:txBody>
      </p:sp>
    </p:spTree>
    <p:extLst>
      <p:ext uri="{BB962C8B-B14F-4D97-AF65-F5344CB8AC3E}">
        <p14:creationId xmlns:p14="http://schemas.microsoft.com/office/powerpoint/2010/main" val="327002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332656"/>
            <a:ext cx="8507288" cy="6336704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ko-KR" altLang="en-US" b="1" dirty="0" smtClean="0"/>
              <a:t>다윗을 통한 하나님의 신정 </a:t>
            </a:r>
            <a:r>
              <a:rPr lang="en-US" altLang="ko-KR" b="1" dirty="0" smtClean="0"/>
              <a:t>(1~24)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ko-KR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en-US" altLang="ko-KR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  </a:t>
            </a:r>
            <a:r>
              <a:rPr lang="en-US" altLang="ko-KR" sz="2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1. </a:t>
            </a:r>
            <a:r>
              <a:rPr lang="ko-KR" altLang="en-US" sz="2400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사울의</a:t>
            </a:r>
            <a:r>
              <a:rPr lang="ko-KR" altLang="en-US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죽음과 그 이후 </a:t>
            </a:r>
            <a:r>
              <a:rPr lang="en-US" altLang="ko-KR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(1:1-4:12)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ko-KR" sz="2400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en-US" altLang="ko-KR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         </a:t>
            </a:r>
            <a:r>
              <a:rPr lang="ko-KR" altLang="en-US" sz="2400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길르앗</a:t>
            </a:r>
            <a:r>
              <a:rPr lang="ko-KR" altLang="en-US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ko-KR" altLang="en-US" sz="2400" dirty="0" err="1">
                <a:latin typeface="굴림" panose="020B0600000101010101" pitchFamily="50" charset="-127"/>
                <a:ea typeface="굴림" panose="020B0600000101010101" pitchFamily="50" charset="-127"/>
              </a:rPr>
              <a:t>야베스와</a:t>
            </a:r>
            <a:r>
              <a:rPr lang="ko-KR" altLang="en-US" sz="2400" dirty="0">
                <a:latin typeface="굴림" panose="020B0600000101010101" pitchFamily="50" charset="-127"/>
                <a:ea typeface="굴림" panose="020B0600000101010101" pitchFamily="50" charset="-127"/>
              </a:rPr>
              <a:t> 사울</a:t>
            </a:r>
            <a:r>
              <a:rPr lang="en-US" altLang="ko-KR" sz="2400" dirty="0">
                <a:latin typeface="굴림" panose="020B0600000101010101" pitchFamily="50" charset="-127"/>
                <a:ea typeface="굴림" panose="020B0600000101010101" pitchFamily="50" charset="-127"/>
              </a:rPr>
              <a:t>(</a:t>
            </a:r>
            <a:r>
              <a:rPr lang="ko-KR" altLang="en-US" sz="2400" dirty="0">
                <a:latin typeface="굴림" panose="020B0600000101010101" pitchFamily="50" charset="-127"/>
                <a:ea typeface="굴림" panose="020B0600000101010101" pitchFamily="50" charset="-127"/>
              </a:rPr>
              <a:t>삼상</a:t>
            </a:r>
            <a:r>
              <a:rPr lang="en-US" altLang="ko-KR" sz="2400" dirty="0">
                <a:latin typeface="굴림" panose="020B0600000101010101" pitchFamily="50" charset="-127"/>
                <a:ea typeface="굴림" panose="020B0600000101010101" pitchFamily="50" charset="-127"/>
              </a:rPr>
              <a:t>11:1,</a:t>
            </a:r>
            <a:r>
              <a:rPr lang="ko-KR" altLang="en-US" sz="2400" dirty="0" err="1">
                <a:latin typeface="굴림" panose="020B0600000101010101" pitchFamily="50" charset="-127"/>
                <a:ea typeface="굴림" panose="020B0600000101010101" pitchFamily="50" charset="-127"/>
              </a:rPr>
              <a:t>삼하</a:t>
            </a:r>
            <a:r>
              <a:rPr lang="en-US" altLang="ko-KR" sz="2400" dirty="0">
                <a:latin typeface="굴림" panose="020B0600000101010101" pitchFamily="50" charset="-127"/>
                <a:ea typeface="굴림" panose="020B0600000101010101" pitchFamily="50" charset="-127"/>
              </a:rPr>
              <a:t>2:4)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ko-KR" altLang="en-US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          </a:t>
            </a:r>
            <a:r>
              <a:rPr lang="ko-KR" altLang="en-US" sz="2400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유다왕이</a:t>
            </a:r>
            <a:r>
              <a:rPr lang="ko-KR" altLang="en-US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된 다윗</a:t>
            </a:r>
            <a:r>
              <a:rPr lang="en-US" altLang="ko-KR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(</a:t>
            </a:r>
            <a:r>
              <a:rPr lang="ko-KR" altLang="en-US" sz="2400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삼하</a:t>
            </a:r>
            <a:r>
              <a:rPr lang="en-US" altLang="ko-KR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2:7)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ko-KR" sz="2400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en-US" altLang="ko-KR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         </a:t>
            </a:r>
            <a:r>
              <a:rPr lang="ko-KR" altLang="en-US" sz="2400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사울의</a:t>
            </a:r>
            <a:r>
              <a:rPr lang="ko-KR" altLang="en-US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집의 몰락 </a:t>
            </a:r>
            <a:r>
              <a:rPr lang="en-US" altLang="ko-KR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(</a:t>
            </a:r>
            <a:r>
              <a:rPr lang="ko-KR" altLang="en-US" sz="2400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삼하</a:t>
            </a:r>
            <a:r>
              <a:rPr lang="en-US" altLang="ko-KR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4:12)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ko-KR" sz="2400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en-US" altLang="ko-KR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   2. </a:t>
            </a:r>
            <a:r>
              <a:rPr lang="ko-KR" altLang="en-US" sz="2400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언약궤</a:t>
            </a:r>
            <a:endParaRPr lang="en-US" altLang="ko-KR" sz="2400" dirty="0" smtClean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altLang="ko-KR" sz="2400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en-US" altLang="ko-KR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         </a:t>
            </a:r>
            <a:r>
              <a:rPr lang="ko-KR" altLang="en-US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이스라엘 왕이 된 다윗 </a:t>
            </a:r>
            <a:r>
              <a:rPr lang="en-US" altLang="ko-KR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( 5:1-27) – </a:t>
            </a:r>
            <a:r>
              <a:rPr lang="ko-KR" altLang="en-US" sz="2400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여부스</a:t>
            </a:r>
            <a:r>
              <a:rPr lang="ko-KR" altLang="en-US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정복</a:t>
            </a:r>
            <a:r>
              <a:rPr lang="en-US" altLang="ko-KR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(5:7)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ko-KR" sz="2400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en-US" altLang="ko-KR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         </a:t>
            </a:r>
            <a:r>
              <a:rPr lang="ko-KR" altLang="en-US" sz="2400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언약궤를</a:t>
            </a:r>
            <a:r>
              <a:rPr lang="ko-KR" altLang="en-US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예루살렘으로 옮기는 다윗</a:t>
            </a:r>
            <a:r>
              <a:rPr lang="en-US" altLang="ko-KR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(6:1-23)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ko-KR" sz="2400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en-US" altLang="ko-KR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            -</a:t>
            </a:r>
            <a:r>
              <a:rPr lang="ko-KR" altLang="en-US" sz="2400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언약궤를</a:t>
            </a:r>
            <a:r>
              <a:rPr lang="ko-KR" altLang="en-US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생각하는 사람들의 마음 </a:t>
            </a:r>
            <a:r>
              <a:rPr lang="en-US" altLang="ko-KR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/ </a:t>
            </a:r>
            <a:r>
              <a:rPr lang="ko-KR" altLang="en-US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위기</a:t>
            </a:r>
            <a:r>
              <a:rPr lang="en-US" altLang="ko-KR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(</a:t>
            </a:r>
            <a:r>
              <a:rPr lang="ko-KR" altLang="en-US" sz="2400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삼하</a:t>
            </a:r>
            <a:r>
              <a:rPr lang="en-US" altLang="ko-KR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6:6)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ko-KR" altLang="en-US" sz="2400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ko-KR" altLang="en-US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   </a:t>
            </a:r>
            <a:endParaRPr lang="en-US" altLang="ko-KR" sz="2400" dirty="0" smtClean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8709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332656"/>
            <a:ext cx="8686800" cy="6336704"/>
          </a:xfrm>
        </p:spPr>
        <p:txBody>
          <a:bodyPr>
            <a:normAutofit fontScale="92500"/>
          </a:bodyPr>
          <a:lstStyle/>
          <a:p>
            <a:pPr>
              <a:lnSpc>
                <a:spcPct val="120000"/>
              </a:lnSpc>
            </a:pPr>
            <a:r>
              <a:rPr lang="ko-KR" altLang="en-US" b="1" dirty="0" smtClean="0"/>
              <a:t>다윗을 통한 하나님의 신정 </a:t>
            </a:r>
            <a:r>
              <a:rPr lang="en-US" altLang="ko-KR" b="1" dirty="0" smtClean="0"/>
              <a:t>(1~24)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ko-KR" sz="26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  3. </a:t>
            </a:r>
            <a:r>
              <a:rPr lang="ko-KR" altLang="en-US" sz="26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다윗의 언약과 그의 업적  </a:t>
            </a:r>
            <a:r>
              <a:rPr lang="en-US" altLang="ko-KR" sz="26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(</a:t>
            </a:r>
            <a:r>
              <a:rPr lang="ko-KR" altLang="en-US" sz="2600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삼하</a:t>
            </a:r>
            <a:r>
              <a:rPr lang="en-US" altLang="ko-KR" sz="26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7:1-10:19)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ko-KR" sz="2600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en-US" altLang="ko-KR" sz="26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  1)</a:t>
            </a:r>
            <a:r>
              <a:rPr lang="ko-KR" altLang="en-US" sz="26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하나님의 성전 짓기를 소망</a:t>
            </a:r>
            <a:r>
              <a:rPr lang="en-US" altLang="ko-KR" sz="26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(7:1-7)- </a:t>
            </a:r>
            <a:r>
              <a:rPr lang="ko-KR" altLang="en-US" sz="26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성전을 사모함</a:t>
            </a:r>
            <a:r>
              <a:rPr lang="en-US" altLang="ko-KR" sz="26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(2)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ko-KR" sz="2600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en-US" altLang="ko-KR" sz="26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      </a:t>
            </a:r>
            <a:r>
              <a:rPr lang="ko-KR" altLang="en-US" sz="26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내 집을 짓겠느냐</a:t>
            </a:r>
            <a:r>
              <a:rPr lang="en-US" altLang="ko-KR" sz="26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(2) </a:t>
            </a:r>
            <a:r>
              <a:rPr lang="ko-KR" altLang="en-US" sz="26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네가 나를 위하여 집을 </a:t>
            </a:r>
            <a:r>
              <a:rPr lang="en-US" altLang="ko-KR" sz="26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(5)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ko-KR" sz="2600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en-US" altLang="ko-KR" sz="26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  2)</a:t>
            </a:r>
            <a:r>
              <a:rPr lang="ko-KR" altLang="en-US" sz="26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다윗과 영원한 언약을 맺으심 </a:t>
            </a:r>
            <a:r>
              <a:rPr lang="en-US" altLang="ko-KR" sz="26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(7:8-17)-</a:t>
            </a:r>
            <a:r>
              <a:rPr lang="ko-KR" altLang="en-US" sz="26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신실하신 하나님</a:t>
            </a:r>
            <a:endParaRPr lang="en-US" altLang="ko-KR" sz="2600" dirty="0" smtClean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altLang="ko-KR" sz="2600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en-US" altLang="ko-KR" sz="26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      </a:t>
            </a:r>
            <a:r>
              <a:rPr lang="ko-KR" altLang="en-US" sz="26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여호와가 너를 위하여 집을 이루고</a:t>
            </a:r>
            <a:r>
              <a:rPr lang="en-US" altLang="ko-KR" sz="26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(11)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ko-KR" sz="2600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en-US" altLang="ko-KR" sz="26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      </a:t>
            </a:r>
            <a:r>
              <a:rPr lang="ko-KR" altLang="en-US" sz="26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그 나라 위를 영원히 견고하게 하리라 </a:t>
            </a:r>
            <a:r>
              <a:rPr lang="en-US" altLang="ko-KR" sz="26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(13)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ko-KR" sz="2600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en-US" altLang="ko-KR" sz="26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      </a:t>
            </a:r>
            <a:r>
              <a:rPr lang="ko-KR" altLang="en-US" sz="2600" dirty="0">
                <a:latin typeface="굴림" panose="020B0600000101010101" pitchFamily="50" charset="-127"/>
                <a:ea typeface="굴림" panose="020B0600000101010101" pitchFamily="50" charset="-127"/>
              </a:rPr>
              <a:t>은총을 빼앗지 아니하리라</a:t>
            </a:r>
            <a:r>
              <a:rPr lang="en-US" altLang="ko-KR" sz="2600" dirty="0">
                <a:latin typeface="굴림" panose="020B0600000101010101" pitchFamily="50" charset="-127"/>
                <a:ea typeface="굴림" panose="020B0600000101010101" pitchFamily="50" charset="-127"/>
              </a:rPr>
              <a:t>(14-15)-</a:t>
            </a:r>
            <a:r>
              <a:rPr lang="ko-KR" altLang="en-US" sz="2600" dirty="0">
                <a:latin typeface="굴림" panose="020B0600000101010101" pitchFamily="50" charset="-127"/>
                <a:ea typeface="굴림" panose="020B0600000101010101" pitchFamily="50" charset="-127"/>
              </a:rPr>
              <a:t>솔로몬</a:t>
            </a:r>
            <a:r>
              <a:rPr lang="en-US" altLang="ko-KR" sz="2600" dirty="0">
                <a:latin typeface="굴림" panose="020B0600000101010101" pitchFamily="50" charset="-127"/>
                <a:ea typeface="굴림" panose="020B0600000101010101" pitchFamily="50" charset="-127"/>
              </a:rPr>
              <a:t>?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ko-KR" altLang="en-US" sz="26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       네 집 네 나라 네 위 영원히 보존 </a:t>
            </a:r>
            <a:r>
              <a:rPr lang="en-US" altLang="ko-KR" sz="26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(16) – </a:t>
            </a:r>
            <a:r>
              <a:rPr lang="ko-KR" altLang="en-US" sz="2600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아달랴</a:t>
            </a:r>
            <a:r>
              <a:rPr lang="en-US" altLang="ko-KR" sz="26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/</a:t>
            </a:r>
            <a:r>
              <a:rPr lang="ko-KR" altLang="en-US" sz="2600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요아스</a:t>
            </a:r>
            <a:endParaRPr lang="en-US" altLang="ko-KR" sz="2600" dirty="0" smtClean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ko-KR" altLang="en-US" sz="26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     </a:t>
            </a:r>
            <a:endParaRPr lang="en-US" altLang="ko-KR" sz="2600" dirty="0" smtClean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7769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332656"/>
            <a:ext cx="8507288" cy="6336704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ko-KR" altLang="en-US" b="1" dirty="0" smtClean="0"/>
              <a:t>다윗을 통한 하나님의 신정 </a:t>
            </a:r>
            <a:r>
              <a:rPr lang="en-US" altLang="ko-KR" b="1" dirty="0" smtClean="0"/>
              <a:t>(1~24)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ko-KR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  3. </a:t>
            </a:r>
            <a:r>
              <a:rPr lang="ko-KR" altLang="en-US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다윗의 언약과 그의 업적  </a:t>
            </a:r>
            <a:r>
              <a:rPr lang="en-US" altLang="ko-KR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(</a:t>
            </a:r>
            <a:r>
              <a:rPr lang="ko-KR" altLang="en-US" sz="2400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삼하</a:t>
            </a:r>
            <a:r>
              <a:rPr lang="en-US" altLang="ko-KR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7:1-10:19)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ko-KR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     3)</a:t>
            </a:r>
            <a:r>
              <a:rPr lang="ko-KR" altLang="en-US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다윗의 감사 찬양 </a:t>
            </a:r>
            <a:r>
              <a:rPr lang="en-US" altLang="ko-KR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(7:18-29)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ko-KR" sz="2400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en-US" altLang="ko-KR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    4) </a:t>
            </a:r>
            <a:r>
              <a:rPr lang="ko-KR" altLang="en-US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다윗의 업적</a:t>
            </a:r>
            <a:r>
              <a:rPr lang="en-US" altLang="ko-KR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(8:1-10:19)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ko-KR" sz="2400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en-US" altLang="ko-KR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         </a:t>
            </a:r>
            <a:r>
              <a:rPr lang="ko-KR" altLang="en-US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다윗의 승전</a:t>
            </a:r>
            <a:r>
              <a:rPr lang="en-US" altLang="ko-KR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(</a:t>
            </a:r>
            <a:r>
              <a:rPr lang="ko-KR" altLang="en-US" sz="2400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블레셋</a:t>
            </a:r>
            <a:r>
              <a:rPr lang="ko-KR" altLang="en-US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복속</a:t>
            </a:r>
            <a:r>
              <a:rPr lang="en-US" altLang="ko-KR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_</a:t>
            </a:r>
            <a:r>
              <a:rPr lang="ko-KR" altLang="en-US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과 의로운 통치</a:t>
            </a:r>
            <a:r>
              <a:rPr lang="en-US" altLang="ko-KR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(8:1-18)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ko-KR" sz="2400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en-US" altLang="ko-KR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         </a:t>
            </a:r>
            <a:r>
              <a:rPr lang="ko-KR" altLang="en-US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다윗과 </a:t>
            </a:r>
            <a:r>
              <a:rPr lang="ko-KR" altLang="en-US" sz="2400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므비보셋</a:t>
            </a:r>
            <a:r>
              <a:rPr lang="en-US" altLang="ko-KR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(9:1-13) – </a:t>
            </a:r>
            <a:r>
              <a:rPr lang="ko-KR" altLang="en-US" sz="2400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요나단과의</a:t>
            </a:r>
            <a:r>
              <a:rPr lang="ko-KR" altLang="en-US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약속</a:t>
            </a:r>
            <a:endParaRPr lang="en-US" altLang="ko-KR" sz="2400" dirty="0" smtClean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altLang="ko-KR" sz="2400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en-US" altLang="ko-KR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         </a:t>
            </a:r>
            <a:r>
              <a:rPr lang="ko-KR" altLang="en-US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다윗과 </a:t>
            </a:r>
            <a:r>
              <a:rPr lang="ko-KR" altLang="en-US" sz="2400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암몬의</a:t>
            </a:r>
            <a:r>
              <a:rPr lang="ko-KR" altLang="en-US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전쟁</a:t>
            </a:r>
            <a:r>
              <a:rPr lang="en-US" altLang="ko-KR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(10:1-19)</a:t>
            </a:r>
          </a:p>
        </p:txBody>
      </p:sp>
    </p:spTree>
    <p:extLst>
      <p:ext uri="{BB962C8B-B14F-4D97-AF65-F5344CB8AC3E}">
        <p14:creationId xmlns:p14="http://schemas.microsoft.com/office/powerpoint/2010/main" val="99184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332656"/>
            <a:ext cx="8686800" cy="6336704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ko-KR" altLang="en-US" b="1" dirty="0" smtClean="0"/>
              <a:t>다윗을 통한 하나님의 신정 </a:t>
            </a:r>
            <a:r>
              <a:rPr lang="en-US" altLang="ko-KR" b="1" dirty="0" smtClean="0"/>
              <a:t>(1~24)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ko-KR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  4. </a:t>
            </a:r>
            <a:r>
              <a:rPr lang="ko-KR" altLang="en-US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다윗의 첫 번째 죄 </a:t>
            </a:r>
            <a:r>
              <a:rPr lang="en-US" altLang="ko-KR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(11:1-12:31)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ko-KR" sz="2400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en-US" altLang="ko-KR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     1. </a:t>
            </a:r>
            <a:r>
              <a:rPr lang="ko-KR" altLang="en-US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다윗과 </a:t>
            </a:r>
            <a:r>
              <a:rPr lang="ko-KR" altLang="en-US" sz="2400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밧세바의</a:t>
            </a:r>
            <a:r>
              <a:rPr lang="ko-KR" altLang="en-US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간음</a:t>
            </a:r>
            <a:r>
              <a:rPr lang="en-US" altLang="ko-KR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(11:1-5)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ko-KR" sz="2400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en-US" altLang="ko-KR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     2. </a:t>
            </a:r>
            <a:r>
              <a:rPr lang="ko-KR" altLang="en-US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다윗의 계략과 </a:t>
            </a:r>
            <a:r>
              <a:rPr lang="ko-KR" altLang="en-US" sz="2400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우리아의</a:t>
            </a:r>
            <a:r>
              <a:rPr lang="ko-KR" altLang="en-US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죽음 </a:t>
            </a:r>
            <a:r>
              <a:rPr lang="en-US" altLang="ko-KR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(11:6-27)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ko-KR" sz="2400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en-US" altLang="ko-KR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     3. </a:t>
            </a:r>
            <a:r>
              <a:rPr lang="ko-KR" altLang="en-US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하나님의 징계 </a:t>
            </a:r>
            <a:r>
              <a:rPr lang="en-US" altLang="ko-KR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(12:1-31)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ko-KR" sz="2400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en-US" altLang="ko-KR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         1) </a:t>
            </a:r>
            <a:r>
              <a:rPr lang="ko-KR" altLang="en-US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다윗에 대한 </a:t>
            </a:r>
            <a:r>
              <a:rPr lang="ko-KR" altLang="en-US" sz="2400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채망과</a:t>
            </a:r>
            <a:r>
              <a:rPr lang="ko-KR" altLang="en-US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솔로몬 탄생</a:t>
            </a:r>
            <a:r>
              <a:rPr lang="en-US" altLang="ko-KR" sz="2400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en-US" altLang="ko-KR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(12:1-25)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ko-KR" sz="2400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en-US" altLang="ko-KR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         2) </a:t>
            </a:r>
            <a:r>
              <a:rPr lang="ko-KR" altLang="en-US" sz="2400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암몬을</a:t>
            </a:r>
            <a:r>
              <a:rPr lang="ko-KR" altLang="en-US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정복한 다윗 </a:t>
            </a:r>
            <a:r>
              <a:rPr lang="en-US" altLang="ko-KR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(12:26-31)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ko-KR" sz="2400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en-US" altLang="ko-KR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 5. </a:t>
            </a:r>
            <a:r>
              <a:rPr lang="ko-KR" altLang="en-US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다윗의 두 번째 죄 </a:t>
            </a:r>
            <a:r>
              <a:rPr lang="en-US" altLang="ko-KR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( 13:1-39 )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ko-KR" sz="2400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en-US" altLang="ko-KR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     1. </a:t>
            </a:r>
            <a:r>
              <a:rPr lang="ko-KR" altLang="en-US" sz="2400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암논의</a:t>
            </a:r>
            <a:r>
              <a:rPr lang="ko-KR" altLang="en-US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죄와 징계하지 않음 </a:t>
            </a:r>
            <a:r>
              <a:rPr lang="en-US" altLang="ko-KR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(13:1-22)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ko-KR" sz="2400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en-US" altLang="ko-KR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        - </a:t>
            </a:r>
            <a:r>
              <a:rPr lang="ko-KR" altLang="en-US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다윗의 교육태도 </a:t>
            </a:r>
            <a:r>
              <a:rPr lang="en-US" altLang="ko-KR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–</a:t>
            </a:r>
            <a:r>
              <a:rPr lang="ko-KR" altLang="en-US" sz="2400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암논</a:t>
            </a:r>
            <a:r>
              <a:rPr lang="en-US" altLang="ko-KR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,</a:t>
            </a:r>
            <a:r>
              <a:rPr lang="ko-KR" altLang="en-US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압살롬</a:t>
            </a:r>
            <a:r>
              <a:rPr lang="en-US" altLang="ko-KR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,</a:t>
            </a:r>
            <a:r>
              <a:rPr lang="ko-KR" altLang="en-US" sz="2400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아도니야</a:t>
            </a:r>
            <a:r>
              <a:rPr lang="en-US" altLang="ko-KR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(</a:t>
            </a:r>
            <a:r>
              <a:rPr lang="ko-KR" altLang="en-US" sz="2400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왕상</a:t>
            </a:r>
            <a:r>
              <a:rPr lang="en-US" altLang="ko-KR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1:5-6)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ko-KR" sz="2400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en-US" altLang="ko-KR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     2. </a:t>
            </a:r>
            <a:r>
              <a:rPr lang="ko-KR" altLang="en-US" sz="2400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암논에게</a:t>
            </a:r>
            <a:r>
              <a:rPr lang="ko-KR" altLang="en-US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복수를 행하는 압살롬 </a:t>
            </a:r>
            <a:r>
              <a:rPr lang="en-US" altLang="ko-KR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(13:23-39)</a:t>
            </a:r>
            <a:endParaRPr lang="en-US" altLang="ko-KR" sz="24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7759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332656"/>
            <a:ext cx="8507288" cy="6336704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ko-KR" altLang="en-US" b="1" dirty="0" smtClean="0"/>
              <a:t>다윗을 통한 하나님의 신정 </a:t>
            </a:r>
            <a:r>
              <a:rPr lang="en-US" altLang="ko-KR" b="1" dirty="0" smtClean="0"/>
              <a:t>(1~24)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ko-KR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  4. </a:t>
            </a:r>
            <a:r>
              <a:rPr lang="ko-KR" altLang="en-US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압살롬의 대두 </a:t>
            </a:r>
            <a:r>
              <a:rPr lang="en-US" altLang="ko-KR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(14</a:t>
            </a:r>
            <a:r>
              <a:rPr lang="en-US" altLang="ko-KR" sz="2400" dirty="0">
                <a:latin typeface="굴림" panose="020B0600000101010101" pitchFamily="50" charset="-127"/>
                <a:ea typeface="굴림" panose="020B0600000101010101" pitchFamily="50" charset="-127"/>
              </a:rPr>
              <a:t>:</a:t>
            </a:r>
            <a:r>
              <a:rPr lang="en-US" altLang="ko-KR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1-15:6)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ko-KR" sz="2400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en-US" altLang="ko-KR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     1) </a:t>
            </a:r>
            <a:r>
              <a:rPr lang="ko-KR" altLang="en-US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압살롬의 귀환 </a:t>
            </a:r>
            <a:r>
              <a:rPr lang="en-US" altLang="ko-KR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(14:1-24)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ko-KR" sz="2400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en-US" altLang="ko-KR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     2) </a:t>
            </a:r>
            <a:r>
              <a:rPr lang="ko-KR" altLang="en-US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압살롬을 용서하는 다윗 </a:t>
            </a:r>
            <a:r>
              <a:rPr lang="en-US" altLang="ko-KR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(14:25-33)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ko-KR" sz="2400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en-US" altLang="ko-KR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     3) </a:t>
            </a:r>
            <a:r>
              <a:rPr lang="ko-KR" altLang="en-US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이스라엘 사람의 마음을 훔치는 압살롬 </a:t>
            </a:r>
            <a:r>
              <a:rPr lang="en-US" altLang="ko-KR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(15:1-6)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ko-KR" sz="2400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en-US" altLang="ko-KR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 5. </a:t>
            </a:r>
            <a:r>
              <a:rPr lang="ko-KR" altLang="en-US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압살롬의 반역과 도망하는 다윗 </a:t>
            </a:r>
            <a:r>
              <a:rPr lang="en-US" altLang="ko-KR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(15:7-20:26)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ko-KR" sz="2400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en-US" altLang="ko-KR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     1) </a:t>
            </a:r>
            <a:r>
              <a:rPr lang="ko-KR" altLang="en-US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압살롬의 반역준비 </a:t>
            </a:r>
            <a:r>
              <a:rPr lang="en-US" altLang="ko-KR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(15:7-12)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ko-KR" sz="2400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en-US" altLang="ko-KR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     2) </a:t>
            </a:r>
            <a:r>
              <a:rPr lang="ko-KR" altLang="en-US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압살롬의 반역과 도망하는 다윗 </a:t>
            </a:r>
            <a:r>
              <a:rPr lang="en-US" altLang="ko-KR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(15:13-37)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ko-KR" sz="2400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en-US" altLang="ko-KR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     3) </a:t>
            </a:r>
            <a:r>
              <a:rPr lang="ko-KR" altLang="en-US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다윗을 속이는 시바와 조롱하는 </a:t>
            </a:r>
            <a:r>
              <a:rPr lang="ko-KR" altLang="en-US" sz="2400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시므이</a:t>
            </a:r>
            <a:r>
              <a:rPr lang="ko-KR" altLang="en-US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en-US" altLang="ko-KR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(16:1-14)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ko-KR" sz="2400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en-US" altLang="ko-KR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     4) </a:t>
            </a:r>
            <a:r>
              <a:rPr lang="ko-KR" altLang="en-US" sz="2400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아히도벨과</a:t>
            </a:r>
            <a:r>
              <a:rPr lang="ko-KR" altLang="en-US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후세</a:t>
            </a:r>
            <a:r>
              <a:rPr lang="en-US" altLang="ko-KR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(17:1-29)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ko-KR" sz="2400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en-US" altLang="ko-KR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          </a:t>
            </a:r>
            <a:r>
              <a:rPr lang="ko-KR" altLang="en-US" sz="2400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바르실레</a:t>
            </a:r>
            <a:r>
              <a:rPr lang="ko-KR" altLang="en-US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en-US" altLang="ko-KR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(</a:t>
            </a:r>
            <a:r>
              <a:rPr lang="ko-KR" altLang="en-US" sz="2400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삼하</a:t>
            </a:r>
            <a:r>
              <a:rPr lang="en-US" altLang="ko-KR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17:27) – </a:t>
            </a:r>
            <a:r>
              <a:rPr lang="ko-KR" altLang="en-US" sz="2400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길르앗</a:t>
            </a:r>
            <a:r>
              <a:rPr lang="ko-KR" altLang="en-US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사람</a:t>
            </a:r>
            <a:endParaRPr lang="en-US" altLang="ko-KR" sz="24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1355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ko-KR" altLang="en-US" dirty="0" smtClean="0"/>
              <a:t>다윗의 피난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sz="2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   </a:t>
            </a:r>
            <a:r>
              <a:rPr lang="ko-KR" altLang="en-US" sz="2800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삼하</a:t>
            </a:r>
            <a:r>
              <a:rPr lang="en-US" altLang="ko-KR" sz="2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15:31 </a:t>
            </a:r>
            <a:r>
              <a:rPr lang="ko-KR" altLang="en-US" sz="2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모반자 </a:t>
            </a:r>
            <a:r>
              <a:rPr lang="ko-KR" altLang="en-US" sz="2800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아히도벨</a:t>
            </a:r>
            <a:endParaRPr lang="en-US" altLang="ko-KR" sz="2800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0" indent="0">
              <a:buNone/>
            </a:pPr>
            <a:r>
              <a:rPr lang="ko-KR" altLang="en-US" sz="2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   </a:t>
            </a:r>
            <a:r>
              <a:rPr lang="ko-KR" altLang="en-US" sz="2800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밧세바와</a:t>
            </a:r>
            <a:r>
              <a:rPr lang="ko-KR" altLang="en-US" sz="2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ko-KR" altLang="en-US" sz="2800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아이또벨</a:t>
            </a:r>
            <a:r>
              <a:rPr lang="ko-KR" altLang="en-US" sz="2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en-US" altLang="ko-KR" sz="2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(</a:t>
            </a:r>
            <a:r>
              <a:rPr lang="ko-KR" altLang="en-US" sz="2800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삼하</a:t>
            </a:r>
            <a:r>
              <a:rPr lang="en-US" altLang="ko-KR" sz="2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11:3,23:34)</a:t>
            </a:r>
          </a:p>
          <a:p>
            <a:pPr marL="0" indent="0">
              <a:buNone/>
            </a:pPr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384024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332656"/>
            <a:ext cx="8507288" cy="6336704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ko-KR" altLang="en-US" b="1" dirty="0" smtClean="0"/>
              <a:t>다윗을 통한 하나님의 신정 </a:t>
            </a:r>
            <a:r>
              <a:rPr lang="en-US" altLang="ko-KR" b="1" dirty="0" smtClean="0"/>
              <a:t>(1~24)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ko-KR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  6. </a:t>
            </a:r>
            <a:r>
              <a:rPr lang="ko-KR" altLang="en-US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다윗의 환궁과 </a:t>
            </a:r>
            <a:r>
              <a:rPr lang="ko-KR" altLang="en-US" sz="2400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세바의</a:t>
            </a:r>
            <a:r>
              <a:rPr lang="ko-KR" altLang="en-US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반란 </a:t>
            </a:r>
            <a:r>
              <a:rPr lang="en-US" altLang="ko-KR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(19:1-20:26)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ko-KR" sz="2400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en-US" altLang="ko-KR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   1) </a:t>
            </a:r>
            <a:r>
              <a:rPr lang="ko-KR" altLang="en-US" sz="2400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요압의</a:t>
            </a:r>
            <a:r>
              <a:rPr lang="ko-KR" altLang="en-US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항의 </a:t>
            </a:r>
            <a:r>
              <a:rPr lang="en-US" altLang="ko-KR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(19:1-8)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ko-KR" sz="2400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en-US" altLang="ko-KR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   2) </a:t>
            </a:r>
            <a:r>
              <a:rPr lang="ko-KR" altLang="en-US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다윗의 귀환 준비 </a:t>
            </a:r>
            <a:r>
              <a:rPr lang="en-US" altLang="ko-KR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(19:9-15)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ko-KR" sz="2400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en-US" altLang="ko-KR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   3) </a:t>
            </a:r>
            <a:r>
              <a:rPr lang="ko-KR" altLang="en-US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다윗을 찾는 자들 </a:t>
            </a:r>
            <a:r>
              <a:rPr lang="en-US" altLang="ko-KR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(19:16-19)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ko-KR" sz="2400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en-US" altLang="ko-KR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   4) </a:t>
            </a:r>
            <a:r>
              <a:rPr lang="ko-KR" altLang="en-US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다윗의 환궁 문제로 일어난 </a:t>
            </a:r>
            <a:r>
              <a:rPr lang="ko-KR" altLang="en-US" sz="2400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유다와</a:t>
            </a:r>
            <a:r>
              <a:rPr lang="ko-KR" altLang="en-US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이스라엘 갈등</a:t>
            </a:r>
            <a:endParaRPr lang="en-US" altLang="ko-KR" sz="2400" dirty="0" smtClean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altLang="ko-KR" sz="2400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en-US" altLang="ko-KR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         (19:40-43)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ko-KR" sz="2400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en-US" altLang="ko-KR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   5) </a:t>
            </a:r>
            <a:r>
              <a:rPr lang="ko-KR" altLang="en-US" sz="2400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세바의</a:t>
            </a:r>
            <a:r>
              <a:rPr lang="ko-KR" altLang="en-US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반란 </a:t>
            </a:r>
            <a:r>
              <a:rPr lang="en-US" altLang="ko-KR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(20:1-26)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ko-KR" sz="2400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en-US" altLang="ko-KR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  7. </a:t>
            </a:r>
            <a:r>
              <a:rPr lang="ko-KR" altLang="en-US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하나님의 징계와 </a:t>
            </a:r>
            <a:r>
              <a:rPr lang="ko-KR" altLang="en-US" sz="2400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블레셋의</a:t>
            </a:r>
            <a:r>
              <a:rPr lang="ko-KR" altLang="en-US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패배</a:t>
            </a:r>
            <a:endParaRPr lang="en-US" altLang="ko-KR" sz="2400" dirty="0" smtClean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altLang="ko-KR" sz="2400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en-US" altLang="ko-KR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   1) </a:t>
            </a:r>
            <a:r>
              <a:rPr lang="ko-KR" altLang="en-US" sz="2400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기브온</a:t>
            </a:r>
            <a:r>
              <a:rPr lang="ko-KR" altLang="en-US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사람들의 요구</a:t>
            </a:r>
            <a:endParaRPr lang="en-US" altLang="ko-KR" sz="2400" dirty="0" smtClean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altLang="ko-KR" sz="2400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en-US" altLang="ko-KR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   2) </a:t>
            </a:r>
            <a:r>
              <a:rPr lang="ko-KR" altLang="en-US" sz="2400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블레셋</a:t>
            </a:r>
            <a:r>
              <a:rPr lang="ko-KR" altLang="en-US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복속</a:t>
            </a:r>
            <a:endParaRPr lang="en-US" altLang="ko-KR" sz="24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11128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32"/>
          <a:stretch/>
        </p:blipFill>
        <p:spPr bwMode="auto">
          <a:xfrm>
            <a:off x="-100890" y="1124744"/>
            <a:ext cx="9251786" cy="453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971600" y="1412776"/>
            <a:ext cx="1584176" cy="4032448"/>
          </a:xfrm>
          <a:prstGeom prst="rect">
            <a:avLst/>
          </a:prstGeom>
          <a:solidFill>
            <a:srgbClr val="FFFF00">
              <a:alpha val="28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chemeClr val="tx1"/>
                </a:solidFill>
              </a:rPr>
              <a:t>사사기 </a:t>
            </a:r>
            <a:endParaRPr lang="en-US" altLang="ko-KR" b="1" dirty="0" smtClean="0">
              <a:solidFill>
                <a:schemeClr val="tx1"/>
              </a:solidFill>
            </a:endParaRPr>
          </a:p>
          <a:p>
            <a:pPr algn="ctr"/>
            <a:r>
              <a:rPr lang="ko-KR" altLang="en-US" b="1" dirty="0" smtClean="0">
                <a:solidFill>
                  <a:schemeClr val="tx1"/>
                </a:solidFill>
              </a:rPr>
              <a:t>룻기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1979712" y="1412776"/>
            <a:ext cx="1224136" cy="4032448"/>
          </a:xfrm>
          <a:prstGeom prst="rect">
            <a:avLst/>
          </a:prstGeom>
          <a:solidFill>
            <a:srgbClr val="FF0000">
              <a:alpha val="8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chemeClr val="tx1"/>
                </a:solidFill>
              </a:rPr>
              <a:t>사무엘 </a:t>
            </a:r>
            <a:endParaRPr lang="en-US" altLang="ko-KR" b="1" dirty="0" smtClean="0">
              <a:solidFill>
                <a:schemeClr val="tx1"/>
              </a:solidFill>
            </a:endParaRPr>
          </a:p>
          <a:p>
            <a:pPr algn="ctr"/>
            <a:r>
              <a:rPr lang="ko-KR" altLang="en-US" b="1" dirty="0" smtClean="0">
                <a:solidFill>
                  <a:schemeClr val="tx1"/>
                </a:solidFill>
              </a:rPr>
              <a:t>상하</a:t>
            </a:r>
            <a:endParaRPr lang="en-US" altLang="ko-KR" b="1" dirty="0" smtClean="0">
              <a:solidFill>
                <a:schemeClr val="tx1"/>
              </a:solidFill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971600" y="6165304"/>
            <a:ext cx="1584176" cy="43204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dirty="0" smtClean="0"/>
              <a:t>사사</a:t>
            </a:r>
            <a:endParaRPr lang="ko-KR" altLang="en-US" sz="2800" dirty="0"/>
          </a:p>
        </p:txBody>
      </p:sp>
      <p:sp>
        <p:nvSpPr>
          <p:cNvPr id="7" name="직사각형 6"/>
          <p:cNvSpPr/>
          <p:nvPr/>
        </p:nvSpPr>
        <p:spPr>
          <a:xfrm>
            <a:off x="2555776" y="5809321"/>
            <a:ext cx="5688632" cy="427991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b="1" dirty="0" smtClean="0">
                <a:solidFill>
                  <a:srgbClr val="FF0000"/>
                </a:solidFill>
              </a:rPr>
              <a:t>왕 </a:t>
            </a:r>
            <a:r>
              <a:rPr lang="en-US" altLang="ko-KR" sz="2800" b="1" dirty="0" smtClean="0">
                <a:solidFill>
                  <a:srgbClr val="FF0000"/>
                </a:solidFill>
              </a:rPr>
              <a:t>( </a:t>
            </a:r>
            <a:r>
              <a:rPr lang="ko-KR" altLang="en-US" sz="2800" b="1" dirty="0" smtClean="0">
                <a:solidFill>
                  <a:srgbClr val="FF0000"/>
                </a:solidFill>
              </a:rPr>
              <a:t>황제 </a:t>
            </a:r>
            <a:r>
              <a:rPr lang="en-US" altLang="ko-KR" sz="2800" b="1" dirty="0" smtClean="0">
                <a:solidFill>
                  <a:srgbClr val="FF0000"/>
                </a:solidFill>
              </a:rPr>
              <a:t>)</a:t>
            </a:r>
            <a:endParaRPr lang="ko-KR" altLang="en-US" sz="2800" b="1" dirty="0">
              <a:solidFill>
                <a:srgbClr val="FF0000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1043608" y="5723964"/>
            <a:ext cx="1463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b="1" dirty="0" smtClean="0"/>
              <a:t>삼상 </a:t>
            </a:r>
            <a:r>
              <a:rPr lang="en-US" altLang="ko-KR" b="1" dirty="0" smtClean="0"/>
              <a:t>8:7, 19</a:t>
            </a:r>
            <a:endParaRPr lang="ko-KR" altLang="en-US" dirty="0"/>
          </a:p>
        </p:txBody>
      </p:sp>
      <p:sp>
        <p:nvSpPr>
          <p:cNvPr id="9" name="직사각형 8"/>
          <p:cNvSpPr/>
          <p:nvPr/>
        </p:nvSpPr>
        <p:spPr>
          <a:xfrm>
            <a:off x="3203848" y="1412776"/>
            <a:ext cx="5040560" cy="4032448"/>
          </a:xfrm>
          <a:prstGeom prst="rect">
            <a:avLst/>
          </a:prstGeom>
          <a:solidFill>
            <a:srgbClr val="7030A0">
              <a:alpha val="1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 smtClean="0">
                <a:solidFill>
                  <a:srgbClr val="FF0000"/>
                </a:solidFill>
              </a:rPr>
              <a:t>열왕기 상하 역대상하</a:t>
            </a:r>
            <a:endParaRPr lang="ko-KR" altLang="en-US" sz="2400" b="1" dirty="0">
              <a:solidFill>
                <a:srgbClr val="FF0000"/>
              </a:solidFill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2555776" y="6407562"/>
            <a:ext cx="5688632" cy="427991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b="1" dirty="0" smtClean="0">
                <a:solidFill>
                  <a:schemeClr val="bg1"/>
                </a:solidFill>
              </a:rPr>
              <a:t>선지자 </a:t>
            </a:r>
            <a:r>
              <a:rPr lang="en-US" altLang="ko-KR" sz="2800" b="1" dirty="0" smtClean="0">
                <a:solidFill>
                  <a:schemeClr val="bg1"/>
                </a:solidFill>
              </a:rPr>
              <a:t>( </a:t>
            </a:r>
            <a:r>
              <a:rPr lang="ko-KR" altLang="en-US" sz="2800" b="1" dirty="0" smtClean="0">
                <a:solidFill>
                  <a:schemeClr val="bg1"/>
                </a:solidFill>
              </a:rPr>
              <a:t>교황 </a:t>
            </a:r>
            <a:r>
              <a:rPr lang="en-US" altLang="ko-KR" sz="2800" b="1" dirty="0" smtClean="0">
                <a:solidFill>
                  <a:schemeClr val="bg1"/>
                </a:solidFill>
              </a:rPr>
              <a:t>)</a:t>
            </a:r>
            <a:endParaRPr lang="ko-KR" alt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30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332656"/>
            <a:ext cx="8507288" cy="6336704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ko-KR" altLang="en-US" b="1" dirty="0" smtClean="0"/>
              <a:t>다윗을 통한 하나님의 신정 </a:t>
            </a:r>
            <a:r>
              <a:rPr lang="en-US" altLang="ko-KR" b="1" dirty="0" smtClean="0"/>
              <a:t>(1~24)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ko-KR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  7. </a:t>
            </a:r>
            <a:r>
              <a:rPr lang="ko-KR" altLang="en-US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다윗의 감사 찬양 </a:t>
            </a:r>
            <a:r>
              <a:rPr lang="en-US" altLang="ko-KR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( 22:1-23:7 )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ko-KR" sz="2400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en-US" altLang="ko-KR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   1) </a:t>
            </a:r>
            <a:r>
              <a:rPr lang="ko-KR" altLang="en-US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다윗의 승전가 </a:t>
            </a:r>
            <a:r>
              <a:rPr lang="en-US" altLang="ko-KR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(22:1-51)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ko-KR" sz="2400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en-US" altLang="ko-KR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   2) </a:t>
            </a:r>
            <a:r>
              <a:rPr lang="ko-KR" altLang="en-US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다윗의 마지막 찬양 </a:t>
            </a:r>
            <a:r>
              <a:rPr lang="en-US" altLang="ko-KR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(23:1-7)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ko-KR" sz="2400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en-US" altLang="ko-KR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      </a:t>
            </a:r>
            <a:r>
              <a:rPr lang="ko-KR" altLang="en-US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여호와는 반석이며 요새</a:t>
            </a:r>
            <a:endParaRPr lang="en-US" altLang="ko-KR" sz="2400" dirty="0" smtClean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altLang="ko-KR" sz="2400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en-US" altLang="ko-KR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      </a:t>
            </a:r>
            <a:r>
              <a:rPr lang="ko-KR" altLang="en-US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여호와는 건지시는 자시며 구원의 뿔</a:t>
            </a:r>
            <a:endParaRPr lang="en-US" altLang="ko-KR" sz="2400" dirty="0" smtClean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altLang="ko-KR" sz="2400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en-US" altLang="ko-KR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      </a:t>
            </a:r>
            <a:r>
              <a:rPr lang="ko-KR" altLang="en-US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여호와는 높은 망대시며 피난처</a:t>
            </a:r>
            <a:endParaRPr lang="en-US" altLang="ko-KR" sz="2400" dirty="0" smtClean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altLang="ko-KR" sz="2400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en-US" altLang="ko-KR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      </a:t>
            </a:r>
            <a:r>
              <a:rPr lang="ko-KR" altLang="en-US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여호와는 구원</a:t>
            </a:r>
            <a:endParaRPr lang="en-US" altLang="ko-KR" sz="2400" dirty="0" smtClean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altLang="ko-KR" sz="2400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en-US" altLang="ko-KR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      </a:t>
            </a:r>
            <a:r>
              <a:rPr lang="ko-KR" altLang="en-US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여호와는 부르짖는 자의 기도를 들으시는 분</a:t>
            </a:r>
            <a:endParaRPr lang="en-US" altLang="ko-KR" sz="2400" dirty="0" smtClean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altLang="ko-KR" sz="2400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en-US" altLang="ko-KR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      </a:t>
            </a:r>
            <a:r>
              <a:rPr lang="ko-KR" altLang="en-US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여호와의 분노는 하늘과 땅을 뒤흔든다</a:t>
            </a:r>
            <a:endParaRPr lang="en-US" altLang="ko-KR" sz="2400" dirty="0" smtClean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altLang="ko-KR" sz="2400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en-US" altLang="ko-KR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      </a:t>
            </a:r>
            <a:r>
              <a:rPr lang="ko-KR" altLang="en-US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여호와는 강림하시는 분</a:t>
            </a:r>
            <a:endParaRPr lang="en-US" altLang="ko-KR" sz="2400" dirty="0" smtClean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altLang="ko-KR" sz="2400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en-US" altLang="ko-KR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      </a:t>
            </a:r>
            <a:r>
              <a:rPr lang="ko-KR" altLang="en-US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여호와는 공의를 따라 상 주시는 분</a:t>
            </a:r>
            <a:endParaRPr lang="en-US" altLang="ko-KR" sz="24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0673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332656"/>
            <a:ext cx="8507288" cy="6336704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ko-KR" altLang="en-US" b="1" dirty="0" smtClean="0"/>
              <a:t>다윗을 통한 하나님의 신정 </a:t>
            </a:r>
            <a:r>
              <a:rPr lang="en-US" altLang="ko-KR" b="1" dirty="0" smtClean="0"/>
              <a:t>(1~24)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ko-KR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  7. </a:t>
            </a:r>
            <a:r>
              <a:rPr lang="ko-KR" altLang="en-US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다윗의 감사 찬양 </a:t>
            </a:r>
            <a:r>
              <a:rPr lang="en-US" altLang="ko-KR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( 22:1-23:7 )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ko-KR" sz="2400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en-US" altLang="ko-KR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   1) </a:t>
            </a:r>
            <a:r>
              <a:rPr lang="ko-KR" altLang="en-US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다윗의 승전가 </a:t>
            </a:r>
            <a:r>
              <a:rPr lang="en-US" altLang="ko-KR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(22:1-51)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ko-KR" sz="2400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en-US" altLang="ko-KR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   2) </a:t>
            </a:r>
            <a:r>
              <a:rPr lang="ko-KR" altLang="en-US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다윗의 마지막 찬양 </a:t>
            </a:r>
            <a:r>
              <a:rPr lang="en-US" altLang="ko-KR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(23:1-7)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ko-KR" sz="2400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en-US" altLang="ko-KR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       </a:t>
            </a:r>
            <a:r>
              <a:rPr lang="ko-KR" altLang="en-US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여호와는 자비한 자에게 </a:t>
            </a:r>
            <a:r>
              <a:rPr lang="ko-KR" altLang="en-US" sz="2400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자하심을</a:t>
            </a:r>
            <a:r>
              <a:rPr lang="ko-KR" altLang="en-US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나타낸다</a:t>
            </a:r>
            <a:endParaRPr lang="en-US" altLang="ko-KR" sz="2400" dirty="0" smtClean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altLang="ko-KR" sz="2400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en-US" altLang="ko-KR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       </a:t>
            </a:r>
            <a:r>
              <a:rPr lang="ko-KR" altLang="en-US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여호와는 완전한 자에게 주의 완전하심을 보이신다</a:t>
            </a:r>
            <a:endParaRPr lang="en-US" altLang="ko-KR" sz="2400" dirty="0" smtClean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altLang="ko-KR" sz="2400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en-US" altLang="ko-KR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       </a:t>
            </a:r>
            <a:r>
              <a:rPr lang="ko-KR" altLang="en-US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여호와는 깨끗한 자에게 주의 깨끗함을 보이신다</a:t>
            </a:r>
            <a:endParaRPr lang="en-US" altLang="ko-KR" sz="2400" dirty="0" smtClean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altLang="ko-KR" sz="2400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en-US" altLang="ko-KR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       </a:t>
            </a:r>
            <a:r>
              <a:rPr lang="ko-KR" altLang="en-US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여호와는 사악한 자에게 주의 거스르심을 보이신다</a:t>
            </a:r>
            <a:endParaRPr lang="en-US" altLang="ko-KR" sz="2400" dirty="0" smtClean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altLang="ko-KR" sz="2400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en-US" altLang="ko-KR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       </a:t>
            </a:r>
            <a:r>
              <a:rPr lang="ko-KR" altLang="en-US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여호와는 곤고한 백성을 구원</a:t>
            </a:r>
            <a:r>
              <a:rPr lang="en-US" altLang="ko-KR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, </a:t>
            </a:r>
            <a:r>
              <a:rPr lang="ko-KR" altLang="en-US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교만한 자를 낮춤</a:t>
            </a:r>
            <a:endParaRPr lang="en-US" altLang="ko-KR" sz="2400" dirty="0" smtClean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altLang="ko-KR" sz="2400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en-US" altLang="ko-KR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       </a:t>
            </a:r>
            <a:r>
              <a:rPr lang="ko-KR" altLang="en-US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여호와의 도는 완전</a:t>
            </a:r>
            <a:r>
              <a:rPr lang="en-US" altLang="ko-KR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, </a:t>
            </a:r>
            <a:r>
              <a:rPr lang="ko-KR" altLang="en-US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여호와의 말씀은 진실</a:t>
            </a:r>
            <a:endParaRPr lang="en-US" altLang="ko-KR" sz="2400" dirty="0" smtClean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altLang="ko-KR" sz="2400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en-US" altLang="ko-KR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       </a:t>
            </a:r>
            <a:r>
              <a:rPr lang="ko-KR" altLang="en-US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여호와 외에 하나님은 없다</a:t>
            </a:r>
            <a:endParaRPr lang="en-US" altLang="ko-KR" sz="2400" dirty="0" smtClean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altLang="ko-KR" sz="2400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en-US" altLang="ko-KR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       </a:t>
            </a:r>
            <a:r>
              <a:rPr lang="ko-KR" altLang="en-US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하나님은 자신의 백성을 안전한 곳으로 인도</a:t>
            </a:r>
            <a:endParaRPr lang="en-US" altLang="ko-KR" sz="24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3730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332656"/>
            <a:ext cx="8507288" cy="6336704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ko-KR" altLang="en-US" b="1" dirty="0" smtClean="0"/>
              <a:t>다윗을 통한 하나님의 신정 </a:t>
            </a:r>
            <a:r>
              <a:rPr lang="en-US" altLang="ko-KR" b="1" dirty="0" smtClean="0"/>
              <a:t>(1~24)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ko-KR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  7. </a:t>
            </a:r>
            <a:r>
              <a:rPr lang="ko-KR" altLang="en-US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다윗의 감사 찬양 </a:t>
            </a:r>
            <a:r>
              <a:rPr lang="en-US" altLang="ko-KR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( 22:1-23:7 )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ko-KR" sz="2400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en-US" altLang="ko-KR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   1) </a:t>
            </a:r>
            <a:r>
              <a:rPr lang="ko-KR" altLang="en-US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다윗의 승전가 </a:t>
            </a:r>
            <a:r>
              <a:rPr lang="en-US" altLang="ko-KR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(22:1-51)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ko-KR" sz="2400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en-US" altLang="ko-KR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   2) </a:t>
            </a:r>
            <a:r>
              <a:rPr lang="ko-KR" altLang="en-US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다윗의 마지막 찬양 </a:t>
            </a:r>
            <a:r>
              <a:rPr lang="en-US" altLang="ko-KR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(23:1-7)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ko-KR" sz="2400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en-US" altLang="ko-KR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       </a:t>
            </a:r>
            <a:r>
              <a:rPr lang="ko-KR" altLang="en-US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여호와는 자신의 백성을 높은 곳에 세우신다</a:t>
            </a:r>
            <a:endParaRPr lang="en-US" altLang="ko-KR" sz="2400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altLang="ko-KR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        </a:t>
            </a:r>
            <a:r>
              <a:rPr lang="ko-KR" altLang="en-US" sz="2400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하나님으</a:t>
            </a:r>
            <a:r>
              <a:rPr lang="ko-KR" altLang="en-US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자신의 백성을 위하여 보복하신다</a:t>
            </a:r>
            <a:endParaRPr lang="en-US" altLang="ko-KR" sz="24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5851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332656"/>
            <a:ext cx="8507288" cy="6336704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ko-KR" altLang="en-US" b="1" dirty="0" smtClean="0"/>
              <a:t>다윗을 통한 하나님의 신정 </a:t>
            </a:r>
            <a:r>
              <a:rPr lang="en-US" altLang="ko-KR" b="1" dirty="0" smtClean="0"/>
              <a:t>(1~24)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ko-KR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  4. </a:t>
            </a:r>
            <a:r>
              <a:rPr lang="ko-KR" altLang="en-US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다윗의 업적과 인구조사로 인한 징계</a:t>
            </a:r>
            <a:endParaRPr lang="en-US" altLang="ko-KR" sz="2400" dirty="0" smtClean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altLang="ko-KR" sz="2400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en-US" altLang="ko-KR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    1) </a:t>
            </a:r>
            <a:r>
              <a:rPr lang="ko-KR" altLang="en-US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다윗의 용사들 </a:t>
            </a:r>
            <a:r>
              <a:rPr lang="en-US" altLang="ko-KR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(23:8-39)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ko-KR" sz="2400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en-US" altLang="ko-KR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    2) </a:t>
            </a:r>
            <a:r>
              <a:rPr lang="ko-KR" altLang="en-US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인구조사와 하나님의 징계 </a:t>
            </a:r>
            <a:r>
              <a:rPr lang="en-US" altLang="ko-KR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(24:1-25)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ko-KR" sz="2400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en-US" altLang="ko-KR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        - </a:t>
            </a:r>
            <a:r>
              <a:rPr lang="ko-KR" altLang="en-US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누구의 백성인가 </a:t>
            </a:r>
            <a:r>
              <a:rPr lang="en-US" altLang="ko-KR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?</a:t>
            </a:r>
            <a:endParaRPr lang="en-US" altLang="ko-KR" sz="24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6039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260648"/>
            <a:ext cx="8686800" cy="6912768"/>
          </a:xfrm>
        </p:spPr>
        <p:txBody>
          <a:bodyPr>
            <a:normAutofit/>
          </a:bodyPr>
          <a:lstStyle/>
          <a:p>
            <a:r>
              <a:rPr lang="ko-KR" altLang="en-US" dirty="0" err="1" smtClean="0"/>
              <a:t>엘리와</a:t>
            </a:r>
            <a:r>
              <a:rPr lang="ko-KR" altLang="en-US" dirty="0" smtClean="0"/>
              <a:t> 그 아들들 </a:t>
            </a:r>
            <a:endParaRPr lang="en-US" altLang="ko-KR" dirty="0"/>
          </a:p>
          <a:p>
            <a:pPr marL="0" indent="0">
              <a:buNone/>
            </a:pPr>
            <a:r>
              <a:rPr lang="ko-KR" altLang="en-US" dirty="0"/>
              <a:t>   </a:t>
            </a:r>
            <a:r>
              <a:rPr lang="ko-KR" altLang="en-US" sz="26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삼상</a:t>
            </a:r>
            <a:r>
              <a:rPr lang="en-US" altLang="ko-KR" sz="2600" dirty="0">
                <a:latin typeface="굴림" panose="020B0600000101010101" pitchFamily="50" charset="-127"/>
                <a:ea typeface="굴림" panose="020B0600000101010101" pitchFamily="50" charset="-127"/>
              </a:rPr>
              <a:t>2:12 </a:t>
            </a:r>
            <a:r>
              <a:rPr lang="ko-KR" altLang="en-US" sz="2600" dirty="0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여호와를 알지 </a:t>
            </a:r>
            <a:r>
              <a:rPr lang="ko-KR" altLang="en-US" sz="2600" dirty="0" smtClean="0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아니하더라 </a:t>
            </a:r>
            <a:r>
              <a:rPr lang="ko-KR" altLang="en-US" sz="2600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삿</a:t>
            </a:r>
            <a:r>
              <a:rPr lang="en-US" altLang="ko-KR" sz="2600" dirty="0">
                <a:latin typeface="굴림" panose="020B0600000101010101" pitchFamily="50" charset="-127"/>
                <a:ea typeface="굴림" panose="020B0600000101010101" pitchFamily="50" charset="-127"/>
              </a:rPr>
              <a:t>2:10</a:t>
            </a:r>
            <a:endParaRPr lang="en-US" altLang="ko-KR" sz="2600" b="1" dirty="0">
              <a:solidFill>
                <a:srgbClr val="FF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0" indent="0">
              <a:buNone/>
            </a:pPr>
            <a:r>
              <a:rPr lang="ko-KR" altLang="en-US" sz="26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   삼상</a:t>
            </a:r>
            <a:r>
              <a:rPr lang="en-US" altLang="ko-KR" sz="2600" dirty="0">
                <a:latin typeface="굴림" panose="020B0600000101010101" pitchFamily="50" charset="-127"/>
                <a:ea typeface="굴림" panose="020B0600000101010101" pitchFamily="50" charset="-127"/>
              </a:rPr>
              <a:t>2:17 </a:t>
            </a:r>
            <a:r>
              <a:rPr lang="ko-KR" altLang="en-US" sz="2600" dirty="0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제사 </a:t>
            </a:r>
            <a:r>
              <a:rPr lang="ko-KR" altLang="en-US" sz="2600" dirty="0" smtClean="0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멸시</a:t>
            </a:r>
            <a:endParaRPr lang="en-US" altLang="ko-KR" sz="2600" dirty="0" smtClean="0">
              <a:solidFill>
                <a:srgbClr val="FF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0" indent="0">
              <a:buNone/>
            </a:pPr>
            <a:r>
              <a:rPr lang="ko-KR" altLang="en-US" sz="26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   삼상</a:t>
            </a:r>
            <a:r>
              <a:rPr lang="en-US" altLang="ko-KR" sz="26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2:28-30, </a:t>
            </a:r>
            <a:r>
              <a:rPr lang="ko-KR" altLang="en-US" sz="26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나 보다 더 중히 여김</a:t>
            </a:r>
            <a:r>
              <a:rPr lang="en-US" altLang="ko-KR" sz="26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(19)</a:t>
            </a:r>
            <a:r>
              <a:rPr lang="en-US" altLang="ko-KR" sz="2600" dirty="0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( </a:t>
            </a:r>
            <a:r>
              <a:rPr lang="ko-KR" altLang="en-US" sz="2600" dirty="0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자식우상 </a:t>
            </a:r>
            <a:r>
              <a:rPr lang="en-US" altLang="ko-KR" sz="2600" dirty="0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)</a:t>
            </a:r>
            <a:endParaRPr lang="en-US" altLang="ko-KR" sz="2600" dirty="0" smtClean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0" indent="0">
              <a:buNone/>
            </a:pPr>
            <a:r>
              <a:rPr lang="en-US" altLang="ko-KR" sz="2600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en-US" altLang="ko-KR" sz="26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        3:13 </a:t>
            </a:r>
            <a:r>
              <a:rPr lang="ko-KR" altLang="en-US" sz="2600" dirty="0" smtClean="0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금하지 아니함 </a:t>
            </a:r>
            <a:r>
              <a:rPr lang="en-US" altLang="ko-KR" sz="2600" dirty="0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(</a:t>
            </a:r>
            <a:r>
              <a:rPr lang="ko-KR" altLang="en-US" sz="2600" dirty="0" smtClean="0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교육부재</a:t>
            </a:r>
            <a:r>
              <a:rPr lang="en-US" altLang="ko-KR" sz="2600" dirty="0" smtClean="0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)</a:t>
            </a:r>
          </a:p>
          <a:p>
            <a:pPr marL="0" indent="0">
              <a:buNone/>
            </a:pPr>
            <a:endParaRPr lang="en-US" altLang="ko-KR" sz="2600" dirty="0" smtClean="0">
              <a:solidFill>
                <a:srgbClr val="FF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>
              <a:buFont typeface="Arial" charset="0"/>
              <a:buChar char="•"/>
            </a:pPr>
            <a:r>
              <a:rPr lang="ko-KR" altLang="en-US" sz="2600" dirty="0" smtClean="0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사무엘</a:t>
            </a:r>
            <a:endParaRPr lang="en-US" altLang="ko-KR" sz="2600" dirty="0" smtClean="0">
              <a:solidFill>
                <a:srgbClr val="FF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0" indent="0">
              <a:buNone/>
            </a:pPr>
            <a:r>
              <a:rPr lang="en-US" altLang="ko-KR" sz="2600" dirty="0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en-US" altLang="ko-KR" sz="2600" dirty="0" smtClean="0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  </a:t>
            </a:r>
            <a:r>
              <a:rPr lang="ko-KR" altLang="en-US" sz="2400" dirty="0">
                <a:latin typeface="굴림" panose="020B0600000101010101" pitchFamily="50" charset="-127"/>
                <a:ea typeface="굴림" panose="020B0600000101010101" pitchFamily="50" charset="-127"/>
              </a:rPr>
              <a:t>은총을 받은 사무엘</a:t>
            </a:r>
            <a:r>
              <a:rPr lang="en-US" altLang="ko-KR" sz="2400" dirty="0">
                <a:latin typeface="굴림" panose="020B0600000101010101" pitchFamily="50" charset="-127"/>
                <a:ea typeface="굴림" panose="020B0600000101010101" pitchFamily="50" charset="-127"/>
              </a:rPr>
              <a:t>( </a:t>
            </a:r>
            <a:r>
              <a:rPr lang="ko-KR" altLang="en-US" sz="2400" dirty="0">
                <a:latin typeface="굴림" panose="020B0600000101010101" pitchFamily="50" charset="-127"/>
                <a:ea typeface="굴림" panose="020B0600000101010101" pitchFamily="50" charset="-127"/>
              </a:rPr>
              <a:t>삼상</a:t>
            </a:r>
            <a:r>
              <a:rPr lang="en-US" altLang="ko-KR" sz="2400" dirty="0">
                <a:latin typeface="굴림" panose="020B0600000101010101" pitchFamily="50" charset="-127"/>
                <a:ea typeface="굴림" panose="020B0600000101010101" pitchFamily="50" charset="-127"/>
              </a:rPr>
              <a:t>2:26 )</a:t>
            </a:r>
          </a:p>
          <a:p>
            <a:pPr marL="0" indent="0">
              <a:buNone/>
            </a:pPr>
            <a:r>
              <a:rPr lang="en-US" altLang="ko-KR" sz="2400" dirty="0">
                <a:latin typeface="굴림" panose="020B0600000101010101" pitchFamily="50" charset="-127"/>
                <a:ea typeface="굴림" panose="020B0600000101010101" pitchFamily="50" charset="-127"/>
              </a:rPr>
              <a:t>  </a:t>
            </a:r>
            <a:r>
              <a:rPr lang="en-US" altLang="ko-KR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 </a:t>
            </a:r>
            <a:r>
              <a:rPr lang="ko-KR" altLang="en-US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하나님을 </a:t>
            </a:r>
            <a:r>
              <a:rPr lang="ko-KR" altLang="en-US" sz="2400" b="1" dirty="0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듣는</a:t>
            </a:r>
            <a:r>
              <a:rPr lang="ko-KR" altLang="en-US" sz="2400" dirty="0">
                <a:latin typeface="굴림" panose="020B0600000101010101" pitchFamily="50" charset="-127"/>
                <a:ea typeface="굴림" panose="020B0600000101010101" pitchFamily="50" charset="-127"/>
              </a:rPr>
              <a:t> 사무엘 </a:t>
            </a:r>
            <a:r>
              <a:rPr lang="en-US" altLang="ko-KR" sz="2400" dirty="0">
                <a:latin typeface="굴림" panose="020B0600000101010101" pitchFamily="50" charset="-127"/>
                <a:ea typeface="굴림" panose="020B0600000101010101" pitchFamily="50" charset="-127"/>
              </a:rPr>
              <a:t>( </a:t>
            </a:r>
            <a:r>
              <a:rPr lang="ko-KR" altLang="en-US" sz="2400" dirty="0">
                <a:latin typeface="굴림" panose="020B0600000101010101" pitchFamily="50" charset="-127"/>
                <a:ea typeface="굴림" panose="020B0600000101010101" pitchFamily="50" charset="-127"/>
              </a:rPr>
              <a:t>삼상</a:t>
            </a:r>
            <a:r>
              <a:rPr lang="en-US" altLang="ko-KR" sz="2400" dirty="0">
                <a:latin typeface="굴림" panose="020B0600000101010101" pitchFamily="50" charset="-127"/>
                <a:ea typeface="굴림" panose="020B0600000101010101" pitchFamily="50" charset="-127"/>
              </a:rPr>
              <a:t>3:1-10 </a:t>
            </a:r>
            <a:r>
              <a:rPr lang="en-US" altLang="ko-KR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) </a:t>
            </a:r>
          </a:p>
          <a:p>
            <a:pPr marL="0" indent="0">
              <a:buNone/>
            </a:pPr>
            <a:r>
              <a:rPr lang="en-US" altLang="ko-KR" sz="2400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en-US" altLang="ko-KR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       – </a:t>
            </a:r>
            <a:r>
              <a:rPr lang="ko-KR" altLang="en-US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성전을 떠나지 않음 </a:t>
            </a:r>
            <a:r>
              <a:rPr lang="en-US" altLang="ko-KR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(3:3)- Incubation </a:t>
            </a:r>
            <a:r>
              <a:rPr lang="ko-KR" altLang="en-US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기도</a:t>
            </a:r>
            <a:endParaRPr lang="en-US" altLang="ko-KR" sz="2400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0" indent="0">
              <a:buNone/>
            </a:pPr>
            <a:endParaRPr lang="en-US" altLang="ko-KR" sz="2600" dirty="0" smtClean="0">
              <a:solidFill>
                <a:srgbClr val="FF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08268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260648"/>
            <a:ext cx="8686800" cy="6912768"/>
          </a:xfrm>
        </p:spPr>
        <p:txBody>
          <a:bodyPr>
            <a:normAutofit/>
          </a:bodyPr>
          <a:lstStyle/>
          <a:p>
            <a:r>
              <a:rPr lang="ko-KR" altLang="en-US" dirty="0" err="1" smtClean="0"/>
              <a:t>사울시대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 </a:t>
            </a:r>
            <a:r>
              <a:rPr lang="ko-KR" altLang="en-US" sz="26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삼상</a:t>
            </a:r>
            <a:r>
              <a:rPr lang="en-US" altLang="ko-KR" sz="26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6:19,13:9(8-15) </a:t>
            </a:r>
            <a:r>
              <a:rPr lang="ko-KR" altLang="en-US" sz="2600" dirty="0" smtClean="0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제사를 </a:t>
            </a:r>
            <a:r>
              <a:rPr lang="ko-KR" altLang="en-US" sz="2600" dirty="0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멸시</a:t>
            </a:r>
            <a:r>
              <a:rPr lang="ko-KR" altLang="en-US" sz="2600" dirty="0">
                <a:latin typeface="굴림" panose="020B0600000101010101" pitchFamily="50" charset="-127"/>
                <a:ea typeface="굴림" panose="020B0600000101010101" pitchFamily="50" charset="-127"/>
              </a:rPr>
              <a:t>한 </a:t>
            </a:r>
            <a:r>
              <a:rPr lang="ko-KR" altLang="en-US" sz="26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사울</a:t>
            </a:r>
            <a:r>
              <a:rPr lang="en-US" altLang="ko-KR" sz="26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- </a:t>
            </a:r>
            <a:r>
              <a:rPr lang="ko-KR" altLang="en-US" sz="26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생각</a:t>
            </a:r>
            <a:r>
              <a:rPr lang="ko-KR" altLang="en-US" sz="2600" dirty="0">
                <a:latin typeface="굴림" panose="020B0600000101010101" pitchFamily="50" charset="-127"/>
                <a:ea typeface="굴림" panose="020B0600000101010101" pitchFamily="50" charset="-127"/>
              </a:rPr>
              <a:t>들</a:t>
            </a:r>
            <a:endParaRPr lang="en-US" altLang="ko-KR" sz="2600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0" indent="0">
              <a:buNone/>
            </a:pPr>
            <a:r>
              <a:rPr lang="en-US" altLang="ko-KR" sz="2600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en-US" altLang="ko-KR" sz="26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  </a:t>
            </a:r>
            <a:r>
              <a:rPr lang="ko-KR" altLang="en-US" sz="26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삼상</a:t>
            </a:r>
            <a:r>
              <a:rPr lang="en-US" altLang="ko-KR" sz="26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15:12,18-19  </a:t>
            </a:r>
            <a:r>
              <a:rPr lang="ko-KR" altLang="en-US" sz="2600" dirty="0" smtClean="0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자기를 </a:t>
            </a:r>
            <a:r>
              <a:rPr lang="ko-KR" altLang="en-US" sz="2600" dirty="0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위한 </a:t>
            </a:r>
            <a:r>
              <a:rPr lang="ko-KR" altLang="en-US" sz="2600" dirty="0" smtClean="0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기념비</a:t>
            </a:r>
            <a:r>
              <a:rPr lang="en-US" altLang="ko-KR" sz="2600" dirty="0" smtClean="0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/ </a:t>
            </a:r>
            <a:r>
              <a:rPr lang="ko-KR" altLang="en-US" sz="2600" dirty="0" smtClean="0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불순종</a:t>
            </a:r>
            <a:endParaRPr lang="en-US" altLang="ko-KR" sz="2600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0" indent="0">
              <a:buNone/>
            </a:pPr>
            <a:r>
              <a:rPr lang="en-US" altLang="ko-KR" sz="26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   </a:t>
            </a:r>
            <a:r>
              <a:rPr lang="ko-KR" altLang="en-US" sz="26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삼상 </a:t>
            </a:r>
            <a:r>
              <a:rPr lang="en-US" altLang="ko-KR" sz="2600" dirty="0">
                <a:latin typeface="굴림" panose="020B0600000101010101" pitchFamily="50" charset="-127"/>
                <a:ea typeface="굴림" panose="020B0600000101010101" pitchFamily="50" charset="-127"/>
              </a:rPr>
              <a:t>15:22-24 </a:t>
            </a:r>
            <a:r>
              <a:rPr lang="ko-KR" altLang="en-US" sz="2600" dirty="0" smtClean="0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백성의 </a:t>
            </a:r>
            <a:r>
              <a:rPr lang="ko-KR" altLang="en-US" sz="2600" dirty="0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말을 두려워 </a:t>
            </a:r>
            <a:r>
              <a:rPr lang="ko-KR" altLang="en-US" sz="2600" dirty="0" smtClean="0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함 </a:t>
            </a:r>
            <a:r>
              <a:rPr lang="en-US" altLang="ko-KR" sz="2600" dirty="0" smtClean="0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(</a:t>
            </a:r>
            <a:r>
              <a:rPr lang="ko-KR" altLang="en-US" sz="2600" dirty="0" smtClean="0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백성우상</a:t>
            </a:r>
            <a:r>
              <a:rPr lang="en-US" altLang="ko-KR" sz="2600" dirty="0" smtClean="0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)</a:t>
            </a:r>
          </a:p>
          <a:p>
            <a:pPr marL="0" indent="0">
              <a:buNone/>
            </a:pPr>
            <a:endParaRPr lang="en-US" altLang="ko-KR" sz="2600" dirty="0">
              <a:solidFill>
                <a:srgbClr val="FF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>
              <a:buFont typeface="Arial" charset="0"/>
              <a:buChar char="•"/>
            </a:pPr>
            <a:r>
              <a:rPr lang="ko-KR" altLang="en-US" sz="2600" dirty="0" smtClean="0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다윗</a:t>
            </a:r>
            <a:endParaRPr lang="en-US" altLang="ko-KR" sz="2600" dirty="0" smtClean="0">
              <a:solidFill>
                <a:srgbClr val="FF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0" indent="0">
              <a:buNone/>
            </a:pPr>
            <a:r>
              <a:rPr lang="ko-KR" altLang="en-US" sz="2600" dirty="0" smtClean="0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   </a:t>
            </a:r>
            <a:r>
              <a:rPr lang="ko-KR" altLang="en-US" sz="26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다윗의 중심 </a:t>
            </a:r>
            <a:r>
              <a:rPr lang="en-US" altLang="ko-KR" sz="26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( </a:t>
            </a:r>
            <a:r>
              <a:rPr lang="ko-KR" altLang="en-US" sz="26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골리앗과의 대면 </a:t>
            </a:r>
            <a:r>
              <a:rPr lang="en-US" altLang="ko-KR" sz="26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)</a:t>
            </a:r>
            <a:endParaRPr lang="en-US" altLang="ko-KR" sz="2600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0" indent="0">
              <a:buNone/>
            </a:pPr>
            <a:r>
              <a:rPr lang="ko-KR" altLang="en-US" sz="28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   하나님을 </a:t>
            </a:r>
            <a:r>
              <a:rPr lang="ko-KR" altLang="en-US" sz="2800" dirty="0">
                <a:latin typeface="굴림" panose="020B0600000101010101" pitchFamily="50" charset="-127"/>
                <a:ea typeface="굴림" panose="020B0600000101010101" pitchFamily="50" charset="-127"/>
              </a:rPr>
              <a:t>존중히 여김 </a:t>
            </a:r>
            <a:r>
              <a:rPr lang="en-US" altLang="ko-KR" sz="2800" dirty="0">
                <a:latin typeface="굴림" panose="020B0600000101010101" pitchFamily="50" charset="-127"/>
                <a:ea typeface="굴림" panose="020B0600000101010101" pitchFamily="50" charset="-127"/>
              </a:rPr>
              <a:t>( </a:t>
            </a:r>
            <a:r>
              <a:rPr lang="ko-KR" altLang="en-US" sz="2800" dirty="0">
                <a:latin typeface="굴림" panose="020B0600000101010101" pitchFamily="50" charset="-127"/>
                <a:ea typeface="굴림" panose="020B0600000101010101" pitchFamily="50" charset="-127"/>
              </a:rPr>
              <a:t>삼상</a:t>
            </a:r>
            <a:r>
              <a:rPr lang="en-US" altLang="ko-KR" sz="2800" dirty="0">
                <a:latin typeface="굴림" panose="020B0600000101010101" pitchFamily="50" charset="-127"/>
                <a:ea typeface="굴림" panose="020B0600000101010101" pitchFamily="50" charset="-127"/>
              </a:rPr>
              <a:t>24:5-6 Test )</a:t>
            </a:r>
            <a:endParaRPr lang="en-US" altLang="ko-KR" sz="2800" b="1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0" indent="0">
              <a:buNone/>
            </a:pPr>
            <a:r>
              <a:rPr lang="ko-KR" altLang="en-US" sz="2800" dirty="0">
                <a:latin typeface="굴림" panose="020B0600000101010101" pitchFamily="50" charset="-127"/>
                <a:ea typeface="굴림" panose="020B0600000101010101" pitchFamily="50" charset="-127"/>
              </a:rPr>
              <a:t>    예배를 사랑함</a:t>
            </a:r>
            <a:r>
              <a:rPr lang="en-US" altLang="ko-KR" sz="2800" dirty="0">
                <a:latin typeface="굴림" panose="020B0600000101010101" pitchFamily="50" charset="-127"/>
                <a:ea typeface="굴림" panose="020B0600000101010101" pitchFamily="50" charset="-127"/>
              </a:rPr>
              <a:t> (</a:t>
            </a:r>
            <a:r>
              <a:rPr lang="ko-KR" altLang="en-US" sz="2800" dirty="0" err="1">
                <a:latin typeface="굴림" panose="020B0600000101010101" pitchFamily="50" charset="-127"/>
                <a:ea typeface="굴림" panose="020B0600000101010101" pitchFamily="50" charset="-127"/>
              </a:rPr>
              <a:t>삼하</a:t>
            </a:r>
            <a:r>
              <a:rPr lang="en-US" altLang="ko-KR" sz="2800" dirty="0">
                <a:latin typeface="굴림" panose="020B0600000101010101" pitchFamily="50" charset="-127"/>
                <a:ea typeface="굴림" panose="020B0600000101010101" pitchFamily="50" charset="-127"/>
              </a:rPr>
              <a:t>6:1-2,13-15,</a:t>
            </a:r>
            <a:r>
              <a:rPr lang="ko-KR" altLang="en-US" sz="2800" dirty="0">
                <a:latin typeface="굴림" panose="020B0600000101010101" pitchFamily="50" charset="-127"/>
                <a:ea typeface="굴림" panose="020B0600000101010101" pitchFamily="50" charset="-127"/>
              </a:rPr>
              <a:t>대상</a:t>
            </a:r>
            <a:r>
              <a:rPr lang="en-US" altLang="ko-KR" sz="2800" dirty="0">
                <a:latin typeface="굴림" panose="020B0600000101010101" pitchFamily="50" charset="-127"/>
                <a:ea typeface="굴림" panose="020B0600000101010101" pitchFamily="50" charset="-127"/>
              </a:rPr>
              <a:t>13:3-6)</a:t>
            </a:r>
          </a:p>
          <a:p>
            <a:pPr marL="0" indent="0">
              <a:buNone/>
            </a:pPr>
            <a:r>
              <a:rPr lang="en-US" altLang="ko-KR" sz="2800" dirty="0">
                <a:latin typeface="굴림" panose="020B0600000101010101" pitchFamily="50" charset="-127"/>
                <a:ea typeface="굴림" panose="020B0600000101010101" pitchFamily="50" charset="-127"/>
              </a:rPr>
              <a:t>    </a:t>
            </a:r>
            <a:r>
              <a:rPr lang="ko-KR" altLang="en-US" sz="2800" dirty="0">
                <a:latin typeface="굴림" panose="020B0600000101010101" pitchFamily="50" charset="-127"/>
                <a:ea typeface="굴림" panose="020B0600000101010101" pitchFamily="50" charset="-127"/>
              </a:rPr>
              <a:t>성전을 사랑함</a:t>
            </a:r>
            <a:r>
              <a:rPr lang="en-US" altLang="ko-KR" sz="2800" dirty="0">
                <a:latin typeface="굴림" panose="020B0600000101010101" pitchFamily="50" charset="-127"/>
                <a:ea typeface="굴림" panose="020B0600000101010101" pitchFamily="50" charset="-127"/>
              </a:rPr>
              <a:t>( </a:t>
            </a:r>
            <a:r>
              <a:rPr lang="ko-KR" altLang="en-US" sz="2800" dirty="0" err="1">
                <a:latin typeface="굴림" panose="020B0600000101010101" pitchFamily="50" charset="-127"/>
                <a:ea typeface="굴림" panose="020B0600000101010101" pitchFamily="50" charset="-127"/>
              </a:rPr>
              <a:t>삼하</a:t>
            </a:r>
            <a:r>
              <a:rPr lang="en-US" altLang="ko-KR" sz="2800" dirty="0">
                <a:latin typeface="굴림" panose="020B0600000101010101" pitchFamily="50" charset="-127"/>
                <a:ea typeface="굴림" panose="020B0600000101010101" pitchFamily="50" charset="-127"/>
              </a:rPr>
              <a:t>7:1-2 ) </a:t>
            </a:r>
            <a:r>
              <a:rPr lang="ko-KR" altLang="en-US" sz="2800" dirty="0">
                <a:latin typeface="굴림" panose="020B0600000101010101" pitchFamily="50" charset="-127"/>
                <a:ea typeface="굴림" panose="020B0600000101010101" pitchFamily="50" charset="-127"/>
              </a:rPr>
              <a:t>거할 집</a:t>
            </a:r>
            <a:r>
              <a:rPr lang="en-US" altLang="ko-KR" sz="2800" dirty="0">
                <a:latin typeface="굴림" panose="020B0600000101010101" pitchFamily="50" charset="-127"/>
                <a:ea typeface="굴림" panose="020B0600000101010101" pitchFamily="50" charset="-127"/>
              </a:rPr>
              <a:t>(5,13,27)</a:t>
            </a:r>
          </a:p>
          <a:p>
            <a:pPr marL="0" indent="0">
              <a:buNone/>
            </a:pPr>
            <a:r>
              <a:rPr lang="ko-KR" altLang="en-US" sz="2800" dirty="0">
                <a:latin typeface="굴림" panose="020B0600000101010101" pitchFamily="50" charset="-127"/>
                <a:ea typeface="굴림" panose="020B0600000101010101" pitchFamily="50" charset="-127"/>
              </a:rPr>
              <a:t>    즉시 회개 </a:t>
            </a:r>
            <a:r>
              <a:rPr lang="en-US" altLang="ko-KR" sz="2800" dirty="0">
                <a:latin typeface="굴림" panose="020B0600000101010101" pitchFamily="50" charset="-127"/>
                <a:ea typeface="굴림" panose="020B0600000101010101" pitchFamily="50" charset="-127"/>
              </a:rPr>
              <a:t>( </a:t>
            </a:r>
            <a:r>
              <a:rPr lang="ko-KR" altLang="en-US" sz="2800" dirty="0" err="1">
                <a:latin typeface="굴림" panose="020B0600000101010101" pitchFamily="50" charset="-127"/>
                <a:ea typeface="굴림" panose="020B0600000101010101" pitchFamily="50" charset="-127"/>
              </a:rPr>
              <a:t>삼하</a:t>
            </a:r>
            <a:r>
              <a:rPr lang="en-US" altLang="ko-KR" sz="2800" dirty="0">
                <a:latin typeface="굴림" panose="020B0600000101010101" pitchFamily="50" charset="-127"/>
                <a:ea typeface="굴림" panose="020B0600000101010101" pitchFamily="50" charset="-127"/>
              </a:rPr>
              <a:t>11:1,12:7 </a:t>
            </a:r>
            <a:r>
              <a:rPr lang="ko-KR" altLang="en-US" sz="2800" dirty="0">
                <a:latin typeface="굴림" panose="020B0600000101010101" pitchFamily="50" charset="-127"/>
                <a:ea typeface="굴림" panose="020B0600000101010101" pitchFamily="50" charset="-127"/>
              </a:rPr>
              <a:t>당신이 </a:t>
            </a:r>
            <a:r>
              <a:rPr lang="ko-KR" altLang="en-US" sz="2800" dirty="0" err="1">
                <a:latin typeface="굴림" panose="020B0600000101010101" pitchFamily="50" charset="-127"/>
                <a:ea typeface="굴림" panose="020B0600000101010101" pitchFamily="50" charset="-127"/>
              </a:rPr>
              <a:t>그사람</a:t>
            </a:r>
            <a:endParaRPr lang="en-US" altLang="ko-KR" sz="2800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0" indent="0">
              <a:buNone/>
            </a:pPr>
            <a:r>
              <a:rPr lang="en-US" altLang="ko-KR" sz="2800" dirty="0">
                <a:latin typeface="굴림" panose="020B0600000101010101" pitchFamily="50" charset="-127"/>
                <a:ea typeface="굴림" panose="020B0600000101010101" pitchFamily="50" charset="-127"/>
              </a:rPr>
              <a:t>                                        13,14 </a:t>
            </a:r>
            <a:r>
              <a:rPr lang="ko-KR" altLang="en-US" sz="2800" dirty="0">
                <a:latin typeface="굴림" panose="020B0600000101010101" pitchFamily="50" charset="-127"/>
                <a:ea typeface="굴림" panose="020B0600000101010101" pitchFamily="50" charset="-127"/>
              </a:rPr>
              <a:t>내가 </a:t>
            </a:r>
            <a:r>
              <a:rPr lang="en-US" altLang="ko-KR" sz="2800" dirty="0">
                <a:latin typeface="굴림" panose="020B0600000101010101" pitchFamily="50" charset="-127"/>
                <a:ea typeface="굴림" panose="020B0600000101010101" pitchFamily="50" charset="-127"/>
              </a:rPr>
              <a:t>~</a:t>
            </a:r>
            <a:r>
              <a:rPr lang="ko-KR" altLang="en-US" sz="2800" dirty="0">
                <a:latin typeface="굴림" panose="020B0600000101010101" pitchFamily="50" charset="-127"/>
                <a:ea typeface="굴림" panose="020B0600000101010101" pitchFamily="50" charset="-127"/>
              </a:rPr>
              <a:t>죄를</a:t>
            </a:r>
            <a:r>
              <a:rPr lang="en-US" altLang="ko-KR" sz="2800" dirty="0">
                <a:latin typeface="굴림" panose="020B0600000101010101" pitchFamily="50" charset="-127"/>
                <a:ea typeface="굴림" panose="020B0600000101010101" pitchFamily="50" charset="-127"/>
              </a:rPr>
              <a:t>)</a:t>
            </a:r>
            <a:endParaRPr lang="ko-KR" altLang="en-US" sz="2800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endParaRPr lang="en-US" altLang="ko-KR" sz="2600" dirty="0" smtClean="0">
              <a:solidFill>
                <a:srgbClr val="FF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5110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260648"/>
            <a:ext cx="8686800" cy="6912768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ko-KR" altLang="en-US" dirty="0" smtClean="0"/>
              <a:t>다윗의 전성기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   </a:t>
            </a:r>
            <a:r>
              <a:rPr lang="ko-KR" altLang="en-US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하나님을 </a:t>
            </a:r>
            <a:r>
              <a:rPr lang="ko-KR" altLang="en-US" sz="2400" dirty="0">
                <a:latin typeface="굴림" panose="020B0600000101010101" pitchFamily="50" charset="-127"/>
                <a:ea typeface="굴림" panose="020B0600000101010101" pitchFamily="50" charset="-127"/>
              </a:rPr>
              <a:t>존중히 </a:t>
            </a:r>
            <a:r>
              <a:rPr lang="ko-KR" altLang="en-US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여김 </a:t>
            </a:r>
            <a:r>
              <a:rPr lang="en-US" altLang="ko-KR" sz="2400" dirty="0">
                <a:latin typeface="굴림" panose="020B0600000101010101" pitchFamily="50" charset="-127"/>
                <a:ea typeface="굴림" panose="020B0600000101010101" pitchFamily="50" charset="-127"/>
              </a:rPr>
              <a:t>( </a:t>
            </a:r>
            <a:r>
              <a:rPr lang="ko-KR" altLang="en-US" sz="2400" dirty="0">
                <a:latin typeface="굴림" panose="020B0600000101010101" pitchFamily="50" charset="-127"/>
                <a:ea typeface="굴림" panose="020B0600000101010101" pitchFamily="50" charset="-127"/>
              </a:rPr>
              <a:t>삼상</a:t>
            </a:r>
            <a:r>
              <a:rPr lang="en-US" altLang="ko-KR" sz="2400" dirty="0">
                <a:latin typeface="굴림" panose="020B0600000101010101" pitchFamily="50" charset="-127"/>
                <a:ea typeface="굴림" panose="020B0600000101010101" pitchFamily="50" charset="-127"/>
              </a:rPr>
              <a:t>24:5-6 Test )</a:t>
            </a:r>
            <a:endParaRPr lang="en-US" altLang="ko-KR" sz="2400" b="1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0" indent="0">
              <a:buNone/>
            </a:pPr>
            <a:r>
              <a:rPr lang="ko-KR" altLang="en-US" sz="2400" dirty="0">
                <a:latin typeface="굴림" panose="020B0600000101010101" pitchFamily="50" charset="-127"/>
                <a:ea typeface="굴림" panose="020B0600000101010101" pitchFamily="50" charset="-127"/>
              </a:rPr>
              <a:t>    예배를 </a:t>
            </a:r>
            <a:r>
              <a:rPr lang="ko-KR" altLang="en-US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사랑함</a:t>
            </a:r>
            <a:r>
              <a:rPr lang="en-US" altLang="ko-KR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en-US" altLang="ko-KR" sz="2400" dirty="0">
                <a:latin typeface="굴림" panose="020B0600000101010101" pitchFamily="50" charset="-127"/>
                <a:ea typeface="굴림" panose="020B0600000101010101" pitchFamily="50" charset="-127"/>
              </a:rPr>
              <a:t>(</a:t>
            </a:r>
            <a:r>
              <a:rPr lang="ko-KR" altLang="en-US" sz="2400" dirty="0" err="1">
                <a:latin typeface="굴림" panose="020B0600000101010101" pitchFamily="50" charset="-127"/>
                <a:ea typeface="굴림" panose="020B0600000101010101" pitchFamily="50" charset="-127"/>
              </a:rPr>
              <a:t>삼하</a:t>
            </a:r>
            <a:r>
              <a:rPr lang="en-US" altLang="ko-KR" sz="2400" dirty="0">
                <a:latin typeface="굴림" panose="020B0600000101010101" pitchFamily="50" charset="-127"/>
                <a:ea typeface="굴림" panose="020B0600000101010101" pitchFamily="50" charset="-127"/>
              </a:rPr>
              <a:t>6:1-2,13-15,</a:t>
            </a:r>
            <a:r>
              <a:rPr lang="ko-KR" altLang="en-US" sz="2400" dirty="0">
                <a:latin typeface="굴림" panose="020B0600000101010101" pitchFamily="50" charset="-127"/>
                <a:ea typeface="굴림" panose="020B0600000101010101" pitchFamily="50" charset="-127"/>
              </a:rPr>
              <a:t>대상</a:t>
            </a:r>
            <a:r>
              <a:rPr lang="en-US" altLang="ko-KR" sz="2400" dirty="0">
                <a:latin typeface="굴림" panose="020B0600000101010101" pitchFamily="50" charset="-127"/>
                <a:ea typeface="굴림" panose="020B0600000101010101" pitchFamily="50" charset="-127"/>
              </a:rPr>
              <a:t>13:3-6)</a:t>
            </a:r>
          </a:p>
          <a:p>
            <a:pPr marL="0" indent="0">
              <a:buNone/>
            </a:pPr>
            <a:r>
              <a:rPr lang="en-US" altLang="ko-KR" sz="2400" dirty="0">
                <a:latin typeface="굴림" panose="020B0600000101010101" pitchFamily="50" charset="-127"/>
                <a:ea typeface="굴림" panose="020B0600000101010101" pitchFamily="50" charset="-127"/>
              </a:rPr>
              <a:t>    </a:t>
            </a:r>
            <a:r>
              <a:rPr lang="ko-KR" altLang="en-US" sz="2400" dirty="0">
                <a:latin typeface="굴림" panose="020B0600000101010101" pitchFamily="50" charset="-127"/>
                <a:ea typeface="굴림" panose="020B0600000101010101" pitchFamily="50" charset="-127"/>
              </a:rPr>
              <a:t>성전을 </a:t>
            </a:r>
            <a:r>
              <a:rPr lang="ko-KR" altLang="en-US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사랑함</a:t>
            </a:r>
            <a:r>
              <a:rPr lang="en-US" altLang="ko-KR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( </a:t>
            </a:r>
            <a:r>
              <a:rPr lang="ko-KR" altLang="en-US" sz="2400" dirty="0" err="1">
                <a:latin typeface="굴림" panose="020B0600000101010101" pitchFamily="50" charset="-127"/>
                <a:ea typeface="굴림" panose="020B0600000101010101" pitchFamily="50" charset="-127"/>
              </a:rPr>
              <a:t>삼하</a:t>
            </a:r>
            <a:r>
              <a:rPr lang="en-US" altLang="ko-KR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7:1-2 </a:t>
            </a:r>
            <a:r>
              <a:rPr lang="en-US" altLang="ko-KR" sz="2400" dirty="0">
                <a:latin typeface="굴림" panose="020B0600000101010101" pitchFamily="50" charset="-127"/>
                <a:ea typeface="굴림" panose="020B0600000101010101" pitchFamily="50" charset="-127"/>
              </a:rPr>
              <a:t>) </a:t>
            </a:r>
            <a:r>
              <a:rPr lang="ko-KR" altLang="en-US" sz="2400" dirty="0">
                <a:latin typeface="굴림" panose="020B0600000101010101" pitchFamily="50" charset="-127"/>
                <a:ea typeface="굴림" panose="020B0600000101010101" pitchFamily="50" charset="-127"/>
              </a:rPr>
              <a:t>거할 집</a:t>
            </a:r>
            <a:r>
              <a:rPr lang="en-US" altLang="ko-KR" sz="2400" dirty="0">
                <a:latin typeface="굴림" panose="020B0600000101010101" pitchFamily="50" charset="-127"/>
                <a:ea typeface="굴림" panose="020B0600000101010101" pitchFamily="50" charset="-127"/>
              </a:rPr>
              <a:t>(5,13,27)</a:t>
            </a:r>
          </a:p>
          <a:p>
            <a:pPr marL="0" indent="0">
              <a:buNone/>
            </a:pPr>
            <a:r>
              <a:rPr lang="ko-KR" altLang="en-US" sz="2400" dirty="0">
                <a:latin typeface="굴림" panose="020B0600000101010101" pitchFamily="50" charset="-127"/>
                <a:ea typeface="굴림" panose="020B0600000101010101" pitchFamily="50" charset="-127"/>
              </a:rPr>
              <a:t>    즉시 </a:t>
            </a:r>
            <a:r>
              <a:rPr lang="ko-KR" altLang="en-US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회개 </a:t>
            </a:r>
            <a:r>
              <a:rPr lang="en-US" altLang="ko-KR" sz="2400" dirty="0">
                <a:latin typeface="굴림" panose="020B0600000101010101" pitchFamily="50" charset="-127"/>
                <a:ea typeface="굴림" panose="020B0600000101010101" pitchFamily="50" charset="-127"/>
              </a:rPr>
              <a:t>( </a:t>
            </a:r>
            <a:r>
              <a:rPr lang="ko-KR" altLang="en-US" sz="2400" dirty="0" err="1">
                <a:latin typeface="굴림" panose="020B0600000101010101" pitchFamily="50" charset="-127"/>
                <a:ea typeface="굴림" panose="020B0600000101010101" pitchFamily="50" charset="-127"/>
              </a:rPr>
              <a:t>삼하</a:t>
            </a:r>
            <a:r>
              <a:rPr lang="en-US" altLang="ko-KR" sz="2400" dirty="0">
                <a:latin typeface="굴림" panose="020B0600000101010101" pitchFamily="50" charset="-127"/>
                <a:ea typeface="굴림" panose="020B0600000101010101" pitchFamily="50" charset="-127"/>
              </a:rPr>
              <a:t>11:1,12:7 </a:t>
            </a:r>
            <a:r>
              <a:rPr lang="ko-KR" altLang="en-US" sz="2400" dirty="0">
                <a:latin typeface="굴림" panose="020B0600000101010101" pitchFamily="50" charset="-127"/>
                <a:ea typeface="굴림" panose="020B0600000101010101" pitchFamily="50" charset="-127"/>
              </a:rPr>
              <a:t>당신이 </a:t>
            </a:r>
            <a:r>
              <a:rPr lang="ko-KR" altLang="en-US" sz="2400" dirty="0" err="1">
                <a:latin typeface="굴림" panose="020B0600000101010101" pitchFamily="50" charset="-127"/>
                <a:ea typeface="굴림" panose="020B0600000101010101" pitchFamily="50" charset="-127"/>
              </a:rPr>
              <a:t>그사람</a:t>
            </a:r>
            <a:endParaRPr lang="en-US" altLang="ko-KR" sz="2400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0" indent="0">
              <a:buNone/>
            </a:pPr>
            <a:r>
              <a:rPr lang="en-US" altLang="ko-KR" sz="2400" dirty="0">
                <a:latin typeface="굴림" panose="020B0600000101010101" pitchFamily="50" charset="-127"/>
                <a:ea typeface="굴림" panose="020B0600000101010101" pitchFamily="50" charset="-127"/>
              </a:rPr>
              <a:t>                    </a:t>
            </a:r>
            <a:r>
              <a:rPr lang="en-US" altLang="ko-KR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                   13,14 </a:t>
            </a:r>
            <a:r>
              <a:rPr lang="ko-KR" altLang="en-US" sz="2400" dirty="0">
                <a:latin typeface="굴림" panose="020B0600000101010101" pitchFamily="50" charset="-127"/>
                <a:ea typeface="굴림" panose="020B0600000101010101" pitchFamily="50" charset="-127"/>
              </a:rPr>
              <a:t>내가 </a:t>
            </a:r>
            <a:r>
              <a:rPr lang="en-US" altLang="ko-KR" sz="2400" dirty="0">
                <a:latin typeface="굴림" panose="020B0600000101010101" pitchFamily="50" charset="-127"/>
                <a:ea typeface="굴림" panose="020B0600000101010101" pitchFamily="50" charset="-127"/>
              </a:rPr>
              <a:t>~</a:t>
            </a:r>
            <a:r>
              <a:rPr lang="ko-KR" altLang="en-US" sz="2400" dirty="0">
                <a:latin typeface="굴림" panose="020B0600000101010101" pitchFamily="50" charset="-127"/>
                <a:ea typeface="굴림" panose="020B0600000101010101" pitchFamily="50" charset="-127"/>
              </a:rPr>
              <a:t>죄를</a:t>
            </a:r>
            <a:r>
              <a:rPr lang="en-US" altLang="ko-KR" sz="2400" dirty="0">
                <a:latin typeface="굴림" panose="020B0600000101010101" pitchFamily="50" charset="-127"/>
                <a:ea typeface="굴림" panose="020B0600000101010101" pitchFamily="50" charset="-127"/>
              </a:rPr>
              <a:t>)</a:t>
            </a:r>
            <a:endParaRPr lang="ko-KR" altLang="en-US" sz="2400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0" indent="0">
              <a:buNone/>
            </a:pPr>
            <a:endParaRPr lang="en-US" altLang="ko-KR" sz="2600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0" indent="0">
              <a:buNone/>
            </a:pPr>
            <a:r>
              <a:rPr lang="en-US" altLang="ko-KR" sz="26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* </a:t>
            </a:r>
            <a:r>
              <a:rPr lang="ko-KR" altLang="en-US" sz="26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다윗의 </a:t>
            </a:r>
            <a:r>
              <a:rPr lang="ko-KR" altLang="en-US" sz="2600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쇄퇴</a:t>
            </a:r>
            <a:endParaRPr lang="en-US" altLang="ko-KR" sz="2600" dirty="0" smtClean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0" indent="0">
              <a:buNone/>
            </a:pPr>
            <a:r>
              <a:rPr lang="en-US" altLang="ko-KR" sz="2600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en-US" altLang="ko-KR" sz="26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  </a:t>
            </a:r>
            <a:r>
              <a:rPr lang="ko-KR" altLang="en-US" sz="2600" dirty="0" err="1">
                <a:latin typeface="굴림" panose="020B0600000101010101" pitchFamily="50" charset="-127"/>
                <a:ea typeface="굴림" panose="020B0600000101010101" pitchFamily="50" charset="-127"/>
              </a:rPr>
              <a:t>삼하</a:t>
            </a:r>
            <a:r>
              <a:rPr lang="en-US" altLang="ko-KR" sz="2600" dirty="0">
                <a:latin typeface="굴림" panose="020B0600000101010101" pitchFamily="50" charset="-127"/>
                <a:ea typeface="굴림" panose="020B0600000101010101" pitchFamily="50" charset="-127"/>
              </a:rPr>
              <a:t>6:6-7 </a:t>
            </a:r>
            <a:r>
              <a:rPr lang="ko-KR" altLang="en-US" sz="2600" dirty="0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제사가 멸시</a:t>
            </a:r>
            <a:r>
              <a:rPr lang="en-US" altLang="ko-KR" sz="2600" dirty="0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(</a:t>
            </a:r>
            <a:r>
              <a:rPr lang="ko-KR" altLang="en-US" sz="2600" dirty="0" err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알지못함</a:t>
            </a:r>
            <a:r>
              <a:rPr lang="en-US" altLang="ko-KR" sz="2600" dirty="0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)</a:t>
            </a:r>
            <a:r>
              <a:rPr lang="ko-KR" altLang="en-US" sz="2600" dirty="0">
                <a:latin typeface="굴림" panose="020B0600000101010101" pitchFamily="50" charset="-127"/>
                <a:ea typeface="굴림" panose="020B0600000101010101" pitchFamily="50" charset="-127"/>
              </a:rPr>
              <a:t>될 위기</a:t>
            </a:r>
            <a:endParaRPr lang="en-US" altLang="ko-KR" sz="2600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0" indent="0">
              <a:buNone/>
            </a:pPr>
            <a:r>
              <a:rPr lang="en-US" altLang="ko-KR" sz="2600" dirty="0">
                <a:latin typeface="굴림" panose="020B0600000101010101" pitchFamily="50" charset="-127"/>
                <a:ea typeface="굴림" panose="020B0600000101010101" pitchFamily="50" charset="-127"/>
              </a:rPr>
              <a:t>    </a:t>
            </a:r>
            <a:r>
              <a:rPr lang="ko-KR" altLang="en-US" sz="2600" dirty="0" err="1">
                <a:latin typeface="굴림" panose="020B0600000101010101" pitchFamily="50" charset="-127"/>
                <a:ea typeface="굴림" panose="020B0600000101010101" pitchFamily="50" charset="-127"/>
              </a:rPr>
              <a:t>삼하</a:t>
            </a:r>
            <a:r>
              <a:rPr lang="en-US" altLang="ko-KR" sz="2600" dirty="0">
                <a:latin typeface="굴림" panose="020B0600000101010101" pitchFamily="50" charset="-127"/>
                <a:ea typeface="굴림" panose="020B0600000101010101" pitchFamily="50" charset="-127"/>
              </a:rPr>
              <a:t>12:10 </a:t>
            </a:r>
            <a:r>
              <a:rPr lang="ko-KR" altLang="en-US" sz="2600" dirty="0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업신여김 </a:t>
            </a:r>
            <a:r>
              <a:rPr lang="en-US" altLang="ko-KR" sz="2600" dirty="0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( </a:t>
            </a:r>
            <a:r>
              <a:rPr lang="ko-KR" altLang="en-US" sz="2600" dirty="0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나태 </a:t>
            </a:r>
            <a:r>
              <a:rPr lang="en-US" altLang="ko-KR" sz="2600" dirty="0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11:1)</a:t>
            </a:r>
            <a:r>
              <a:rPr lang="ko-KR" altLang="en-US" sz="2600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endParaRPr lang="en-US" altLang="ko-KR" sz="2600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0" indent="0">
              <a:buNone/>
            </a:pPr>
            <a:r>
              <a:rPr lang="en-US" altLang="ko-KR" sz="2600" dirty="0">
                <a:latin typeface="굴림" panose="020B0600000101010101" pitchFamily="50" charset="-127"/>
                <a:ea typeface="굴림" panose="020B0600000101010101" pitchFamily="50" charset="-127"/>
              </a:rPr>
              <a:t>    </a:t>
            </a:r>
            <a:r>
              <a:rPr lang="ko-KR" altLang="en-US" sz="2600" dirty="0" err="1">
                <a:latin typeface="굴림" panose="020B0600000101010101" pitchFamily="50" charset="-127"/>
                <a:ea typeface="굴림" panose="020B0600000101010101" pitchFamily="50" charset="-127"/>
              </a:rPr>
              <a:t>왕상</a:t>
            </a:r>
            <a:r>
              <a:rPr lang="en-US" altLang="ko-KR" sz="26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1:5-6 </a:t>
            </a:r>
            <a:r>
              <a:rPr lang="ko-KR" altLang="en-US" sz="2600" dirty="0">
                <a:latin typeface="굴림" panose="020B0600000101010101" pitchFamily="50" charset="-127"/>
                <a:ea typeface="굴림" panose="020B0600000101010101" pitchFamily="50" charset="-127"/>
              </a:rPr>
              <a:t>한 번도 </a:t>
            </a:r>
            <a:r>
              <a:rPr lang="ko-KR" altLang="en-US" sz="2600" dirty="0" err="1">
                <a:latin typeface="굴림" panose="020B0600000101010101" pitchFamily="50" charset="-127"/>
                <a:ea typeface="굴림" panose="020B0600000101010101" pitchFamily="50" charset="-127"/>
              </a:rPr>
              <a:t>섭섭</a:t>
            </a:r>
            <a:r>
              <a:rPr lang="ko-KR" altLang="en-US" sz="2600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en-US" altLang="ko-KR" sz="2600" dirty="0">
                <a:latin typeface="굴림" panose="020B0600000101010101" pitchFamily="50" charset="-127"/>
                <a:ea typeface="굴림" panose="020B0600000101010101" pitchFamily="50" charset="-127"/>
              </a:rPr>
              <a:t>( </a:t>
            </a:r>
            <a:r>
              <a:rPr lang="ko-KR" altLang="en-US" sz="2600" dirty="0">
                <a:latin typeface="굴림" panose="020B0600000101010101" pitchFamily="50" charset="-127"/>
                <a:ea typeface="굴림" panose="020B0600000101010101" pitchFamily="50" charset="-127"/>
              </a:rPr>
              <a:t>자식우상</a:t>
            </a:r>
            <a:r>
              <a:rPr lang="en-US" altLang="ko-KR" sz="2600" dirty="0">
                <a:latin typeface="굴림" panose="020B0600000101010101" pitchFamily="50" charset="-127"/>
                <a:ea typeface="굴림" panose="020B0600000101010101" pitchFamily="50" charset="-127"/>
              </a:rPr>
              <a:t>, </a:t>
            </a:r>
            <a:r>
              <a:rPr lang="ko-KR" altLang="en-US" sz="2600" dirty="0">
                <a:latin typeface="굴림" panose="020B0600000101010101" pitchFamily="50" charset="-127"/>
                <a:ea typeface="굴림" panose="020B0600000101010101" pitchFamily="50" charset="-127"/>
              </a:rPr>
              <a:t>교육부재 </a:t>
            </a:r>
            <a:r>
              <a:rPr lang="en-US" altLang="ko-KR" sz="2600" dirty="0">
                <a:latin typeface="굴림" panose="020B0600000101010101" pitchFamily="50" charset="-127"/>
                <a:ea typeface="굴림" panose="020B0600000101010101" pitchFamily="50" charset="-127"/>
              </a:rPr>
              <a:t>)</a:t>
            </a:r>
          </a:p>
          <a:p>
            <a:pPr marL="0" indent="0">
              <a:buNone/>
            </a:pPr>
            <a:r>
              <a:rPr lang="en-US" altLang="ko-KR" sz="2600" dirty="0">
                <a:latin typeface="굴림" panose="020B0600000101010101" pitchFamily="50" charset="-127"/>
                <a:ea typeface="굴림" panose="020B0600000101010101" pitchFamily="50" charset="-127"/>
              </a:rPr>
              <a:t>    </a:t>
            </a:r>
            <a:r>
              <a:rPr lang="ko-KR" altLang="en-US" sz="2600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삼하</a:t>
            </a:r>
            <a:r>
              <a:rPr lang="en-US" altLang="ko-KR" sz="26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24</a:t>
            </a:r>
            <a:r>
              <a:rPr lang="ko-KR" altLang="en-US" sz="26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장</a:t>
            </a:r>
            <a:r>
              <a:rPr lang="en-US" altLang="ko-KR" sz="26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, </a:t>
            </a:r>
            <a:r>
              <a:rPr lang="ko-KR" altLang="en-US" sz="26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대상</a:t>
            </a:r>
            <a:r>
              <a:rPr lang="en-US" altLang="ko-KR" sz="2600" dirty="0">
                <a:latin typeface="굴림" panose="020B0600000101010101" pitchFamily="50" charset="-127"/>
                <a:ea typeface="굴림" panose="020B0600000101010101" pitchFamily="50" charset="-127"/>
              </a:rPr>
              <a:t>21:1 </a:t>
            </a:r>
            <a:r>
              <a:rPr lang="ko-KR" altLang="en-US" sz="2600" dirty="0">
                <a:latin typeface="굴림" panose="020B0600000101010101" pitchFamily="50" charset="-127"/>
                <a:ea typeface="굴림" panose="020B0600000101010101" pitchFamily="50" charset="-127"/>
              </a:rPr>
              <a:t>인구조사 </a:t>
            </a:r>
            <a:r>
              <a:rPr lang="en-US" altLang="ko-KR" sz="2600" dirty="0">
                <a:latin typeface="굴림" panose="020B0600000101010101" pitchFamily="50" charset="-127"/>
                <a:ea typeface="굴림" panose="020B0600000101010101" pitchFamily="50" charset="-127"/>
              </a:rPr>
              <a:t>( </a:t>
            </a:r>
            <a:r>
              <a:rPr lang="ko-KR" altLang="en-US" sz="2600" dirty="0">
                <a:latin typeface="굴림" panose="020B0600000101010101" pitchFamily="50" charset="-127"/>
                <a:ea typeface="굴림" panose="020B0600000101010101" pitchFamily="50" charset="-127"/>
              </a:rPr>
              <a:t>불신앙 </a:t>
            </a:r>
            <a:r>
              <a:rPr lang="en-US" altLang="ko-KR" sz="2600" dirty="0">
                <a:latin typeface="굴림" panose="020B0600000101010101" pitchFamily="50" charset="-127"/>
                <a:ea typeface="굴림" panose="020B0600000101010101" pitchFamily="50" charset="-127"/>
              </a:rPr>
              <a:t>)</a:t>
            </a:r>
          </a:p>
          <a:p>
            <a:pPr marL="0" indent="0">
              <a:buNone/>
            </a:pPr>
            <a:endParaRPr lang="ko-KR" altLang="en-US" sz="26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8090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예배를 중요시 </a:t>
            </a:r>
            <a:r>
              <a:rPr lang="en-US" altLang="ko-KR" dirty="0" smtClean="0"/>
              <a:t>/ </a:t>
            </a:r>
            <a:r>
              <a:rPr lang="ko-KR" altLang="en-US" dirty="0" smtClean="0"/>
              <a:t>궤를 생각하는 태도</a:t>
            </a:r>
            <a:endParaRPr lang="en-US" altLang="ko-KR" dirty="0" smtClean="0"/>
          </a:p>
          <a:p>
            <a:r>
              <a:rPr lang="ko-KR" altLang="en-US" dirty="0" smtClean="0"/>
              <a:t>하나님 경외하는 </a:t>
            </a:r>
            <a:r>
              <a:rPr lang="ko-KR" altLang="en-US" dirty="0" err="1" smtClean="0"/>
              <a:t>자녀되게</a:t>
            </a:r>
            <a:r>
              <a:rPr lang="ko-KR" altLang="en-US" dirty="0" smtClean="0"/>
              <a:t> 하라</a:t>
            </a:r>
            <a:endParaRPr lang="en-US" altLang="ko-KR" dirty="0" smtClean="0"/>
          </a:p>
          <a:p>
            <a:r>
              <a:rPr lang="ko-KR" altLang="en-US" dirty="0" smtClean="0"/>
              <a:t>겸손</a:t>
            </a:r>
            <a:r>
              <a:rPr lang="en-US" altLang="ko-KR" dirty="0" smtClean="0"/>
              <a:t>(</a:t>
            </a:r>
            <a:r>
              <a:rPr lang="ko-KR" altLang="en-US" dirty="0" smtClean="0"/>
              <a:t>순종</a:t>
            </a:r>
            <a:r>
              <a:rPr lang="en-US" altLang="ko-KR" dirty="0" smtClean="0"/>
              <a:t>)</a:t>
            </a:r>
            <a:r>
              <a:rPr lang="ko-KR" altLang="en-US" dirty="0" smtClean="0"/>
              <a:t>하라</a:t>
            </a:r>
            <a:r>
              <a:rPr lang="en-US" altLang="ko-KR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5350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2135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041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32"/>
          <a:stretch/>
        </p:blipFill>
        <p:spPr bwMode="auto">
          <a:xfrm>
            <a:off x="-100890" y="1124744"/>
            <a:ext cx="9251786" cy="453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971600" y="1412776"/>
            <a:ext cx="1584176" cy="4032448"/>
          </a:xfrm>
          <a:prstGeom prst="rect">
            <a:avLst/>
          </a:prstGeom>
          <a:solidFill>
            <a:srgbClr val="FFFF00">
              <a:alpha val="28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chemeClr val="tx1"/>
                </a:solidFill>
              </a:rPr>
              <a:t>사사기 </a:t>
            </a:r>
            <a:endParaRPr lang="en-US" altLang="ko-KR" b="1" dirty="0" smtClean="0">
              <a:solidFill>
                <a:schemeClr val="tx1"/>
              </a:solidFill>
            </a:endParaRPr>
          </a:p>
          <a:p>
            <a:pPr algn="ctr"/>
            <a:r>
              <a:rPr lang="ko-KR" altLang="en-US" b="1" dirty="0" smtClean="0">
                <a:solidFill>
                  <a:schemeClr val="tx1"/>
                </a:solidFill>
              </a:rPr>
              <a:t>룻기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1979712" y="1412776"/>
            <a:ext cx="1224136" cy="4032448"/>
          </a:xfrm>
          <a:prstGeom prst="rect">
            <a:avLst/>
          </a:prstGeom>
          <a:solidFill>
            <a:srgbClr val="FF0000">
              <a:alpha val="8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chemeClr val="tx1"/>
                </a:solidFill>
              </a:rPr>
              <a:t>사무엘 </a:t>
            </a:r>
            <a:endParaRPr lang="en-US" altLang="ko-KR" b="1" dirty="0" smtClean="0">
              <a:solidFill>
                <a:schemeClr val="tx1"/>
              </a:solidFill>
            </a:endParaRPr>
          </a:p>
          <a:p>
            <a:pPr algn="ctr"/>
            <a:r>
              <a:rPr lang="ko-KR" altLang="en-US" b="1" dirty="0" smtClean="0">
                <a:solidFill>
                  <a:schemeClr val="tx1"/>
                </a:solidFill>
              </a:rPr>
              <a:t>상하</a:t>
            </a:r>
            <a:endParaRPr lang="en-US" altLang="ko-KR" b="1" dirty="0" smtClean="0">
              <a:solidFill>
                <a:schemeClr val="tx1"/>
              </a:solidFill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971600" y="6165304"/>
            <a:ext cx="1584176" cy="43204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dirty="0" smtClean="0"/>
              <a:t>사사</a:t>
            </a:r>
            <a:endParaRPr lang="ko-KR" altLang="en-US" sz="2800" dirty="0"/>
          </a:p>
        </p:txBody>
      </p:sp>
      <p:sp>
        <p:nvSpPr>
          <p:cNvPr id="7" name="직사각형 6"/>
          <p:cNvSpPr/>
          <p:nvPr/>
        </p:nvSpPr>
        <p:spPr>
          <a:xfrm>
            <a:off x="2555776" y="5809321"/>
            <a:ext cx="5688632" cy="427991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b="1" dirty="0" smtClean="0">
                <a:solidFill>
                  <a:srgbClr val="FF0000"/>
                </a:solidFill>
              </a:rPr>
              <a:t>왕 </a:t>
            </a:r>
            <a:r>
              <a:rPr lang="en-US" altLang="ko-KR" sz="2800" b="1" dirty="0" smtClean="0">
                <a:solidFill>
                  <a:srgbClr val="FF0000"/>
                </a:solidFill>
              </a:rPr>
              <a:t>( </a:t>
            </a:r>
            <a:r>
              <a:rPr lang="ko-KR" altLang="en-US" sz="2800" b="1" dirty="0" smtClean="0">
                <a:solidFill>
                  <a:srgbClr val="FF0000"/>
                </a:solidFill>
              </a:rPr>
              <a:t>왕</a:t>
            </a:r>
            <a:r>
              <a:rPr lang="ko-KR" altLang="en-US" sz="2800" b="1" dirty="0">
                <a:solidFill>
                  <a:srgbClr val="FF0000"/>
                </a:solidFill>
              </a:rPr>
              <a:t>들</a:t>
            </a:r>
            <a:r>
              <a:rPr lang="ko-KR" altLang="en-US" sz="2800" b="1" dirty="0" smtClean="0">
                <a:solidFill>
                  <a:srgbClr val="FF0000"/>
                </a:solidFill>
              </a:rPr>
              <a:t> </a:t>
            </a:r>
            <a:r>
              <a:rPr lang="en-US" altLang="ko-KR" sz="2800" b="1" dirty="0" smtClean="0">
                <a:solidFill>
                  <a:srgbClr val="FF0000"/>
                </a:solidFill>
              </a:rPr>
              <a:t>)</a:t>
            </a:r>
            <a:endParaRPr lang="ko-KR" altLang="en-US" sz="2800" b="1" dirty="0">
              <a:solidFill>
                <a:srgbClr val="FF0000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1043608" y="5723964"/>
            <a:ext cx="1463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b="1" dirty="0" smtClean="0"/>
              <a:t>삼상 </a:t>
            </a:r>
            <a:r>
              <a:rPr lang="en-US" altLang="ko-KR" b="1" dirty="0" smtClean="0"/>
              <a:t>8:7, 19</a:t>
            </a:r>
            <a:endParaRPr lang="ko-KR" altLang="en-US" dirty="0"/>
          </a:p>
        </p:txBody>
      </p:sp>
      <p:sp>
        <p:nvSpPr>
          <p:cNvPr id="9" name="직사각형 8"/>
          <p:cNvSpPr/>
          <p:nvPr/>
        </p:nvSpPr>
        <p:spPr>
          <a:xfrm>
            <a:off x="3203848" y="1412776"/>
            <a:ext cx="5040560" cy="4032448"/>
          </a:xfrm>
          <a:prstGeom prst="rect">
            <a:avLst/>
          </a:prstGeom>
          <a:solidFill>
            <a:srgbClr val="7030A0">
              <a:alpha val="1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 smtClean="0">
                <a:solidFill>
                  <a:srgbClr val="FF0000"/>
                </a:solidFill>
              </a:rPr>
              <a:t>열왕기 상하 역대상하</a:t>
            </a:r>
            <a:endParaRPr lang="ko-KR" altLang="en-US" sz="2400" b="1" dirty="0">
              <a:solidFill>
                <a:srgbClr val="FF0000"/>
              </a:solidFill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2555776" y="6407562"/>
            <a:ext cx="5688632" cy="427991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b="1" dirty="0" smtClean="0">
                <a:solidFill>
                  <a:schemeClr val="bg1"/>
                </a:solidFill>
              </a:rPr>
              <a:t>선지자 </a:t>
            </a:r>
            <a:r>
              <a:rPr lang="en-US" altLang="ko-KR" sz="2800" b="1" dirty="0" smtClean="0">
                <a:solidFill>
                  <a:schemeClr val="bg1"/>
                </a:solidFill>
              </a:rPr>
              <a:t>( </a:t>
            </a:r>
            <a:r>
              <a:rPr lang="ko-KR" altLang="en-US" sz="2800" b="1" dirty="0" smtClean="0">
                <a:solidFill>
                  <a:schemeClr val="bg1"/>
                </a:solidFill>
              </a:rPr>
              <a:t>종교개혁 </a:t>
            </a:r>
            <a:r>
              <a:rPr lang="en-US" altLang="ko-KR" sz="2800" b="1" dirty="0" smtClean="0">
                <a:solidFill>
                  <a:schemeClr val="bg1"/>
                </a:solidFill>
              </a:rPr>
              <a:t>)</a:t>
            </a:r>
            <a:endParaRPr lang="ko-KR" alt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19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095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1098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/>
              <a:t>사사기 복습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사사기 복습단어</a:t>
            </a:r>
            <a:endParaRPr lang="en-US" altLang="ko-KR" dirty="0" smtClean="0"/>
          </a:p>
          <a:p>
            <a:r>
              <a:rPr lang="ko-KR" altLang="en-US" dirty="0" err="1" smtClean="0"/>
              <a:t>삿</a:t>
            </a:r>
            <a:r>
              <a:rPr lang="en-US" altLang="ko-KR" dirty="0" smtClean="0"/>
              <a:t>2:10 </a:t>
            </a:r>
            <a:r>
              <a:rPr lang="ko-KR" altLang="en-US" dirty="0" smtClean="0"/>
              <a:t>알지 못하며 </a:t>
            </a:r>
            <a:r>
              <a:rPr lang="en-US" altLang="ko-KR" dirty="0" smtClean="0"/>
              <a:t>–</a:t>
            </a:r>
            <a:r>
              <a:rPr lang="ko-KR" altLang="en-US" dirty="0" smtClean="0"/>
              <a:t>말씀</a:t>
            </a:r>
            <a:endParaRPr lang="en-US" altLang="ko-KR" dirty="0" smtClean="0"/>
          </a:p>
          <a:p>
            <a:endParaRPr lang="en-US" altLang="ko-KR" dirty="0" smtClean="0"/>
          </a:p>
          <a:p>
            <a:pPr marL="0" indent="0"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</a:t>
            </a:r>
            <a:r>
              <a:rPr lang="ko-KR" altLang="en-US" dirty="0" err="1" smtClean="0"/>
              <a:t>삿</a:t>
            </a:r>
            <a:r>
              <a:rPr lang="en-US" altLang="ko-KR" dirty="0" smtClean="0"/>
              <a:t>3:7</a:t>
            </a:r>
          </a:p>
          <a:p>
            <a:pPr marL="0" indent="0">
              <a:buNone/>
            </a:pP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</a:t>
            </a:r>
            <a:r>
              <a:rPr lang="ko-KR" altLang="en-US" dirty="0" err="1" smtClean="0"/>
              <a:t>삿</a:t>
            </a:r>
            <a:r>
              <a:rPr lang="en-US" altLang="ko-KR" dirty="0" smtClean="0"/>
              <a:t>8:34</a:t>
            </a:r>
          </a:p>
        </p:txBody>
      </p:sp>
    </p:spTree>
    <p:extLst>
      <p:ext uri="{BB962C8B-B14F-4D97-AF65-F5344CB8AC3E}">
        <p14:creationId xmlns:p14="http://schemas.microsoft.com/office/powerpoint/2010/main" val="347283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/>
              <a:t>사사기 복습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사사기 복습단어</a:t>
            </a:r>
            <a:endParaRPr lang="en-US" altLang="ko-KR" dirty="0" smtClean="0"/>
          </a:p>
          <a:p>
            <a:r>
              <a:rPr lang="ko-KR" altLang="en-US" dirty="0" err="1" smtClean="0"/>
              <a:t>삿</a:t>
            </a:r>
            <a:r>
              <a:rPr lang="en-US" altLang="ko-KR" dirty="0" smtClean="0"/>
              <a:t>2:10 </a:t>
            </a:r>
            <a:r>
              <a:rPr lang="ko-KR" altLang="en-US" dirty="0" smtClean="0"/>
              <a:t>알지 못하며 </a:t>
            </a:r>
            <a:r>
              <a:rPr lang="en-US" altLang="ko-KR" dirty="0" smtClean="0"/>
              <a:t>–</a:t>
            </a:r>
            <a:r>
              <a:rPr lang="ko-KR" altLang="en-US" dirty="0" smtClean="0"/>
              <a:t>말씀</a:t>
            </a:r>
            <a:endParaRPr lang="en-US" altLang="ko-KR" dirty="0" smtClean="0"/>
          </a:p>
          <a:p>
            <a:endParaRPr lang="en-US" altLang="ko-KR" dirty="0" smtClean="0"/>
          </a:p>
          <a:p>
            <a:pPr marL="0" indent="0"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</a:t>
            </a:r>
            <a:r>
              <a:rPr lang="ko-KR" altLang="en-US" dirty="0" err="1" smtClean="0"/>
              <a:t>삿</a:t>
            </a:r>
            <a:r>
              <a:rPr lang="en-US" altLang="ko-KR" dirty="0" smtClean="0"/>
              <a:t>3:7 – </a:t>
            </a:r>
            <a:r>
              <a:rPr lang="ko-KR" altLang="en-US" dirty="0" smtClean="0"/>
              <a:t>자기들의 하나님 여호와를 잊음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</a:t>
            </a:r>
          </a:p>
          <a:p>
            <a:pPr marL="0" indent="0"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</a:t>
            </a:r>
            <a:r>
              <a:rPr lang="ko-KR" altLang="en-US" dirty="0" err="1" smtClean="0"/>
              <a:t>삿</a:t>
            </a:r>
            <a:r>
              <a:rPr lang="en-US" altLang="ko-KR" dirty="0" smtClean="0"/>
              <a:t>8:34 –</a:t>
            </a:r>
            <a:r>
              <a:rPr lang="ko-KR" altLang="en-US" dirty="0" smtClean="0"/>
              <a:t>자기들의 하나님을 </a:t>
            </a:r>
            <a:r>
              <a:rPr lang="ko-KR" altLang="en-US" dirty="0" err="1" smtClean="0"/>
              <a:t>기억지</a:t>
            </a:r>
            <a:r>
              <a:rPr lang="ko-KR" altLang="en-US" dirty="0" smtClean="0"/>
              <a:t> 아니함</a:t>
            </a:r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4273035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 smtClean="0"/>
              <a:t>사사기 복습</a:t>
            </a:r>
            <a:endParaRPr lang="ko-KR" altLang="en-US" b="1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b="1" dirty="0" smtClean="0"/>
              <a:t>잊어버리고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기억하지 </a:t>
            </a:r>
            <a:r>
              <a:rPr lang="ko-KR" altLang="en-US" b="1" dirty="0"/>
              <a:t>아니함</a:t>
            </a:r>
            <a:endParaRPr lang="en-US" altLang="ko-KR" b="1" dirty="0"/>
          </a:p>
          <a:p>
            <a:r>
              <a:rPr lang="en-US" altLang="ko-KR" b="1" dirty="0"/>
              <a:t>[</a:t>
            </a:r>
            <a:r>
              <a:rPr lang="ko-KR" altLang="en-US" b="1" dirty="0" err="1"/>
              <a:t>삿</a:t>
            </a:r>
            <a:r>
              <a:rPr lang="en-US" altLang="ko-KR" b="1" dirty="0"/>
              <a:t>3:7]</a:t>
            </a:r>
            <a:r>
              <a:rPr lang="ko-KR" altLang="en-US" dirty="0"/>
              <a:t>이스라엘 자손이 여호와 목전에 악을 행하여 </a:t>
            </a:r>
            <a:r>
              <a:rPr lang="ko-KR" altLang="en-US" b="1" dirty="0">
                <a:solidFill>
                  <a:srgbClr val="FF0000"/>
                </a:solidFill>
              </a:rPr>
              <a:t>자기들의</a:t>
            </a:r>
            <a:r>
              <a:rPr lang="ko-KR" altLang="en-US" dirty="0"/>
              <a:t> </a:t>
            </a:r>
            <a:r>
              <a:rPr lang="ko-KR" altLang="en-US" b="1" dirty="0">
                <a:solidFill>
                  <a:srgbClr val="FF0000"/>
                </a:solidFill>
              </a:rPr>
              <a:t>하나님 여호와를 </a:t>
            </a:r>
            <a:r>
              <a:rPr lang="ko-KR" altLang="en-US" b="1" dirty="0"/>
              <a:t>잊어</a:t>
            </a:r>
            <a:r>
              <a:rPr lang="ko-KR" altLang="en-US" dirty="0"/>
              <a:t>버리고 </a:t>
            </a:r>
            <a:r>
              <a:rPr lang="ko-KR" altLang="en-US" dirty="0" err="1"/>
              <a:t>바알들과</a:t>
            </a:r>
            <a:r>
              <a:rPr lang="ko-KR" altLang="en-US" dirty="0"/>
              <a:t> </a:t>
            </a:r>
            <a:r>
              <a:rPr lang="ko-KR" altLang="en-US" dirty="0" err="1"/>
              <a:t>아세라들을</a:t>
            </a:r>
            <a:r>
              <a:rPr lang="ko-KR" altLang="en-US" dirty="0"/>
              <a:t> </a:t>
            </a:r>
            <a:r>
              <a:rPr lang="ko-KR" altLang="en-US" dirty="0" err="1" smtClean="0"/>
              <a:t>섬긴지라</a:t>
            </a:r>
            <a:endParaRPr lang="en-US" altLang="ko-KR" dirty="0" smtClean="0"/>
          </a:p>
          <a:p>
            <a:r>
              <a:rPr lang="en-US" altLang="ko-KR" b="1" dirty="0"/>
              <a:t>[</a:t>
            </a:r>
            <a:r>
              <a:rPr lang="ko-KR" altLang="en-US" b="1" dirty="0" err="1"/>
              <a:t>삿</a:t>
            </a:r>
            <a:r>
              <a:rPr lang="en-US" altLang="ko-KR" b="1" dirty="0"/>
              <a:t>8:34]</a:t>
            </a:r>
            <a:r>
              <a:rPr lang="ko-KR" altLang="en-US" dirty="0"/>
              <a:t>사면 모든 대적의 손에서 자기들을 건져내신 </a:t>
            </a:r>
            <a:r>
              <a:rPr lang="ko-KR" altLang="en-US" b="1" dirty="0">
                <a:solidFill>
                  <a:srgbClr val="FF0000"/>
                </a:solidFill>
              </a:rPr>
              <a:t>여호와 자기들의 하나님을 </a:t>
            </a:r>
            <a:r>
              <a:rPr lang="ko-KR" altLang="en-US" b="1" dirty="0" err="1"/>
              <a:t>기억</a:t>
            </a:r>
            <a:r>
              <a:rPr lang="ko-KR" altLang="en-US" dirty="0" err="1"/>
              <a:t>지</a:t>
            </a:r>
            <a:r>
              <a:rPr lang="ko-KR" altLang="en-US" dirty="0"/>
              <a:t> 아니하며</a:t>
            </a:r>
          </a:p>
        </p:txBody>
      </p:sp>
    </p:spTree>
    <p:extLst>
      <p:ext uri="{BB962C8B-B14F-4D97-AF65-F5344CB8AC3E}">
        <p14:creationId xmlns:p14="http://schemas.microsoft.com/office/powerpoint/2010/main" val="105361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ko-KR" b="1" dirty="0" smtClean="0"/>
              <a:t>[</a:t>
            </a:r>
            <a:r>
              <a:rPr lang="ko-KR" altLang="en-US" b="1" dirty="0"/>
              <a:t>신</a:t>
            </a:r>
            <a:r>
              <a:rPr lang="en-US" altLang="ko-KR" b="1" dirty="0"/>
              <a:t>15:15]</a:t>
            </a:r>
            <a:r>
              <a:rPr lang="ko-KR" altLang="en-US" dirty="0"/>
              <a:t>너는 </a:t>
            </a:r>
            <a:r>
              <a:rPr lang="ko-KR" altLang="en-US" dirty="0" err="1"/>
              <a:t>애굽</a:t>
            </a:r>
            <a:r>
              <a:rPr lang="ko-KR" altLang="en-US" dirty="0"/>
              <a:t> 땅에서 종 되었던 것과 </a:t>
            </a:r>
            <a:r>
              <a:rPr lang="ko-KR" altLang="en-US" b="1" dirty="0">
                <a:solidFill>
                  <a:srgbClr val="FF0000"/>
                </a:solidFill>
              </a:rPr>
              <a:t>네 하나님 여호와께서 너를 속하셨음을 기억하라 </a:t>
            </a:r>
            <a:r>
              <a:rPr lang="ko-KR" altLang="en-US" dirty="0"/>
              <a:t>그를 인하여 내가 오늘날 이같이 네게 </a:t>
            </a:r>
            <a:r>
              <a:rPr lang="ko-KR" altLang="en-US" dirty="0" smtClean="0"/>
              <a:t>명하노라</a:t>
            </a:r>
            <a:endParaRPr lang="en-US" altLang="ko-KR" dirty="0" smtClean="0"/>
          </a:p>
          <a:p>
            <a:endParaRPr lang="ko-KR" altLang="en-US" dirty="0"/>
          </a:p>
          <a:p>
            <a:r>
              <a:rPr lang="en-US" altLang="ko-KR" b="1" dirty="0"/>
              <a:t>[</a:t>
            </a:r>
            <a:r>
              <a:rPr lang="ko-KR" altLang="en-US" b="1" dirty="0"/>
              <a:t>신</a:t>
            </a:r>
            <a:r>
              <a:rPr lang="en-US" altLang="ko-KR" b="1" dirty="0"/>
              <a:t>32:7] </a:t>
            </a:r>
            <a:r>
              <a:rPr lang="ko-KR" altLang="en-US" b="1" dirty="0">
                <a:solidFill>
                  <a:srgbClr val="FF0000"/>
                </a:solidFill>
              </a:rPr>
              <a:t>옛날을  기억하라 역대의 연대를 생각하라 네 아비에게 물으라 </a:t>
            </a:r>
            <a:r>
              <a:rPr lang="ko-KR" altLang="en-US" dirty="0"/>
              <a:t>그가 네게 설명할 것이요 네 어른들에게 물으라 그들이 네게 이르리로다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2034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92500" lnSpcReduction="10000"/>
          </a:bodyPr>
          <a:lstStyle/>
          <a:p>
            <a:r>
              <a:rPr lang="en-US" altLang="ko-KR" b="1" dirty="0" smtClean="0"/>
              <a:t>[</a:t>
            </a:r>
            <a:r>
              <a:rPr lang="ko-KR" altLang="en-US" b="1" dirty="0"/>
              <a:t>신</a:t>
            </a:r>
            <a:r>
              <a:rPr lang="en-US" altLang="ko-KR" b="1" dirty="0"/>
              <a:t>4:9]</a:t>
            </a:r>
            <a:r>
              <a:rPr lang="ko-KR" altLang="en-US" dirty="0"/>
              <a:t>오직 너는 스스로 삼가며 네 마음을 힘써 지키라 </a:t>
            </a:r>
            <a:r>
              <a:rPr lang="ko-KR" altLang="en-US" b="1" dirty="0">
                <a:solidFill>
                  <a:srgbClr val="FF0000"/>
                </a:solidFill>
              </a:rPr>
              <a:t>두렵건대 네가 그 목도한 일을 잊어버릴까 하노라</a:t>
            </a:r>
            <a:r>
              <a:rPr lang="ko-KR" altLang="en-US" dirty="0"/>
              <a:t> 두렵건대 네 생존하는 날 동안에 그 일들이 네 마음에서 떠날까 하노라 너는 </a:t>
            </a:r>
            <a:r>
              <a:rPr lang="ko-KR" altLang="en-US" b="1" dirty="0">
                <a:solidFill>
                  <a:srgbClr val="FF0000"/>
                </a:solidFill>
              </a:rPr>
              <a:t>그 일들을 네 아들들과 네 손자들에게 알게 </a:t>
            </a:r>
            <a:r>
              <a:rPr lang="ko-KR" altLang="en-US" b="1" dirty="0" smtClean="0">
                <a:solidFill>
                  <a:srgbClr val="FF0000"/>
                </a:solidFill>
              </a:rPr>
              <a:t>하라</a:t>
            </a:r>
            <a:endParaRPr lang="en-US" altLang="ko-KR" b="1" dirty="0" smtClean="0">
              <a:solidFill>
                <a:srgbClr val="FF0000"/>
              </a:solidFill>
            </a:endParaRPr>
          </a:p>
          <a:p>
            <a:endParaRPr lang="en-US" altLang="ko-KR" dirty="0" smtClean="0"/>
          </a:p>
          <a:p>
            <a:r>
              <a:rPr lang="en-US" altLang="ko-KR" b="1" dirty="0"/>
              <a:t>[</a:t>
            </a:r>
            <a:r>
              <a:rPr lang="ko-KR" altLang="en-US" b="1" dirty="0"/>
              <a:t>신</a:t>
            </a:r>
            <a:r>
              <a:rPr lang="en-US" altLang="ko-KR" b="1" dirty="0"/>
              <a:t>8:19]</a:t>
            </a:r>
            <a:r>
              <a:rPr lang="ko-KR" altLang="en-US" dirty="0"/>
              <a:t>네가 만일 </a:t>
            </a:r>
            <a:r>
              <a:rPr lang="ko-KR" altLang="en-US" b="1" dirty="0">
                <a:solidFill>
                  <a:srgbClr val="FF0000"/>
                </a:solidFill>
              </a:rPr>
              <a:t>네 하나님 여호와를 잊어버리고 다른 신들을 좇아 그들을 섬기며 그들에게 절하면</a:t>
            </a:r>
            <a:r>
              <a:rPr lang="ko-KR" altLang="en-US" dirty="0"/>
              <a:t> 내가 너희에게 </a:t>
            </a:r>
            <a:r>
              <a:rPr lang="ko-KR" altLang="en-US" dirty="0" err="1"/>
              <a:t>증거하노니</a:t>
            </a:r>
            <a:r>
              <a:rPr lang="ko-KR" altLang="en-US" dirty="0"/>
              <a:t> 너희가 </a:t>
            </a:r>
            <a:r>
              <a:rPr lang="ko-KR" altLang="en-US" dirty="0" err="1"/>
              <a:t>정녕히</a:t>
            </a:r>
            <a:r>
              <a:rPr lang="ko-KR" altLang="en-US" dirty="0"/>
              <a:t> 멸망할 것이라</a:t>
            </a:r>
          </a:p>
          <a:p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2031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92500" lnSpcReduction="10000"/>
          </a:bodyPr>
          <a:lstStyle/>
          <a:p>
            <a:r>
              <a:rPr lang="en-US" altLang="ko-KR" b="1" dirty="0"/>
              <a:t>[</a:t>
            </a:r>
            <a:r>
              <a:rPr lang="ko-KR" altLang="en-US" b="1" dirty="0"/>
              <a:t>신</a:t>
            </a:r>
            <a:r>
              <a:rPr lang="en-US" altLang="ko-KR" b="1" dirty="0"/>
              <a:t>4:10</a:t>
            </a:r>
            <a:r>
              <a:rPr lang="en-US" altLang="ko-KR" b="1" dirty="0" smtClean="0"/>
              <a:t>] </a:t>
            </a:r>
            <a:r>
              <a:rPr lang="ko-KR" altLang="en-US" dirty="0" smtClean="0"/>
              <a:t>네가 </a:t>
            </a:r>
            <a:r>
              <a:rPr lang="ko-KR" altLang="en-US" dirty="0" err="1"/>
              <a:t>호렙</a:t>
            </a:r>
            <a:r>
              <a:rPr lang="ko-KR" altLang="en-US" dirty="0"/>
              <a:t> 산에서 네 하나님 여호와 앞에 섰던 날에 여호와께서 내게 이르시기를 나를 위하여 백성을 모으라 내가 그들에게 내 말을 들려서 </a:t>
            </a:r>
            <a:r>
              <a:rPr lang="ko-KR" altLang="en-US" b="1" dirty="0"/>
              <a:t>그들로 세상에 사는 날 동안 </a:t>
            </a:r>
            <a:r>
              <a:rPr lang="ko-KR" altLang="en-US" dirty="0"/>
              <a:t>나 </a:t>
            </a:r>
            <a:r>
              <a:rPr lang="ko-KR" altLang="en-US" b="1" dirty="0">
                <a:solidFill>
                  <a:srgbClr val="FF0000"/>
                </a:solidFill>
              </a:rPr>
              <a:t>경외함을 배우게 하며 그 자녀에게 가르치게 하려 하노라 </a:t>
            </a:r>
            <a:r>
              <a:rPr lang="ko-KR" altLang="en-US" dirty="0" smtClean="0"/>
              <a:t>하시매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b="1" dirty="0"/>
              <a:t>[</a:t>
            </a:r>
            <a:r>
              <a:rPr lang="ko-KR" altLang="en-US" b="1" dirty="0"/>
              <a:t>신</a:t>
            </a:r>
            <a:r>
              <a:rPr lang="en-US" altLang="ko-KR" b="1" dirty="0"/>
              <a:t>6:7]</a:t>
            </a:r>
            <a:r>
              <a:rPr lang="ko-KR" altLang="en-US" b="1" dirty="0"/>
              <a:t>네 자녀에게 부지런히 가르치며</a:t>
            </a:r>
            <a:r>
              <a:rPr lang="ko-KR" altLang="en-US" dirty="0"/>
              <a:t> 집에 앉았을 때에든지 길에 행할 때에든지 누웠을 때에든지 일어날 때에든지 이 말씀을 강론할 것이며</a:t>
            </a:r>
          </a:p>
          <a:p>
            <a:endParaRPr lang="ko-KR" altLang="en-US" dirty="0"/>
          </a:p>
          <a:p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2966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R="450"/>
            <a:r>
              <a:rPr lang="ko-KR" altLang="en-US" sz="2400" b="1" dirty="0">
                <a:solidFill>
                  <a:srgbClr val="417CBE"/>
                </a:solidFill>
                <a:latin typeface="Segoe UI"/>
                <a:ea typeface="굴림"/>
              </a:rPr>
              <a:t>신 </a:t>
            </a:r>
            <a:r>
              <a:rPr lang="en-US" altLang="ko-KR" sz="2400" b="1" dirty="0">
                <a:solidFill>
                  <a:srgbClr val="417CBE"/>
                </a:solidFill>
                <a:latin typeface="Segoe UI"/>
                <a:ea typeface="굴림"/>
              </a:rPr>
              <a:t>31:19 </a:t>
            </a:r>
            <a:r>
              <a:rPr lang="ko-KR" altLang="en-US" dirty="0">
                <a:solidFill>
                  <a:srgbClr val="000000"/>
                </a:solidFill>
                <a:latin typeface="굴림"/>
                <a:ea typeface="굴림"/>
              </a:rPr>
              <a:t>그러므로 이제 너희는 이 노래를 써서 이스라엘 자손에게 가르쳐서 그 입으로 부르게 하여 이 노래로 나를 위하여 이스라엘 자손에게 증거가 되게 하라</a:t>
            </a:r>
            <a:endParaRPr lang="ko-KR" altLang="en-US" sz="2400" b="1" dirty="0">
              <a:solidFill>
                <a:srgbClr val="417CBE"/>
              </a:solidFill>
              <a:latin typeface="Segoe UI"/>
              <a:ea typeface="굴림"/>
            </a:endParaRPr>
          </a:p>
          <a:p>
            <a:pPr marR="450"/>
            <a:r>
              <a:rPr lang="ko-KR" altLang="en-US" sz="2400" b="1" dirty="0">
                <a:solidFill>
                  <a:srgbClr val="417CBE"/>
                </a:solidFill>
                <a:latin typeface="Segoe UI"/>
                <a:ea typeface="굴림"/>
              </a:rPr>
              <a:t>신 </a:t>
            </a:r>
            <a:r>
              <a:rPr lang="en-US" altLang="ko-KR" sz="2400" b="1" dirty="0">
                <a:solidFill>
                  <a:srgbClr val="417CBE"/>
                </a:solidFill>
                <a:latin typeface="Segoe UI"/>
                <a:ea typeface="굴림"/>
              </a:rPr>
              <a:t>31:20 </a:t>
            </a:r>
            <a:r>
              <a:rPr lang="ko-KR" altLang="en-US" dirty="0">
                <a:solidFill>
                  <a:srgbClr val="000000"/>
                </a:solidFill>
                <a:latin typeface="굴림"/>
                <a:ea typeface="굴림"/>
              </a:rPr>
              <a:t>내가 그들의 열조에게 맹세한바 젖과 꿀이 흐르는 땅으로 그들을 인도하여 들인 후에 </a:t>
            </a:r>
            <a:r>
              <a:rPr lang="ko-KR" altLang="en-US" b="1" dirty="0">
                <a:solidFill>
                  <a:srgbClr val="000000"/>
                </a:solidFill>
                <a:latin typeface="굴림"/>
                <a:ea typeface="굴림"/>
              </a:rPr>
              <a:t>그들이 먹어 배부르고 살찌면 돌이켜 다른 신들을 섬기며 나를 멸시하여 내 언약을 </a:t>
            </a:r>
            <a:r>
              <a:rPr lang="ko-KR" altLang="en-US" b="1" dirty="0" smtClean="0">
                <a:solidFill>
                  <a:srgbClr val="000000"/>
                </a:solidFill>
                <a:latin typeface="굴림"/>
                <a:ea typeface="굴림"/>
              </a:rPr>
              <a:t>어기리니</a:t>
            </a:r>
            <a:endParaRPr lang="ko-KR" altLang="en-US" sz="2400" b="1" dirty="0">
              <a:solidFill>
                <a:srgbClr val="417CBE"/>
              </a:solidFill>
              <a:latin typeface="Segoe UI"/>
              <a:ea typeface="굴림"/>
            </a:endParaRPr>
          </a:p>
        </p:txBody>
      </p:sp>
    </p:spTree>
    <p:extLst>
      <p:ext uri="{BB962C8B-B14F-4D97-AF65-F5344CB8AC3E}">
        <p14:creationId xmlns:p14="http://schemas.microsoft.com/office/powerpoint/2010/main" val="29707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R="450"/>
            <a:r>
              <a:rPr lang="ko-KR" altLang="en-US" sz="2400" b="1" dirty="0" smtClean="0">
                <a:solidFill>
                  <a:srgbClr val="417CBE"/>
                </a:solidFill>
                <a:latin typeface="Segoe UI"/>
                <a:ea typeface="굴림"/>
              </a:rPr>
              <a:t>신 </a:t>
            </a:r>
            <a:r>
              <a:rPr lang="en-US" altLang="ko-KR" sz="2400" b="1" dirty="0">
                <a:solidFill>
                  <a:srgbClr val="417CBE"/>
                </a:solidFill>
                <a:latin typeface="Segoe UI"/>
                <a:ea typeface="굴림"/>
              </a:rPr>
              <a:t>31:21 </a:t>
            </a:r>
            <a:r>
              <a:rPr lang="ko-KR" altLang="en-US" dirty="0">
                <a:solidFill>
                  <a:srgbClr val="000000"/>
                </a:solidFill>
                <a:latin typeface="굴림"/>
                <a:ea typeface="굴림"/>
              </a:rPr>
              <a:t>그들이 재앙과 환난을 당할 때에 그들의 자손이 부르기를 잊지 아니한 이 노래가 그들 앞에 증인처럼 되리라 나는 내가 맹세한 땅으로 </a:t>
            </a:r>
            <a:r>
              <a:rPr lang="ko-KR" altLang="en-US" b="1" dirty="0">
                <a:solidFill>
                  <a:srgbClr val="000000"/>
                </a:solidFill>
                <a:latin typeface="굴림"/>
                <a:ea typeface="굴림"/>
              </a:rPr>
              <a:t>그들을 인도하여 들이기 전 오늘날에 나는 그들의 상상하는 바를 아노라</a:t>
            </a:r>
            <a:endParaRPr lang="ko-KR" altLang="en-US" sz="2400" b="1" dirty="0">
              <a:solidFill>
                <a:srgbClr val="417CBE"/>
              </a:solidFill>
              <a:latin typeface="Segoe UI"/>
              <a:ea typeface="굴림"/>
            </a:endParaRPr>
          </a:p>
          <a:p>
            <a:pPr marR="450"/>
            <a:r>
              <a:rPr lang="ko-KR" altLang="en-US" sz="2400" b="1" dirty="0">
                <a:solidFill>
                  <a:srgbClr val="417CBE"/>
                </a:solidFill>
                <a:latin typeface="Segoe UI"/>
                <a:ea typeface="굴림"/>
              </a:rPr>
              <a:t>신 </a:t>
            </a:r>
            <a:r>
              <a:rPr lang="en-US" altLang="ko-KR" sz="2400" b="1" dirty="0">
                <a:solidFill>
                  <a:srgbClr val="417CBE"/>
                </a:solidFill>
                <a:latin typeface="Segoe UI"/>
                <a:ea typeface="굴림"/>
              </a:rPr>
              <a:t>31:22 </a:t>
            </a:r>
            <a:r>
              <a:rPr lang="ko-KR" altLang="en-US" dirty="0">
                <a:solidFill>
                  <a:srgbClr val="000000"/>
                </a:solidFill>
                <a:latin typeface="굴림"/>
                <a:ea typeface="굴림"/>
              </a:rPr>
              <a:t>모세가 당일에 이 노래를 써서 이스라엘 자손에게 </a:t>
            </a:r>
            <a:r>
              <a:rPr lang="ko-KR" altLang="en-US" dirty="0" smtClean="0">
                <a:solidFill>
                  <a:srgbClr val="000000"/>
                </a:solidFill>
                <a:latin typeface="굴림"/>
                <a:ea typeface="굴림"/>
              </a:rPr>
              <a:t>가르쳤더라</a:t>
            </a:r>
            <a:endParaRPr lang="ko-KR" altLang="en-US" sz="2400" b="1" dirty="0">
              <a:solidFill>
                <a:srgbClr val="417CBE"/>
              </a:solidFill>
              <a:latin typeface="Segoe UI"/>
              <a:ea typeface="굴림"/>
            </a:endParaRPr>
          </a:p>
        </p:txBody>
      </p:sp>
    </p:spTree>
    <p:extLst>
      <p:ext uri="{BB962C8B-B14F-4D97-AF65-F5344CB8AC3E}">
        <p14:creationId xmlns:p14="http://schemas.microsoft.com/office/powerpoint/2010/main" val="297863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32"/>
          <a:stretch/>
        </p:blipFill>
        <p:spPr bwMode="auto">
          <a:xfrm>
            <a:off x="-100890" y="1124744"/>
            <a:ext cx="9251786" cy="453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971600" y="1412776"/>
            <a:ext cx="1584176" cy="4032448"/>
          </a:xfrm>
          <a:prstGeom prst="rect">
            <a:avLst/>
          </a:prstGeom>
          <a:solidFill>
            <a:srgbClr val="FFFF00">
              <a:alpha val="28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chemeClr val="tx1"/>
                </a:solidFill>
              </a:rPr>
              <a:t>사사기 </a:t>
            </a:r>
            <a:endParaRPr lang="en-US" altLang="ko-KR" b="1" dirty="0" smtClean="0">
              <a:solidFill>
                <a:schemeClr val="tx1"/>
              </a:solidFill>
            </a:endParaRPr>
          </a:p>
          <a:p>
            <a:pPr algn="ctr"/>
            <a:r>
              <a:rPr lang="ko-KR" altLang="en-US" b="1" dirty="0" smtClean="0">
                <a:solidFill>
                  <a:schemeClr val="tx1"/>
                </a:solidFill>
              </a:rPr>
              <a:t>룻기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1979712" y="1412776"/>
            <a:ext cx="1224136" cy="4032448"/>
          </a:xfrm>
          <a:prstGeom prst="rect">
            <a:avLst/>
          </a:prstGeom>
          <a:solidFill>
            <a:srgbClr val="FF0000">
              <a:alpha val="8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chemeClr val="tx1"/>
                </a:solidFill>
              </a:rPr>
              <a:t>사무엘 </a:t>
            </a:r>
            <a:endParaRPr lang="en-US" altLang="ko-KR" b="1" dirty="0" smtClean="0">
              <a:solidFill>
                <a:schemeClr val="tx1"/>
              </a:solidFill>
            </a:endParaRPr>
          </a:p>
          <a:p>
            <a:pPr algn="ctr"/>
            <a:r>
              <a:rPr lang="ko-KR" altLang="en-US" b="1" dirty="0" smtClean="0">
                <a:solidFill>
                  <a:schemeClr val="tx1"/>
                </a:solidFill>
              </a:rPr>
              <a:t>상하</a:t>
            </a:r>
            <a:endParaRPr lang="en-US" altLang="ko-KR" b="1" dirty="0" smtClean="0">
              <a:solidFill>
                <a:schemeClr val="tx1"/>
              </a:solidFill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971600" y="6165304"/>
            <a:ext cx="1584176" cy="43204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dirty="0" smtClean="0"/>
              <a:t>사사</a:t>
            </a:r>
            <a:endParaRPr lang="ko-KR" altLang="en-US" sz="2800" dirty="0"/>
          </a:p>
        </p:txBody>
      </p:sp>
      <p:sp>
        <p:nvSpPr>
          <p:cNvPr id="7" name="직사각형 6"/>
          <p:cNvSpPr/>
          <p:nvPr/>
        </p:nvSpPr>
        <p:spPr>
          <a:xfrm>
            <a:off x="2555776" y="5809321"/>
            <a:ext cx="5688632" cy="427991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b="1" dirty="0" smtClean="0">
                <a:solidFill>
                  <a:srgbClr val="FF0000"/>
                </a:solidFill>
              </a:rPr>
              <a:t>왕 </a:t>
            </a:r>
            <a:r>
              <a:rPr lang="en-US" altLang="ko-KR" sz="2800" b="1" dirty="0" smtClean="0">
                <a:solidFill>
                  <a:srgbClr val="FF0000"/>
                </a:solidFill>
              </a:rPr>
              <a:t>( </a:t>
            </a:r>
            <a:r>
              <a:rPr lang="ko-KR" altLang="en-US" sz="2800" b="1" dirty="0" smtClean="0">
                <a:solidFill>
                  <a:srgbClr val="FF0000"/>
                </a:solidFill>
              </a:rPr>
              <a:t>정</a:t>
            </a:r>
            <a:r>
              <a:rPr lang="ko-KR" altLang="en-US" sz="2800" b="1" dirty="0">
                <a:solidFill>
                  <a:srgbClr val="FF0000"/>
                </a:solidFill>
              </a:rPr>
              <a:t>부</a:t>
            </a:r>
            <a:r>
              <a:rPr lang="ko-KR" altLang="en-US" sz="2800" b="1" dirty="0" smtClean="0">
                <a:solidFill>
                  <a:srgbClr val="FF0000"/>
                </a:solidFill>
              </a:rPr>
              <a:t> </a:t>
            </a:r>
            <a:r>
              <a:rPr lang="en-US" altLang="ko-KR" sz="2800" b="1" dirty="0" smtClean="0">
                <a:solidFill>
                  <a:srgbClr val="FF0000"/>
                </a:solidFill>
              </a:rPr>
              <a:t>)</a:t>
            </a:r>
            <a:endParaRPr lang="ko-KR" altLang="en-US" sz="2800" b="1" dirty="0">
              <a:solidFill>
                <a:srgbClr val="FF0000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1043608" y="5723964"/>
            <a:ext cx="1463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b="1" dirty="0" smtClean="0"/>
              <a:t>삼상 </a:t>
            </a:r>
            <a:r>
              <a:rPr lang="en-US" altLang="ko-KR" b="1" dirty="0" smtClean="0"/>
              <a:t>8:7, 19</a:t>
            </a:r>
            <a:endParaRPr lang="ko-KR" altLang="en-US" dirty="0"/>
          </a:p>
        </p:txBody>
      </p:sp>
      <p:sp>
        <p:nvSpPr>
          <p:cNvPr id="9" name="직사각형 8"/>
          <p:cNvSpPr/>
          <p:nvPr/>
        </p:nvSpPr>
        <p:spPr>
          <a:xfrm>
            <a:off x="3203848" y="1412776"/>
            <a:ext cx="5040560" cy="4032448"/>
          </a:xfrm>
          <a:prstGeom prst="rect">
            <a:avLst/>
          </a:prstGeom>
          <a:solidFill>
            <a:srgbClr val="7030A0">
              <a:alpha val="1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 smtClean="0">
                <a:solidFill>
                  <a:srgbClr val="FF0000"/>
                </a:solidFill>
              </a:rPr>
              <a:t>열왕기 상하 역대상하</a:t>
            </a:r>
            <a:endParaRPr lang="ko-KR" altLang="en-US" sz="2400" b="1" dirty="0">
              <a:solidFill>
                <a:srgbClr val="FF0000"/>
              </a:solidFill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2555776" y="6407562"/>
            <a:ext cx="5688632" cy="427991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b="1" dirty="0" smtClean="0">
                <a:solidFill>
                  <a:schemeClr val="bg1"/>
                </a:solidFill>
              </a:rPr>
              <a:t>선지자 </a:t>
            </a:r>
            <a:r>
              <a:rPr lang="en-US" altLang="ko-KR" sz="2800" b="1" dirty="0" smtClean="0">
                <a:solidFill>
                  <a:schemeClr val="bg1"/>
                </a:solidFill>
              </a:rPr>
              <a:t>( </a:t>
            </a:r>
            <a:r>
              <a:rPr lang="ko-KR" altLang="en-US" sz="2800" b="1" dirty="0" smtClean="0">
                <a:solidFill>
                  <a:schemeClr val="bg1"/>
                </a:solidFill>
              </a:rPr>
              <a:t>교회 </a:t>
            </a:r>
            <a:r>
              <a:rPr lang="en-US" altLang="ko-KR" sz="2800" b="1" dirty="0" smtClean="0">
                <a:solidFill>
                  <a:schemeClr val="bg1"/>
                </a:solidFill>
              </a:rPr>
              <a:t>)</a:t>
            </a:r>
            <a:endParaRPr lang="ko-KR" alt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36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lnSpcReduction="10000"/>
          </a:bodyPr>
          <a:lstStyle/>
          <a:p>
            <a:r>
              <a:rPr lang="ko-KR" altLang="en-US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신</a:t>
            </a:r>
            <a:r>
              <a:rPr lang="en-US" altLang="ko-KR" dirty="0">
                <a:latin typeface="굴림" panose="020B0600000101010101" pitchFamily="50" charset="-127"/>
                <a:ea typeface="굴림" panose="020B0600000101010101" pitchFamily="50" charset="-127"/>
              </a:rPr>
              <a:t>4:25 </a:t>
            </a:r>
            <a:r>
              <a:rPr lang="ko-KR" altLang="en-US" dirty="0">
                <a:latin typeface="굴림" panose="020B0600000101010101" pitchFamily="50" charset="-127"/>
                <a:ea typeface="굴림" panose="020B0600000101010101" pitchFamily="50" charset="-127"/>
              </a:rPr>
              <a:t>네가 그 땅에서 아들을 낳고 손자를 얻으며 오래 살 때에 만일 스스로 부패하여 무슨 형상의 우상이든지 조각하여 네 하나님 여호와 앞에 악을 행함으로 그의 노를 </a:t>
            </a:r>
            <a:r>
              <a:rPr lang="ko-KR" altLang="en-US" dirty="0" smtClean="0">
                <a:latin typeface="굴림" panose="020B0600000101010101" pitchFamily="50" charset="-127"/>
                <a:ea typeface="굴림" panose="020B0600000101010101" pitchFamily="50" charset="-127"/>
              </a:rPr>
              <a:t>격발하면</a:t>
            </a:r>
            <a:endParaRPr lang="en-US" altLang="ko-KR" dirty="0" smtClean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endParaRPr lang="en-US" altLang="ko-KR" dirty="0" smtClean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r>
              <a:rPr lang="ko-KR" altLang="en-US" dirty="0">
                <a:latin typeface="굴림" panose="020B0600000101010101" pitchFamily="50" charset="-127"/>
                <a:ea typeface="굴림" panose="020B0600000101010101" pitchFamily="50" charset="-127"/>
              </a:rPr>
              <a:t>신</a:t>
            </a:r>
            <a:r>
              <a:rPr lang="en-US" altLang="ko-KR" dirty="0">
                <a:latin typeface="굴림" panose="020B0600000101010101" pitchFamily="50" charset="-127"/>
                <a:ea typeface="굴림" panose="020B0600000101010101" pitchFamily="50" charset="-127"/>
              </a:rPr>
              <a:t>4:26 </a:t>
            </a:r>
            <a:r>
              <a:rPr lang="ko-KR" altLang="en-US" dirty="0">
                <a:latin typeface="굴림" panose="020B0600000101010101" pitchFamily="50" charset="-127"/>
                <a:ea typeface="굴림" panose="020B0600000101010101" pitchFamily="50" charset="-127"/>
              </a:rPr>
              <a:t>내가 오늘날 천지를 불러 증거를 </a:t>
            </a:r>
            <a:r>
              <a:rPr lang="ko-KR" altLang="en-US" dirty="0" err="1">
                <a:latin typeface="굴림" panose="020B0600000101010101" pitchFamily="50" charset="-127"/>
                <a:ea typeface="굴림" panose="020B0600000101010101" pitchFamily="50" charset="-127"/>
              </a:rPr>
              <a:t>삼노니</a:t>
            </a:r>
            <a:r>
              <a:rPr lang="ko-KR" altLang="en-US" dirty="0">
                <a:latin typeface="굴림" panose="020B0600000101010101" pitchFamily="50" charset="-127"/>
                <a:ea typeface="굴림" panose="020B0600000101010101" pitchFamily="50" charset="-127"/>
              </a:rPr>
              <a:t> 너희가 </a:t>
            </a:r>
            <a:r>
              <a:rPr lang="ko-KR" altLang="en-US" dirty="0" err="1">
                <a:latin typeface="굴림" panose="020B0600000101010101" pitchFamily="50" charset="-127"/>
                <a:ea typeface="굴림" panose="020B0600000101010101" pitchFamily="50" charset="-127"/>
              </a:rPr>
              <a:t>요단을</a:t>
            </a:r>
            <a:r>
              <a:rPr lang="ko-KR" altLang="en-US" dirty="0">
                <a:latin typeface="굴림" panose="020B0600000101010101" pitchFamily="50" charset="-127"/>
                <a:ea typeface="굴림" panose="020B0600000101010101" pitchFamily="50" charset="-127"/>
              </a:rPr>
              <a:t> 건너가서 얻는 땅에서 속히 망할 것이라 너희가 거기서 너희 날이 길지 못하고 전멸될 것이니라</a:t>
            </a:r>
          </a:p>
          <a:p>
            <a:endParaRPr lang="ko-KR" altLang="en-US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2978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ko-KR" altLang="en-US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신</a:t>
            </a:r>
            <a:r>
              <a:rPr lang="en-US" altLang="ko-KR" dirty="0">
                <a:latin typeface="굴림" panose="020B0600000101010101" pitchFamily="50" charset="-127"/>
                <a:ea typeface="굴림" panose="020B0600000101010101" pitchFamily="50" charset="-127"/>
              </a:rPr>
              <a:t>4:27 </a:t>
            </a:r>
            <a:r>
              <a:rPr lang="ko-KR" altLang="en-US" dirty="0">
                <a:latin typeface="굴림" panose="020B0600000101010101" pitchFamily="50" charset="-127"/>
                <a:ea typeface="굴림" panose="020B0600000101010101" pitchFamily="50" charset="-127"/>
              </a:rPr>
              <a:t>여호와께서 너희를 열국 중에 흩으실 것이요 여호와께서 너희를 쫓아 보내실 그 열국 중에 너희의 남은 수가 많지 못할 것이며</a:t>
            </a:r>
          </a:p>
          <a:p>
            <a:endParaRPr lang="ko-KR" altLang="en-US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r>
              <a:rPr lang="ko-KR" altLang="en-US" dirty="0">
                <a:latin typeface="굴림" panose="020B0600000101010101" pitchFamily="50" charset="-127"/>
                <a:ea typeface="굴림" panose="020B0600000101010101" pitchFamily="50" charset="-127"/>
              </a:rPr>
              <a:t>신</a:t>
            </a:r>
            <a:r>
              <a:rPr lang="en-US" altLang="ko-KR" dirty="0">
                <a:latin typeface="굴림" panose="020B0600000101010101" pitchFamily="50" charset="-127"/>
                <a:ea typeface="굴림" panose="020B0600000101010101" pitchFamily="50" charset="-127"/>
              </a:rPr>
              <a:t>4:28 </a:t>
            </a:r>
            <a:r>
              <a:rPr lang="ko-KR" altLang="en-US" dirty="0">
                <a:latin typeface="굴림" panose="020B0600000101010101" pitchFamily="50" charset="-127"/>
                <a:ea typeface="굴림" panose="020B0600000101010101" pitchFamily="50" charset="-127"/>
              </a:rPr>
              <a:t>너희는 거기서 사람의 손으로 만든 바 보지도 못하며 듣지도 못하며 먹지도 못하며 냄새도 맡지 못하는 목석의 신들을 섬기리라</a:t>
            </a:r>
          </a:p>
          <a:p>
            <a:endParaRPr lang="ko-KR" altLang="en-US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7987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신</a:t>
            </a:r>
            <a:r>
              <a:rPr lang="en-US" altLang="ko-KR" dirty="0">
                <a:latin typeface="굴림" panose="020B0600000101010101" pitchFamily="50" charset="-127"/>
                <a:ea typeface="굴림" panose="020B0600000101010101" pitchFamily="50" charset="-127"/>
              </a:rPr>
              <a:t>4:29 </a:t>
            </a:r>
            <a:r>
              <a:rPr lang="ko-KR" altLang="en-US" dirty="0">
                <a:latin typeface="굴림" panose="020B0600000101010101" pitchFamily="50" charset="-127"/>
                <a:ea typeface="굴림" panose="020B0600000101010101" pitchFamily="50" charset="-127"/>
              </a:rPr>
              <a:t>그러나 네가 거기서 네 하나님 여호와를 구하게 되리니 만일 마음을 다하고 성품을 다하여 그를 구하면 만나리라</a:t>
            </a:r>
          </a:p>
          <a:p>
            <a:endParaRPr lang="ko-KR" altLang="en-US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r>
              <a:rPr lang="ko-KR" altLang="en-US" dirty="0">
                <a:latin typeface="굴림" panose="020B0600000101010101" pitchFamily="50" charset="-127"/>
                <a:ea typeface="굴림" panose="020B0600000101010101" pitchFamily="50" charset="-127"/>
              </a:rPr>
              <a:t>신</a:t>
            </a:r>
            <a:r>
              <a:rPr lang="en-US" altLang="ko-KR" dirty="0">
                <a:latin typeface="굴림" panose="020B0600000101010101" pitchFamily="50" charset="-127"/>
                <a:ea typeface="굴림" panose="020B0600000101010101" pitchFamily="50" charset="-127"/>
              </a:rPr>
              <a:t>4:30 </a:t>
            </a:r>
            <a:r>
              <a:rPr lang="ko-KR" altLang="en-US" dirty="0">
                <a:latin typeface="굴림" panose="020B0600000101010101" pitchFamily="50" charset="-127"/>
                <a:ea typeface="굴림" panose="020B0600000101010101" pitchFamily="50" charset="-127"/>
              </a:rPr>
              <a:t>이 모든 일이 네게 임하여 환난을 당하다가 </a:t>
            </a:r>
            <a:r>
              <a:rPr lang="ko-KR" altLang="en-US" dirty="0" err="1">
                <a:latin typeface="굴림" panose="020B0600000101010101" pitchFamily="50" charset="-127"/>
                <a:ea typeface="굴림" panose="020B0600000101010101" pitchFamily="50" charset="-127"/>
              </a:rPr>
              <a:t>끝날에</a:t>
            </a:r>
            <a:r>
              <a:rPr lang="ko-KR" altLang="en-US" dirty="0">
                <a:latin typeface="굴림" panose="020B0600000101010101" pitchFamily="50" charset="-127"/>
                <a:ea typeface="굴림" panose="020B0600000101010101" pitchFamily="50" charset="-127"/>
              </a:rPr>
              <a:t> 네가 네 하나님 여호와께로 돌아와서 그 말씀을 청종하리니</a:t>
            </a:r>
          </a:p>
          <a:p>
            <a:endParaRPr lang="ko-KR" altLang="en-US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7987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신</a:t>
            </a:r>
            <a:r>
              <a:rPr lang="en-US" altLang="ko-KR" dirty="0">
                <a:latin typeface="굴림" panose="020B0600000101010101" pitchFamily="50" charset="-127"/>
                <a:ea typeface="굴림" panose="020B0600000101010101" pitchFamily="50" charset="-127"/>
              </a:rPr>
              <a:t>4:31 </a:t>
            </a:r>
            <a:r>
              <a:rPr lang="ko-KR" altLang="en-US" dirty="0">
                <a:latin typeface="굴림" panose="020B0600000101010101" pitchFamily="50" charset="-127"/>
                <a:ea typeface="굴림" panose="020B0600000101010101" pitchFamily="50" charset="-127"/>
              </a:rPr>
              <a:t>네 하나님 여호와는 자비하신 하나님이심이라 그가 너를 버리지 아니하시며 너를 멸하지 아니하시며 네 열조에게 맹세하신 언약을 잊지 아니하시리라</a:t>
            </a:r>
          </a:p>
          <a:p>
            <a:endParaRPr lang="ko-KR" altLang="en-US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80193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/>
              <a:t>사사기 복습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92500" lnSpcReduction="10000"/>
          </a:bodyPr>
          <a:lstStyle/>
          <a:p>
            <a:r>
              <a:rPr lang="ko-KR" altLang="en-US" dirty="0" smtClean="0"/>
              <a:t>사사기 복습단어</a:t>
            </a:r>
            <a:endParaRPr lang="en-US" altLang="ko-KR" dirty="0" smtClean="0"/>
          </a:p>
          <a:p>
            <a:r>
              <a:rPr lang="ko-KR" altLang="en-US" dirty="0" err="1" smtClean="0"/>
              <a:t>삿</a:t>
            </a:r>
            <a:r>
              <a:rPr lang="en-US" altLang="ko-KR" dirty="0" smtClean="0"/>
              <a:t>2:10 </a:t>
            </a:r>
            <a:r>
              <a:rPr lang="ko-KR" altLang="en-US" dirty="0" smtClean="0"/>
              <a:t>알지 못하며 </a:t>
            </a:r>
            <a:r>
              <a:rPr lang="en-US" altLang="ko-KR" dirty="0" smtClean="0"/>
              <a:t>–</a:t>
            </a:r>
            <a:r>
              <a:rPr lang="ko-KR" altLang="en-US" dirty="0" smtClean="0"/>
              <a:t>말씀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    </a:t>
            </a:r>
            <a:r>
              <a:rPr lang="ko-KR" altLang="en-US" dirty="0" err="1" smtClean="0"/>
              <a:t>기억지</a:t>
            </a:r>
            <a:r>
              <a:rPr lang="ko-KR" altLang="en-US" dirty="0" smtClean="0"/>
              <a:t> 아니하고 잊어버림 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삿</a:t>
            </a:r>
            <a:r>
              <a:rPr lang="en-US" altLang="ko-KR" dirty="0" smtClean="0"/>
              <a:t>3:7,8:34)</a:t>
            </a:r>
          </a:p>
          <a:p>
            <a:pPr marL="0" indent="0">
              <a:buNone/>
            </a:pP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  - </a:t>
            </a:r>
            <a:r>
              <a:rPr lang="ko-KR" altLang="en-US" dirty="0" smtClean="0"/>
              <a:t>쫓아내지 아니함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  - </a:t>
            </a:r>
            <a:r>
              <a:rPr lang="ko-KR" altLang="en-US" dirty="0" smtClean="0"/>
              <a:t>이방인과 결혼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  - </a:t>
            </a:r>
            <a:r>
              <a:rPr lang="ko-KR" altLang="en-US" dirty="0" smtClean="0"/>
              <a:t>우상숭배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 smtClean="0"/>
              <a:t>    - </a:t>
            </a:r>
            <a:r>
              <a:rPr lang="ko-KR" altLang="en-US" dirty="0" smtClean="0"/>
              <a:t>제 소견에 </a:t>
            </a:r>
            <a:r>
              <a:rPr lang="ko-KR" altLang="en-US" dirty="0" err="1" smtClean="0"/>
              <a:t>옳은데로</a:t>
            </a:r>
            <a:r>
              <a:rPr lang="ko-KR" altLang="en-US" dirty="0" smtClean="0"/>
              <a:t> 행함 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삿</a:t>
            </a:r>
            <a:r>
              <a:rPr lang="en-US" altLang="ko-KR" dirty="0" smtClean="0"/>
              <a:t>17:6,21:25)</a:t>
            </a:r>
          </a:p>
          <a:p>
            <a:pPr marL="0" indent="0"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  - </a:t>
            </a:r>
            <a:r>
              <a:rPr lang="ko-KR" altLang="en-US" dirty="0" smtClean="0"/>
              <a:t>영적</a:t>
            </a:r>
            <a:r>
              <a:rPr lang="en-US" altLang="ko-KR" dirty="0" smtClean="0"/>
              <a:t>, </a:t>
            </a:r>
            <a:r>
              <a:rPr lang="ko-KR" altLang="en-US" dirty="0" smtClean="0"/>
              <a:t>도덕적 타락 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1210652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ko-KR" altLang="en-US" b="1" dirty="0" err="1" smtClean="0"/>
              <a:t>사무엘의</a:t>
            </a:r>
            <a:r>
              <a:rPr lang="ko-KR" altLang="en-US" b="1" dirty="0" smtClean="0"/>
              <a:t> 지파</a:t>
            </a:r>
            <a:endParaRPr lang="en-US" altLang="ko-KR" b="1" dirty="0" smtClean="0"/>
          </a:p>
          <a:p>
            <a:endParaRPr lang="en-US" altLang="ko-KR" dirty="0"/>
          </a:p>
          <a:p>
            <a:r>
              <a:rPr lang="ko-KR" altLang="en-US" u="sng" dirty="0" smtClean="0"/>
              <a:t>삼상</a:t>
            </a:r>
            <a:r>
              <a:rPr lang="en-US" altLang="ko-KR" u="sng" dirty="0" smtClean="0"/>
              <a:t>1:1</a:t>
            </a:r>
          </a:p>
          <a:p>
            <a:r>
              <a:rPr lang="ko-KR" altLang="en-US" u="sng" dirty="0" smtClean="0"/>
              <a:t>대상</a:t>
            </a:r>
            <a:r>
              <a:rPr lang="en-US" altLang="ko-KR" u="sng" dirty="0" smtClean="0"/>
              <a:t>6:23-28,16</a:t>
            </a:r>
          </a:p>
          <a:p>
            <a:endParaRPr lang="en-US" altLang="ko-KR" dirty="0"/>
          </a:p>
          <a:p>
            <a:r>
              <a:rPr lang="ko-KR" altLang="en-US" dirty="0" smtClean="0"/>
              <a:t>사사기의 문제 </a:t>
            </a:r>
            <a:r>
              <a:rPr lang="en-US" altLang="ko-KR" dirty="0" smtClean="0"/>
              <a:t>– </a:t>
            </a:r>
            <a:r>
              <a:rPr lang="ko-KR" altLang="en-US" dirty="0" err="1" smtClean="0"/>
              <a:t>레위인</a:t>
            </a:r>
            <a:endParaRPr lang="en-US" altLang="ko-KR" dirty="0" smtClean="0"/>
          </a:p>
          <a:p>
            <a:r>
              <a:rPr lang="ko-KR" altLang="en-US" dirty="0" err="1" smtClean="0"/>
              <a:t>사무엘상의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엘리</a:t>
            </a:r>
            <a:r>
              <a:rPr lang="ko-KR" altLang="en-US" dirty="0" smtClean="0"/>
              <a:t> </a:t>
            </a:r>
            <a:r>
              <a:rPr lang="en-US" altLang="ko-KR" dirty="0" smtClean="0"/>
              <a:t>– </a:t>
            </a:r>
            <a:r>
              <a:rPr lang="ko-KR" altLang="en-US" dirty="0" err="1" smtClean="0"/>
              <a:t>레위인</a:t>
            </a:r>
            <a:endParaRPr lang="en-US" altLang="ko-KR" dirty="0" smtClean="0"/>
          </a:p>
          <a:p>
            <a:r>
              <a:rPr lang="ko-KR" altLang="en-US" dirty="0" smtClean="0"/>
              <a:t>사무엘 </a:t>
            </a:r>
            <a:r>
              <a:rPr lang="en-US" altLang="ko-KR" dirty="0" smtClean="0"/>
              <a:t>- ???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3048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>
                <a:solidFill>
                  <a:srgbClr val="FF0000"/>
                </a:solidFill>
              </a:rPr>
              <a:t>대조</a:t>
            </a:r>
            <a:endParaRPr lang="en-US" altLang="ko-KR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</a:t>
            </a:r>
            <a:r>
              <a:rPr lang="ko-KR" altLang="en-US" sz="2800" b="1" dirty="0" err="1" smtClean="0"/>
              <a:t>엘리</a:t>
            </a:r>
            <a:r>
              <a:rPr lang="ko-KR" altLang="en-US" sz="2800" b="1" dirty="0" smtClean="0"/>
              <a:t> </a:t>
            </a:r>
            <a:r>
              <a:rPr lang="en-US" altLang="ko-KR" sz="2800" b="1" dirty="0" smtClean="0"/>
              <a:t>vs </a:t>
            </a:r>
            <a:r>
              <a:rPr lang="ko-KR" altLang="en-US" sz="2800" b="1" dirty="0" smtClean="0"/>
              <a:t>사무엘</a:t>
            </a:r>
            <a:endParaRPr lang="en-US" altLang="ko-KR" sz="2800" b="1" dirty="0" smtClean="0"/>
          </a:p>
          <a:p>
            <a:pPr marL="0" indent="0"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</a:t>
            </a:r>
            <a:r>
              <a:rPr lang="ko-KR" altLang="en-US" sz="2800" dirty="0" smtClean="0"/>
              <a:t>알지 아니함</a:t>
            </a:r>
            <a:r>
              <a:rPr lang="en-US" altLang="ko-KR" sz="2800" dirty="0" smtClean="0"/>
              <a:t>, </a:t>
            </a:r>
            <a:r>
              <a:rPr lang="ko-KR" altLang="en-US" sz="2800" dirty="0" smtClean="0"/>
              <a:t>제사 멸시함 </a:t>
            </a:r>
            <a:r>
              <a:rPr lang="en-US" altLang="ko-KR" sz="2800" dirty="0" smtClean="0"/>
              <a:t>- </a:t>
            </a:r>
            <a:r>
              <a:rPr lang="ko-KR" altLang="en-US" sz="2800" dirty="0" smtClean="0"/>
              <a:t>삼상</a:t>
            </a:r>
            <a:r>
              <a:rPr lang="en-US" altLang="ko-KR" sz="2800" dirty="0" smtClean="0"/>
              <a:t>2:12-17(</a:t>
            </a:r>
            <a:r>
              <a:rPr lang="ko-KR" altLang="en-US" sz="2800" dirty="0" err="1" smtClean="0"/>
              <a:t>삿</a:t>
            </a:r>
            <a:r>
              <a:rPr lang="en-US" altLang="ko-KR" sz="2800" dirty="0" smtClean="0"/>
              <a:t>2:10)</a:t>
            </a:r>
          </a:p>
          <a:p>
            <a:pPr marL="0" indent="0">
              <a:buNone/>
            </a:pPr>
            <a:r>
              <a:rPr lang="en-US" altLang="ko-KR" sz="2800" dirty="0"/>
              <a:t> </a:t>
            </a:r>
            <a:r>
              <a:rPr lang="en-US" altLang="ko-KR" sz="2800" dirty="0" smtClean="0"/>
              <a:t> </a:t>
            </a:r>
            <a:r>
              <a:rPr lang="ko-KR" altLang="en-US" sz="2800" dirty="0" smtClean="0"/>
              <a:t>자식을 더 중히 여김</a:t>
            </a:r>
            <a:r>
              <a:rPr lang="en-US" altLang="ko-KR" sz="2800" dirty="0" smtClean="0"/>
              <a:t> (</a:t>
            </a:r>
            <a:r>
              <a:rPr lang="ko-KR" altLang="en-US" sz="2800" dirty="0" smtClean="0"/>
              <a:t>삼상</a:t>
            </a:r>
            <a:r>
              <a:rPr lang="en-US" altLang="ko-KR" sz="2800" dirty="0" smtClean="0"/>
              <a:t>2:25, 28-30, 3:13)</a:t>
            </a:r>
          </a:p>
          <a:p>
            <a:pPr marL="0" indent="0"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  </a:t>
            </a:r>
            <a:endParaRPr lang="ko-KR" altLang="en-US" sz="2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15807"/>
            <a:ext cx="3600400" cy="269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943" y="3954300"/>
            <a:ext cx="3094465" cy="2658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182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>
                <a:solidFill>
                  <a:srgbClr val="FF0000"/>
                </a:solidFill>
              </a:rPr>
              <a:t>대조</a:t>
            </a:r>
            <a:endParaRPr lang="en-US" altLang="ko-KR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</a:t>
            </a:r>
            <a:r>
              <a:rPr lang="ko-KR" altLang="en-US" sz="2800" b="1" dirty="0" err="1" smtClean="0"/>
              <a:t>엘리</a:t>
            </a:r>
            <a:r>
              <a:rPr lang="ko-KR" altLang="en-US" sz="2800" b="1" dirty="0" smtClean="0"/>
              <a:t> </a:t>
            </a:r>
            <a:r>
              <a:rPr lang="en-US" altLang="ko-KR" sz="2800" b="1" dirty="0" smtClean="0"/>
              <a:t>vs </a:t>
            </a:r>
            <a:r>
              <a:rPr lang="ko-KR" altLang="en-US" sz="2800" b="1" dirty="0" smtClean="0"/>
              <a:t>사무엘</a:t>
            </a:r>
            <a:endParaRPr lang="en-US" altLang="ko-KR" sz="2800" b="1" dirty="0" smtClean="0"/>
          </a:p>
          <a:p>
            <a:pPr marL="0" indent="0">
              <a:buNone/>
            </a:pPr>
            <a:r>
              <a:rPr lang="ko-KR" altLang="en-US" sz="2800" dirty="0" smtClean="0"/>
              <a:t>  은총을 받은 사무엘</a:t>
            </a:r>
            <a:r>
              <a:rPr lang="en-US" altLang="ko-KR" sz="2800" dirty="0" smtClean="0"/>
              <a:t>( </a:t>
            </a:r>
            <a:r>
              <a:rPr lang="ko-KR" altLang="en-US" sz="2800" dirty="0" smtClean="0"/>
              <a:t>삼상</a:t>
            </a:r>
            <a:r>
              <a:rPr lang="en-US" altLang="ko-KR" sz="2800" dirty="0" smtClean="0"/>
              <a:t>2:26 )</a:t>
            </a:r>
          </a:p>
          <a:p>
            <a:pPr marL="0" indent="0">
              <a:buNone/>
            </a:pPr>
            <a:r>
              <a:rPr lang="en-US" altLang="ko-KR" sz="2800" dirty="0"/>
              <a:t> </a:t>
            </a:r>
            <a:r>
              <a:rPr lang="en-US" altLang="ko-KR" sz="2800" dirty="0" smtClean="0"/>
              <a:t> </a:t>
            </a:r>
            <a:r>
              <a:rPr lang="ko-KR" altLang="en-US" sz="2800" dirty="0" smtClean="0"/>
              <a:t>하나님을 </a:t>
            </a:r>
            <a:r>
              <a:rPr lang="ko-KR" altLang="en-US" sz="2800" b="1" dirty="0" smtClean="0">
                <a:solidFill>
                  <a:srgbClr val="FF0000"/>
                </a:solidFill>
              </a:rPr>
              <a:t>듣는</a:t>
            </a:r>
            <a:r>
              <a:rPr lang="ko-KR" altLang="en-US" sz="2800" dirty="0" smtClean="0"/>
              <a:t> 사무엘 </a:t>
            </a:r>
            <a:r>
              <a:rPr lang="en-US" altLang="ko-KR" sz="2800" dirty="0" smtClean="0"/>
              <a:t>( </a:t>
            </a:r>
            <a:r>
              <a:rPr lang="ko-KR" altLang="en-US" sz="2800" dirty="0" smtClean="0"/>
              <a:t>삼상</a:t>
            </a:r>
            <a:r>
              <a:rPr lang="en-US" altLang="ko-KR" sz="2800" dirty="0" smtClean="0"/>
              <a:t>3:1-10 )</a:t>
            </a:r>
          </a:p>
          <a:p>
            <a:pPr marL="0" indent="0">
              <a:buNone/>
            </a:pPr>
            <a:endParaRPr lang="en-US" altLang="ko-KR" sz="2800" dirty="0" smtClean="0"/>
          </a:p>
          <a:p>
            <a:pPr marL="0" indent="0"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  </a:t>
            </a:r>
            <a:endParaRPr lang="ko-KR" altLang="en-US" sz="28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53342"/>
            <a:ext cx="3642304" cy="272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953342"/>
            <a:ext cx="2088232" cy="2694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88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12776"/>
            <a:ext cx="4032448" cy="4001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5576" y="5795972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삼상</a:t>
            </a:r>
            <a:r>
              <a:rPr lang="en-US" altLang="ko-KR" dirty="0" smtClean="0"/>
              <a:t>1:14 </a:t>
            </a:r>
            <a:r>
              <a:rPr lang="ko-KR" altLang="en-US" dirty="0" smtClean="0"/>
              <a:t>한나의 기도</a:t>
            </a:r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3923928" y="4005064"/>
            <a:ext cx="481439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b="1" dirty="0"/>
              <a:t>[</a:t>
            </a:r>
            <a:r>
              <a:rPr lang="ko-KR" altLang="en-US" b="1" dirty="0"/>
              <a:t>삼상</a:t>
            </a:r>
            <a:r>
              <a:rPr lang="en-US" altLang="ko-KR" b="1" dirty="0"/>
              <a:t>1:11</a:t>
            </a:r>
            <a:r>
              <a:rPr lang="en-US" altLang="ko-KR" b="1" dirty="0" smtClean="0"/>
              <a:t>] </a:t>
            </a:r>
            <a:r>
              <a:rPr lang="ko-KR" altLang="en-US" dirty="0" smtClean="0">
                <a:solidFill>
                  <a:schemeClr val="bg1"/>
                </a:solidFill>
              </a:rPr>
              <a:t>서원하여 </a:t>
            </a:r>
            <a:r>
              <a:rPr lang="ko-KR" altLang="en-US" dirty="0">
                <a:solidFill>
                  <a:schemeClr val="bg1"/>
                </a:solidFill>
              </a:rPr>
              <a:t>가로되 만군의 여호와여 만일 주의 여종의 고통을 돌아보시고 나를 생각하시고 주의 여종을 잊지 아니하사 아들을 주시면 내가 그의 </a:t>
            </a:r>
            <a:r>
              <a:rPr lang="ko-KR" altLang="en-US" b="1" dirty="0">
                <a:solidFill>
                  <a:schemeClr val="bg1"/>
                </a:solidFill>
              </a:rPr>
              <a:t>평생</a:t>
            </a:r>
            <a:r>
              <a:rPr lang="ko-KR" altLang="en-US" dirty="0">
                <a:solidFill>
                  <a:schemeClr val="bg1"/>
                </a:solidFill>
              </a:rPr>
              <a:t>에 그를 여호와께 드리고 </a:t>
            </a:r>
            <a:r>
              <a:rPr lang="ko-KR" altLang="en-US" dirty="0" err="1">
                <a:solidFill>
                  <a:schemeClr val="bg1"/>
                </a:solidFill>
              </a:rPr>
              <a:t>삭도를</a:t>
            </a:r>
            <a:r>
              <a:rPr lang="ko-KR" altLang="en-US" dirty="0">
                <a:solidFill>
                  <a:schemeClr val="bg1"/>
                </a:solidFill>
              </a:rPr>
              <a:t> 그 머리에 대지 아니하겠나이다</a:t>
            </a:r>
          </a:p>
          <a:p>
            <a:endParaRPr lang="ko-KR" altLang="en-US" dirty="0"/>
          </a:p>
          <a:p>
            <a:r>
              <a:rPr lang="en-US" altLang="ko-KR" b="1" dirty="0"/>
              <a:t>[</a:t>
            </a:r>
            <a:r>
              <a:rPr lang="ko-KR" altLang="en-US" b="1" dirty="0"/>
              <a:t>삼상</a:t>
            </a:r>
            <a:r>
              <a:rPr lang="en-US" altLang="ko-KR" b="1" dirty="0"/>
              <a:t>1:28</a:t>
            </a:r>
            <a:r>
              <a:rPr lang="en-US" altLang="ko-KR" b="1" dirty="0" smtClean="0"/>
              <a:t>] </a:t>
            </a:r>
            <a:r>
              <a:rPr lang="ko-KR" altLang="en-US" dirty="0" smtClean="0">
                <a:solidFill>
                  <a:schemeClr val="bg1"/>
                </a:solidFill>
              </a:rPr>
              <a:t>그러므로 </a:t>
            </a:r>
            <a:r>
              <a:rPr lang="ko-KR" altLang="en-US" dirty="0">
                <a:solidFill>
                  <a:schemeClr val="bg1"/>
                </a:solidFill>
              </a:rPr>
              <a:t>나도 그를 여호와께 드리되 그의 </a:t>
            </a:r>
            <a:r>
              <a:rPr lang="ko-KR" altLang="en-US" b="1" dirty="0">
                <a:solidFill>
                  <a:schemeClr val="bg1"/>
                </a:solidFill>
              </a:rPr>
              <a:t>평생</a:t>
            </a:r>
            <a:r>
              <a:rPr lang="ko-KR" altLang="en-US" dirty="0">
                <a:solidFill>
                  <a:schemeClr val="bg1"/>
                </a:solidFill>
              </a:rPr>
              <a:t>을 여호와께 드리나이다 하고 그 아이는 거기서 여호와께 </a:t>
            </a:r>
            <a:r>
              <a:rPr lang="ko-KR" altLang="en-US" dirty="0" err="1">
                <a:solidFill>
                  <a:schemeClr val="bg1"/>
                </a:solidFill>
              </a:rPr>
              <a:t>경배하니라</a:t>
            </a:r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446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12776"/>
            <a:ext cx="4032448" cy="4001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5576" y="5795972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삼상</a:t>
            </a:r>
            <a:r>
              <a:rPr lang="en-US" altLang="ko-KR" dirty="0" smtClean="0"/>
              <a:t>1:14 </a:t>
            </a:r>
            <a:r>
              <a:rPr lang="ko-KR" altLang="en-US" dirty="0" smtClean="0"/>
              <a:t>한나의 기도</a:t>
            </a:r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3923928" y="4005064"/>
            <a:ext cx="481439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b="1" dirty="0"/>
              <a:t>[</a:t>
            </a:r>
            <a:r>
              <a:rPr lang="ko-KR" altLang="en-US" b="1" dirty="0"/>
              <a:t>삼상</a:t>
            </a:r>
            <a:r>
              <a:rPr lang="en-US" altLang="ko-KR" b="1" dirty="0"/>
              <a:t>1:11</a:t>
            </a:r>
            <a:r>
              <a:rPr lang="en-US" altLang="ko-KR" b="1" dirty="0" smtClean="0"/>
              <a:t>] </a:t>
            </a:r>
            <a:r>
              <a:rPr lang="ko-KR" altLang="en-US" dirty="0" smtClean="0"/>
              <a:t>서원하여 </a:t>
            </a:r>
            <a:r>
              <a:rPr lang="ko-KR" altLang="en-US" dirty="0"/>
              <a:t>가로되 만군의 여호와여 만일 주의 여종의 고통을 돌아보시고 나를 생각하시고 주의 여종을 잊지 아니하사 아들을 주시면 내가 그의 </a:t>
            </a:r>
            <a:r>
              <a:rPr lang="ko-KR" altLang="en-US" b="1" dirty="0"/>
              <a:t>평생</a:t>
            </a:r>
            <a:r>
              <a:rPr lang="ko-KR" altLang="en-US" dirty="0"/>
              <a:t>에 그를 여호와께 드리고 </a:t>
            </a:r>
            <a:r>
              <a:rPr lang="ko-KR" altLang="en-US" dirty="0" err="1"/>
              <a:t>삭도를</a:t>
            </a:r>
            <a:r>
              <a:rPr lang="ko-KR" altLang="en-US" dirty="0"/>
              <a:t> 그 머리에 대지 아니하겠나이다</a:t>
            </a:r>
          </a:p>
          <a:p>
            <a:endParaRPr lang="ko-KR" altLang="en-US" dirty="0"/>
          </a:p>
          <a:p>
            <a:r>
              <a:rPr lang="en-US" altLang="ko-KR" b="1" dirty="0"/>
              <a:t>[</a:t>
            </a:r>
            <a:r>
              <a:rPr lang="ko-KR" altLang="en-US" b="1" dirty="0"/>
              <a:t>삼상</a:t>
            </a:r>
            <a:r>
              <a:rPr lang="en-US" altLang="ko-KR" b="1" dirty="0"/>
              <a:t>1:28</a:t>
            </a:r>
            <a:r>
              <a:rPr lang="en-US" altLang="ko-KR" b="1" dirty="0" smtClean="0"/>
              <a:t>] </a:t>
            </a:r>
            <a:r>
              <a:rPr lang="ko-KR" altLang="en-US" dirty="0" smtClean="0"/>
              <a:t>그러므로 </a:t>
            </a:r>
            <a:r>
              <a:rPr lang="ko-KR" altLang="en-US" dirty="0"/>
              <a:t>나도 그를 여호와께 드리되 그의 </a:t>
            </a:r>
            <a:r>
              <a:rPr lang="ko-KR" altLang="en-US" b="1" dirty="0"/>
              <a:t>평생</a:t>
            </a:r>
            <a:r>
              <a:rPr lang="ko-KR" altLang="en-US" dirty="0"/>
              <a:t>을 여호와께 드리나이다 하고 그 아이는 거기서 여호와께 </a:t>
            </a:r>
            <a:r>
              <a:rPr lang="ko-KR" altLang="en-US" dirty="0" err="1"/>
              <a:t>경배하니라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50246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32"/>
          <a:stretch/>
        </p:blipFill>
        <p:spPr bwMode="auto">
          <a:xfrm>
            <a:off x="-100890" y="1124744"/>
            <a:ext cx="9251786" cy="453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971600" y="1412776"/>
            <a:ext cx="1584176" cy="4032448"/>
          </a:xfrm>
          <a:prstGeom prst="rect">
            <a:avLst/>
          </a:prstGeom>
          <a:solidFill>
            <a:srgbClr val="FFFF00">
              <a:alpha val="28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chemeClr val="tx1"/>
                </a:solidFill>
              </a:rPr>
              <a:t>사사기 </a:t>
            </a:r>
            <a:endParaRPr lang="en-US" altLang="ko-KR" b="1" dirty="0" smtClean="0">
              <a:solidFill>
                <a:schemeClr val="tx1"/>
              </a:solidFill>
            </a:endParaRPr>
          </a:p>
          <a:p>
            <a:pPr algn="ctr"/>
            <a:r>
              <a:rPr lang="ko-KR" altLang="en-US" b="1" dirty="0" smtClean="0">
                <a:solidFill>
                  <a:schemeClr val="tx1"/>
                </a:solidFill>
              </a:rPr>
              <a:t>룻기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1979712" y="1412776"/>
            <a:ext cx="1224136" cy="4032448"/>
          </a:xfrm>
          <a:prstGeom prst="rect">
            <a:avLst/>
          </a:prstGeom>
          <a:solidFill>
            <a:srgbClr val="FF0000">
              <a:alpha val="8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chemeClr val="tx1"/>
                </a:solidFill>
              </a:rPr>
              <a:t>사무엘 </a:t>
            </a:r>
            <a:endParaRPr lang="en-US" altLang="ko-KR" b="1" dirty="0" smtClean="0">
              <a:solidFill>
                <a:schemeClr val="tx1"/>
              </a:solidFill>
            </a:endParaRPr>
          </a:p>
          <a:p>
            <a:pPr algn="ctr"/>
            <a:r>
              <a:rPr lang="ko-KR" altLang="en-US" b="1" dirty="0" smtClean="0">
                <a:solidFill>
                  <a:schemeClr val="tx1"/>
                </a:solidFill>
              </a:rPr>
              <a:t>상하</a:t>
            </a:r>
            <a:endParaRPr lang="en-US" altLang="ko-KR" b="1" dirty="0" smtClean="0">
              <a:solidFill>
                <a:schemeClr val="tx1"/>
              </a:solidFill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971600" y="6165304"/>
            <a:ext cx="1584176" cy="43204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dirty="0" smtClean="0"/>
              <a:t>사사</a:t>
            </a:r>
            <a:endParaRPr lang="ko-KR" altLang="en-US" sz="2800" dirty="0"/>
          </a:p>
        </p:txBody>
      </p:sp>
      <p:sp>
        <p:nvSpPr>
          <p:cNvPr id="7" name="직사각형 6"/>
          <p:cNvSpPr/>
          <p:nvPr/>
        </p:nvSpPr>
        <p:spPr>
          <a:xfrm>
            <a:off x="2555776" y="5809321"/>
            <a:ext cx="5688632" cy="427991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b="1" dirty="0" smtClean="0">
                <a:solidFill>
                  <a:srgbClr val="FF0000"/>
                </a:solidFill>
              </a:rPr>
              <a:t>왕 </a:t>
            </a:r>
            <a:r>
              <a:rPr lang="en-US" altLang="ko-KR" sz="2800" b="1" dirty="0" smtClean="0">
                <a:solidFill>
                  <a:srgbClr val="FF0000"/>
                </a:solidFill>
              </a:rPr>
              <a:t>( </a:t>
            </a:r>
            <a:r>
              <a:rPr lang="ko-KR" altLang="en-US" sz="2800" b="1" dirty="0" smtClean="0">
                <a:solidFill>
                  <a:srgbClr val="FF0000"/>
                </a:solidFill>
              </a:rPr>
              <a:t>적그리스</a:t>
            </a:r>
            <a:r>
              <a:rPr lang="ko-KR" altLang="en-US" sz="2800" b="1" dirty="0">
                <a:solidFill>
                  <a:srgbClr val="FF0000"/>
                </a:solidFill>
              </a:rPr>
              <a:t>도</a:t>
            </a:r>
            <a:r>
              <a:rPr lang="ko-KR" altLang="en-US" sz="2800" b="1" dirty="0" smtClean="0">
                <a:solidFill>
                  <a:srgbClr val="FF0000"/>
                </a:solidFill>
              </a:rPr>
              <a:t> </a:t>
            </a:r>
            <a:r>
              <a:rPr lang="en-US" altLang="ko-KR" sz="2800" b="1" dirty="0" smtClean="0">
                <a:solidFill>
                  <a:srgbClr val="FF0000"/>
                </a:solidFill>
              </a:rPr>
              <a:t>)</a:t>
            </a:r>
            <a:endParaRPr lang="ko-KR" altLang="en-US" sz="2800" b="1" dirty="0">
              <a:solidFill>
                <a:srgbClr val="FF0000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1043608" y="5723964"/>
            <a:ext cx="1463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b="1" dirty="0" smtClean="0"/>
              <a:t>삼상 </a:t>
            </a:r>
            <a:r>
              <a:rPr lang="en-US" altLang="ko-KR" b="1" dirty="0" smtClean="0"/>
              <a:t>8:7, 19</a:t>
            </a:r>
            <a:endParaRPr lang="ko-KR" altLang="en-US" dirty="0"/>
          </a:p>
        </p:txBody>
      </p:sp>
      <p:sp>
        <p:nvSpPr>
          <p:cNvPr id="9" name="직사각형 8"/>
          <p:cNvSpPr/>
          <p:nvPr/>
        </p:nvSpPr>
        <p:spPr>
          <a:xfrm>
            <a:off x="3203848" y="1412776"/>
            <a:ext cx="5040560" cy="4032448"/>
          </a:xfrm>
          <a:prstGeom prst="rect">
            <a:avLst/>
          </a:prstGeom>
          <a:solidFill>
            <a:srgbClr val="7030A0">
              <a:alpha val="1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 smtClean="0">
                <a:solidFill>
                  <a:srgbClr val="FF0000"/>
                </a:solidFill>
              </a:rPr>
              <a:t>열왕기 상하 역대상하</a:t>
            </a:r>
            <a:endParaRPr lang="ko-KR" altLang="en-US" sz="2400" b="1" dirty="0">
              <a:solidFill>
                <a:srgbClr val="FF0000"/>
              </a:solidFill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2555776" y="6407562"/>
            <a:ext cx="5688632" cy="427991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b="1" dirty="0" smtClean="0">
                <a:solidFill>
                  <a:schemeClr val="bg1"/>
                </a:solidFill>
              </a:rPr>
              <a:t>선지자 </a:t>
            </a:r>
            <a:r>
              <a:rPr lang="en-US" altLang="ko-KR" sz="2800" b="1" dirty="0" smtClean="0">
                <a:solidFill>
                  <a:schemeClr val="bg1"/>
                </a:solidFill>
              </a:rPr>
              <a:t>( </a:t>
            </a:r>
            <a:r>
              <a:rPr lang="ko-KR" altLang="en-US" sz="2800" b="1" dirty="0" smtClean="0">
                <a:solidFill>
                  <a:schemeClr val="bg1"/>
                </a:solidFill>
              </a:rPr>
              <a:t>거짓 선지자 </a:t>
            </a:r>
            <a:r>
              <a:rPr lang="en-US" altLang="ko-KR" sz="2800" b="1" dirty="0" smtClean="0">
                <a:solidFill>
                  <a:schemeClr val="bg1"/>
                </a:solidFill>
              </a:rPr>
              <a:t>)- </a:t>
            </a:r>
            <a:r>
              <a:rPr lang="ko-KR" altLang="en-US" sz="2800" b="1" dirty="0" smtClean="0">
                <a:solidFill>
                  <a:schemeClr val="bg1"/>
                </a:solidFill>
              </a:rPr>
              <a:t>멸</a:t>
            </a:r>
            <a:r>
              <a:rPr lang="ko-KR" altLang="en-US" sz="2800" b="1" dirty="0">
                <a:solidFill>
                  <a:schemeClr val="bg1"/>
                </a:solidFill>
              </a:rPr>
              <a:t>망</a:t>
            </a:r>
          </a:p>
        </p:txBody>
      </p:sp>
    </p:spTree>
    <p:extLst>
      <p:ext uri="{BB962C8B-B14F-4D97-AF65-F5344CB8AC3E}">
        <p14:creationId xmlns:p14="http://schemas.microsoft.com/office/powerpoint/2010/main" val="172174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76872"/>
            <a:ext cx="4018876" cy="2952328"/>
          </a:xfrm>
          <a:prstGeom prst="rect">
            <a:avLst/>
          </a:prstGeom>
          <a:noFill/>
          <a:ln>
            <a:noFill/>
          </a:ln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694180" y="5805264"/>
            <a:ext cx="34820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/>
              <a:t>삼상 </a:t>
            </a:r>
            <a:r>
              <a:rPr lang="en-US" altLang="ko-KR" dirty="0"/>
              <a:t>3:10 </a:t>
            </a:r>
            <a:r>
              <a:rPr lang="ko-KR" altLang="en-US" dirty="0" err="1"/>
              <a:t>사무엘과</a:t>
            </a:r>
            <a:r>
              <a:rPr lang="ko-KR" altLang="en-US" dirty="0"/>
              <a:t> </a:t>
            </a:r>
            <a:r>
              <a:rPr lang="ko-KR" altLang="en-US" dirty="0" err="1"/>
              <a:t>엘리</a:t>
            </a:r>
            <a:r>
              <a:rPr lang="ko-KR" altLang="en-US" dirty="0"/>
              <a:t> 제사장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694180" y="1700808"/>
            <a:ext cx="21948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 err="1"/>
              <a:t>사무엘이</a:t>
            </a:r>
            <a:r>
              <a:rPr lang="ko-KR" altLang="en-US" dirty="0"/>
              <a:t> 받은 말씀</a:t>
            </a:r>
          </a:p>
        </p:txBody>
      </p:sp>
      <p:sp>
        <p:nvSpPr>
          <p:cNvPr id="3" name="직사각형 2"/>
          <p:cNvSpPr/>
          <p:nvPr/>
        </p:nvSpPr>
        <p:spPr>
          <a:xfrm>
            <a:off x="4462467" y="2070140"/>
            <a:ext cx="41764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 smtClean="0">
                <a:solidFill>
                  <a:srgbClr val="000000"/>
                </a:solidFill>
                <a:latin typeface="굴림"/>
                <a:ea typeface="굴림"/>
              </a:rPr>
              <a:t>[</a:t>
            </a:r>
            <a:r>
              <a:rPr lang="ko-KR" altLang="en-US" sz="2000" b="1" dirty="0" smtClean="0">
                <a:solidFill>
                  <a:srgbClr val="000000"/>
                </a:solidFill>
                <a:latin typeface="굴림"/>
                <a:ea typeface="굴림"/>
              </a:rPr>
              <a:t>삼상</a:t>
            </a:r>
            <a:r>
              <a:rPr lang="en-US" altLang="ko-KR" sz="2000" b="1" dirty="0" smtClean="0">
                <a:solidFill>
                  <a:srgbClr val="000000"/>
                </a:solidFill>
                <a:latin typeface="굴림"/>
                <a:ea typeface="굴림"/>
              </a:rPr>
              <a:t>3:10]</a:t>
            </a:r>
            <a:r>
              <a:rPr lang="en-US" altLang="ko-KR" sz="2000" dirty="0" smtClean="0">
                <a:solidFill>
                  <a:srgbClr val="000000"/>
                </a:solidFill>
                <a:latin typeface="굴림"/>
                <a:ea typeface="굴림"/>
              </a:rPr>
              <a:t> </a:t>
            </a:r>
            <a:r>
              <a:rPr lang="ko-KR" altLang="en-US" sz="2000" dirty="0" smtClean="0">
                <a:solidFill>
                  <a:schemeClr val="bg1"/>
                </a:solidFill>
                <a:latin typeface="굴림"/>
                <a:ea typeface="굴림"/>
              </a:rPr>
              <a:t>여호와께서 </a:t>
            </a:r>
            <a:r>
              <a:rPr lang="ko-KR" altLang="en-US" sz="2000" dirty="0">
                <a:solidFill>
                  <a:schemeClr val="bg1"/>
                </a:solidFill>
                <a:latin typeface="굴림"/>
                <a:ea typeface="굴림"/>
              </a:rPr>
              <a:t>임하여 서서 전과 같이 </a:t>
            </a:r>
            <a:r>
              <a:rPr lang="ko-KR" altLang="en-US" sz="2000" dirty="0" err="1">
                <a:solidFill>
                  <a:schemeClr val="bg1"/>
                </a:solidFill>
                <a:latin typeface="굴림"/>
                <a:ea typeface="굴림"/>
              </a:rPr>
              <a:t>사무엘아</a:t>
            </a:r>
            <a:r>
              <a:rPr lang="ko-KR" altLang="en-US" sz="2000" dirty="0">
                <a:solidFill>
                  <a:schemeClr val="bg1"/>
                </a:solidFill>
                <a:latin typeface="굴림"/>
                <a:ea typeface="굴림"/>
              </a:rPr>
              <a:t> </a:t>
            </a:r>
            <a:r>
              <a:rPr lang="ko-KR" altLang="en-US" sz="2000" dirty="0" err="1">
                <a:solidFill>
                  <a:schemeClr val="bg1"/>
                </a:solidFill>
                <a:latin typeface="굴림"/>
                <a:ea typeface="굴림"/>
              </a:rPr>
              <a:t>사무엘아</a:t>
            </a:r>
            <a:r>
              <a:rPr lang="ko-KR" altLang="en-US" sz="2000" dirty="0">
                <a:solidFill>
                  <a:schemeClr val="bg1"/>
                </a:solidFill>
                <a:latin typeface="굴림"/>
                <a:ea typeface="굴림"/>
              </a:rPr>
              <a:t> 부르시는지라 </a:t>
            </a:r>
            <a:r>
              <a:rPr lang="ko-KR" altLang="en-US" sz="2000" dirty="0" err="1">
                <a:solidFill>
                  <a:schemeClr val="bg1"/>
                </a:solidFill>
                <a:latin typeface="굴림"/>
                <a:ea typeface="굴림"/>
              </a:rPr>
              <a:t>사무엘이</a:t>
            </a:r>
            <a:r>
              <a:rPr lang="ko-KR" altLang="en-US" sz="2000" dirty="0">
                <a:solidFill>
                  <a:schemeClr val="bg1"/>
                </a:solidFill>
                <a:latin typeface="굴림"/>
                <a:ea typeface="굴림"/>
              </a:rPr>
              <a:t> 가로되 말씀하옵소서 </a:t>
            </a:r>
            <a:r>
              <a:rPr lang="ko-KR" altLang="en-US" sz="2000" b="1" dirty="0">
                <a:solidFill>
                  <a:srgbClr val="FF0000"/>
                </a:solidFill>
                <a:latin typeface="굴림"/>
                <a:ea typeface="굴림"/>
              </a:rPr>
              <a:t>주의 종이 듣겠나이다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4446240" y="3753036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sz="2000" b="1" dirty="0">
                <a:latin typeface="굴림" panose="020B0600000101010101" pitchFamily="50" charset="-127"/>
                <a:ea typeface="굴림" panose="020B0600000101010101" pitchFamily="50" charset="-127"/>
              </a:rPr>
              <a:t>[</a:t>
            </a:r>
            <a:r>
              <a:rPr lang="ko-KR" altLang="en-US" sz="2000" b="1" dirty="0">
                <a:latin typeface="굴림" panose="020B0600000101010101" pitchFamily="50" charset="-127"/>
                <a:ea typeface="굴림" panose="020B0600000101010101" pitchFamily="50" charset="-127"/>
              </a:rPr>
              <a:t>삼상</a:t>
            </a:r>
            <a:r>
              <a:rPr lang="en-US" altLang="ko-KR" sz="2000" b="1" dirty="0">
                <a:latin typeface="굴림" panose="020B0600000101010101" pitchFamily="50" charset="-127"/>
                <a:ea typeface="굴림" panose="020B0600000101010101" pitchFamily="50" charset="-127"/>
              </a:rPr>
              <a:t>2:25]</a:t>
            </a:r>
            <a:r>
              <a:rPr lang="ko-KR" altLang="en-US" sz="2000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사람이 사람에게 범죄하면 하나님이 </a:t>
            </a:r>
            <a:r>
              <a:rPr lang="ko-KR" altLang="en-US" sz="2000" dirty="0" err="1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판결하시려니와</a:t>
            </a:r>
            <a:r>
              <a:rPr lang="ko-KR" altLang="en-US" sz="2000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사람이 여호와께 범죄하면 누가 위하여 간구하겠느냐 하되 그들이 </a:t>
            </a:r>
            <a:r>
              <a:rPr lang="ko-KR" altLang="en-US" sz="2000" b="1" dirty="0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그 아비의 말을 듣지 아니하였으니</a:t>
            </a:r>
            <a:r>
              <a:rPr lang="ko-KR" altLang="en-US" sz="2000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ko-KR" altLang="en-US" sz="2000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이는 여호와께서 그들을 죽이기로 </a:t>
            </a:r>
            <a:r>
              <a:rPr lang="ko-KR" altLang="en-US" sz="2000" dirty="0" err="1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뜻하셨음이었더</a:t>
            </a:r>
            <a:endParaRPr lang="ko-KR" altLang="en-US" sz="2000" dirty="0">
              <a:solidFill>
                <a:schemeClr val="bg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87078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76872"/>
            <a:ext cx="4018876" cy="2952328"/>
          </a:xfrm>
          <a:prstGeom prst="rect">
            <a:avLst/>
          </a:prstGeom>
          <a:noFill/>
          <a:ln>
            <a:noFill/>
          </a:ln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694180" y="5805264"/>
            <a:ext cx="34820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/>
              <a:t>삼상 </a:t>
            </a:r>
            <a:r>
              <a:rPr lang="en-US" altLang="ko-KR" dirty="0"/>
              <a:t>3:10 </a:t>
            </a:r>
            <a:r>
              <a:rPr lang="ko-KR" altLang="en-US" dirty="0" err="1"/>
              <a:t>사무엘과</a:t>
            </a:r>
            <a:r>
              <a:rPr lang="ko-KR" altLang="en-US" dirty="0"/>
              <a:t> </a:t>
            </a:r>
            <a:r>
              <a:rPr lang="ko-KR" altLang="en-US" dirty="0" err="1"/>
              <a:t>엘리</a:t>
            </a:r>
            <a:r>
              <a:rPr lang="ko-KR" altLang="en-US" dirty="0"/>
              <a:t> 제사장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694180" y="1700808"/>
            <a:ext cx="21948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 err="1"/>
              <a:t>사무엘이</a:t>
            </a:r>
            <a:r>
              <a:rPr lang="ko-KR" altLang="en-US" dirty="0"/>
              <a:t> 받은 말씀</a:t>
            </a:r>
          </a:p>
        </p:txBody>
      </p:sp>
      <p:sp>
        <p:nvSpPr>
          <p:cNvPr id="3" name="직사각형 2"/>
          <p:cNvSpPr/>
          <p:nvPr/>
        </p:nvSpPr>
        <p:spPr>
          <a:xfrm>
            <a:off x="4462467" y="2070140"/>
            <a:ext cx="41764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 smtClean="0">
                <a:solidFill>
                  <a:srgbClr val="000000"/>
                </a:solidFill>
                <a:latin typeface="굴림"/>
                <a:ea typeface="굴림"/>
              </a:rPr>
              <a:t>[</a:t>
            </a:r>
            <a:r>
              <a:rPr lang="ko-KR" altLang="en-US" sz="2000" b="1" dirty="0" smtClean="0">
                <a:solidFill>
                  <a:srgbClr val="000000"/>
                </a:solidFill>
                <a:latin typeface="굴림"/>
                <a:ea typeface="굴림"/>
              </a:rPr>
              <a:t>삼상</a:t>
            </a:r>
            <a:r>
              <a:rPr lang="en-US" altLang="ko-KR" sz="2000" b="1" dirty="0" smtClean="0">
                <a:solidFill>
                  <a:srgbClr val="000000"/>
                </a:solidFill>
                <a:latin typeface="굴림"/>
                <a:ea typeface="굴림"/>
              </a:rPr>
              <a:t>3:10]</a:t>
            </a:r>
            <a:r>
              <a:rPr lang="en-US" altLang="ko-KR" sz="2000" dirty="0" smtClean="0">
                <a:solidFill>
                  <a:srgbClr val="000000"/>
                </a:solidFill>
                <a:latin typeface="굴림"/>
                <a:ea typeface="굴림"/>
              </a:rPr>
              <a:t> </a:t>
            </a:r>
            <a:r>
              <a:rPr lang="ko-KR" altLang="en-US" sz="2000" dirty="0" smtClean="0">
                <a:solidFill>
                  <a:srgbClr val="000000"/>
                </a:solidFill>
                <a:latin typeface="굴림"/>
                <a:ea typeface="굴림"/>
              </a:rPr>
              <a:t>여호와께서 </a:t>
            </a:r>
            <a:r>
              <a:rPr lang="ko-KR" altLang="en-US" sz="2000" dirty="0">
                <a:solidFill>
                  <a:srgbClr val="000000"/>
                </a:solidFill>
                <a:latin typeface="굴림"/>
                <a:ea typeface="굴림"/>
              </a:rPr>
              <a:t>임하여 서서 전과 같이 </a:t>
            </a:r>
            <a:r>
              <a:rPr lang="ko-KR" altLang="en-US" sz="2000" dirty="0" err="1">
                <a:solidFill>
                  <a:srgbClr val="000000"/>
                </a:solidFill>
                <a:latin typeface="굴림"/>
                <a:ea typeface="굴림"/>
              </a:rPr>
              <a:t>사무엘아</a:t>
            </a:r>
            <a:r>
              <a:rPr lang="ko-KR" altLang="en-US" sz="2000" dirty="0">
                <a:solidFill>
                  <a:srgbClr val="000000"/>
                </a:solidFill>
                <a:latin typeface="굴림"/>
                <a:ea typeface="굴림"/>
              </a:rPr>
              <a:t> </a:t>
            </a:r>
            <a:r>
              <a:rPr lang="ko-KR" altLang="en-US" sz="2000" dirty="0" err="1">
                <a:solidFill>
                  <a:srgbClr val="000000"/>
                </a:solidFill>
                <a:latin typeface="굴림"/>
                <a:ea typeface="굴림"/>
              </a:rPr>
              <a:t>사무엘아</a:t>
            </a:r>
            <a:r>
              <a:rPr lang="ko-KR" altLang="en-US" sz="2000" dirty="0">
                <a:solidFill>
                  <a:srgbClr val="000000"/>
                </a:solidFill>
                <a:latin typeface="굴림"/>
                <a:ea typeface="굴림"/>
              </a:rPr>
              <a:t> 부르시는지라 </a:t>
            </a:r>
            <a:r>
              <a:rPr lang="ko-KR" altLang="en-US" sz="2000" dirty="0" err="1">
                <a:solidFill>
                  <a:srgbClr val="000000"/>
                </a:solidFill>
                <a:latin typeface="굴림"/>
                <a:ea typeface="굴림"/>
              </a:rPr>
              <a:t>사무엘이</a:t>
            </a:r>
            <a:r>
              <a:rPr lang="ko-KR" altLang="en-US" sz="2000" dirty="0">
                <a:solidFill>
                  <a:srgbClr val="000000"/>
                </a:solidFill>
                <a:latin typeface="굴림"/>
                <a:ea typeface="굴림"/>
              </a:rPr>
              <a:t> 가로되 말씀하옵소서 </a:t>
            </a:r>
            <a:r>
              <a:rPr lang="ko-KR" altLang="en-US" sz="2000" b="1" dirty="0">
                <a:solidFill>
                  <a:srgbClr val="FF0000"/>
                </a:solidFill>
                <a:latin typeface="굴림"/>
                <a:ea typeface="굴림"/>
              </a:rPr>
              <a:t>주의 종이 듣겠나이다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4446240" y="3753036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sz="2000" b="1" dirty="0">
                <a:latin typeface="굴림" panose="020B0600000101010101" pitchFamily="50" charset="-127"/>
                <a:ea typeface="굴림" panose="020B0600000101010101" pitchFamily="50" charset="-127"/>
              </a:rPr>
              <a:t>[</a:t>
            </a:r>
            <a:r>
              <a:rPr lang="ko-KR" altLang="en-US" sz="2000" b="1" dirty="0">
                <a:latin typeface="굴림" panose="020B0600000101010101" pitchFamily="50" charset="-127"/>
                <a:ea typeface="굴림" panose="020B0600000101010101" pitchFamily="50" charset="-127"/>
              </a:rPr>
              <a:t>삼상</a:t>
            </a:r>
            <a:r>
              <a:rPr lang="en-US" altLang="ko-KR" sz="2000" b="1" dirty="0">
                <a:latin typeface="굴림" panose="020B0600000101010101" pitchFamily="50" charset="-127"/>
                <a:ea typeface="굴림" panose="020B0600000101010101" pitchFamily="50" charset="-127"/>
              </a:rPr>
              <a:t>2:25]</a:t>
            </a:r>
            <a:r>
              <a:rPr lang="ko-KR" altLang="en-US" sz="2000" dirty="0">
                <a:latin typeface="굴림" panose="020B0600000101010101" pitchFamily="50" charset="-127"/>
                <a:ea typeface="굴림" panose="020B0600000101010101" pitchFamily="50" charset="-127"/>
              </a:rPr>
              <a:t>사람이 사람에게 범죄하면 하나님이 </a:t>
            </a:r>
            <a:r>
              <a:rPr lang="ko-KR" altLang="en-US" sz="2000" dirty="0" err="1">
                <a:latin typeface="굴림" panose="020B0600000101010101" pitchFamily="50" charset="-127"/>
                <a:ea typeface="굴림" panose="020B0600000101010101" pitchFamily="50" charset="-127"/>
              </a:rPr>
              <a:t>판결하시려니와</a:t>
            </a:r>
            <a:r>
              <a:rPr lang="ko-KR" altLang="en-US" sz="2000" dirty="0">
                <a:latin typeface="굴림" panose="020B0600000101010101" pitchFamily="50" charset="-127"/>
                <a:ea typeface="굴림" panose="020B0600000101010101" pitchFamily="50" charset="-127"/>
              </a:rPr>
              <a:t> 사람이 여호와께 범죄하면 누가 위하여 간구하겠느냐 하되 그들이 </a:t>
            </a:r>
            <a:r>
              <a:rPr lang="ko-KR" altLang="en-US" sz="2000" b="1" dirty="0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그 아비의 말을 듣지 아니하였으니</a:t>
            </a:r>
            <a:r>
              <a:rPr lang="ko-KR" altLang="en-US" sz="2000" dirty="0">
                <a:latin typeface="굴림" panose="020B0600000101010101" pitchFamily="50" charset="-127"/>
                <a:ea typeface="굴림" panose="020B0600000101010101" pitchFamily="50" charset="-127"/>
              </a:rPr>
              <a:t> 이는 여호와께서 그들을 죽이기로 </a:t>
            </a:r>
            <a:r>
              <a:rPr lang="ko-KR" altLang="en-US" sz="2000" dirty="0" err="1">
                <a:latin typeface="굴림" panose="020B0600000101010101" pitchFamily="50" charset="-127"/>
                <a:ea typeface="굴림" panose="020B0600000101010101" pitchFamily="50" charset="-127"/>
              </a:rPr>
              <a:t>뜻하셨음이었더</a:t>
            </a:r>
            <a:endParaRPr lang="ko-KR" altLang="en-US" sz="20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89689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ko-KR" altLang="en-US" dirty="0" smtClean="0">
                <a:solidFill>
                  <a:srgbClr val="FF0000"/>
                </a:solidFill>
              </a:rPr>
              <a:t>대조</a:t>
            </a:r>
            <a:endParaRPr lang="en-US" altLang="ko-KR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</a:t>
            </a:r>
            <a:r>
              <a:rPr lang="ko-KR" altLang="en-US" sz="2800" b="1" dirty="0" err="1" smtClean="0"/>
              <a:t>엘리</a:t>
            </a:r>
            <a:r>
              <a:rPr lang="ko-KR" altLang="en-US" sz="2800" b="1" dirty="0" smtClean="0"/>
              <a:t> </a:t>
            </a:r>
            <a:r>
              <a:rPr lang="en-US" altLang="ko-KR" sz="2800" b="1" dirty="0" smtClean="0"/>
              <a:t>vs </a:t>
            </a:r>
            <a:r>
              <a:rPr lang="ko-KR" altLang="en-US" sz="2800" b="1" dirty="0" smtClean="0"/>
              <a:t>사무엘</a:t>
            </a:r>
            <a:endParaRPr lang="en-US" altLang="ko-KR" sz="2800" b="1" dirty="0" smtClean="0"/>
          </a:p>
          <a:p>
            <a:pPr marL="0" indent="0"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</a:t>
            </a:r>
            <a:r>
              <a:rPr lang="ko-KR" altLang="en-US" sz="2800" dirty="0" err="1" smtClean="0"/>
              <a:t>법궤를</a:t>
            </a:r>
            <a:r>
              <a:rPr lang="ko-KR" altLang="en-US" sz="2800" dirty="0" smtClean="0"/>
              <a:t> </a:t>
            </a:r>
            <a:r>
              <a:rPr lang="ko-KR" altLang="en-US" sz="2800" dirty="0"/>
              <a:t>빼</a:t>
            </a:r>
            <a:r>
              <a:rPr lang="ko-KR" altLang="en-US" sz="2800" dirty="0" smtClean="0"/>
              <a:t>앗긴 </a:t>
            </a:r>
            <a:r>
              <a:rPr lang="ko-KR" altLang="en-US" sz="2800" dirty="0" err="1" smtClean="0"/>
              <a:t>엘리와</a:t>
            </a:r>
            <a:r>
              <a:rPr lang="ko-KR" altLang="en-US" sz="2800" dirty="0" smtClean="0"/>
              <a:t> 자식</a:t>
            </a:r>
            <a:r>
              <a:rPr lang="en-US" altLang="ko-KR" sz="2800" dirty="0"/>
              <a:t>-</a:t>
            </a:r>
            <a:r>
              <a:rPr lang="en-US" altLang="ko-KR" sz="2800" dirty="0" smtClean="0"/>
              <a:t> </a:t>
            </a:r>
            <a:r>
              <a:rPr lang="ko-KR" altLang="en-US" sz="2800" dirty="0" smtClean="0"/>
              <a:t>삼상</a:t>
            </a:r>
            <a:r>
              <a:rPr lang="en-US" altLang="ko-KR" sz="2800" dirty="0" smtClean="0"/>
              <a:t>4:1-18</a:t>
            </a:r>
          </a:p>
          <a:p>
            <a:pPr marL="0" indent="0">
              <a:buNone/>
            </a:pPr>
            <a:r>
              <a:rPr lang="en-US" altLang="ko-KR" sz="2800" dirty="0"/>
              <a:t> </a:t>
            </a:r>
            <a:r>
              <a:rPr lang="en-US" altLang="ko-KR" sz="2800" dirty="0" smtClean="0"/>
              <a:t> </a:t>
            </a:r>
            <a:r>
              <a:rPr lang="ko-KR" altLang="en-US" sz="2800" dirty="0" smtClean="0"/>
              <a:t>영광이 이스라엘에게서 떠남 </a:t>
            </a:r>
            <a:r>
              <a:rPr lang="en-US" altLang="ko-KR" sz="2800" dirty="0" smtClean="0"/>
              <a:t>(</a:t>
            </a:r>
            <a:r>
              <a:rPr lang="ko-KR" altLang="en-US" sz="2800" dirty="0" err="1" smtClean="0"/>
              <a:t>이가봇</a:t>
            </a:r>
            <a:r>
              <a:rPr lang="en-US" altLang="ko-KR" sz="2800" dirty="0" smtClean="0"/>
              <a:t>) </a:t>
            </a:r>
            <a:r>
              <a:rPr lang="ko-KR" altLang="en-US" sz="2800" dirty="0" smtClean="0"/>
              <a:t>삼상</a:t>
            </a:r>
            <a:r>
              <a:rPr lang="en-US" altLang="ko-KR" sz="2800" dirty="0" smtClean="0"/>
              <a:t>4:19-22</a:t>
            </a:r>
            <a:endParaRPr lang="ko-KR" altLang="en-US" sz="2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15807"/>
            <a:ext cx="3600400" cy="269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943" y="3954300"/>
            <a:ext cx="3094465" cy="2658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5095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err="1"/>
              <a:t>엘리의</a:t>
            </a:r>
            <a:r>
              <a:rPr lang="ko-KR" altLang="en-US" dirty="0"/>
              <a:t> 아들들 </a:t>
            </a:r>
            <a:endParaRPr lang="en-US" altLang="ko-KR" dirty="0"/>
          </a:p>
          <a:p>
            <a:pPr marL="0" indent="0">
              <a:buNone/>
            </a:pPr>
            <a:r>
              <a:rPr lang="ko-KR" altLang="en-US" dirty="0"/>
              <a:t>    삼상</a:t>
            </a:r>
            <a:r>
              <a:rPr lang="en-US" altLang="ko-KR" dirty="0"/>
              <a:t>2:12 </a:t>
            </a:r>
            <a:r>
              <a:rPr lang="ko-KR" altLang="en-US" b="1" dirty="0">
                <a:solidFill>
                  <a:srgbClr val="FF0000"/>
                </a:solidFill>
              </a:rPr>
              <a:t>여호와를 알지 아니하더라</a:t>
            </a:r>
            <a:endParaRPr lang="en-US" altLang="ko-KR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ko-KR" dirty="0"/>
              <a:t>                </a:t>
            </a:r>
            <a:r>
              <a:rPr lang="ko-KR" altLang="en-US" dirty="0" err="1"/>
              <a:t>삿</a:t>
            </a:r>
            <a:r>
              <a:rPr lang="en-US" altLang="ko-KR" dirty="0"/>
              <a:t>2:10</a:t>
            </a:r>
          </a:p>
          <a:p>
            <a:pPr marL="0" indent="0">
              <a:buNone/>
            </a:pPr>
            <a:r>
              <a:rPr lang="en-US" altLang="ko-KR" dirty="0"/>
              <a:t>    </a:t>
            </a:r>
            <a:r>
              <a:rPr lang="ko-KR" altLang="en-US" dirty="0"/>
              <a:t>삼상</a:t>
            </a:r>
            <a:r>
              <a:rPr lang="en-US" altLang="ko-KR" dirty="0"/>
              <a:t>2:17 </a:t>
            </a:r>
            <a:r>
              <a:rPr lang="ko-KR" altLang="en-US" b="1" dirty="0">
                <a:solidFill>
                  <a:srgbClr val="FF0000"/>
                </a:solidFill>
              </a:rPr>
              <a:t>제사 멸시 </a:t>
            </a:r>
            <a:r>
              <a:rPr lang="en-US" altLang="ko-KR" b="1" dirty="0">
                <a:solidFill>
                  <a:srgbClr val="FF0000"/>
                </a:solidFill>
              </a:rPr>
              <a:t>/ </a:t>
            </a:r>
            <a:r>
              <a:rPr lang="ko-KR" altLang="en-US" b="1" dirty="0">
                <a:solidFill>
                  <a:srgbClr val="FF0000"/>
                </a:solidFill>
              </a:rPr>
              <a:t>자식 우상</a:t>
            </a:r>
            <a:endParaRPr lang="en-US" altLang="ko-KR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ko-KR" dirty="0"/>
              <a:t>                </a:t>
            </a:r>
            <a:r>
              <a:rPr lang="ko-KR" altLang="en-US" dirty="0"/>
              <a:t>삼상</a:t>
            </a:r>
            <a:r>
              <a:rPr lang="en-US" altLang="ko-KR" dirty="0" smtClean="0"/>
              <a:t>2:28-30</a:t>
            </a:r>
          </a:p>
          <a:p>
            <a:pPr marL="0" indent="0"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  </a:t>
            </a:r>
            <a:r>
              <a:rPr lang="ko-KR" altLang="en-US" dirty="0" smtClean="0"/>
              <a:t>삼상</a:t>
            </a:r>
            <a:r>
              <a:rPr lang="en-US" altLang="ko-KR" dirty="0" smtClean="0"/>
              <a:t>3:13 </a:t>
            </a:r>
            <a:r>
              <a:rPr lang="ko-KR" altLang="en-US" b="1" dirty="0" smtClean="0">
                <a:solidFill>
                  <a:srgbClr val="FF0000"/>
                </a:solidFill>
              </a:rPr>
              <a:t>금하지 아니함</a:t>
            </a:r>
            <a:r>
              <a:rPr lang="en-US" altLang="ko-KR" b="1" dirty="0" smtClean="0">
                <a:solidFill>
                  <a:srgbClr val="FF0000"/>
                </a:solidFill>
              </a:rPr>
              <a:t>( </a:t>
            </a:r>
            <a:r>
              <a:rPr lang="ko-KR" altLang="en-US" b="1" dirty="0" smtClean="0">
                <a:solidFill>
                  <a:srgbClr val="FF0000"/>
                </a:solidFill>
              </a:rPr>
              <a:t>교육의 부재 </a:t>
            </a:r>
            <a:r>
              <a:rPr lang="en-US" altLang="ko-KR" b="1" dirty="0" smtClean="0">
                <a:solidFill>
                  <a:srgbClr val="FF0000"/>
                </a:solidFill>
              </a:rPr>
              <a:t>)</a:t>
            </a:r>
          </a:p>
          <a:p>
            <a:pPr marL="0" indent="0"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7888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4528" y="1104419"/>
            <a:ext cx="8435222" cy="5461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457257" y="273422"/>
            <a:ext cx="84194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400" dirty="0"/>
              <a:t>삼상</a:t>
            </a:r>
            <a:r>
              <a:rPr lang="en-US" altLang="ko-KR" sz="2400" dirty="0"/>
              <a:t>5:1 </a:t>
            </a:r>
            <a:r>
              <a:rPr lang="ko-KR" altLang="en-US" sz="2400" dirty="0" err="1"/>
              <a:t>블레셋</a:t>
            </a:r>
            <a:r>
              <a:rPr lang="ko-KR" altLang="en-US" sz="2400" dirty="0"/>
              <a:t> 사람이 하나님의 궤를 빼앗아 가지고 </a:t>
            </a:r>
            <a:r>
              <a:rPr lang="ko-KR" altLang="en-US" sz="2400" dirty="0" err="1"/>
              <a:t>에벤에셀에서부터</a:t>
            </a:r>
            <a:r>
              <a:rPr lang="ko-KR" altLang="en-US" sz="2400" dirty="0"/>
              <a:t> </a:t>
            </a:r>
            <a:r>
              <a:rPr lang="ko-KR" altLang="en-US" sz="2400" dirty="0" err="1"/>
              <a:t>아스돗에</a:t>
            </a:r>
            <a:r>
              <a:rPr lang="ko-KR" altLang="en-US" sz="2400" dirty="0"/>
              <a:t> 이르니라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0" t="12775" r="3510" b="8295"/>
          <a:stretch/>
        </p:blipFill>
        <p:spPr bwMode="auto">
          <a:xfrm>
            <a:off x="-8605464" y="722592"/>
            <a:ext cx="8435222" cy="5676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423" y="1115778"/>
            <a:ext cx="7277067" cy="5528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6372200" y="4365104"/>
            <a:ext cx="1584176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err="1" smtClean="0">
                <a:solidFill>
                  <a:srgbClr val="FF0000"/>
                </a:solidFill>
              </a:rPr>
              <a:t>라마다임소빔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6732240" y="2717439"/>
            <a:ext cx="792088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dirty="0" smtClean="0">
                <a:solidFill>
                  <a:srgbClr val="FF0000"/>
                </a:solidFill>
              </a:rPr>
              <a:t>실로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4499992" y="2204864"/>
            <a:ext cx="1152128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dirty="0" err="1" smtClean="0">
                <a:solidFill>
                  <a:srgbClr val="FF0000"/>
                </a:solidFill>
              </a:rPr>
              <a:t>에벤에셀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3419872" y="2132856"/>
            <a:ext cx="792088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dirty="0" err="1" smtClean="0">
                <a:solidFill>
                  <a:srgbClr val="FF0000"/>
                </a:solidFill>
              </a:rPr>
              <a:t>아</a:t>
            </a:r>
            <a:r>
              <a:rPr lang="ko-KR" altLang="en-US" dirty="0" err="1">
                <a:solidFill>
                  <a:srgbClr val="FF0000"/>
                </a:solidFill>
              </a:rPr>
              <a:t>벡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1028423" y="4869160"/>
            <a:ext cx="1023297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mtClean="0">
                <a:solidFill>
                  <a:srgbClr val="FF0000"/>
                </a:solidFill>
              </a:rPr>
              <a:t>아스</a:t>
            </a:r>
            <a:r>
              <a:rPr lang="ko-KR" altLang="en-US" dirty="0" err="1" smtClean="0">
                <a:solidFill>
                  <a:srgbClr val="FF0000"/>
                </a:solidFill>
              </a:rPr>
              <a:t>돗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3347864" y="5589240"/>
            <a:ext cx="792088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dirty="0" smtClean="0">
                <a:solidFill>
                  <a:srgbClr val="FF0000"/>
                </a:solidFill>
              </a:rPr>
              <a:t>가드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4175956" y="5301208"/>
            <a:ext cx="1188132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dirty="0" err="1" smtClean="0">
                <a:solidFill>
                  <a:srgbClr val="FF0000"/>
                </a:solidFill>
              </a:rPr>
              <a:t>벳세메스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4427984" y="4365104"/>
            <a:ext cx="1396448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mtClean="0">
                <a:solidFill>
                  <a:srgbClr val="FF0000"/>
                </a:solidFill>
              </a:rPr>
              <a:t>기럇여아림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451170" y="5949280"/>
            <a:ext cx="8425487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ko-KR" altLang="en-US" sz="2000" dirty="0">
                <a:solidFill>
                  <a:schemeClr val="bg1"/>
                </a:solidFill>
              </a:rPr>
              <a:t>삼상</a:t>
            </a:r>
            <a:r>
              <a:rPr lang="en-US" altLang="ko-KR" sz="2000" dirty="0">
                <a:solidFill>
                  <a:schemeClr val="bg1"/>
                </a:solidFill>
              </a:rPr>
              <a:t>7:2 </a:t>
            </a:r>
            <a:r>
              <a:rPr lang="ko-KR" altLang="en-US" sz="2000" dirty="0">
                <a:solidFill>
                  <a:schemeClr val="bg1"/>
                </a:solidFill>
              </a:rPr>
              <a:t>궤가 </a:t>
            </a:r>
            <a:r>
              <a:rPr lang="ko-KR" altLang="en-US" sz="2000" dirty="0" err="1">
                <a:solidFill>
                  <a:schemeClr val="bg1"/>
                </a:solidFill>
              </a:rPr>
              <a:t>기럇여아림에</a:t>
            </a:r>
            <a:r>
              <a:rPr lang="ko-KR" altLang="en-US" sz="2000" dirty="0">
                <a:solidFill>
                  <a:schemeClr val="bg1"/>
                </a:solidFill>
              </a:rPr>
              <a:t> 들어간 날부터 이십 년 동안을 오래 </a:t>
            </a:r>
            <a:r>
              <a:rPr lang="ko-KR" altLang="en-US" sz="2000" dirty="0" err="1">
                <a:solidFill>
                  <a:schemeClr val="bg1"/>
                </a:solidFill>
              </a:rPr>
              <a:t>있은지라</a:t>
            </a:r>
            <a:r>
              <a:rPr lang="ko-KR" altLang="en-US" sz="2000" dirty="0">
                <a:solidFill>
                  <a:schemeClr val="bg1"/>
                </a:solidFill>
              </a:rPr>
              <a:t> 이스라엘 온 족속이 여호와를 </a:t>
            </a:r>
            <a:r>
              <a:rPr lang="ko-KR" altLang="en-US" sz="2000" dirty="0" err="1">
                <a:solidFill>
                  <a:schemeClr val="bg1"/>
                </a:solidFill>
              </a:rPr>
              <a:t>사모하니라</a:t>
            </a:r>
            <a:endParaRPr lang="ko-KR" alt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8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37" y="1322704"/>
            <a:ext cx="5886202" cy="4410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5576" y="5795972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삼상</a:t>
            </a:r>
            <a:r>
              <a:rPr lang="en-US" altLang="ko-KR" dirty="0" smtClean="0"/>
              <a:t>6:14 </a:t>
            </a:r>
            <a:r>
              <a:rPr lang="ko-KR" altLang="en-US" dirty="0" err="1" smtClean="0"/>
              <a:t>벳세메스와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법궤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48064" y="5088832"/>
            <a:ext cx="35283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/>
              <a:t>하나님의 </a:t>
            </a:r>
            <a:r>
              <a:rPr lang="ko-KR" altLang="en-US" sz="2000" dirty="0" err="1" smtClean="0"/>
              <a:t>법궤에</a:t>
            </a:r>
            <a:r>
              <a:rPr lang="ko-KR" altLang="en-US" sz="2000" dirty="0" smtClean="0"/>
              <a:t> 대한 생각</a:t>
            </a:r>
            <a:endParaRPr lang="en-US" altLang="ko-KR" sz="2000" dirty="0" smtClean="0"/>
          </a:p>
          <a:p>
            <a:r>
              <a:rPr lang="en-US" altLang="ko-KR" sz="2000" dirty="0" smtClean="0"/>
              <a:t>(</a:t>
            </a:r>
            <a:r>
              <a:rPr lang="ko-KR" altLang="en-US" sz="2000" dirty="0" smtClean="0"/>
              <a:t>삼상</a:t>
            </a:r>
            <a:r>
              <a:rPr lang="en-US" altLang="ko-KR" sz="2000" dirty="0" smtClean="0"/>
              <a:t>6:19, </a:t>
            </a:r>
            <a:r>
              <a:rPr lang="ko-KR" altLang="en-US" sz="2000" dirty="0" err="1" smtClean="0"/>
              <a:t>삼하</a:t>
            </a:r>
            <a:r>
              <a:rPr lang="en-US" altLang="ko-KR" sz="2000" dirty="0" smtClean="0"/>
              <a:t>6:3-8)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02163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4528" y="1104419"/>
            <a:ext cx="8435222" cy="5461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457257" y="273422"/>
            <a:ext cx="84194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400" dirty="0"/>
              <a:t>삼상</a:t>
            </a:r>
            <a:r>
              <a:rPr lang="en-US" altLang="ko-KR" sz="2400" dirty="0"/>
              <a:t>5:1 </a:t>
            </a:r>
            <a:r>
              <a:rPr lang="ko-KR" altLang="en-US" sz="2400" dirty="0" err="1"/>
              <a:t>블레셋</a:t>
            </a:r>
            <a:r>
              <a:rPr lang="ko-KR" altLang="en-US" sz="2400" dirty="0"/>
              <a:t> 사람이 하나님의 궤를 빼앗아 가지고 </a:t>
            </a:r>
            <a:r>
              <a:rPr lang="ko-KR" altLang="en-US" sz="2400" dirty="0" err="1"/>
              <a:t>에벤에셀에서부터</a:t>
            </a:r>
            <a:r>
              <a:rPr lang="ko-KR" altLang="en-US" sz="2400" dirty="0"/>
              <a:t> </a:t>
            </a:r>
            <a:r>
              <a:rPr lang="ko-KR" altLang="en-US" sz="2400" dirty="0" err="1"/>
              <a:t>아스돗에</a:t>
            </a:r>
            <a:r>
              <a:rPr lang="ko-KR" altLang="en-US" sz="2400" dirty="0"/>
              <a:t> 이르니라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0" t="12775" r="3510" b="8295"/>
          <a:stretch/>
        </p:blipFill>
        <p:spPr bwMode="auto">
          <a:xfrm>
            <a:off x="-8605464" y="722592"/>
            <a:ext cx="8435222" cy="5676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423" y="1115778"/>
            <a:ext cx="7277067" cy="5528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6372200" y="4365104"/>
            <a:ext cx="1584176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err="1" smtClean="0">
                <a:solidFill>
                  <a:srgbClr val="FF0000"/>
                </a:solidFill>
              </a:rPr>
              <a:t>라마다임소빔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6732240" y="2717439"/>
            <a:ext cx="792088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dirty="0" smtClean="0">
                <a:solidFill>
                  <a:srgbClr val="FF0000"/>
                </a:solidFill>
              </a:rPr>
              <a:t>실로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4499992" y="2204864"/>
            <a:ext cx="1152128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dirty="0" err="1" smtClean="0">
                <a:solidFill>
                  <a:srgbClr val="FF0000"/>
                </a:solidFill>
              </a:rPr>
              <a:t>에벤에셀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3419872" y="2132856"/>
            <a:ext cx="792088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dirty="0" err="1" smtClean="0">
                <a:solidFill>
                  <a:srgbClr val="FF0000"/>
                </a:solidFill>
              </a:rPr>
              <a:t>아</a:t>
            </a:r>
            <a:r>
              <a:rPr lang="ko-KR" altLang="en-US" dirty="0" err="1">
                <a:solidFill>
                  <a:srgbClr val="FF0000"/>
                </a:solidFill>
              </a:rPr>
              <a:t>벡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1028423" y="4869160"/>
            <a:ext cx="1023297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mtClean="0">
                <a:solidFill>
                  <a:srgbClr val="FF0000"/>
                </a:solidFill>
              </a:rPr>
              <a:t>아스</a:t>
            </a:r>
            <a:r>
              <a:rPr lang="ko-KR" altLang="en-US" dirty="0" err="1" smtClean="0">
                <a:solidFill>
                  <a:srgbClr val="FF0000"/>
                </a:solidFill>
              </a:rPr>
              <a:t>돗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3347864" y="5589240"/>
            <a:ext cx="792088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dirty="0" smtClean="0">
                <a:solidFill>
                  <a:srgbClr val="FF0000"/>
                </a:solidFill>
              </a:rPr>
              <a:t>가드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4175956" y="5301208"/>
            <a:ext cx="1188132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dirty="0" err="1" smtClean="0">
                <a:solidFill>
                  <a:srgbClr val="FF0000"/>
                </a:solidFill>
              </a:rPr>
              <a:t>벳세메스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4427984" y="4365104"/>
            <a:ext cx="1396448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mtClean="0">
                <a:solidFill>
                  <a:srgbClr val="FF0000"/>
                </a:solidFill>
              </a:rPr>
              <a:t>기럇여아림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451170" y="5949280"/>
            <a:ext cx="8425487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ko-KR" altLang="en-US" sz="2000" dirty="0"/>
              <a:t>삼상</a:t>
            </a:r>
            <a:r>
              <a:rPr lang="en-US" altLang="ko-KR" sz="2000" dirty="0"/>
              <a:t>7:2 </a:t>
            </a:r>
            <a:r>
              <a:rPr lang="ko-KR" altLang="en-US" sz="2000" dirty="0"/>
              <a:t>궤가 </a:t>
            </a:r>
            <a:r>
              <a:rPr lang="ko-KR" altLang="en-US" sz="2000" dirty="0" err="1"/>
              <a:t>기럇여아림에</a:t>
            </a:r>
            <a:r>
              <a:rPr lang="ko-KR" altLang="en-US" sz="2000" dirty="0"/>
              <a:t> 들어간 날부터 이십 년 동안을 오래 </a:t>
            </a:r>
            <a:r>
              <a:rPr lang="ko-KR" altLang="en-US" sz="2000" dirty="0" err="1"/>
              <a:t>있은지라</a:t>
            </a:r>
            <a:r>
              <a:rPr lang="ko-KR" altLang="en-US" sz="2000" dirty="0"/>
              <a:t> 이스라엘 온 족속이 여호와를 </a:t>
            </a:r>
            <a:r>
              <a:rPr lang="ko-KR" altLang="en-US" sz="2000" dirty="0" err="1"/>
              <a:t>사모하니라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13953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ko-KR" altLang="en-US" dirty="0"/>
              <a:t>삼상</a:t>
            </a:r>
            <a:r>
              <a:rPr lang="en-US" altLang="ko-KR" dirty="0"/>
              <a:t>7:4 </a:t>
            </a:r>
            <a:r>
              <a:rPr lang="ko-KR" altLang="en-US" dirty="0"/>
              <a:t>이에 이스라엘 자손이 </a:t>
            </a:r>
            <a:r>
              <a:rPr lang="ko-KR" altLang="en-US" dirty="0" err="1"/>
              <a:t>바알들과</a:t>
            </a:r>
            <a:r>
              <a:rPr lang="ko-KR" altLang="en-US" dirty="0"/>
              <a:t> </a:t>
            </a:r>
            <a:r>
              <a:rPr lang="ko-KR" altLang="en-US" dirty="0" err="1"/>
              <a:t>아스다롯을</a:t>
            </a:r>
            <a:r>
              <a:rPr lang="ko-KR" altLang="en-US" dirty="0"/>
              <a:t> 제하고 여호와만 </a:t>
            </a:r>
            <a:r>
              <a:rPr lang="ko-KR" altLang="en-US" dirty="0" err="1"/>
              <a:t>섬기니라</a:t>
            </a:r>
            <a:endParaRPr lang="ko-KR" altLang="en-US" dirty="0"/>
          </a:p>
          <a:p>
            <a:endParaRPr lang="ko-KR" altLang="en-US" dirty="0"/>
          </a:p>
          <a:p>
            <a:r>
              <a:rPr lang="ko-KR" altLang="en-US" dirty="0"/>
              <a:t>삼상</a:t>
            </a:r>
            <a:r>
              <a:rPr lang="en-US" altLang="ko-KR" dirty="0"/>
              <a:t>7:5 </a:t>
            </a:r>
            <a:r>
              <a:rPr lang="ko-KR" altLang="en-US" dirty="0" err="1"/>
              <a:t>사무엘이</a:t>
            </a:r>
            <a:r>
              <a:rPr lang="ko-KR" altLang="en-US" dirty="0"/>
              <a:t> 가로되 온 이스라엘은 </a:t>
            </a:r>
            <a:r>
              <a:rPr lang="ko-KR" altLang="en-US" b="1" dirty="0" err="1">
                <a:solidFill>
                  <a:srgbClr val="FF0000"/>
                </a:solidFill>
              </a:rPr>
              <a:t>미스바</a:t>
            </a:r>
            <a:r>
              <a:rPr lang="ko-KR" altLang="en-US" dirty="0" err="1"/>
              <a:t>로</a:t>
            </a:r>
            <a:r>
              <a:rPr lang="ko-KR" altLang="en-US" dirty="0"/>
              <a:t> 모이라 내가 너희를 위하여 여호와께 기도하리라 하매</a:t>
            </a:r>
          </a:p>
          <a:p>
            <a:endParaRPr lang="ko-KR" altLang="en-US" dirty="0"/>
          </a:p>
          <a:p>
            <a:r>
              <a:rPr lang="ko-KR" altLang="en-US" dirty="0"/>
              <a:t>삼상</a:t>
            </a:r>
            <a:r>
              <a:rPr lang="en-US" altLang="ko-KR" dirty="0"/>
              <a:t>7:6 </a:t>
            </a:r>
            <a:r>
              <a:rPr lang="ko-KR" altLang="en-US" dirty="0"/>
              <a:t>그들이 </a:t>
            </a:r>
            <a:r>
              <a:rPr lang="ko-KR" altLang="en-US" dirty="0" err="1">
                <a:solidFill>
                  <a:srgbClr val="FF0000"/>
                </a:solidFill>
              </a:rPr>
              <a:t>미스바</a:t>
            </a:r>
            <a:r>
              <a:rPr lang="ko-KR" altLang="en-US" dirty="0" err="1"/>
              <a:t>에</a:t>
            </a:r>
            <a:r>
              <a:rPr lang="ko-KR" altLang="en-US" dirty="0"/>
              <a:t> 모여 물을 길어 여호와 앞에 붓고 그 날에 </a:t>
            </a:r>
            <a:r>
              <a:rPr lang="ko-KR" altLang="en-US" dirty="0">
                <a:solidFill>
                  <a:srgbClr val="FF0000"/>
                </a:solidFill>
              </a:rPr>
              <a:t>금식</a:t>
            </a:r>
            <a:r>
              <a:rPr lang="ko-KR" altLang="en-US" dirty="0"/>
              <a:t>하고 거기서 가로되 우리가 여호와께 범죄하였나이다 하니라 </a:t>
            </a:r>
            <a:r>
              <a:rPr lang="ko-KR" altLang="en-US" dirty="0" err="1">
                <a:solidFill>
                  <a:srgbClr val="FF0000"/>
                </a:solidFill>
              </a:rPr>
              <a:t>사무엘이</a:t>
            </a:r>
            <a:r>
              <a:rPr lang="ko-KR" altLang="en-US" dirty="0">
                <a:solidFill>
                  <a:srgbClr val="FF0000"/>
                </a:solidFill>
              </a:rPr>
              <a:t> </a:t>
            </a:r>
            <a:r>
              <a:rPr lang="ko-KR" altLang="en-US" dirty="0" err="1">
                <a:solidFill>
                  <a:srgbClr val="FF0000"/>
                </a:solidFill>
              </a:rPr>
              <a:t>미스바에서</a:t>
            </a:r>
            <a:r>
              <a:rPr lang="ko-KR" altLang="en-US" dirty="0">
                <a:solidFill>
                  <a:srgbClr val="FF0000"/>
                </a:solidFill>
              </a:rPr>
              <a:t> 이스라엘 자손을 </a:t>
            </a:r>
            <a:r>
              <a:rPr lang="ko-KR" altLang="en-US" dirty="0" err="1">
                <a:solidFill>
                  <a:srgbClr val="FF0000"/>
                </a:solidFill>
              </a:rPr>
              <a:t>다스리니라</a:t>
            </a:r>
            <a:endParaRPr lang="ko-KR" altLang="en-US" dirty="0">
              <a:solidFill>
                <a:srgbClr val="FF0000"/>
              </a:solidFill>
            </a:endParaRP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82821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4528" y="1104419"/>
            <a:ext cx="8435222" cy="5461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0" t="12775" r="3510" b="8295"/>
          <a:stretch/>
        </p:blipFill>
        <p:spPr bwMode="auto">
          <a:xfrm>
            <a:off x="-8605464" y="722592"/>
            <a:ext cx="8435222" cy="5676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423" y="1115778"/>
            <a:ext cx="7277067" cy="5528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직사각형 13"/>
          <p:cNvSpPr/>
          <p:nvPr/>
        </p:nvSpPr>
        <p:spPr>
          <a:xfrm>
            <a:off x="3347864" y="5589240"/>
            <a:ext cx="792088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dirty="0" smtClean="0">
                <a:solidFill>
                  <a:srgbClr val="FF0000"/>
                </a:solidFill>
              </a:rPr>
              <a:t>가드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4644008" y="4005064"/>
            <a:ext cx="1273196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chemeClr val="tx1"/>
                </a:solidFill>
              </a:rPr>
              <a:t>    </a:t>
            </a:r>
            <a:r>
              <a:rPr lang="ko-KR" altLang="en-US" b="1" dirty="0" err="1" smtClean="0">
                <a:solidFill>
                  <a:schemeClr val="tx1"/>
                </a:solidFill>
              </a:rPr>
              <a:t>미스바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7" name="타원 6"/>
          <p:cNvSpPr/>
          <p:nvPr/>
        </p:nvSpPr>
        <p:spPr>
          <a:xfrm>
            <a:off x="5868144" y="4113076"/>
            <a:ext cx="238972" cy="18002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9711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ko-KR" altLang="en-US" dirty="0"/>
              <a:t>삼상</a:t>
            </a:r>
            <a:r>
              <a:rPr lang="en-US" altLang="ko-KR" dirty="0"/>
              <a:t>7:15 </a:t>
            </a:r>
            <a:r>
              <a:rPr lang="ko-KR" altLang="en-US" dirty="0" err="1"/>
              <a:t>사무엘이</a:t>
            </a:r>
            <a:r>
              <a:rPr lang="ko-KR" altLang="en-US" dirty="0"/>
              <a:t> 사는 날 동안에 이스라엘을 다스렸으되</a:t>
            </a:r>
          </a:p>
          <a:p>
            <a:endParaRPr lang="ko-KR" altLang="en-US" dirty="0"/>
          </a:p>
          <a:p>
            <a:r>
              <a:rPr lang="ko-KR" altLang="en-US" dirty="0"/>
              <a:t>삼상</a:t>
            </a:r>
            <a:r>
              <a:rPr lang="en-US" altLang="ko-KR" dirty="0"/>
              <a:t>7:16 </a:t>
            </a:r>
            <a:r>
              <a:rPr lang="ko-KR" altLang="en-US" dirty="0"/>
              <a:t>해마다 </a:t>
            </a:r>
            <a:r>
              <a:rPr lang="ko-KR" altLang="en-US" dirty="0" err="1"/>
              <a:t>벧엘과</a:t>
            </a:r>
            <a:r>
              <a:rPr lang="ko-KR" altLang="en-US" dirty="0"/>
              <a:t> </a:t>
            </a:r>
            <a:r>
              <a:rPr lang="ko-KR" altLang="en-US" dirty="0" err="1"/>
              <a:t>길갈과</a:t>
            </a:r>
            <a:r>
              <a:rPr lang="ko-KR" altLang="en-US" dirty="0"/>
              <a:t> </a:t>
            </a:r>
            <a:r>
              <a:rPr lang="ko-KR" altLang="en-US" dirty="0" err="1"/>
              <a:t>미스바로</a:t>
            </a:r>
            <a:r>
              <a:rPr lang="ko-KR" altLang="en-US" dirty="0"/>
              <a:t> 순회하여 그 모든 곳에서 이스라엘을 다스렸고</a:t>
            </a:r>
          </a:p>
          <a:p>
            <a:endParaRPr lang="ko-KR" altLang="en-US" dirty="0"/>
          </a:p>
          <a:p>
            <a:r>
              <a:rPr lang="ko-KR" altLang="en-US" dirty="0"/>
              <a:t>삼상</a:t>
            </a:r>
            <a:r>
              <a:rPr lang="en-US" altLang="ko-KR" dirty="0"/>
              <a:t>7:17 </a:t>
            </a:r>
            <a:r>
              <a:rPr lang="ko-KR" altLang="en-US" dirty="0"/>
              <a:t>라마로 돌아왔으니 이는 거기 자기 집이 있음이라 거기서도 이스라엘을 다스렸으며 또 거기 </a:t>
            </a:r>
            <a:r>
              <a:rPr lang="ko-KR" altLang="en-US" b="1" dirty="0"/>
              <a:t>여호와를 위하여 단을 쌓았더라</a:t>
            </a:r>
          </a:p>
          <a:p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0567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4641</TotalTime>
  <Words>16128</Words>
  <Application>Microsoft Office PowerPoint</Application>
  <PresentationFormat>화면 슬라이드 쇼(4:3)</PresentationFormat>
  <Paragraphs>1696</Paragraphs>
  <Slides>178</Slides>
  <Notes>85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178</vt:i4>
      </vt:variant>
    </vt:vector>
  </HeadingPairs>
  <TitlesOfParts>
    <vt:vector size="179" baseType="lpstr">
      <vt:lpstr>Office 테마</vt:lpstr>
      <vt:lpstr>사무엘 상하</vt:lpstr>
      <vt:lpstr>사사기 룻기 복습</vt:lpstr>
      <vt:lpstr>PowerPoint 프레젠테이션</vt:lpstr>
      <vt:lpstr>왕을 요구함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사무</vt:lpstr>
      <vt:lpstr>사무엘 상</vt:lpstr>
      <vt:lpstr> שְׁמוּאֵל</vt:lpstr>
      <vt:lpstr>PowerPoint 프레젠테이션</vt:lpstr>
      <vt:lpstr>PowerPoint 프레젠테이션</vt:lpstr>
      <vt:lpstr>PowerPoint 프레젠테이션</vt:lpstr>
      <vt:lpstr>하나님의 이름</vt:lpstr>
      <vt:lpstr>만군(萬軍)의 여호와  יהוה צְבָאֹות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전체구조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사무엘하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사사기 복습</vt:lpstr>
      <vt:lpstr>사사기 복습</vt:lpstr>
      <vt:lpstr>사사기 복습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사사기 복습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사무엘 아들의 교만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사무엘하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다윗의 나태와 교만</vt:lpstr>
      <vt:lpstr>하나님의 약속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하나님이 섭리하심(높이고 낮추심)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사무엘하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다윗 왕 초기</vt:lpstr>
      <vt:lpstr>다윗 왕 중기</vt:lpstr>
      <vt:lpstr>다윗 왕 말기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사무엘 상하</dc:title>
  <dc:creator>Jin</dc:creator>
  <cp:lastModifiedBy>Jin</cp:lastModifiedBy>
  <cp:revision>114</cp:revision>
  <dcterms:created xsi:type="dcterms:W3CDTF">2016-09-27T05:50:20Z</dcterms:created>
  <dcterms:modified xsi:type="dcterms:W3CDTF">2016-10-19T06:09:09Z</dcterms:modified>
</cp:coreProperties>
</file>