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57" r:id="rId5"/>
    <p:sldId id="258" r:id="rId6"/>
    <p:sldId id="294" r:id="rId7"/>
    <p:sldId id="259" r:id="rId8"/>
    <p:sldId id="295" r:id="rId9"/>
    <p:sldId id="260" r:id="rId10"/>
    <p:sldId id="261" r:id="rId11"/>
    <p:sldId id="262" r:id="rId12"/>
    <p:sldId id="296" r:id="rId13"/>
    <p:sldId id="263" r:id="rId14"/>
    <p:sldId id="264" r:id="rId15"/>
    <p:sldId id="297" r:id="rId16"/>
    <p:sldId id="265" r:id="rId17"/>
    <p:sldId id="298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9" r:id="rId30"/>
    <p:sldId id="300" r:id="rId31"/>
    <p:sldId id="277" r:id="rId32"/>
    <p:sldId id="278" r:id="rId33"/>
    <p:sldId id="279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80" r:id="rId45"/>
    <p:sldId id="281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7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90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4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1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4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50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39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24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9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46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7DCD-7854-45BD-BA41-639DADB9B484}" type="datetimeFigureOut">
              <a:rPr lang="ko-KR" altLang="en-US" smtClean="0"/>
              <a:t>2018-01-27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FA10-D009-4DD6-8E50-3D71B295D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0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성경의 역사적 사실성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https://www.youtube.com/watch?v=gkbScI2F1-4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5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" y="1124744"/>
            <a:ext cx="81929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49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0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" y="1124744"/>
            <a:ext cx="81929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73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5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" y="1124744"/>
            <a:ext cx="81929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6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6721" cy="45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8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5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9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9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4734"/>
            <a:ext cx="8352928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7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" y="1043735"/>
            <a:ext cx="8336926" cy="468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34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3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4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8" y="1052736"/>
            <a:ext cx="83209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1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7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1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426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348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3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" y="1124744"/>
            <a:ext cx="81929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14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화면 슬라이드 쇼(4:3)</PresentationFormat>
  <Paragraphs>2</Paragraphs>
  <Slides>45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Office 테마</vt:lpstr>
      <vt:lpstr>성경의 역사적 사실성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성경의 역사적 사실성</dc:title>
  <dc:creator>Hurstville pyung Hwa</dc:creator>
  <cp:lastModifiedBy>Hurstville pyung Hwa</cp:lastModifiedBy>
  <cp:revision>4</cp:revision>
  <dcterms:created xsi:type="dcterms:W3CDTF">2018-01-27T11:17:53Z</dcterms:created>
  <dcterms:modified xsi:type="dcterms:W3CDTF">2018-01-27T12:03:43Z</dcterms:modified>
</cp:coreProperties>
</file>