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notesSlides/notesSlide2.xml" ContentType="application/vnd.openxmlformats-officedocument.presentationml.notesSlide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notesSlides/notesSlide3.xml" ContentType="application/vnd.openxmlformats-officedocument.presentationml.notesSlide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notesSlides/notesSlide4.xml" ContentType="application/vnd.openxmlformats-officedocument.presentationml.notesSlide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notesSlides/notesSlide5.xml" ContentType="application/vnd.openxmlformats-officedocument.presentationml.notesSlide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notesSlides/notesSlide6.xml" ContentType="application/vnd.openxmlformats-officedocument.presentationml.notesSlide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notesSlides/notesSlide7.xml" ContentType="application/vnd.openxmlformats-officedocument.presentationml.notesSlide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notesSlides/notesSlide8.xml" ContentType="application/vnd.openxmlformats-officedocument.presentationml.notesSlide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notesSlides/notesSlide9.xml" ContentType="application/vnd.openxmlformats-officedocument.presentationml.notesSlide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notesSlides/notesSlide10.xml" ContentType="application/vnd.openxmlformats-officedocument.presentationml.notesSlide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notesSlides/notesSlide11.xml" ContentType="application/vnd.openxmlformats-officedocument.presentationml.notesSlide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notesSlides/notesSlide12.xml" ContentType="application/vnd.openxmlformats-officedocument.presentationml.notesSlide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notesSlides/notesSlide13.xml" ContentType="application/vnd.openxmlformats-officedocument.presentationml.notesSlide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notesSlides/notesSlide14.xml" ContentType="application/vnd.openxmlformats-officedocument.presentationml.notesSlide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notesSlides/notesSlide15.xml" ContentType="application/vnd.openxmlformats-officedocument.presentationml.notesSlide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notesSlides/notesSlide20.xml" ContentType="application/vnd.openxmlformats-officedocument.presentationml.notesSlide+xml"/>
  <Override PartName="/ppt/ink/ink700.xml" ContentType="application/inkml+xml"/>
  <Override PartName="/ppt/ink/ink701.xml" ContentType="application/inkml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notesMasterIdLst>
    <p:notesMasterId r:id="rId51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sz="3200" kern="1200">
        <a:solidFill>
          <a:schemeClr val="tx1"/>
        </a:solidFill>
        <a:latin typeface="-소망M" pitchFamily="18" charset="-127"/>
        <a:ea typeface="-소망M" pitchFamily="18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sz="3200" kern="1200">
        <a:solidFill>
          <a:schemeClr val="tx1"/>
        </a:solidFill>
        <a:latin typeface="-소망M" pitchFamily="18" charset="-127"/>
        <a:ea typeface="-소망M" pitchFamily="18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sz="3200" kern="1200">
        <a:solidFill>
          <a:schemeClr val="tx1"/>
        </a:solidFill>
        <a:latin typeface="-소망M" pitchFamily="18" charset="-127"/>
        <a:ea typeface="-소망M" pitchFamily="18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sz="3200" kern="1200">
        <a:solidFill>
          <a:schemeClr val="tx1"/>
        </a:solidFill>
        <a:latin typeface="-소망M" pitchFamily="18" charset="-127"/>
        <a:ea typeface="-소망M" pitchFamily="18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sz="3200" kern="1200">
        <a:solidFill>
          <a:schemeClr val="tx1"/>
        </a:solidFill>
        <a:latin typeface="-소망M" pitchFamily="18" charset="-127"/>
        <a:ea typeface="-소망M" pitchFamily="18" charset="-127"/>
        <a:cs typeface="+mn-cs"/>
      </a:defRPr>
    </a:lvl5pPr>
    <a:lvl6pPr marL="2286000" algn="l" defTabSz="914400" rtl="0" eaLnBrk="1" latinLnBrk="1" hangingPunct="1">
      <a:defRPr kumimoji="1" sz="3200" kern="1200">
        <a:solidFill>
          <a:schemeClr val="tx1"/>
        </a:solidFill>
        <a:latin typeface="-소망M" pitchFamily="18" charset="-127"/>
        <a:ea typeface="-소망M" pitchFamily="18" charset="-127"/>
        <a:cs typeface="+mn-cs"/>
      </a:defRPr>
    </a:lvl6pPr>
    <a:lvl7pPr marL="2743200" algn="l" defTabSz="914400" rtl="0" eaLnBrk="1" latinLnBrk="1" hangingPunct="1">
      <a:defRPr kumimoji="1" sz="3200" kern="1200">
        <a:solidFill>
          <a:schemeClr val="tx1"/>
        </a:solidFill>
        <a:latin typeface="-소망M" pitchFamily="18" charset="-127"/>
        <a:ea typeface="-소망M" pitchFamily="18" charset="-127"/>
        <a:cs typeface="+mn-cs"/>
      </a:defRPr>
    </a:lvl7pPr>
    <a:lvl8pPr marL="3200400" algn="l" defTabSz="914400" rtl="0" eaLnBrk="1" latinLnBrk="1" hangingPunct="1">
      <a:defRPr kumimoji="1" sz="3200" kern="1200">
        <a:solidFill>
          <a:schemeClr val="tx1"/>
        </a:solidFill>
        <a:latin typeface="-소망M" pitchFamily="18" charset="-127"/>
        <a:ea typeface="-소망M" pitchFamily="18" charset="-127"/>
        <a:cs typeface="+mn-cs"/>
      </a:defRPr>
    </a:lvl8pPr>
    <a:lvl9pPr marL="3657600" algn="l" defTabSz="914400" rtl="0" eaLnBrk="1" latinLnBrk="1" hangingPunct="1">
      <a:defRPr kumimoji="1" sz="3200" kern="1200">
        <a:solidFill>
          <a:schemeClr val="tx1"/>
        </a:solidFill>
        <a:latin typeface="-소망M" pitchFamily="18" charset="-127"/>
        <a:ea typeface="-소망M" pitchFamily="18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181" autoAdjust="0"/>
    <p:restoredTop sz="73678" autoAdjust="0"/>
  </p:normalViewPr>
  <p:slideViewPr>
    <p:cSldViewPr>
      <p:cViewPr varScale="1">
        <p:scale>
          <a:sx n="63" d="100"/>
          <a:sy n="63" d="100"/>
        </p:scale>
        <p:origin x="1632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09:42:44.666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 62 2428 0 0,'0'-37'992'0'0,"0"37"-975"0"0,0 0 0 0 0,0-1 0 0 0,0 1-1 0 0,0 0 1 0 0,-1 0 0 0 0,1 0 0 0 0,0-1 0 0 0,0 1-1 0 0,0 0 1 0 0,0 0 0 0 0,0 0 0 0 0,0-1-1 0 0,0 1 1 0 0,0 0 0 0 0,0 0 0 0 0,0-1-1 0 0,0 1 1 0 0,0 0 0 0 0,0 0 0 0 0,0 0 0 0 0,1-1-1 0 0,-1 1 1 0 0,0 0 0 0 0,0 0 0 0 0,0 0-1 0 0,0-1 1 0 0,0 1 0 0 0,0 0 0 0 0,0 0 0 0 0,1 0-1 0 0,-1 0 1 0 0,0-1 0 0 0,0 1 0 0 0,0 0-1 0 0,0 0 1 0 0,1 0 0 0 0,-1 0 0 0 0,0 0-1 0 0,0 0 1 0 0,0 0 0 0 0,1-1 0 0 0,-1 1 0 0 0,0 0-1 0 0,0 0 1 0 0,0 0 0 0 0,1 0 0 0 0,-1 0-1 0 0,0 0 1 0 0,0 0 0 0 0,1 0 0 0 0,-1 0 0 0 0,0 0-1 0 0,0 0 1 0 0,0 0 0 0 0,1 0 0 0 0,-1 1-1 0 0,32-1 6353 0 0,-26 0-5891 0 0,0 1-291 0 0,-5-1-98 0 0,1 1 0 0 0,0-1 1 0 0,0 0-1 0 0,0 0 0 0 0,0 0 0 0 0,0 0 0 0 0,-1 0 1 0 0,1 0-1 0 0,0 0 0 0 0,0-1 0 0 0,0 1 1 0 0,0 0-1 0 0,-1-1 0 0 0,1 0 0 0 0,0 1 0 0 0,1-2 1 0 0,26-8-164 0 0,-28 10 9 0 0,0 0-1 0 0,0 0 1 0 0,-1 0-1 0 0,1 1 1 0 0,0-1-1 0 0,-1 0 1 0 0,1 1 0 0 0,-1-1-1 0 0,1 1 1 0 0,0-1-1 0 0,-1 0 1 0 0,1 1-1 0 0,-1-1 1 0 0,1 1-1 0 0,-1 0 1 0 0,1-1-1 0 0,-1 1 1 0 0,0-1 0 0 0,1 1-1 0 0,-1 0 1 0 0,0-1-1 0 0,1 1 1 0 0,-1 0-1 0 0,0-1 1 0 0,0 1-1 0 0,1 0 1 0 0,-1 0 0 0 0,0-1-1 0 0,0 2 1 0 0,7 13-2744 0 0,-6-15 2712 0 0,-1 0 0 0 0,1 0-1 0 0,-1 0 1 0 0,1 0 0 0 0,-1 0-1 0 0,1 0 1 0 0,-1 0-1 0 0,1 0 1 0 0,-1 0 0 0 0,1 0-1 0 0,-1 0 1 0 0,1 0 0 0 0,-1 0-1 0 0,1 0 1 0 0,-1 0 0 0 0,0-1-1 0 0,14-17-2706 0 0,-9 2 1786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21:14.106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22 0 2420 0 0,'0'0'6705'0'0,"4"3"-6438"0"0,-2-1-245 0 0,0 0 0 0 0,1 0 1 0 0,-1 0-1 0 0,0 0 0 0 0,-1 1 0 0 0,1-1 0 0 0,0 1 0 0 0,-1-1 0 0 0,1 1 0 0 0,-1 0 0 0 0,0 0 1 0 0,0-1-1 0 0,0 1 0 0 0,0 0 0 0 0,0 0 0 0 0,-1 0 0 0 0,0 0 0 0 0,1 4 0 0 0,0 69 286 0 0,-1-46-196 0 0,0 650 884 0 0,-1-667-1031 0 0,0-1 0 0 0,-1 1 0 0 0,0-1 0 0 0,-1 0 0 0 0,-5 16-1 0 0,4-15-71 0 0,0 0 0 0 0,1 0 0 0 0,1 0-1 0 0,-2 22 1 0 0,4-27-237 0 0,-1 0 0 0 0,1 0 0 0 0,-1 0 0 0 0,-1 0 0 0 0,0 0 0 0 0,0 0 0 0 0,0 0 0 0 0,-6 11 0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22:55.314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1 196 2328 0 0,'29'-8'6778'0'0,"29"-22"-4452"0"0,-38 19-2250 0 0,1 0-1 0 0,32-11 0 0 0,314-84 357 0 0,-338 98-1510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22:55.669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39 167 2008 0 0,'-3'-3'241'0'0,"-1"0"1"0"0,1 0-1 0 0,0 0 0 0 0,1-1 0 0 0,-1 1 0 0 0,0-1 0 0 0,1 1 1 0 0,0-1-1 0 0,0 0 0 0 0,0 0 0 0 0,0 0 0 0 0,1 0 1 0 0,0 0-1 0 0,-1 0 0 0 0,0-9 0 0 0,2 10-109 0 0,-1-1 1 0 0,1 1-1 0 0,0 0 0 0 0,0 0 1 0 0,0 0-1 0 0,0-1 0 0 0,0 1 0 0 0,1 0 1 0 0,0 0-1 0 0,0 0 0 0 0,0 0 1 0 0,0 0-1 0 0,0 0 0 0 0,0 0 0 0 0,1 0 1 0 0,-1 0-1 0 0,1 0 0 0 0,0 1 1 0 0,0-1-1 0 0,0 0 0 0 0,3-2 0 0 0,-1 2-43 0 0,0 0-1 0 0,-1 0 0 0 0,1 0 1 0 0,1 0-1 0 0,-1 1 0 0 0,0 0 1 0 0,0 0-1 0 0,1 0 0 0 0,0 0 1 0 0,-1 1-1 0 0,1 0 0 0 0,0 0 0 0 0,-1 0 1 0 0,1 0-1 0 0,0 1 0 0 0,0 0 1 0 0,0 0-1 0 0,0 0 0 0 0,8 2 1 0 0,-9-3-24 0 0,2 1-56 0 0,10 12 471 0 0,-5 0-432 0 0,-1-1 0 0 0,0 2 1 0 0,-1-1-1 0 0,0 1 0 0 0,-1 0 0 0 0,-1 1 1 0 0,0 0-1 0 0,10 30 0 0 0,-11-13 86 0 0,-2 0-1 0 0,-1 0 0 0 0,-3 57 1 0 0,0-56-78 0 0,0-13-41 0 0,-2 1 0 0 0,0-1 0 0 0,-1 0 0 0 0,-1 0 0 0 0,-8 22 0 0 0,5-15-1 0 0,-9 38 1 0 0,7-26-1001 0 0,-29 76 1 0 0,31-102-1229 0 0,5-44-3108 0 0,2 29 5210 0 0,3-16-834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22:56.426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40 295 1612 0 0,'0'0'5345'0'0,"0"-7"-4731"0"0,0-23-70 0 0,1 30-535 0 0,-1-1 1 0 0,0 1-1 0 0,0 0 1 0 0,0 0-1 0 0,0 0 1 0 0,0-1-1 0 0,0 1 1 0 0,0 0-1 0 0,0 0 1 0 0,0 0-1 0 0,0-1 1 0 0,0 1-1 0 0,0 0 1 0 0,0 0-1 0 0,0-1 1 0 0,0 1-1 0 0,0 0 1 0 0,0 0-1 0 0,0 0 1 0 0,0-1-1 0 0,0 1 1 0 0,0 0-1 0 0,0 0 1 0 0,0 0-1 0 0,-1-1 1 0 0,1 1-1 0 0,0 0 1 0 0,0 0-1 0 0,0 0 1 0 0,0-1-1 0 0,0 1 1 0 0,-1 0-1 0 0,1 0 1 0 0,0 0-1 0 0,0 0 1 0 0,0 0-1 0 0,-1 0 1 0 0,1-1-1 0 0,0 1 1 0 0,0 0-1 0 0,0 0 1 0 0,-1 0-1 0 0,1 0 1 0 0,0 0-1 0 0,0 0 1 0 0,-1 0-1 0 0,1 0 1 0 0,0 0-1 0 0,0 0 1 0 0,0 0-1 0 0,-1 0 1 0 0,1 0-1 0 0,0 0 1 0 0,0 0-1 0 0,-1 0 1 0 0,1 0-1 0 0,-26 0 479 0 0,19 0 874 0 0,6-67-854 0 0,2 66-500 0 0,-1 0 0 0 0,0 0 0 0 0,0 0 0 0 0,0 0 1 0 0,1 0-1 0 0,-1 0 0 0 0,1 0 0 0 0,-1 0 0 0 0,1 0 1 0 0,-1 0-1 0 0,1 0 0 0 0,-1 0 0 0 0,1 0 0 0 0,0 1 1 0 0,-1-1-1 0 0,1 0 0 0 0,0 0 0 0 0,0 1 0 0 0,0-1 1 0 0,0 0-1 0 0,-1 1 0 0 0,1-1 0 0 0,0 1 0 0 0,0-1 1 0 0,0 1-1 0 0,2-1 0 0 0,-3 1-4 0 0,55-27 229 0 0,-10 3-61 0 0,1 2-1 0 0,2 2 1 0 0,59-16-1 0 0,-74 28-71 0 0,-9 1-11 0 0,-1 2 0 0 0,2 0 0 0 0,-1 2 1 0 0,28-1-1 0 0,-45 5-79 0 0,0-1-1 0 0,0 1 1 0 0,0 0 0 0 0,0 0 0 0 0,-1 1-1 0 0,1 0 1 0 0,0 0 0 0 0,-1 1 0 0 0,0 0 0 0 0,1 0-1 0 0,9 7 1 0 0,-6-3 28 0 0,-1 1-1 0 0,0-1 0 0 0,-1 1 1 0 0,0 1-1 0 0,0 0 1 0 0,11 17-1 0 0,-9-10 27 0 0,0 2 0 0 0,-1-1-1 0 0,-1 1 1 0 0,-1 0-1 0 0,0 1 1 0 0,-1 0 0 0 0,-2 0-1 0 0,6 35 1 0 0,4 179 559 0 0,-14-224-614 0 0,-1 0 0 0 0,0 0-1 0 0,-1 0 1 0 0,0 0 0 0 0,-1-1-1 0 0,0 1 1 0 0,0-1 0 0 0,0 1-1 0 0,-1-1 1 0 0,-1 0-1 0 0,-7 10 1 0 0,-9 21 7 0 0,16-30-29 0 0,-1 0-1 0 0,0-1 1 0 0,0 0 0 0 0,-11 12-1 0 0,-15 20-272 0 0,30-37 195 0 0,0 0 1 0 0,0 0-1 0 0,0 0 1 0 0,-1 0-1 0 0,1 0 1 0 0,-1-1-1 0 0,0 1 1 0 0,0-1-1 0 0,0 1 0 0 0,0-1 1 0 0,0 0-1 0 0,0 0 1 0 0,-1-1-1 0 0,-3 3 1 0 0,-30 1-7264 0 0,26-11 6166 0 0,-18-22 147 0 0,15 12 40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22:56.753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0 546 2272 0 0,'0'0'2737'0'0,"63"-53"502"0"0,137-119-1777 0 0,-30 24-770 0 0,-95 80-599 0 0,-56 48-385 0 0,1 2 0 0 0,39-28 1 0 0,-40 25-1297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22:57.125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84 337 2356 0 0,'-2'4'458'0'0,"1"0"1"0"0,-1 0-1 0 0,1 1 0 0 0,0-1 0 0 0,0 0 1 0 0,0 8-1 0 0,0-12-415 0 0,1 0 1 0 0,0 1-1 0 0,0-1 1 0 0,0 0-1 0 0,0 0 1 0 0,1 1-1 0 0,-1-1 1 0 0,0 0-1 0 0,0 1 1 0 0,0-1-1 0 0,0 0 1 0 0,0 0-1 0 0,0 1 1 0 0,0-1-1 0 0,0 0 1 0 0,1 0-1 0 0,-1 1 1 0 0,0-1-1 0 0,0 0 1 0 0,0 0-1 0 0,0 1 0 0 0,1-1 1 0 0,-1 0-1 0 0,0 0 1 0 0,0 0-1 0 0,1 1 1 0 0,-1-1-1 0 0,0 0 1 0 0,0 0-1 0 0,1 0 1 0 0,-1 0-1 0 0,0 0 1 0 0,1 0-1 0 0,-1 0 1 0 0,0 0-1 0 0,1 0 1 0 0,19-10 571 0 0,61-46 382 0 0,-45 32-700 0 0,37-32 0 0 0,142-113 251 0 0,-151 120-1221 0 0,-46 33-663 0 0</inkml:trace>
  <inkml:trace contextRef="#ctx0" brushRef="#br0" timeOffset="1">5 625 2284 0 0,'-2'23'3412'0'0,"1"-19"-3150"0"0,0 0 0 0 0,1 0 0 0 0,-1 0 0 0 0,1 0 0 0 0,0 0 0 0 0,0 0 0 0 0,1 0 0 0 0,-1-1 0 0 0,1 1 0 0 0,0 0 0 0 0,2 7 0 0 0,2 1 101 0 0,-1-1 0 0 0,0 1 1 0 0,4 20-1 0 0,0 3 37 0 0,-7-32-488 0 0,1 1 0 0 0,-1 0 1 0 0,0-1-1 0 0,1 1 0 0 0,0-1 0 0 0,0 1 0 0 0,0-1 0 0 0,0 0 1 0 0,0 0-1 0 0,1 0 0 0 0,3 3 0 0 0,-6-5-26 0 0,1-1-1 0 0,0 1 1 0 0,0-1-1 0 0,0 1 1 0 0,0-1-1 0 0,0 1 1 0 0,0-1-1 0 0,0 0 1 0 0,0 0 0 0 0,0 1-1 0 0,0-1 1 0 0,0 0-1 0 0,0 0 1 0 0,0 0-1 0 0,0 0 1 0 0,0 0-1 0 0,0 0 1 0 0,0 0-1 0 0,0-1 1 0 0,0 1-1 0 0,0 0 1 0 0,0 0 0 0 0,0-1-1 0 0,0 1 1 0 0,0-1-1 0 0,0 1 1 0 0,0-1-1 0 0,0 1 1 0 0,0-1-1 0 0,-1 0 1 0 0,1 1-1 0 0,0-1 1 0 0,0 0-1 0 0,-1 0 1 0 0,1 1 0 0 0,0-1-1 0 0,-1 0 1 0 0,1 0-1 0 0,-1 0 1 0 0,1 0-1 0 0,0-1 1 0 0,10-16-923 0 0,12-15-6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22:57.501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 1 2480 0 0,'2'0'256'0'0,"0"1"-1"0"0,1-1 1 0 0,-1 1-1 0 0,0-1 1 0 0,0 1-1 0 0,0 0 1 0 0,0 0-1 0 0,0 0 1 0 0,0 0-1 0 0,0 1 1 0 0,0-1-1 0 0,0 0 1 0 0,-1 1-1 0 0,1-1 1 0 0,0 1-1 0 0,-1 0 1 0 0,1-1-1 0 0,-1 1 1 0 0,0 0-1 0 0,1 0 1 0 0,-1 0-1 0 0,0 0 1 0 0,0 0-1 0 0,1 4 1 0 0,4 9 194 0 0,-1 0 0 0 0,6 25 0 0 0,-2-5 65 0 0,3-2 28 0 0,12 55 0 0 0,-21-77-435 0 0,0 0 0 0 0,1-1 0 0 0,7 16-1 0 0,-7-19-60 0 0,-1 1-1 0 0,0 0 0 0 0,0-1 0 0 0,-1 1 1 0 0,0 0-1 0 0,0 1 0 0 0,0 9 0 0 0,0 72-1894 0 0,-7-79 472 0 0,-19 21-77 0 0,23-31 1281 0 0,-1 1 0 0 0,0-1 0 0 0,0 1 0 0 0,0-1 0 0 0,0 0 0 0 0,0 0 0 0 0,0 0 0 0 0,0 0 0 0 0,0 0 0 0 0,0 0 0 0 0,0-1 0 0 0,-1 1 0 0 0,1-1 0 0 0,0 0 0 0 0,0 1 0 0 0,-1-1 0 0 0,1 0 0 0 0,0 0 0 0 0,-1 0 0 0 0,1-1 0 0 0,0 1 0 0 0,0 0 0 0 0,-1-1 0 0 0,-2-1 0 0 0,0 1-251 0 0,-10-3-609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22:57.860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66 1 3132 0 0,'15'136'5332'0'0,"-13"60"-3877"0"0,-3-103-762 0 0,1-77-625 0 0,-1 0 0 0 0,0 0 0 0 0,-1 1 0 0 0,-1-2 1 0 0,-8 26-1 0 0,5-21 24 0 0,1-1 1 0 0,1 1-1 0 0,-2 27 0 0 0,-8 73-281 0 0,14-116-87 0 0,0 0-508 0 0,0-1 475 0 0,-1 0 0 0 0,0 0-1 0 0,1 0 1 0 0,-1 0 0 0 0,0 0 0 0 0,0 0-1 0 0,-1 0 1 0 0,-2 4 0 0 0,4-7 263 0 0,0 0 0 0 0,0 1 0 0 0,0-1 0 0 0,0 0-1 0 0,0 0 1 0 0,0 0 0 0 0,-5 3-1015 0 0,5-3 1015 0 0,-1 0 0 0 0,1 0 0 0 0,0 0 0 0 0,0 0 0 0 0,-1 0 0 0 0,1 0 0 0 0,0 0-1 0 0,0 0 1 0 0,-1-1 0 0 0,-5-20-1356 0 0,5 0 285 0 0,-1 2 79 0 0</inkml:trace>
  <inkml:trace contextRef="#ctx0" brushRef="#br0" timeOffset="1">140 183 2228 0 0,'2'1'267'0'0,"1"-1"1"0"0,0 1-1 0 0,-1 0 0 0 0,1-1 1 0 0,-1 1-1 0 0,1 0 0 0 0,-1 1 0 0 0,0-1 1 0 0,1 0-1 0 0,-1 1 0 0 0,0-1 0 0 0,0 1 1 0 0,0-1-1 0 0,0 1 0 0 0,0 0 0 0 0,2 3 1 0 0,29 39 1414 0 0,-20-25-1246 0 0,3 0 29 0 0,2-1 0 0 0,20 18-1 0 0,-18-18 14 0 0,23 26 0 0 0,-38-39-440 0 0,1 1 0 0 0,-1-1 0 0 0,1-1 0 0 0,0 1 0 0 0,0-1 0 0 0,0 0 0 0 0,10 5 0 0 0,19 11-50 0 0,-27-13-94 0 0,1-1 0 0 0,0 0 0 0 0,1-1 1 0 0,-1 0-1 0 0,1 0 0 0 0,18 5 1 0 0,-16-8-1473 0 0,-1 0 1 0 0,1 0-1 0 0,23-1 1 0 0,-17-1 493 0 0,0 0 98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22:58.578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1922 3055 2368 0 0,'-9'20'425'0'0,"-1"1"-1"0"0,-1-1 0 0 0,0-1 1 0 0,-1 0-1 0 0,-1 0 0 0 0,-1-2 1 0 0,-1 1-1 0 0,0-2 0 0 0,-1 0 1 0 0,-1-1-1 0 0,-20 14 1 0 0,12-11-110 0 0,0-2 0 0 0,-1-1 0 0 0,0-1 0 0 0,-1-2 1 0 0,-1 0-1 0 0,0-2 0 0 0,-56 13 0 0 0,50-18-33 0 0,0-2-1 0 0,0-1 0 0 0,-42-3 1 0 0,11-1 34 0 0,51 2-271 0 0,-1-1 0 0 0,1-1 0 0 0,0-1 0 0 0,0 0-1 0 0,0-1 1 0 0,1 0 0 0 0,-1-1 0 0 0,1 0 0 0 0,-17-10-1 0 0,8 4 14 0 0,-189-79 544 0 0,173 70-495 0 0,0-2 1 0 0,1-1-1 0 0,1-2 0 0 0,-41-37 1 0 0,1 2 84 0 0,47 37-116 0 0,2-1 0 0 0,0-1-1 0 0,1-2 1 0 0,2-1 0 0 0,-35-50-1 0 0,30 33 5 0 0,3-2 0 0 0,1 0 0 0 0,-22-62 0 0 0,33 74-47 0 0,-10-27 41 0 0,-26-102 0 0 0,11-24-29 0 0,-27-345 1 0 0,62 461-69 0 0,-20-609 147 0 0,26 646-133 0 0,0 0 0 0 0,2 0-1 0 0,15-56 1 0 0,-13 64 9 0 0,5-23-21 0 0,3 2 0 0 0,38-92 0 0 0,-41 116 28 0 0,1 1 1 0 0,2 1-1 0 0,0 0 1 0 0,1 1-1 0 0,1 1 1 0 0,1 0-1 0 0,1 1 1 0 0,1 1-1 0 0,0 1 0 0 0,1 0 1 0 0,1 2-1 0 0,0 0 1 0 0,1 1-1 0 0,1 2 1 0 0,0 0-1 0 0,1 1 1 0 0,47-14-1 0 0,30 1-16 0 0,1 3 0 0 0,1 6 1 0 0,1 3-1 0 0,157 4 0 0 0,-235 9 10 0 0,0 1-1 0 0,0 1 1 0 0,0 1-1 0 0,40 12 1 0 0,-30-6 9 0 0,70 20 29 0 0,-3 4 0 0 0,0 5-1 0 0,-3 4 1 0 0,141 84 0 0 0,-191-98-42 0 0,-1 2 0 0 0,-2 2 0 0 0,-1 2-1 0 0,46 47 1 0 0,-63-53 3 0 0,-2 1 0 0 0,-1 2 1 0 0,-2 1-1 0 0,-1 1 0 0 0,-1 0 0 0 0,28 64 1 0 0,-22-28 29 0 0,-4 1 1 0 0,-3 1-1 0 0,-3 1 1 0 0,-3 1 0 0 0,7 92-1 0 0,-4 387 314 0 0,-18-536-336 0 0,-2 52 73 0 0,-18 117-1 0 0,13-138-37 0 0,-61 344 154 0 0,43-289-97 0 0,-60 155 0 0 0,9-70-39 0 0,-8-3 0 0 0,-122 197-1 0 0,175-337-15 0 0,21-32-15 0 0,0 1 1 0 0,-14 28 0 0 0,24-42-31 0 0,-3 8 13 0 0,0 0-1 0 0,-1-1 1 0 0,0 1 0 0 0,0-1 0 0 0,-1 0-1 0 0,0-1 1 0 0,0 1 0 0 0,-1-1 0 0 0,1 0-1 0 0,-9 7 1 0 0,12-12 7 0 0,-1-7-530 0 0,0-27 285 0 0,-12-73-8665 0 0,15 85 5557 0 0,0-4 2341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09T09:35:36.156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1,'104'189,"-60"-114,-34-60,0 0,22 22,-4-4,-20-22,2 2,0 0,1-1,1 0,17 15,-28-27,0 1,-1-1,1 1,-1-1,1 0,0 1,0-1,-1 0,1 0,0 1,-1-1,1 0,0 0,0 0,-1 0,1 0,0 0,0 0,0 0,-1 0,1 0,0-1,-1 1,1 0,0 0,0-1,-1 1,1 0,0-1,-1 1,1-1,-1 1,1-1,-1 1,1-1,-1 1,1-1,-1 0,1 1,-1-1,1 0,-1 1,0-1,0 0,1 1,-1-1,0 0,0 0,0 1,0-1,0 0,0-1,5-47,-5 44,1-21,1-7,-2 0,-5-52,0 76,-2 16,-1 19,4 6,1 0,3 35,0-63,1-29,1 8,-2 0,0 0,0 0,-7-33,2 37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09T09:35:36.157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1137 1943,'248'-54,"-128"24,-15 6,227-44,-326 67,-1 0,0 0,0 0,1 0,-1 1,0 0,0 0,1 0,-1 1,0 0,1 0,-1 0,9 4,-13-5,0 1,-1-1,1 1,-1-1,1 1,-1 0,1-1,-1 1,0-1,1 1,-1 0,0-1,1 1,-1 0,0 0,0-1,0 1,1 0,-1 0,0-1,0 1,0 0,0-1,0 1,-1 0,1 0,0-1,0 1,0 0,-1 0,1-1,0 1,-1 0,1-1,0 1,-2 0,-22 24,-7-5,-2-1,0-1,0-2,-2-1,-48 13,71-24,-365 111,168-53,-233 60,435-121,1 1,0-1,-1 0,1 0,-10-1,16 0,0 0,0 0,0 0,-1 0,1 0,0 0,0-1,0 1,0 0,0 0,0 0,0-1,-1 1,1 0,0 0,0 0,0-1,0 1,0 0,0 0,0 0,0-1,0 1,0 0,0 0,0 0,0-1,0 1,0 0,0 0,0 0,1-1,-1 1,0 0,0 0,0 0,0-1,0 1,0 0,0 0,1 0,-1 0,0 0,0-1,0 1,1 0,-1 0,0 0,0 0,0 0,0 0,1 0,-1 0,30-23,238-130,22 16,-201 97,362-152,-384 162,-57 21,-10 8,0 1,0 0,0 0,0 0,0-1,0 1,0 0,0 0,0-1,0 1,0 0,0 0,0 0,0-1,0 1,0 0,0 0,0 0,0 0,-1-1,1 1,0 0,0 0,0 0,0 0,0 0,-1-1,1 1,0 0,0 0,0 0,-1 0,1 0,0 0,0 0,0 0,-1 0,1 0,0 0,-14-3,1 1,-1 1,1 1,-1 0,1 0,-1 2,-19 3,-11 1,-1032 138,596-74,385-59,90-10,0-1,0 0,0 0,0-1,0 1,-7-3,11 3,1 0,0 0,0 0,-1 0,1 0,0-1,0 1,0 0,-1 0,1 0,0 0,0 0,0-1,-1 1,1 0,0 0,0-1,0 1,0 0,-1 0,1 0,0-1,0 1,0 0,0-1,0 1,0 0,0 0,0-1,0 1,0 0,0 0,0-1,0 1,0 0,0 0,0-1,0 1,0 0,17-16,49-25,96-43,-84 45,-77 38,485-229,-365 187,-107 38,-16 4,-28 7,12-3,-52 8,-98 3,163-14,1 0,0 0,-1 0,1 0,0-1,0 0,-1 0,1 0,0 0,0-1,0 1,0-1,0 0,0 0,1-1,-5-2,6 2,0 1,0-1,1 0,-1 1,1-1,0 0,0 0,0 0,0 0,0 0,1 0,-1 0,1 0,0 0,0 0,0-1,0 1,0 0,1 0,-1 0,1 0,2-5,0-3,1 1,0 0,1 0,0 0,0 1,1 0,10-13,6-3,29-25,-6 5,-43 44,-1-1,1 1,-1-1,0 0,1 0,-1 1,0-1,0 0,-1 0,1 0,0 0,-1 0,1 0,-1 0,1 0,-1-1,0 1,0 0,0 0,0 0,-1 0,0-4,-1-1,-1 0,0 0,0 0,-1 1,-5-8,-12-25,18 32,1-1,0 0,0 0,1 0,0 0,0-1,1 1,0 0,0 0,1 0,2-9,3-7,1 1,12-31,-10 34,-1-1,-2 0,7-33,-12 45,0 0,0-1,-1 1,0 0,-1-1,0 1,0 0,-1 0,0 0,-1 0,0 0,0 0,-1 1,0-1,-1 1,1 0,-2 0,1 1,-1 0,-10-11,-3 0,-2 1,0 0,-42-25,47 32,1-2,1 1,-1-2,2 0,-22-27,22 24,-1 0,-1 1,0 1,-22-16,22 21,8 5,1 0,-1 0,1-1,0 0,-10-10,15 13,0 1,0 0,1 0,-1-1,0 1,1 0,-1-1,1 1,-1 0,1-1,-1 1,1-1,0 1,0-1,0 1,0-1,0 1,0-1,0 1,1-1,-1 1,0-1,1 1,-1 0,1-1,0 1,-1 0,1-1,0 1,0 0,0 0,0 0,0 0,0 0,0 0,2-2,7-6,2 1,-1-1,1 2,0 0,1 0,0 1,0 1,22-7,1 2,0 2,41-4,24 5,140 8,-86 3,198-4,-327 1,-1 1,0 2,0 0,0 2,0 1,32 14,67 46,-101-57,0-1,0-1,1-1,32 5,42 11,-69-15,0 0,45 4,41-2,-49-2,0-3,0-3,93-9,-125 2,15 0,-1-3,90-26,-133 32,37-11,-40 13,0-1,0 0,0 1,0 0,0-1,0 1,0 0,1 0,-1 0,0 1,0-1,0 0,0 1,0-1,3 2,-7-1,1 0,0 0,-1 0,1 0,0 0,-1 0,1 0,-1-1,1 1,-1-1,1 1,-1-1,0 1,-2-1,-66 14,-1-2,-104 2,-153-14,187-2,-159-25,16 0,268 27,-499 1,406 13,86-9,1-1,0-1,-1-2,1 0,-1-1,-34-5,40-1,17 6,0 0,0 0,0 0,0 0,0-1,0 1,0 0,-1 0,1 0,0 0,0 0,0 0,0-1,0 1,0 0,0 0,0 0,0 0,0 0,0-1,0 1,0 0,0 0,0 0,0 0,0 0,0-1,0 1,0 0,0 0,0 0,0 0,0 0,0-1,0 1,0 0,1 0,-1 0,0 0,0 0,0 0,0-1,0 1,0 0,0 0,1 0,-1 0,3-1,0-1,0 1,0 0,0 0,0 1,0-1,0 0,4 1,20-2,1 2,37 5,589 80,2 32,-627-112,271 48,502 25,-778-78,-5 0,0 1,23 4,-41-5,1 0,-1 1,0-1,0 0,1 1,-1-1,0 1,0-1,1 1,-1-1,0 1,0 0,0 0,0 0,0 0,0-1,0 1,1 2,-2-2,1 0,-1 0,0-1,0 1,0 0,0 0,0 0,0 0,0 0,0 0,0-1,0 1,0 0,-1 0,1 0,0 0,-1-1,1 1,-1 0,1 0,-1 0,-3 4,0 0,0-1,0 1,-1-1,0 0,-9 6,-27 15,-1-3,0-1,-70 22,-145 29,-288 24,286-55,-352 50,128-21,404-55,-25 3,92-19,12-2,22-9,53-16,83-19,92-11,-170 41,1186-223,-1068 209,-149 18,-37 3,-19 2,-26-3,-32-1,-1 3,-85-1,69 6,-1003-24,1066 29,-28-2,45 1,0 0,-1 0,1-1,0 1,0-1,0 1,0-1,-1 0,1 0,0 0,0 0,0 0,1-1,-4-1,5 2,0 1,-1-1,1 1,0 0,0-1,0 1,-1-1,1 1,0-1,0 1,0-1,0 1,0-1,0 1,0-1,0 1,0-1,0 1,0-1,1 1,-1-1,0 1,0-1,0 1,1-1,-1 1,0 0,0-1,1 1,-1-1,0 1,1 0,-1-1,1 1,-1 0,0-1,1 1,-1 0,1-1,7-4,1-1,-1 1,1 1,0-1,0 1,14-4,66-13,-59 14,81-15,1 4,165-5,-251 25,-26-2,0 0,0 0,0 0,0 0,0 0,0 0,1 0,-1 0,0 0,0 1,0-1,0 0,0 0,0 0,0 0,0 0,0 0,0 0,0 0,0 0,0 1,0-1,0 0,0 0,0 0,0 0,0 0,0 0,0 0,0 0,0 1,0-1,0 0,0 0,0 0,0 0,0 0,0 0,0 0,0 0,0 1,0-1,0 0,0 0,0 0,0 0,-1 0,1 0,0 0,0 0,0 0,0 0,0 0,0 0,0 0,0 0,-1 0,-16 9,-19 4,-2-2,-56 10,65-15,-1512 263,1467-262,73-7,0 0,0 0,0 0,0 0,0-1,0 1,0 0,0 0,0 0,0-1,0 1,0-1,0 1,0 0,0-1,-1-1,2 2,0 0,-1-1,1 1,0-1,0 1,0 0,0-1,0 1,0-1,0 1,0 0,0-1,0 1,0-1,0 1,1 0,-1-1,0 1,0 0,0-1,0 1,1-1,-1 1,0 0,0 0,1-1,-1 1,26-22,14-1,1 2,0 2,2 2,0 1,1 2,67-11,-98 22,-7 1,0 1,0 0,0 0,0 0,0 0,0 1,0 0,11 2,-15 1,-10 2,-19 5,0-2,0-1,-48 7,16-4,48-7,-25 4,35-7,0 0,-1 0,1 1,-1-1,1 0,0 0,-1 0,1 0,0-1,-1 1,1 0,-1-1,1 1,0-1,0 1,-1-1,0 0,2 0,0 1,0-1,0 0,0 1,0-1,0 0,0 1,0-1,0 1,1-1,-1 0,0 1,0-1,1 1,-1-1,0 1,1-1,-1 1,1-1,-1 1,0-1,1 1,-1 0,1-1,-1 1,1 0,0-1,-1 1,1 0,-1 0,1 0,0-1,26-13,1 2,0 1,1 0,0 3,37-8,-6 2,-49 11,366-84,-354 83,0 1,0 0,1 2,25 2,-43 0,1 0,-1 0,0 1,0-1,0 1,0 0,0 1,9 5,-12-6,0 0,0 1,0-1,-1 1,1-1,-1 1,0 0,0 0,0 0,0 0,0 0,-1 0,1 0,-1 1,0-1,1 6,-1 0,0-1,-1 0,0 1,0-1,-1 0,0 1,0-1,-1 0,0 0,-1 0,1 0,-8 12,-4 7,-1-1,-22 28,-3-1,-3-1,-72 67,-111 77,198-173,-1 5,27-23,15-6,189-55,1168-261,-1322 307,180-26,-224 35,0 1,0 0,0 0,0 0,0 0,0 0,-1 1,1 0,0 0,0 0,5 3,-8-4,-1 0,0 1,1-1,-1 0,0 1,1-1,-1 0,0 1,0-1,0 1,1-1,-1 0,0 1,0-1,0 1,0-1,0 1,0-1,0 0,0 1,0-1,0 1,0-1,0 1,0-1,0 1,0-1,-1 0,1 1,0-1,0 1,0-1,-1 1,-1 2,0 0,-1 0,1-1,-1 1,1-1,-1 1,-4 2,-21 13,-48 24,-104 43,-630 244,415-174,176-67,-472 196,616-253,72-30,10-5,46-21,126-52,90-32,833-234,32 111,-1092 225,184-24,-220 30,0 1,0 0,-1 0,1 0,0 0,0 1,9 3,-15-4,1 0,-1 0,1 0,-1 1,0-1,1 0,-1 0,1 1,-1-1,0 0,1 1,-1-1,0 0,0 1,1-1,-1 0,0 1,0-1,0 1,1-1,-1 0,0 1,0-1,0 1,0-1,0 1,-8 15,-2-7,-1 0,1 0,-2 0,-21 11,-61 28,60-32,-596 249,390-171,213-83,-432 169,383-156,76-23,-1-1,1 0,0 0,-1 0,1 0,0 0,-1 0,1 1,0-1,-1 0,1 0,0 0,-1 0,1 0,0 0,-1 0,1-1,0 1,-1 0,1 0,0 0,0 0,-1 0,1 0,0-1,-1 1,1 0,0 0,0 0,-1-1,1 1,0 0,-1-1,12-11,29-14,1 3,1 1,66-25,-79 34,779-268,29 61,-743 197,-76 19,432-96,-388 93,-61 7,-1 0,0 0,1 0,-1-1,0 1,1 0,-1 0,1 0,-1 0,0 0,1 0,-1 0,0 0,1 0,-1 0,0 0,1 1,-1-1,0 0,1 0,-1 0,0 0,1 0,-1 1,0-1,1 0,-1 0,0 1,0-1,1 0,-1 0,0 1,0-1,0 0,1 1,-1-1,0 0,0 1,0-1,0 0,0 1,0-1,0 0,0 1,1-1,-1 0,0 1,-1-1,1 1,0-1,0 0,0 1,0-1,0 0,0 1,0-1,0 0,-1 1,1-1,0 0,0 0,0 1,-1-1,1 0,0 1,0-1,-1 0,-6 6,0 0,0-1,-1-1,1 1,-11 4,-572 247,380-171,-749 327,921-396,82-36,330-119,23 20,-349 106,983-270,-881 250,-118 22,-32 10,0 1,0 0,1 0,-1 0,0 0,0-1,1 1,-1 0,0 0,0-1,0 1,1 0,-1 0,0-1,0 1,0 0,0 0,0-1,0 1,1 0,-1-1,0 1,0 0,0-1,0 1,0 0,0 0,0-1,0 1,0-1,-14-9,-312-117,261 109,46 15,1-2,0 0,0-1,-25-13,39 17,0 0,0-1,0 1,1-1,-1 0,1 0,-1-1,1 1,0 0,1-1,-1 0,1 0,-1 0,1 0,0 0,1 0,-1-1,1 1,0 0,0-1,0 1,0-1,1-5,0 7,0-1,1 1,-1-1,1 1,0-1,0 1,0 0,1-1,-1 1,1 0,-1 0,1 0,0 0,1 0,-1 1,0-1,1 1,4-5,6-3,1 1,27-15,-26 16,61-34,3 3,1 4,1 3,2 4,127-25,-206 54,-11 5,-24 10,-54 16,-1-4,-108 22,-186 17,-401 41,737-103,40-6,11-5,17-9,622-322,-606 316,-36 17,-6 3,-16 5,-27 8,-81 26,-360 127,439-148,34-16,18-8,27-11,128-41,179-41,-235 71,831-197,-897 219,0 1,44 0,-67 4,1-1,-1 0,0-1,-1-1,1 0,25-14,5-1,-29 13,-1-2,18-11,21-11,3-3,-30 16,-26 19,-1 0,1 0,-1 0,1 0,-1 0,0 0,1 0,-1 0,0 0,0 0,0 0,0 0,1 1,-2-1,1 0,0 0,0 1,-5 52,-1 0,-4 0,-1-1,-3-1,-32 82,23-85,-55 88,23-44,49-81,-1 0,0-1,0 0,-1 0,-1-1,0 0,0 0,-1-1,0 0,-18 11,-28 18,-22 15,-92 47,-239 92,388-183,8-2,-1-1,1 0,-1-1,0-1,-1 0,-21 2,34-6,0 0,0 0,0 0,0 0,0 0,0 0,0-1,0 1,0-1,0 1,0-1,1 0,-1 0,0 0,0 0,1 0,-1 0,0 0,1-1,0 1,-1 0,1-1,0 1,-1-1,1 0,0 1,0-1,0 0,1 0,-1 0,0 1,1-1,-1 0,1 0,-1 0,1 0,0 0,0 0,0-3,1-2,-1 1,1-1,0 1,0 0,1 0,0-1,0 1,0 0,1 1,0-1,5-7,12-11,2 1,0 1,1 1,28-19,-1 0,-23 19,1 0,1 2,1 1,1 2,45-19,10-9,-85 44,-1-1,1 1,0-1,-1 1,1 0,-1-1,1 1,0 0,-1 0,1 0,0-1,0 1,-1 0,1 0,0 0,-1 0,1 0,0 0,0 0,-1 0,1 0,0 1,-1-1,1 0,0 0,-1 1,1-1,0 0,0 1,-1 0,1 0,-1 0,1 1,-1-1,1 0,-1 0,0 0,0 0,0 0,0 1,0-1,0 0,0 0,0 0,0 2,-2 4,1-1,-1 1,0-1,0 0,-5 8,-26 25,28-34,0 0,1 0,-1 0,1 1,-7 11,11-17,0 0,0 0,0 0,0 0,0 0,0 0,0-1,0 1,0 0,1 0,-1 0,0 0,0 0,0 0,0 0,0 0,0 0,0 0,1 0,-1 0,0 0,0 0,0 0,0 0,0 0,0 0,0 0,1 0,-1 0,0 0,0 0,0 0,0 0,0 0,0 0,1 0,-1 0,0 0,0 0,0 0,0 0,0 0,0 0,0 0,0 0,0 1,1-1,-1 0,0 0,0 0,0 0,0 0,0 0,0 0,0 0,0 1,0-1,0 0,0 0,0 0,0 0,0 0,0 1,32-17,35-22,-1-1,-49 31,320-189,-274 157,-55 36,-9 6,-32 22,-31 20,-1-3,-134 62,319-165,-75 39,364-164,-401 184,1-1,1 0,-1 1,1 0,0 1,13-2,-22 4,1 0,-1 0,0 0,1 0,-1 0,1 0,-1 1,1-1,-1 0,1 1,-1 0,0-1,1 1,-1 0,0-1,0 1,1 0,-1 0,0 0,0 0,0 0,0 0,0 0,0 1,-1-1,1 0,0 1,-1-1,1 0,-1 1,1-1,-1 0,1 1,-1-1,0 1,0-1,0 1,0-1,0 1,0-1,0 1,-1 1,-1 11,-1 1,0-1,-1 0,-1 0,0 0,-1 0,0-1,-13 18,-3 13,-3 3,-32 46,23-49,23-31,0 1,-9 16,10-15,-1 0,0-1,-1 0,0-1,-1 0,-1-1,-23 16,-116 64,114-70,-72 34,-3-5,-159 49,7-27,179-52,-22 1,0-5,-132 4,164-11,0 3,1 3,-85 31,47-14,11-13,46-11,45-7,0 0,0-1,0 0,-24-2,32 1,-1-1,1 0,-1 0,1 0,0-1,0 1,0-1,0 0,0 0,0 0,0-1,0 1,1-1,0 0,-1 0,-3-5,6 7,1 1,-1-1,1 1,-1-1,1 1,-1-1,1 1,-1-1,1 0,0 1,-1-1,1 0,0 1,0-1,-1 0,1 1,0-1,0 0,0 1,0-1,0 0,0 0,0 1,0-1,0 0,0 1,0-1,1 0,-1 0,0 1,0-1,1 0,-1 1,0-1,1 1,-1-1,1 0,-1 1,1-1,-1 1,1-1,-1 1,1 0,-1-1,1 1,0-1,-1 1,1 0,0-1,-1 1,1 0,0 0,-1 0,1 0,0 0,-1-1,2 2,48-4,228 31,-129-9,-11-3,250 20,-306-33,0-3,141-19,-182 10,42-13,36-9,-93 26,0-1,-1-1,1-1,-1-1,-1-2,0 0,-1-1,40-29,18-16,74-57,-136 95,-1 0,-1-1,21-31,11-13,-32 41,-13 17,0 0,1 0,0 1,0-1,11-8,-15 13,-1 1,1 0,-1-1,0 1,1 0,-1-1,1 1,-1 0,1 0,-1 0,1-1,-1 1,1 0,0 0,-1 0,1 0,-1 0,1 0,-1 0,1 0,-1 0,1 0,-1 0,1 0,-1 1,1-1,-1 0,1 0,-1 0,1 1,-1-1,1 0,0 1,7 19,-7 27,-3-37,0 0,0 0,-1 0,0-1,-1 1,0-1,0 0,-1 0,-1 0,-7 10,1-4,0-1,0-1,-1 1,-28 19,7-11,-2-2,0-2,-1-1,-72 21,8-2,18-3,-125 31,203-63,0 1,1-1,-1 1,0 0,1 0,0 0,-8 6,11-8,1 1,-1 0,0-1,0 1,1 0,-1-1,0 1,1 0,-1 0,0 0,1 0,-1 0,1-1,0 1,-1 0,1 0,0 0,0 0,-1 0,1 0,0 0,0 0,0 0,0 0,0 0,0 0,1 0,-1 0,0 0,1 0,-1 0,0 0,1 0,-1 0,1 0,-1 0,1 0,0 0,-1-1,1 1,0 0,-1-1,2 2,10 9,0 0,0 0,1-2,0 1,1-2,0 1,0-2,1 0,30 9,18 4,-40-12,1-1,-1 0,1-2,34 3,-51-8,-1 0,1 1,-1-1,1 2,-1-1,0 1,0 0,0 0,0 0,0 1,0 0,0 0,-1 0,0 1,0 0,0 0,0 1,8 8,14 17,-1 1,39 63,-64-93,-1-1,0 1,1-1,-1 1,0 0,1-1,-1 1,0-1,0 1,1 0,-1-1,0 1,0 0,0-1,0 1,0 0,0-1,0 1,0 0,0 0,0-1,0 1,0 0,-1-1,1 1,0-1,0 1,-1 0,1-1,-1 1,1-1,0 1,-1-1,1 1,-1-1,1 1,-1-1,1 1,-1-1,1 0,-1 1,0-1,1 0,-1 1,0-1,1 0,-1 0,0 0,1 0,-1 0,0 1,1-1,-1 0,0-1,-1 1,-43-2,42 1,-33-7,-1-2,1-1,1-2,-67-35,35 6,384 186,-172-81,-142-61,0-1,0 1,0 0,0-1,-1 1,1 0,0 1,-1-1,1 0,-1 1,0 0,0-1,0 1,0 0,-1 0,1 0,-1 0,1 0,-1 1,0-1,0 0,-1 0,1 1,-1-1,1 1,-1-1,0 0,-1 1,1-1,0 1,-3 5,0 5,-1 0,0 0,-1-1,-1 1,0-1,-11 16,6-14,0 0,-1 0,0-1,-1 0,-20 15,-79 53,71-53,6-7,0-1,-2-1,0-2,-1-2,-47 14,59-21,15-5,0 0,-1 0,1-1,-1-1,-17 2,26-4,0 0,0-1,0 1,-1 0,1-1,0 0,0 0,0 0,0 0,0 0,0-1,1 1,-1-1,0 0,1 0,-1 0,1 0,0 0,-1 0,1-1,0 1,0-1,1 1,-1-1,-1-4,-2-4,1 1,0-2,1 1,0 0,-1-15,3 16,-1 0,0 0,0 0,-1 0,0 1,-1-1,0 1,-10-17,3 12,-1 0,0 1,-1 0,0 0,-1 2,0-1,-29-15,19 14,0 2,-1 0,0 1,-43-9,1 6,-1 4,0 2,-87 3,-10 5,1 7,0 7,-205 46,-590 202,127 58,375-94,454-226,-15 13,17-14,1 0,0 0,0 0,0 0,0 0,0 1,0-1,0 0,0 0,0 0,0 0,0 0,0 0,0 1,0-1,0 0,0 0,0 0,0 0,0 1,0-1,0 0,0 0,0 0,0 0,0 0,0 0,0 1,1-1,-1 0,0 0,0 0,0 0,0 0,0 0,0 0,0 0,1 1,-1-1,0 0,0 0,0 0,0 0,0 0,0 0,1 0,-1 0,0 0,0 0,0 0,1 0,22 0,79-12,124-33,111-43,-304 78,255-73,478-206,-647 227,-68 34,56-22,-105 49,0 0,0 0,-1 0,1 1,0-1,0 1,0-1,0 1,0 0,0 0,-1 0,1 0,0 0,0 0,0 1,0-1,2 1,-3 0,0-1,-1 1,1 0,-1-1,1 1,-1 0,1 0,-1-1,1 1,-1 0,1 0,-1 0,0-1,0 1,1 0,-1 0,0 0,0 0,0 0,0 0,0 0,0-1,0 1,-1 2,-1 5,0 0,-1 0,1 0,-2 0,1 0,-6 7,-7 10,-1-1,-1-1,-1-1,-1-1,-1 0,-1-1,-30 20,-12 4,-105 53,-39 8,-76 40,260-131,-42 17,59-30,14-7,78-38,118-45,-155 69,-5 2,694-298,-627 265,337-175,-340 161,-107 65,1-1,-1 1,0 0,0 0,1-1,-1 1,0 0,1 0,-1-1,0 1,1 0,-1 0,0 0,1-1,-1 1,0 0,1 0,-1 0,1 0,-1 0,0 0,1 0,-1 0,0 0,1 0,-1 0,1 0,-1 0,0 0,1 0,-1 1,0-1,1 0,-1 0,0 0,1 1,-1-1,0 0,1 0,-1 1,0-1,1 0,-1 1,-5 20,-20 27,24-47,-19 31,-2-1,-1-1,-2-1,-42 38,-125 91,126-107,-265 205,-442 369,749-605,-18 20,169-187,-68 83,219-220,-72 78,-200 200,4-5,1 0,0 1,0 0,23-15,-33 24,0 1,-1-1,1 1,0-1,-1 1,1-1,0 1,0-1,0 1,0 0,-1-1,1 1,0 0,0 0,0 0,0 0,0 0,0 0,0 0,-1 0,1 0,0 0,0 0,0 1,0-1,0 0,0 0,-1 1,1-1,0 1,0-1,-1 1,1-1,0 1,-1-1,1 1,0 0,-1-1,1 1,-1 0,1 1,0 1,0 0,0 0,-1 0,1 0,-1 0,0 0,0 1,0-1,-1 0,1 0,-2 5,-9 30,-2-1,-1 0,-2-1,-2 0,-1-1,-45 60,-5-6,-93 92,27-50,-195 146,227-192,105-88,9-6,0 0,1 0,0 1,18-10,8 7,-37 11,-1 0,1 0,-1 0,1 0,-1-1,1 1,-1 0,1 0,-1 0,1 0,-1 0,0 1,1-1,-1 0,1 0,-1 0,1 0,-1 0,1 1,-1-1,0 0,1 0,-1 1,1 0,-1 0,0 0,-1-1,1 1,0 0,-1 0,1 0,-1 0,1 0,-1 0,1 0,-1-1,0 1,1 0,-1-1,0 1,0 0,1-1,-2 1,-16 14,-1-2,-22 13,2-2,11-7,28-17,0 0,0 0,0 0,0-1,0 1,0 0,0 0,0 0,0-1,0 1,0 0,0 0,0 0,0-1,0 1,0 0,0 0,0 0,0 0,0-1,0 1,0 0,0 0,-1 0,1 0,0-1,0 1,0 0,0 0,0 0,0 0,-1 0,1 0,0 0,0-1,0 1,0 0,-1 0,1 0,0 0,0 0,0 0,-1 0,1 0,0 0,0 0,0 0,-1 0,1 0,0 0,0 0,0 0,0 0,-1 0,1 0,0 0,0 1,0-1,0 0,-1 0,1 0,0 0,6-12,0 1,1 0,0 0,1 0,0 1,15-15,-5 4,474-487,-450 466,289-293,-326 330,-1 0,2 1,-1 0,0 0,1 0,0 0,0 1,0 0,0 0,10-3,-13 6,0-1,-1 1,1 0,-1-1,1 1,0 0,-1 1,1-1,0 0,-1 1,1-1,-1 1,1 0,-1 0,1 0,-1 0,0 1,0-1,1 0,-1 1,0 0,0-1,0 1,0 0,-1 0,1 0,-1 0,3 5,11 19,-3 1,0 0,-1 1,-2 0,-1 1,-1 0,-1 0,-2 0,1 39,-5-64,0 0,0 1,0-1,-1 0,0 1,-2 7,3-12,0 0,0 1,0-1,0 0,0 1,0-1,-1 0,1 0,0 1,0-1,0 0,-1 0,1 1,0-1,0 0,-1 0,1 0,0 1,0-1,-1 0,1 0,0 0,-1 0,1 0,0 1,-1-1,1 0,0 0,-1 0,1 0,0 0,-1 0,1 0,-2-1,1 0,0 0,0 0,0 0,0 0,0 0,0 0,0 0,0 0,0 0,0 0,1-1,-2-1,-9-20,1-1,1 0,1-1,-6-33,-10-32,24 90,0 0,0 0,0 0,0 0,0 0,0 0,0 0,0 1,0-1,0 0,0 0,0 0,0 0,0 0,0 0,0 0,0 0,0 0,0 0,0 0,0 0,0 0,-1 0,1 0,0 0,0 0,0 0,0 0,0 0,0 0,0 0,0 0,0 0,0 0,0 0,0 0,0 0,0 0,0 0,0 0,-1 0,1 0,0 0,0 0,0 0,0 0,0 0,0 0,0 0,-2 12,1 16,1 46,2-19,-3 0,-14 95,14-147,0 1,0 0,-1 0,1 0,-1-1,0 1,0-1,-1 1,1-1,-1 0,-5 5,-38 29,13-13,30-21,0 0,-1 0,0 0,1 0,-1-1,0 0,0 0,0 0,-1 0,1 0,0-1,-1 0,1 0,-1 0,1-1,-1 1,0-1,1 0,-1 0,-7-2,-600-9,428 11,111-4,1-3,0-4,-117-33,171 40,0-1,1-1,-25-12,37 15,0 0,0 0,0-1,0 1,0-1,1-1,-1 1,1-1,1 1,-1-1,0 0,1 0,-5-11,-9-31,-18-74,-5-15,37 128,0-1,1 0,0 0,-1-16,2 24,1 0,0-1,0 1,0 0,0-1,0 1,0 0,0-1,0 1,0 0,1-1,-1 1,0 0,1 0,-1-1,1 1,0 0,-1 0,1 0,0 0,0 0,-1 0,1 0,0 0,0 0,0 0,0 0,1 0,-1 1,0-1,0 0,0 1,0-1,1 1,-1 0,0-1,1 1,-1 0,0 0,1 0,-1-1,3 2,0-1,-1 1,1 0,0 1,-1-1,1 0,-1 1,1 0,-1 0,1 0,-1 0,0 1,0-1,0 1,-1 0,1-1,3 7,5 6,-1 1,10 19,-13-23,4 13,-10-21,0-1,0 1,0-1,1 0,0 0,-1 0,1 0,0 0,0 0,0 0,1 0,-1-1,1 1,0-1,-1 0,1 0,0 0,0 0,0 0,1-1,5 3,14 0,0-1,0-1,0-1,0-1,0-1,-1-1,38-8,-19 1,-1-2,0-2,50-24,-43 12,-2-2,78-61,-9 5,-51 38,-42 29,-1 1,2 1,0 1,0 1,29-11,-49 22,-1 1,1-1,-1 1,1-1,0 1,-1 0,1 0,0-1,-1 1,1 0,0 0,-1 1,1-1,0 0,-1 1,1-1,0 1,-1-1,1 1,-1 0,1-1,-1 1,1 0,-1 0,0 0,1 0,-1 0,0 1,0-1,0 0,0 1,0-1,0 0,0 1,0-1,-1 1,1 0,-1-1,1 1,-1-1,1 4,1 6,0 1,-1 0,0 0,-2 20,1-24,0 2,-1 1,0-1,0 0,-1 0,0 0,-1 0,0 0,-1-1,0 1,0-1,-1 0,0 0,-1-1,0 1,0-1,0 0,-1-1,-1 0,1 0,-1 0,-14 8,9-6,0 0,1 1,1 0,-1 1,2 0,0 1,0 0,-11 19,-8 17,-21 52,21-41,22-43,1 0,0 1,-5 28,9-32,-1 1,-1-1,-1 0,1 1,-2-2,0 1,-9 13,-22 19,-8 11,29-31,10-16,-1 0,1 0,1 1,-1 0,2 0,-1 0,2 1,-1-1,1 1,1 0,-2 18,-8 88,-2 28,14-109,1-28,-1-25,-1-33,0 28,1-1,1 1,5-34,-4 49,0-1,0 1,0 0,1 0,0 0,1 0,0 0,0 1,0-1,1 1,0 0,0 1,0-1,10-7,8-3,1 1,0 1,1 2,0 0,29-9,-36 14,210-75,4 10,274-49,-320 83,162-29,-238 51,131-3,-215 19,65-4,-80 3,0-1,0 0,0 0,0-1,16-6,-26 8,-1 1,1 0,-1 0,0 0,1 0,-1 0,1-1,-1 1,1 0,-1 0,0-1,1 1,-1 0,0 0,1-1,-1 1,0-1,1 1,-1 0,0-1,0 1,1-1,-1 1,0 0,0-1,0 1,0-1,1 1,-1-1,0 1,0-1,0 1,0-1,0 1,0-1,0 1,-1 0,1-1,0 1,0-1,0 1,0-1,0 1,-1-1,1 1,0 0,0-1,-1 1,1 0,0-1,-1 1,1 0,0-1,-1 1,-25-17,-12 3,0 2,-41-8,2 0,-40-9,76 21,1-2,-1-2,2-2,-67-31,98 40,0 0,0-1,0 1,1-1,0-1,0 0,1 0,0 0,0 0,0-1,1 0,1-1,-1 1,1-1,1 1,-1-1,1 0,1-1,0 1,0 0,1-1,0 1,1-1,0 1,0-1,1 1,3-16,-1 11,1 0,1 1,0-1,1 1,0 0,1 0,1 1,0 0,0 0,14-14,12-10,64-53,41-24,5 7,280-155,-385 239,0 3,2 1,81-24,-95 38,-27 4,0 0,0 0,0 0,1 0,-1 0,0 0,0 0,0 1,0-1,0 0,1 0,-1 0,0 0,0 0,0 0,0 0,0 0,0 0,0 1,0-1,1 0,-1 0,0 0,0 0,0 0,0 1,0-1,0 0,0 0,0 0,0 0,0 0,0 1,0-1,0 0,0 0,0 0,0 0,0 0,0 1,0-1,0 0,0 0,0 0,0 0,-1 1,-11 13,-18 10,-61 39,51-37,-836 539,254-191,464-282,291-160,210-77,-177 79,-55 19,-21 7,157-45,-242 83,0 1,0 0,0 0,0 1,0-1,0 1,0 0,0 0,0 1,0 0,0 0,7 2,-10-2,0 0,-1 0,1 0,0 1,-1-1,1 1,-1-1,1 1,-1-1,1 1,-1 0,0 0,0-1,0 1,0 0,0 0,-1 0,1 0,-1 0,1 0,-1 1,1-1,-1 0,0 0,0 0,0 0,-1 0,1 0,-1 4,0 0,-1 0,1 0,-1 0,0 0,-1 0,1 0,-1-1,-1 1,1-1,-6 7,-46 45,48-50,-35 32,-1-1,-3-2,0-2,-77 42,109-71,15-10,25-18,80-53,151-83,-138 88,401-211,-502 273,-7 2,1 1,0 1,0 0,0 0,1 2,14-4,-27 7,1 0,0 0,-1 0,1 0,0 0,-1-1,1 1,0 1,-1-1,1 0,0 0,-1 0,1 0,0 0,-1 1,1-1,0 0,-1 0,1 1,-1-1,1 1,-1-1,1 0,0 1,-1-1,0 1,1-1,-1 1,1 0,-1-1,0 1,1-1,-1 1,0 0,0-1,1 2,-1 0,0 0,0 1,0-1,-1 0,1 0,-1 1,1-1,-1 0,0 0,-1 3,-6 9,-1 0,0-1,-1 0,0-1,-1 0,-1 0,-23 17,-44 36,-3-5,-160 91,-205 56,428-199,12-4,-1-1,1 0,-1 0,1 0,-1-1,0-1,0 1,-16 0,24-2,0 0,0 0,0 0,0 0,-1 0,1 0,0-1,0 1,0 0,0 0,-1 0,1 0,0 0,0 0,0 0,0-1,0 1,-1 0,1 0,0 0,0 0,0-1,0 1,0 0,0 0,0 0,0 0,0-1,0 1,0 0,0 0,0 0,0-1,0 1,0 0,0 0,0 0,0 0,0-1,0 1,0 0,0 0,0 0,0-1,13-17,44-39,111-87,33-9,250-145,-424 282,85-47,-98 57,1-1,1 2,-1 0,1 0,24-2,-37 6,-1 1,0-1,1 1,-1 0,0 0,0 0,1 0,-1 1,0-1,1 0,-1 1,0 0,0-1,0 1,0 0,0 0,0 0,0 1,0-1,3 3,-4-3,0 1,0 0,0 0,0 0,0 0,0 0,-1 0,1 0,-1 0,0 1,1-1,-1 0,0 0,0 0,0 0,-1 1,0 2,-2 7,0 0,-1-1,0 0,-1 0,-1 0,0 0,-7 9,-18 21,-2-1,-2-2,-1-1,-45 35,-178 117,129-107,-4-6,-2-6,-239 86,354-149,12-3,0 0,-1-1,0 0,1 0,-1-1,0-1,0 0,-20 0,28-1,1 0,0-1,-1 1,1-1,0 1,-1-1,1 1,0-1,0 0,-1 0,1 1,0-1,0 0,0 0,0 0,0 0,0 0,1-1,-1 1,0 0,0 0,1 0,-1-1,1 1,-1 0,1-1,-1 1,1-1,0 1,0-3,-1-3,2 0,-1-1,1 1,0 0,2-8,4-15,2 1,1-1,2 1,24-46,80-104,14 9,7 6,8 6,224-190,-354 334,1 0,1 1,0 1,30-16,-46 27,1 0,-1 0,0 1,1-1,-1 0,1 1,-1-1,1 1,-1 0,1-1,-1 1,1 0,0 0,-1 0,1 0,-1 0,1 0,-1 1,1-1,0 1,-1-1,1 1,-1-1,2 2,-1-1,-1 1,0-1,0 1,-1 0,1-1,0 1,0 0,-1-1,1 1,-1 0,0 0,1-1,-1 1,0 0,0 0,0 0,-1 2,-1 12,-1 0,0 0,-10 24,-11 25,-4 0,-38 65,-84 118,115-193,-33 55,-6-4,-97 109,160-197,11-18,0 1,0-1,0 0,0 1,0-1,0 0,0 1,0-1,0 0,0 1,0-1,0 0,1 1,-1-1,0 0,0 1,0-1,1 0,-1 0,0 1,0-1,1 0,-1 0,0 1,0-1,1 0,-1 0,0 0,1 0,-1 1,0-1,1 0,4 1,0-1,0 1,0-1,0 0,0 0,7-2,35-5,0-3,-1-1,66-26,-52 16,100-32,193-62,-344 112,7-3,1 2,-1-1,1 2,0 0,26 0,-24 8,-19-4,0-1,0 0,1 1,-1-1,0 1,1-1,-1 0,0 1,0-1,0 1,0-1,1 0,-1 1,0-1,0 1,0-1,0 1,0-1,0 1,0-1,0 1,0-1,0 0,-1 2,0 1,-1 1,0-1,0 0,0 0,0 1,0-1,-5 4,-10 10,-1-2,0 0,-1 0,0-2,-1-1,-23 11,-140 57,125-57,-519 199,497-189,423-207,20 22,-158 80,-201 71,-1-1,1 0,-1 0,0-1,0 1,0-1,0 1,0-1,-1 0,1 0,-1 0,0-1,0 1,0-1,0 1,0-1,-1 1,0-1,0 0,1-4,2-11,-1-1,1-35,-3 28,2-17,2 0,1 0,3 1,18-59,-11 57,-9 22,1 1,0 0,18-30,-26 51,0 1,0 0,0-1,0 1,1 0,-1 0,0-1,0 1,0 0,1-1,-1 1,0 0,0 0,0-1,1 1,-1 0,0 0,1 0,-1-1,0 1,1 0,-1 0,0 0,1 0,-1 0,0 0,1 0,-1 0,0 0,1 0,-1 0,0 0,1 0,-1 0,1 0,5 12,0 22,-6-34,2 172,-1-24,5-121,-6-26,0-1,1 1,-1 0,1-1,-1 1,1-1,-1 1,1 0,-1-1,1 1,-1-1,1 0,0 1,-1-1,1 1,0-1,0 0,-1 0,1 1,1-1,0 0,1-1,0 1,0-1,-1 1,1-1,-1 0,1 0,-1 0,1 0,-1-1,1 1,-1-1,0 1,0-1,3-3,32-33,-33 31,1 1,0 1,0-1,0 1,1 0,0 0,0 0,0 1,1 0,0 0,7-3,-13 6,0 1,0 0,-1 0,1 0,0-1,0 1,0 0,0 0,-1 0,1 0,0 0,0 1,0-1,-1 0,1 0,0 0,0 1,0-1,-1 0,1 1,0-1,-1 1,1-1,0 1,-1-1,1 1,-1-1,1 1,0 0,-1-1,1 1,-1 0,0-1,1 1,-1 0,0 0,1-1,-1 1,0 0,0 1,1 1,-1 0,0 0,0 0,0 0,0 0,-1 0,1 0,-1-1,0 1,-1 3,-14 27,-3-2,0 0,-2-1,-36 40,51-63,-53 61,-24 30,65-78,0 0,-2-1,0-1,-1-1,-25 16,5-2,-70 55,-176 128,213-164,-159 79,230-127,-15 6,-1 0,0-1,-22 5,37-10,1-1,-1-1,0 1,0 0,1-1,-1 0,0 0,0 0,0 0,0-1,1 1,-1-1,0 0,1 0,-1-1,0 1,1-1,0 1,-1-1,1 0,0-1,0 1,-5-5,7 6,-1-1,1 1,0 0,0 0,0-1,0 1,0-1,0 1,1-1,-1 1,0-1,1 0,-1 1,1-1,0 0,0 1,-1-1,1 0,0 0,0 1,0-1,1 0,-1 1,0-1,1 0,-1 1,1-1,0 0,-1 1,1-1,0 1,0-1,0 1,0 0,0-1,0 1,0 0,1 0,-1 0,0-1,3 0,5-3,0-1,1 2,-1-1,1 1,13-3,-14 4,166-49,-94 30,0-4,93-43,-159 61,-2-1,1 0,22-21,-24 19,0 1,0 1,0 0,27-13,14 1,0 3,1 2,1 3,107-12,-132 23,-16 1,-1 0,26-5,-35 5,-1 0,0 0,0 0,0 0,0-1,0 1,-1-1,1 0,0 0,-1 0,1 0,-1 0,0 0,1-1,-1 1,0-1,1-3,-36 28,4 7,1 1,2 1,1 2,1 0,-18 38,25-29,14-32,-1 0,0-1,0 1,-6 8,9-16,-1 0,1 0,-1 0,1 0,-1-1,1 1,-1 0,0-1,0 0,0 1,0-1,0 0,0 0,0 0,0 0,0-1,-1 1,1 0,0-1,-1 0,1 1,-4-1,4 0,0-1,0 1,0 0,0-1,0 1,0-1,0 0,0 0,0 0,0 0,0 0,1 0,-1 0,0-1,1 1,-3-3,-20-31,20 30,1-1,-1 0,0 1,0 0,-6-6,-1 3,1 1,-2 1,1 0,-1 0,0 1,0 1,0 0,0 1,-1 0,-21-2,-17 0,-67 3,86 2,-22-1,-95-14,128 12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21:14.601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0 121 2148 0 0,'7'-10'212'0'0,"0"0"-1"0"0,0 0 1 0 0,1 1-1 0 0,0 0 1 0 0,1 1-1 0 0,-1 0 1 0 0,2 0-1 0 0,-1 0 1 0 0,1 2-1 0 0,1-1 1 0 0,18-8-1 0 0,-22 12 29 0 0,1 1 0 0 0,0 0-1 0 0,-1 0 1 0 0,1 0 0 0 0,0 1 0 0 0,0 1-1 0 0,9-1 1 0 0,6 8-11 0 0,-16-3-178 0 0,0 0 1 0 0,0 1-1 0 0,12 10 1 0 0,-16-12-25 0 0,0-1-1 0 0,-1 1 1 0 0,0 0 0 0 0,1 0 0 0 0,-1 0 0 0 0,0 0-1 0 0,0 0 1 0 0,-1 0 0 0 0,1 0 0 0 0,0 1-1 0 0,-1-1 1 0 0,0 1 0 0 0,0-1 0 0 0,1 7 0 0 0,-1 29 270 0 0,-3-15-154 0 0,1-10-53 0 0,-1 12 10 0 0,-5 8-7 0 0,-2-5-42 0 0,-10 14 6 0 0,0 0 31 0 0,-123 293 461 0 0,135-321-469 0 0,3-5-73 0 0,0-1 0 0 0,0 0 0 0 0,0 1 0 0 0,1 0 0 0 0,1 0 0 0 0,-3 20 0 0 0,5-28-31 0 0,14-1-8 0 0,2-3-15 0 0,1 0 0 0 0,-1-1 0 0 0,-1-1 0 0 0,1 0 0 0 0,0-2-1 0 0,16-7 1 0 0,12-4 49 0 0,-23 10-43 0 0,1 0-1 0 0,-1 2 0 0 0,1 0 1 0 0,0 2-1 0 0,39-2 1 0 0,-59 6 42 0 0,0-1 1 0 0,1 1-1 0 0,-1 0 0 0 0,0 0 1 0 0,0 0-1 0 0,0 0 0 0 0,0 0 1 0 0,0 0-1 0 0,0 1 1 0 0,0-1-1 0 0,-1 1 0 0 0,1-1 1 0 0,0 1-1 0 0,-1-1 0 0 0,1 1 1 0 0,-1 0-1 0 0,0 0 1 0 0,0 0-1 0 0,1 0 0 0 0,-1 0 1 0 0,1 4-1 0 0,2 1 12 0 0,-1 0-2 0 0,1-1-1 0 0,-2 1 0 0 0,1-1 1 0 0,-1 1-1 0 0,0 0 1 0 0,0 0-1 0 0,-1 0 1 0 0,0 0-1 0 0,0 0 1 0 0,0 0-1 0 0,-1 1 1 0 0,0-1-1 0 0,-3 13 0 0 0,0 1 27 0 0,-2 0 0 0 0,-13 36 0 0 0,14-46-44 0 0,-10 25 69 0 0,-2 0 1 0 0,-2-1-1 0 0,-34 51 0 0 0,6-11-47 0 0,39-64-83 0 0,0 0 0 0 0,-1-1-1 0 0,-1 0 1 0 0,1 0 0 0 0,-2-1 0 0 0,1 0-1 0 0,-18 12 1 0 0,14-60-6604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09T09:35:36.158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24:02.163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6546 3888 2164 0 0,'0'0'2292'0'0,"-7"0"-1664"0"0,-73 7 597 0 0,74-7-998 0 0,1 0 0 0 0,-1 0 0 0 0,1 0 0 0 0,-1-1 0 0 0,1 0 0 0 0,0 0 0 0 0,-1-1 0 0 0,1 0 0 0 0,0 0 0 0 0,-8-4 0 0 0,-9-2 421 0 0,3 4-361 0 0,1 1 0 0 0,-1 0-1 0 0,0 2 1 0 0,0 0 0 0 0,-21 2-1 0 0,6 0-224 0 0,25-1-48 0 0,0 1 0 0 0,1 0 0 0 0,-1 0 0 0 0,1 1 0 0 0,0 0 0 0 0,0 0 1 0 0,-1 1-1 0 0,1 0 0 0 0,-13 8 0 0 0,-5 1 26 0 0,-68 22 73 0 0,-24 13 13 0 0,-167 76 152 0 0,208-94-189 0 0,0-3 0 0 0,-99 20 0 0 0,-28 8-35 0 0,-124 33 99 0 0,233-64-162 0 0,-386 104 83 0 0,58-33-106 0 0,266-70 99 0 0,-168 2-1 0 0,-159-19 289 0 0,417-7-257 0 0,35 0-78 0 0,0-1 1 0 0,1-2 0 0 0,-1-1 0 0 0,-45-12 0 0 0,-59-11 75 0 0,50 10-51 0 0,1-3 0 0 0,1-5 1 0 0,1-3-1 0 0,-82-40 1 0 0,26 1 5 0 0,-131-88 0 0 0,195 111-59 0 0,-6-10 46 0 0,1-2 0 0 0,-116-110 0 0 0,66 29-85 0 0,37 35 25 0 0,49 53 51 0 0,2-3 0 0 0,-37-59 0 0 0,43 59-12 0 0,-153-258-169 0 0,119 191 145 0 0,-54-124 62 0 0,89 170-28 0 0,-35-92 21 0 0,35 79-3 0 0,22 52-48 0 0,2-1 0 0 0,2-1 0 0 0,1 0-1 0 0,-6-69 1 0 0,12-26-54 0 0,3 75 33 0 0,-1 40 20 0 0,0 0-1 0 0,2-1 1 0 0,-1 1-1 0 0,2 0 1 0 0,0 0 0 0 0,1 1-1 0 0,12-30 1 0 0,6-22 18 0 0,-12 35-15 0 0,2 0-1 0 0,1 1 0 0 0,1 0 1 0 0,1 1-1 0 0,2 1 0 0 0,1 1 1 0 0,1 0-1 0 0,40-43 1 0 0,-15 23 2 0 0,3 2 1 0 0,1 2-1 0 0,2 3 0 0 0,106-67 1 0 0,-8 28-12 0 0,4 7 1 0 0,2 7-1 0 0,186-54 1 0 0,-190 82-21 0 0,273-33 1 0 0,128 10 54 0 0,-266 32-30 0 0,26 2-13 0 0,75-8 67 0 0,-69-2-76 0 0,407-64 98 0 0,-364 37-76 0 0,31-6 83 0 0,401-62-155 0 0,-659 112 32 0 0,191-18 30 0 0,-179 23-38 0 0,576-42 62 0 0,-327 51-54 0 0,-265 6 60 0 0,-105 0 2 0 0,1 1 0 0 0,-1 2 0 0 0,0 0 0 0 0,42 11 0 0 0,-33-6-20 0 0,0-1 0 0 0,41 3 0 0 0,381 52-84 0 0,-268-30 81 0 0,170 41 158 0 0,-281-53-117 0 0,-22-5-16 0 0,54 21 1 0 0,-51-13 26 0 0,149 67 35 0 0,-157-65-63 0 0,-1 2 0 0 0,50 37 1 0 0,-11 2 40 0 0,-3 5 1 0 0,-3 3-1 0 0,-3 3 1 0 0,-4 4-1 0 0,77 107 1 0 0,-84-91 32 0 0,-5 2 1 0 0,-4 3-1 0 0,58 140 1 0 0,-69-108-26 0 0,-26-67-33 0 0,29 110 214 0 0,-30-103-170 0 0,-10-29-54 0 0,-1 0-1 0 0,4 73 1 0 0,-8 97 334 0 0,-5-204-322 0 0,-1 11-20 0 0,-1-1 0 0 0,0 0 0 0 0,-2 1 0 0 0,-1-1 0 0 0,-8 24 0 0 0,6-21-7 0 0,-8 23 14 0 0,-3 0 0 0 0,-1-1 0 0 0,-3-1 0 0 0,-1 0 0 0 0,-3-2 0 0 0,-39 51 0 0 0,33-53-2 0 0,-1-2 0 0 0,-2-1 1 0 0,-55 46-1 0 0,-130 86 93 0 0,-262 124-36 0 0,342-222 1 0 0,-154 57 1 0 0,-158 33-84 0 0,398-144-8 0 0,-184 60 53 0 0,-2-11-1 0 0,-265 37 1 0 0,-36-4-56 0 0,143-24 82 0 0,132-29 34 0 0,206-34-112 0 0,-71 24 1 0 0,14-2-136 0 0,65-22 39 0 0,13-5-189 0 0,1 2-1 0 0,0 2 1 0 0,0 2 0 0 0,-37 19-1 0 0,55-22-42 0 0,-1 1-572 0 0,0-1 0 0 0,-38 14 0 0 0,48-22-8 0 0,0 0 0 0 0,1-1 1 0 0,-1 0-1 0 0,0-1 0 0 0,-14 1 1 0 0,24-3 818 0 0,-1 1 0 0 0,0 0 1 0 0,0 0-1 0 0,0-1 0 0 0,0 1 0 0 0,0-1 1 0 0,1 1-1 0 0,-1-1 0 0 0,0 0 1 0 0,0 0-1 0 0,-2-1 0 0 0,-44-35-986 0 0,11 3-10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24:04.066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1421 2064 2472 0 0,'0'0'6126'0'0,"1"8"-5800"0"0,0 21 14 0 0,-1-28-303 0 0,-1 0 1 0 0,0 0-1 0 0,0 0 0 0 0,1-1 1 0 0,-1 1-1 0 0,0 0 0 0 0,0-1 1 0 0,0 1-1 0 0,0-1 0 0 0,0 1 1 0 0,0-1-1 0 0,0 1 0 0 0,0-1 1 0 0,0 0-1 0 0,0 0 0 0 0,0 1 1 0 0,0-1-1 0 0,0 0 0 0 0,0 0 1 0 0,-1 0-1 0 0,-23 2 461 0 0,-11 0-47 0 0,34-2-336 0 0,-3 0 11 0 0,-327 0 1113 0 0,315-1-1196 0 0,0 0-1 0 0,0-1 1 0 0,0-1-1 0 0,0 0 1 0 0,1-1-1 0 0,-24-10 1 0 0,-12-4 11 0 0,1-3 0 0 0,1-2 1 0 0,1-2-1 0 0,2-2 1 0 0,0-2-1 0 0,2-3 0 0 0,-60-53 1 0 0,69 55-49 0 0,15 13-15 0 0,0-1 1 0 0,-20-24-1 0 0,39 39 9 0 0,-40-47 40 0 0,-44-66-1 0 0,51 62-19 0 0,11 20-48 0 0,2-2 1 0 0,-32-69-1 0 0,46 81 23 0 0,2 0 0 0 0,0 0-1 0 0,1-1 1 0 0,2 0 0 0 0,0 0 0 0 0,3-46 0 0 0,0 56 7 0 0,1 0-1 0 0,1 0 1 0 0,1 0 0 0 0,0 1-1 0 0,0-1 1 0 0,2 1 0 0 0,0 0 0 0 0,7-15-1 0 0,-4 10 4 0 0,12-27-1 0 0,1 1 1 0 0,3 1-1 0 0,2 1 1 0 0,42-56-1 0 0,-25 47-32 0 0,3 1 0 0 0,78-67-1 0 0,-67 71 18 0 0,112-69 0 0 0,72-20-110 0 0,-230 129 121 0 0,31-15-1 0 0,1 2 0 0 0,1 2 0 0 0,0 2 1 0 0,2 1-1 0 0,-1 3 0 0 0,1 2 0 0 0,1 1 0 0 0,0 3 1 0 0,73-1-1 0 0,-114 7 0 0 0,0 1 0 0 0,0-1 0 0 0,0 1-1 0 0,0 0 1 0 0,-1 0 0 0 0,1 1 0 0 0,0 0 0 0 0,-1 0 0 0 0,0 0 0 0 0,1 1 0 0 0,-1-1 0 0 0,7 6-1 0 0,7 3-3 0 0,12 6 7 0 0,-1 1 1 0 0,-1 1-1 0 0,-1 2 1 0 0,0 1-1 0 0,-2 1 1 0 0,-1 1-1 0 0,0 1 0 0 0,26 37 1 0 0,10 26-50 0 0,-35-49 43 0 0,8 16 26 0 0,-2 0 0 0 0,-3 3 0 0 0,-2 0 0 0 0,-2 1 0 0 0,29 115 0 0 0,-35-88-8 0 0,-3 1 0 0 0,-4 1 0 0 0,0 152 0 0 0,-13-226-11 0 0,0 0 0 0 0,0 1 0 0 0,-2-1 0 0 0,1 0 0 0 0,-2 0 0 0 0,-9 23 0 0 0,5-13 2 0 0,-1 3 21 0 0,0-1 1 0 0,-2-1 0 0 0,-1 0-1 0 0,-1 0 1 0 0,0-2 0 0 0,-2 1-1 0 0,-29 32 1 0 0,21-26 47 0 0,9-12 33 0 0,-1 0 0 0 0,0-1 0 0 0,-25 21 0 0 0,27-26 2 0 0,1 0-1 0 0,-12 15 1 0 0,4-4 0 0 0,-4-5 55 0 0,2 0 136 0 0,-8 2-1549 0 0,29-22 986 0 0,0 1 0 0 0,0-1 0 0 0,0 0 0 0 0,1 0-1 0 0,-1 1 1 0 0,1-1 0 0 0,-1 0 0 0 0,1 0 0 0 0,0 0 0 0 0,-1 0 0 0 0,1 1 0 0 0,0-1 0 0 0,0 0 0 0 0,1-2 0 0 0,0-2-380 0 0,-1-1 0 0 0,1 1 0 0 0,-1 0 0 0 0,0 0 0 0 0,-1 0 0 0 0,1-1 1 0 0,-1 1-1 0 0,0 0 0 0 0,-4-12 0 0 0,-1 4-356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24:05.142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0 296 2584 0 0,'3'-6'420'0'0,"1"0"0"0"0,0 1 0 0 0,0-1 0 0 0,0 1 0 0 0,1 0 0 0 0,-1 0 0 0 0,1 0 0 0 0,1 1 0 0 0,-1 0 0 0 0,0 0 0 0 0,1 0 0 0 0,0 1 0 0 0,8-5 0 0 0,10-2-176 0 0,1 1 1 0 0,30-7-1 0 0,-6 2 223 0 0,213-48 580 0 0,-124 33-723 0 0,-85 19-111 0 0,105-5 0 0 0,-54 8-34 0 0,294-21 186 0 0,-206 18-174 0 0,194-6 74 0 0,151 16 58 0 0,-509 0-305 0 0,0 1 1 0 0,0 2-1 0 0,-1 1 1 0 0,36 9-1 0 0,-25-5-11 0 0,64 8 1 0 0,354 29 47 0 0,-90-13-23 0 0,-12-1 152 0 0,100 13-186 0 0,-284-26 43 0 0,360 29-89 0 0,-159-45 74 0 0,-199-4 80 0 0,-169 2-32 0 0,18 0-644 0 0,-15 4 261 0 0,15 11-43 0 0,-21-15 309 0 0,1 0-1 0 0,-1 0 0 0 0,0 0 1 0 0,0 1-1 0 0,1-1 0 0 0,-1 0 1 0 0,0 0-1 0 0,0 1 0 0 0,1-1 1 0 0,-1 0-1 0 0,0 1 0 0 0,0-1 1 0 0,0 0-1 0 0,0 0 0 0 0,1 1 1 0 0,-1-1-1 0 0,0 0 0 0 0,0 1 1 0 0,0-1-1 0 0,0 0 0 0 0,0 1 1 0 0,0-1-1 0 0,0 0 0 0 0,0 1 1 0 0,0-1-1 0 0,0 0 0 0 0,0 1 1 0 0,0-1-1 0 0,0 0 0 0 0,0 1 0 0 0,0-1 1 0 0,0 0-1 0 0,0 1 0 0 0,-1-1 1 0 0,1 0-1 0 0,0 1 0 0 0,0-1 1 0 0,0 0-1 0 0,-1 1 0 0 0,1-1 1 0 0,0 0-1 0 0,0 0 0 0 0,0 0 1 0 0,-1 1-1 0 0,1-1 0 0 0,0 0 1 0 0,-1 0-1 0 0,1 0 0 0 0,0 1 1 0 0,0-1-1 0 0,-1 0 0 0 0,1 0 1 0 0,0 0-1 0 0,-1 0 0 0 0,1 0 1 0 0,-1 0-1 0 0,-16 5-2866 0 0,13-7 2667 0 0,1 0 0 0 0,0-1-1 0 0,-1 0 1 0 0,1 1 0 0 0,1-1-1 0 0,-1 0 1 0 0,0 0 0 0 0,1-1-1 0 0,0 1 1 0 0,-1-1 0 0 0,1 1-1 0 0,1-1 1 0 0,-3-4-1 0 0,0 0-106 0 0,-19-36-886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09T09:35:16.061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1,'104'189,"-60"-114,-34-60,0 0,22 22,-4-4,-20-22,2 2,0 0,1-1,1 0,17 15,-28-27,0 1,-1-1,1 1,-1-1,1 0,0 1,0-1,-1 0,1 0,0 1,-1-1,1 0,0 0,0 0,-1 0,1 0,0 0,0 0,0 0,-1 0,1 0,0-1,-1 1,1 0,0 0,0-1,-1 1,1 0,0-1,-1 1,1-1,-1 1,1-1,-1 1,1-1,-1 1,1-1,-1 0,1 1,-1-1,1 0,-1 1,0-1,0 0,1 1,-1-1,0 0,0 0,0 1,0-1,0 0,0-1,5-47,-5 44,1-21,1-7,-2 0,-5-52,0 76,-2 16,-1 19,4 6,1 0,3 35,0-63,1-29,1 8,-2 0,0 0,0 0,-7-33,2 37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09T09:35:16.062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1137 1943,'248'-54,"-128"24,-15 6,227-44,-326 67,-1 0,0 0,0 0,1 0,-1 1,0 0,0 0,1 0,-1 1,0 0,1 0,-1 0,9 4,-13-5,0 1,-1-1,1 1,-1-1,1 1,-1 0,1-1,-1 1,0-1,1 1,-1 0,0-1,1 1,-1 0,0 0,0-1,0 1,1 0,-1 0,0-1,0 1,0 0,0-1,0 1,-1 0,1 0,0-1,0 1,0 0,-1 0,1-1,0 1,-1 0,1-1,0 1,-2 0,-22 24,-7-5,-2-1,0-1,0-2,-2-1,-48 13,71-24,-365 111,168-53,-233 60,435-121,1 1,0-1,-1 0,1 0,-10-1,16 0,0 0,0 0,0 0,-1 0,1 0,0 0,0-1,0 1,0 0,0 0,0 0,0-1,-1 1,1 0,0 0,0 0,0-1,0 1,0 0,0 0,0 0,0-1,0 1,0 0,0 0,0 0,0-1,0 1,0 0,0 0,0 0,1-1,-1 1,0 0,0 0,0 0,0-1,0 1,0 0,0 0,1 0,-1 0,0 0,0-1,0 1,1 0,-1 0,0 0,0 0,0 0,0 0,1 0,-1 0,30-23,238-130,22 16,-201 97,362-152,-384 162,-57 21,-10 8,0 1,0 0,0 0,0 0,0-1,0 1,0 0,0 0,0-1,0 1,0 0,0 0,0 0,0-1,0 1,0 0,0 0,0 0,0 0,-1-1,1 1,0 0,0 0,0 0,0 0,0 0,-1-1,1 1,0 0,0 0,0 0,-1 0,1 0,0 0,0 0,0 0,-1 0,1 0,0 0,-14-3,1 1,-1 1,1 1,-1 0,1 0,-1 2,-19 3,-11 1,-1032 138,596-74,385-59,90-10,0-1,0 0,0 0,0-1,0 1,-7-3,11 3,1 0,0 0,0 0,-1 0,1 0,0-1,0 1,0 0,-1 0,1 0,0 0,0 0,0-1,-1 1,1 0,0 0,0-1,0 1,0 0,-1 0,1 0,0-1,0 1,0 0,0-1,0 1,0 0,0 0,0-1,0 1,0 0,0 0,0-1,0 1,0 0,0 0,0-1,0 1,0 0,17-16,49-25,96-43,-84 45,-77 38,485-229,-365 187,-107 38,-16 4,-28 7,12-3,-52 8,-98 3,163-14,1 0,0 0,-1 0,1 0,0-1,0 0,-1 0,1 0,0 0,0-1,0 1,0-1,0 0,0 0,1-1,-5-2,6 2,0 1,0-1,1 0,-1 1,1-1,0 0,0 0,0 0,0 0,0 0,1 0,-1 0,1 0,0 0,0 0,0-1,0 1,0 0,1 0,-1 0,1 0,2-5,0-3,1 1,0 0,1 0,0 0,0 1,1 0,10-13,6-3,29-25,-6 5,-43 44,-1-1,1 1,-1-1,0 0,1 0,-1 1,0-1,0 0,-1 0,1 0,0 0,-1 0,1 0,-1 0,1 0,-1-1,0 1,0 0,0 0,0 0,-1 0,0-4,-1-1,-1 0,0 0,0 0,-1 1,-5-8,-12-25,18 32,1-1,0 0,0 0,1 0,0 0,0-1,1 1,0 0,0 0,1 0,2-9,3-7,1 1,12-31,-10 34,-1-1,-2 0,7-33,-12 45,0 0,0-1,-1 1,0 0,-1-1,0 1,0 0,-1 0,0 0,-1 0,0 0,0 0,-1 1,0-1,-1 1,1 0,-2 0,1 1,-1 0,-10-11,-3 0,-2 1,0 0,-42-25,47 32,1-2,1 1,-1-2,2 0,-22-27,22 24,-1 0,-1 1,0 1,-22-16,22 21,8 5,1 0,-1 0,1-1,0 0,-10-10,15 13,0 1,0 0,1 0,-1-1,0 1,1 0,-1-1,1 1,-1 0,1-1,-1 1,1-1,0 1,0-1,0 1,0-1,0 1,0-1,0 1,1-1,-1 1,0-1,1 1,-1 0,1-1,0 1,-1 0,1-1,0 1,0 0,0 0,0 0,0 0,0 0,0 0,2-2,7-6,2 1,-1-1,1 2,0 0,1 0,0 1,0 1,22-7,1 2,0 2,41-4,24 5,140 8,-86 3,198-4,-327 1,-1 1,0 2,0 0,0 2,0 1,32 14,67 46,-101-57,0-1,0-1,1-1,32 5,42 11,-69-15,0 0,45 4,41-2,-49-2,0-3,0-3,93-9,-125 2,15 0,-1-3,90-26,-133 32,37-11,-40 13,0-1,0 0,0 1,0 0,0-1,0 1,0 0,1 0,-1 0,0 1,0-1,0 0,0 1,0-1,3 2,-7-1,1 0,0 0,-1 0,1 0,0 0,-1 0,1 0,-1-1,1 1,-1-1,1 1,-1-1,0 1,-2-1,-66 14,-1-2,-104 2,-153-14,187-2,-159-25,16 0,268 27,-499 1,406 13,86-9,1-1,0-1,-1-2,1 0,-1-1,-34-5,40-1,17 6,0 0,0 0,0 0,0 0,0-1,0 1,0 0,-1 0,1 0,0 0,0 0,0 0,0-1,0 1,0 0,0 0,0 0,0 0,0 0,0-1,0 1,0 0,0 0,0 0,0 0,0 0,0-1,0 1,0 0,0 0,0 0,0 0,0 0,0-1,0 1,0 0,1 0,-1 0,0 0,0 0,0 0,0-1,0 1,0 0,0 0,1 0,-1 0,3-1,0-1,0 1,0 0,0 0,0 1,0-1,0 0,4 1,20-2,1 2,37 5,589 80,2 32,-627-112,271 48,502 25,-778-78,-5 0,0 1,23 4,-41-5,1 0,-1 1,0-1,0 0,1 1,-1-1,0 1,0-1,1 1,-1-1,0 1,0 0,0 0,0 0,0 0,0-1,0 1,1 2,-2-2,1 0,-1 0,0-1,0 1,0 0,0 0,0 0,0 0,0 0,0 0,0-1,0 1,0 0,-1 0,1 0,0 0,-1-1,1 1,-1 0,1 0,-1 0,-3 4,0 0,0-1,0 1,-1-1,0 0,-9 6,-27 15,-1-3,0-1,-70 22,-145 29,-288 24,286-55,-352 50,128-21,404-55,-25 3,92-19,12-2,22-9,53-16,83-19,92-11,-170 41,1186-223,-1068 209,-149 18,-37 3,-19 2,-26-3,-32-1,-1 3,-85-1,69 6,-1003-24,1066 29,-28-2,45 1,0 0,-1 0,1-1,0 1,0-1,0 1,0-1,-1 0,1 0,0 0,0 0,0 0,1-1,-4-1,5 2,0 1,-1-1,1 1,0 0,0-1,0 1,-1-1,1 1,0-1,0 1,0-1,0 1,0-1,0 1,0-1,0 1,0-1,0 1,0-1,1 1,-1-1,0 1,0-1,0 1,1-1,-1 1,0 0,0-1,1 1,-1-1,0 1,1 0,-1-1,1 1,-1 0,0-1,1 1,-1 0,1-1,7-4,1-1,-1 1,1 1,0-1,0 1,14-4,66-13,-59 14,81-15,1 4,165-5,-251 25,-26-2,0 0,0 0,0 0,0 0,0 0,0 0,1 0,-1 0,0 0,0 1,0-1,0 0,0 0,0 0,0 0,0 0,0 0,0 0,0 0,0 0,0 1,0-1,0 0,0 0,0 0,0 0,0 0,0 0,0 0,0 0,0 1,0-1,0 0,0 0,0 0,0 0,0 0,0 0,0 0,0 0,0 1,0-1,0 0,0 0,0 0,0 0,-1 0,1 0,0 0,0 0,0 0,0 0,0 0,0 0,0 0,0 0,-1 0,-16 9,-19 4,-2-2,-56 10,65-15,-1512 263,1467-262,73-7,0 0,0 0,0 0,0 0,0-1,0 1,0 0,0 0,0 0,0-1,0 1,0-1,0 1,0 0,0-1,-1-1,2 2,0 0,-1-1,1 1,0-1,0 1,0 0,0-1,0 1,0-1,0 1,0 0,0-1,0 1,0-1,0 1,1 0,-1-1,0 1,0 0,0-1,0 1,1-1,-1 1,0 0,0 0,1-1,-1 1,26-22,14-1,1 2,0 2,2 2,0 1,1 2,67-11,-98 22,-7 1,0 1,0 0,0 0,0 0,0 0,0 1,0 0,11 2,-15 1,-10 2,-19 5,0-2,0-1,-48 7,16-4,48-7,-25 4,35-7,0 0,-1 0,1 1,-1-1,1 0,0 0,-1 0,1 0,0-1,-1 1,1 0,-1-1,1 1,0-1,0 1,-1-1,0 0,2 0,0 1,0-1,0 0,0 1,0-1,0 0,0 1,0-1,0 1,1-1,-1 0,0 1,0-1,1 1,-1-1,0 1,1-1,-1 1,1-1,-1 1,0-1,1 1,-1 0,1-1,-1 1,1 0,0-1,-1 1,1 0,-1 0,1 0,0-1,26-13,1 2,0 1,1 0,0 3,37-8,-6 2,-49 11,366-84,-354 83,0 1,0 0,1 2,25 2,-43 0,1 0,-1 0,0 1,0-1,0 1,0 0,0 1,9 5,-12-6,0 0,0 1,0-1,-1 1,1-1,-1 1,0 0,0 0,0 0,0 0,0 0,-1 0,1 0,-1 1,0-1,1 6,-1 0,0-1,-1 0,0 1,0-1,-1 0,0 1,0-1,-1 0,0 0,-1 0,1 0,-8 12,-4 7,-1-1,-22 28,-3-1,-3-1,-72 67,-111 77,198-173,-1 5,27-23,15-6,189-55,1168-261,-1322 307,180-26,-224 35,0 1,0 0,0 0,0 0,0 0,0 0,-1 1,1 0,0 0,0 0,5 3,-8-4,-1 0,0 1,1-1,-1 0,0 1,1-1,-1 0,0 1,0-1,0 1,1-1,-1 0,0 1,0-1,0 1,0-1,0 1,0-1,0 0,0 1,0-1,0 1,0-1,0 1,0-1,0 1,0-1,-1 0,1 1,0-1,0 1,0-1,-1 1,-1 2,0 0,-1 0,1-1,-1 1,1-1,-1 1,-4 2,-21 13,-48 24,-104 43,-630 244,415-174,176-67,-472 196,616-253,72-30,10-5,46-21,126-52,90-32,833-234,32 111,-1092 225,184-24,-220 30,0 1,0 0,-1 0,1 0,0 0,0 1,9 3,-15-4,1 0,-1 0,1 0,-1 1,0-1,1 0,-1 0,1 1,-1-1,0 0,1 1,-1-1,0 0,0 1,1-1,-1 0,0 1,0-1,0 1,1-1,-1 0,0 1,0-1,0 1,0-1,0 1,-8 15,-2-7,-1 0,1 0,-2 0,-21 11,-61 28,60-32,-596 249,390-171,213-83,-432 169,383-156,76-23,-1-1,1 0,0 0,-1 0,1 0,0 0,-1 0,1 1,0-1,-1 0,1 0,0 0,-1 0,1 0,0 0,-1 0,1-1,0 1,-1 0,1 0,0 0,0 0,-1 0,1 0,0-1,-1 1,1 0,0 0,0 0,-1-1,1 1,0 0,-1-1,12-11,29-14,1 3,1 1,66-25,-79 34,779-268,29 61,-743 197,-76 19,432-96,-388 93,-61 7,-1 0,0 0,1 0,-1-1,0 1,1 0,-1 0,1 0,-1 0,0 0,1 0,-1 0,0 0,1 0,-1 0,0 0,1 1,-1-1,0 0,1 0,-1 0,0 0,1 0,-1 1,0-1,1 0,-1 0,0 1,0-1,1 0,-1 0,0 1,0-1,0 0,1 1,-1-1,0 0,0 1,0-1,0 0,0 1,0-1,0 0,0 1,1-1,-1 0,0 1,-1-1,1 1,0-1,0 0,0 1,0-1,0 0,0 1,0-1,0 0,-1 1,1-1,0 0,0 0,0 1,-1-1,1 0,0 1,0-1,-1 0,-6 6,0 0,0-1,-1-1,1 1,-11 4,-572 247,380-171,-749 327,921-396,82-36,330-119,23 20,-349 106,983-270,-881 250,-118 22,-32 10,0 1,0 0,1 0,-1 0,0 0,0-1,1 1,-1 0,0 0,0-1,0 1,1 0,-1 0,0-1,0 1,0 0,0 0,0-1,0 1,1 0,-1-1,0 1,0 0,0-1,0 1,0 0,0 0,0-1,0 1,0-1,-14-9,-312-117,261 109,46 15,1-2,0 0,0-1,-25-13,39 17,0 0,0-1,0 1,1-1,-1 0,1 0,-1-1,1 1,0 0,1-1,-1 0,1 0,-1 0,1 0,0 0,1 0,-1-1,1 1,0 0,0-1,0 1,0-1,1-5,0 7,0-1,1 1,-1-1,1 1,0-1,0 1,0 0,1-1,-1 1,1 0,-1 0,1 0,0 0,1 0,-1 1,0-1,1 1,4-5,6-3,1 1,27-15,-26 16,61-34,3 3,1 4,1 3,2 4,127-25,-206 54,-11 5,-24 10,-54 16,-1-4,-108 22,-186 17,-401 41,737-103,40-6,11-5,17-9,622-322,-606 316,-36 17,-6 3,-16 5,-27 8,-81 26,-360 127,439-148,34-16,18-8,27-11,128-41,179-41,-235 71,831-197,-897 219,0 1,44 0,-67 4,1-1,-1 0,0-1,-1-1,1 0,25-14,5-1,-29 13,-1-2,18-11,21-11,3-3,-30 16,-26 19,-1 0,1 0,-1 0,1 0,-1 0,0 0,1 0,-1 0,0 0,0 0,0 0,0 0,1 1,-2-1,1 0,0 0,0 1,-5 52,-1 0,-4 0,-1-1,-3-1,-32 82,23-85,-55 88,23-44,49-81,-1 0,0-1,0 0,-1 0,-1-1,0 0,0 0,-1-1,0 0,-18 11,-28 18,-22 15,-92 47,-239 92,388-183,8-2,-1-1,1 0,-1-1,0-1,-1 0,-21 2,34-6,0 0,0 0,0 0,0 0,0 0,0 0,0-1,0 1,0-1,0 1,0-1,1 0,-1 0,0 0,0 0,1 0,-1 0,0 0,1-1,0 1,-1 0,1-1,0 1,-1-1,1 0,0 1,0-1,0 0,1 0,-1 0,0 1,1-1,-1 0,1 0,-1 0,1 0,0 0,0 0,0-3,1-2,-1 1,1-1,0 1,0 0,1 0,0-1,0 1,0 0,1 1,0-1,5-7,12-11,2 1,0 1,1 1,28-19,-1 0,-23 19,1 0,1 2,1 1,1 2,45-19,10-9,-85 44,-1-1,1 1,0-1,-1 1,1 0,-1-1,1 1,0 0,-1 0,1 0,0-1,0 1,-1 0,1 0,0 0,-1 0,1 0,0 0,0 0,-1 0,1 0,0 1,-1-1,1 0,0 0,-1 1,1-1,0 0,0 1,-1 0,1 0,-1 0,1 1,-1-1,1 0,-1 0,0 0,0 0,0 0,0 1,0-1,0 0,0 0,0 0,0 2,-2 4,1-1,-1 1,0-1,0 0,-5 8,-26 25,28-34,0 0,1 0,-1 0,1 1,-7 11,11-17,0 0,0 0,0 0,0 0,0 0,0 0,0-1,0 1,0 0,1 0,-1 0,0 0,0 0,0 0,0 0,0 0,0 0,0 0,1 0,-1 0,0 0,0 0,0 0,0 0,0 0,0 0,0 0,1 0,-1 0,0 0,0 0,0 0,0 0,0 0,0 0,1 0,-1 0,0 0,0 0,0 0,0 0,0 0,0 0,0 0,0 0,0 1,1-1,-1 0,0 0,0 0,0 0,0 0,0 0,0 0,0 0,0 1,0-1,0 0,0 0,0 0,0 0,0 0,0 1,32-17,35-22,-1-1,-49 31,320-189,-274 157,-55 36,-9 6,-32 22,-31 20,-1-3,-134 62,319-165,-75 39,364-164,-401 184,1-1,1 0,-1 1,1 0,0 1,13-2,-22 4,1 0,-1 0,0 0,1 0,-1 0,1 0,-1 1,1-1,-1 0,1 1,-1 0,0-1,1 1,-1 0,0-1,0 1,1 0,-1 0,0 0,0 0,0 0,0 0,0 0,0 1,-1-1,1 0,0 1,-1-1,1 0,-1 1,1-1,-1 0,1 1,-1-1,0 1,0-1,0 1,0-1,0 1,0-1,0 1,-1 1,-1 11,-1 1,0-1,-1 0,-1 0,0 0,-1 0,0-1,-13 18,-3 13,-3 3,-32 46,23-49,23-31,0 1,-9 16,10-15,-1 0,0-1,-1 0,0-1,-1 0,-1-1,-23 16,-116 64,114-70,-72 34,-3-5,-159 49,7-27,179-52,-22 1,0-5,-132 4,164-11,0 3,1 3,-85 31,47-14,11-13,46-11,45-7,0 0,0-1,0 0,-24-2,32 1,-1-1,1 0,-1 0,1 0,0-1,0 1,0-1,0 0,0 0,0 0,0-1,0 1,1-1,0 0,-1 0,-3-5,6 7,1 1,-1-1,1 1,-1-1,1 1,-1-1,1 1,-1-1,1 0,0 1,-1-1,1 0,0 1,0-1,-1 0,1 1,0-1,0 0,0 1,0-1,0 0,0 0,0 1,0-1,0 0,0 1,0-1,1 0,-1 0,0 1,0-1,1 0,-1 1,0-1,1 1,-1-1,1 0,-1 1,1-1,-1 1,1-1,-1 1,1 0,-1-1,1 1,0-1,-1 1,1 0,0-1,-1 1,1 0,0 0,-1 0,1 0,0 0,-1-1,2 2,48-4,228 31,-129-9,-11-3,250 20,-306-33,0-3,141-19,-182 10,42-13,36-9,-93 26,0-1,-1-1,1-1,-1-1,-1-2,0 0,-1-1,40-29,18-16,74-57,-136 95,-1 0,-1-1,21-31,11-13,-32 41,-13 17,0 0,1 0,0 1,0-1,11-8,-15 13,-1 1,1 0,-1-1,0 1,1 0,-1-1,1 1,-1 0,1 0,-1 0,1-1,-1 1,1 0,0 0,-1 0,1 0,-1 0,1 0,-1 0,1 0,-1 0,1 0,-1 0,1 0,-1 1,1-1,-1 0,1 0,-1 0,1 1,-1-1,1 0,0 1,7 19,-7 27,-3-37,0 0,0 0,-1 0,0-1,-1 1,0-1,0 0,-1 0,-1 0,-7 10,1-4,0-1,0-1,-1 1,-28 19,7-11,-2-2,0-2,-1-1,-72 21,8-2,18-3,-125 31,203-63,0 1,1-1,-1 1,0 0,1 0,0 0,-8 6,11-8,1 1,-1 0,0-1,0 1,1 0,-1-1,0 1,1 0,-1 0,0 0,1 0,-1 0,1-1,0 1,-1 0,1 0,0 0,0 0,-1 0,1 0,0 0,0 0,0 0,0 0,0 0,0 0,1 0,-1 0,0 0,1 0,-1 0,0 0,1 0,-1 0,1 0,-1 0,1 0,0 0,-1-1,1 1,0 0,-1-1,2 2,10 9,0 0,0 0,1-2,0 1,1-2,0 1,0-2,1 0,30 9,18 4,-40-12,1-1,-1 0,1-2,34 3,-51-8,-1 0,1 1,-1-1,1 2,-1-1,0 1,0 0,0 0,0 0,0 1,0 0,0 0,-1 0,0 1,0 0,0 0,0 1,8 8,14 17,-1 1,39 63,-64-93,-1-1,0 1,1-1,-1 1,0 0,1-1,-1 1,0-1,0 1,1 0,-1-1,0 1,0 0,0-1,0 1,0 0,0-1,0 1,0 0,0 0,0-1,0 1,0 0,-1-1,1 1,0-1,0 1,-1 0,1-1,-1 1,1-1,0 1,-1-1,1 1,-1-1,1 1,-1-1,1 1,-1-1,1 0,-1 1,0-1,1 0,-1 1,0-1,1 0,-1 0,0 0,1 0,-1 0,0 1,1-1,-1 0,0-1,-1 1,-43-2,42 1,-33-7,-1-2,1-1,1-2,-67-35,35 6,384 186,-172-81,-142-61,0-1,0 1,0 0,0-1,-1 1,1 0,0 1,-1-1,1 0,-1 1,0 0,0-1,0 1,0 0,-1 0,1 0,-1 0,1 0,-1 1,0-1,0 0,-1 0,1 1,-1-1,1 1,-1-1,0 0,-1 1,1-1,0 1,-3 5,0 5,-1 0,0 0,-1-1,-1 1,0-1,-11 16,6-14,0 0,-1 0,0-1,-1 0,-20 15,-79 53,71-53,6-7,0-1,-2-1,0-2,-1-2,-47 14,59-21,15-5,0 0,-1 0,1-1,-1-1,-17 2,26-4,0 0,0-1,0 1,-1 0,1-1,0 0,0 0,0 0,0 0,0 0,0-1,1 1,-1-1,0 0,1 0,-1 0,1 0,0 0,-1 0,1-1,0 1,0-1,1 1,-1-1,-1-4,-2-4,1 1,0-2,1 1,0 0,-1-15,3 16,-1 0,0 0,0 0,-1 0,0 1,-1-1,0 1,-10-17,3 12,-1 0,0 1,-1 0,0 0,-1 2,0-1,-29-15,19 14,0 2,-1 0,0 1,-43-9,1 6,-1 4,0 2,-87 3,-10 5,1 7,0 7,-205 46,-590 202,127 58,375-94,454-226,-15 13,17-14,1 0,0 0,0 0,0 0,0 0,0 1,0-1,0 0,0 0,0 0,0 0,0 0,0 0,0 1,0-1,0 0,0 0,0 0,0 0,0 1,0-1,0 0,0 0,0 0,0 0,0 0,0 0,0 1,1-1,-1 0,0 0,0 0,0 0,0 0,0 0,0 0,0 0,1 1,-1-1,0 0,0 0,0 0,0 0,0 0,0 0,1 0,-1 0,0 0,0 0,0 0,1 0,22 0,79-12,124-33,111-43,-304 78,255-73,478-206,-647 227,-68 34,56-22,-105 49,0 0,0 0,-1 0,1 1,0-1,0 1,0-1,0 1,0 0,0 0,-1 0,1 0,0 0,0 0,0 1,0-1,2 1,-3 0,0-1,-1 1,1 0,-1-1,1 1,-1 0,1 0,-1-1,1 1,-1 0,1 0,-1 0,0-1,0 1,1 0,-1 0,0 0,0 0,0 0,0 0,0 0,0-1,0 1,-1 2,-1 5,0 0,-1 0,1 0,-2 0,1 0,-6 7,-7 10,-1-1,-1-1,-1-1,-1-1,-1 0,-1-1,-30 20,-12 4,-105 53,-39 8,-76 40,260-131,-42 17,59-30,14-7,78-38,118-45,-155 69,-5 2,694-298,-627 265,337-175,-340 161,-107 65,1-1,-1 1,0 0,0 0,1-1,-1 1,0 0,1 0,-1-1,0 1,1 0,-1 0,0 0,1-1,-1 1,0 0,1 0,-1 0,1 0,-1 0,0 0,1 0,-1 0,0 0,1 0,-1 0,1 0,-1 0,0 0,1 0,-1 1,0-1,1 0,-1 0,0 0,1 1,-1-1,0 0,1 0,-1 1,0-1,1 0,-1 1,-5 20,-20 27,24-47,-19 31,-2-1,-1-1,-2-1,-42 38,-125 91,126-107,-265 205,-442 369,749-605,-18 20,169-187,-68 83,219-220,-72 78,-200 200,4-5,1 0,0 1,0 0,23-15,-33 24,0 1,-1-1,1 1,0-1,-1 1,1-1,0 1,0-1,0 1,0 0,-1-1,1 1,0 0,0 0,0 0,0 0,0 0,0 0,0 0,-1 0,1 0,0 0,0 0,0 1,0-1,0 0,0 0,-1 1,1-1,0 1,0-1,-1 1,1-1,0 1,-1-1,1 1,0 0,-1-1,1 1,-1 0,1 1,0 1,0 0,0 0,-1 0,1 0,-1 0,0 0,0 1,0-1,-1 0,1 0,-2 5,-9 30,-2-1,-1 0,-2-1,-2 0,-1-1,-45 60,-5-6,-93 92,27-50,-195 146,227-192,105-88,9-6,0 0,1 0,0 1,18-10,8 7,-37 11,-1 0,1 0,-1 0,1 0,-1-1,1 1,-1 0,1 0,-1 0,1 0,-1 0,0 1,1-1,-1 0,1 0,-1 0,1 0,-1 0,1 1,-1-1,0 0,1 0,-1 1,1 0,-1 0,0 0,-1-1,1 1,0 0,-1 0,1 0,-1 0,1 0,-1 0,1 0,-1-1,0 1,1 0,-1-1,0 1,0 0,1-1,-2 1,-16 14,-1-2,-22 13,2-2,11-7,28-17,0 0,0 0,0 0,0-1,0 1,0 0,0 0,0 0,0-1,0 1,0 0,0 0,0 0,0-1,0 1,0 0,0 0,0 0,0 0,0-1,0 1,0 0,0 0,-1 0,1 0,0-1,0 1,0 0,0 0,0 0,0 0,-1 0,1 0,0 0,0-1,0 1,0 0,-1 0,1 0,0 0,0 0,0 0,-1 0,1 0,0 0,0 0,0 0,-1 0,1 0,0 0,0 0,0 0,0 0,-1 0,1 0,0 0,0 1,0-1,0 0,-1 0,1 0,0 0,6-12,0 1,1 0,0 0,1 0,0 1,15-15,-5 4,474-487,-450 466,289-293,-326 330,-1 0,2 1,-1 0,0 0,1 0,0 0,0 1,0 0,0 0,10-3,-13 6,0-1,-1 1,1 0,-1-1,1 1,0 0,-1 1,1-1,0 0,-1 1,1-1,-1 1,1 0,-1 0,1 0,-1 0,0 1,0-1,1 0,-1 1,0 0,0-1,0 1,0 0,-1 0,1 0,-1 0,3 5,11 19,-3 1,0 0,-1 1,-2 0,-1 1,-1 0,-1 0,-2 0,1 39,-5-64,0 0,0 1,0-1,-1 0,0 1,-2 7,3-12,0 0,0 1,0-1,0 0,0 1,0-1,-1 0,1 0,0 1,0-1,0 0,-1 0,1 1,0-1,0 0,-1 0,1 0,0 1,0-1,-1 0,1 0,0 0,-1 0,1 0,0 1,-1-1,1 0,0 0,-1 0,1 0,0 0,-1 0,1 0,-2-1,1 0,0 0,0 0,0 0,0 0,0 0,0 0,0 0,0 0,0 0,0 0,1-1,-2-1,-9-20,1-1,1 0,1-1,-6-33,-10-32,24 90,0 0,0 0,0 0,0 0,0 0,0 0,0 0,0 1,0-1,0 0,0 0,0 0,0 0,0 0,0 0,0 0,0 0,0 0,0 0,0 0,0 0,0 0,-1 0,1 0,0 0,0 0,0 0,0 0,0 0,0 0,0 0,0 0,0 0,0 0,0 0,0 0,0 0,0 0,0 0,0 0,-1 0,1 0,0 0,0 0,0 0,0 0,0 0,0 0,0 0,-2 12,1 16,1 46,2-19,-3 0,-14 95,14-147,0 1,0 0,-1 0,1 0,-1-1,0 1,0-1,-1 1,1-1,-1 0,-5 5,-38 29,13-13,30-21,0 0,-1 0,0 0,1 0,-1-1,0 0,0 0,0 0,-1 0,1 0,0-1,-1 0,1 0,-1 0,1-1,-1 1,0-1,1 0,-1 0,-7-2,-600-9,428 11,111-4,1-3,0-4,-117-33,171 40,0-1,1-1,-25-12,37 15,0 0,0 0,0-1,0 1,0-1,1-1,-1 1,1-1,1 1,-1-1,0 0,1 0,-5-11,-9-31,-18-74,-5-15,37 128,0-1,1 0,0 0,-1-16,2 24,1 0,0-1,0 1,0 0,0-1,0 1,0 0,0-1,0 1,0 0,1-1,-1 1,0 0,1 0,-1-1,1 1,0 0,-1 0,1 0,0 0,0 0,-1 0,1 0,0 0,0 0,0 0,0 0,1 0,-1 1,0-1,0 0,0 1,0-1,1 1,-1 0,0-1,1 1,-1 0,0 0,1 0,-1-1,3 2,0-1,-1 1,1 0,0 1,-1-1,1 0,-1 1,1 0,-1 0,1 0,-1 0,0 1,0-1,0 1,-1 0,1-1,3 7,5 6,-1 1,10 19,-13-23,4 13,-10-21,0-1,0 1,0-1,1 0,0 0,-1 0,1 0,0 0,0 0,0 0,1 0,-1-1,1 1,0-1,-1 0,1 0,0 0,0 0,0 0,1-1,5 3,14 0,0-1,0-1,0-1,0-1,0-1,-1-1,38-8,-19 1,-1-2,0-2,50-24,-43 12,-2-2,78-61,-9 5,-51 38,-42 29,-1 1,2 1,0 1,0 1,29-11,-49 22,-1 1,1-1,-1 1,1-1,0 1,-1 0,1 0,0-1,-1 1,1 0,0 0,-1 1,1-1,0 0,-1 1,1-1,0 1,-1-1,1 1,-1 0,1-1,-1 1,1 0,-1 0,0 0,1 0,-1 0,0 1,0-1,0 0,0 1,0-1,0 0,0 1,0-1,-1 1,1 0,-1-1,1 1,-1-1,1 4,1 6,0 1,-1 0,0 0,-2 20,1-24,0 2,-1 1,0-1,0 0,-1 0,0 0,-1 0,0 0,-1-1,0 1,0-1,-1 0,0 0,-1-1,0 1,0-1,0 0,-1-1,-1 0,1 0,-1 0,-14 8,9-6,0 0,1 1,1 0,-1 1,2 0,0 1,0 0,-11 19,-8 17,-21 52,21-41,22-43,1 0,0 1,-5 28,9-32,-1 1,-1-1,-1 0,1 1,-2-2,0 1,-9 13,-22 19,-8 11,29-31,10-16,-1 0,1 0,1 1,-1 0,2 0,-1 0,2 1,-1-1,1 1,1 0,-2 18,-8 88,-2 28,14-109,1-28,-1-25,-1-33,0 28,1-1,1 1,5-34,-4 49,0-1,0 1,0 0,1 0,0 0,1 0,0 0,0 1,0-1,1 1,0 0,0 1,0-1,10-7,8-3,1 1,0 1,1 2,0 0,29-9,-36 14,210-75,4 10,274-49,-320 83,162-29,-238 51,131-3,-215 19,65-4,-80 3,0-1,0 0,0 0,0-1,16-6,-26 8,-1 1,1 0,-1 0,0 0,1 0,-1 0,1-1,-1 1,1 0,-1 0,0-1,1 1,-1 0,0 0,1-1,-1 1,0-1,1 1,-1 0,0-1,0 1,1-1,-1 1,0 0,0-1,0 1,0-1,1 1,-1-1,0 1,0-1,0 1,0-1,0 1,0-1,0 1,-1 0,1-1,0 1,0-1,0 1,0-1,0 1,-1-1,1 1,0 0,0-1,-1 1,1 0,0-1,-1 1,1 0,0-1,-1 1,-25-17,-12 3,0 2,-41-8,2 0,-40-9,76 21,1-2,-1-2,2-2,-67-31,98 40,0 0,0-1,0 1,1-1,0-1,0 0,1 0,0 0,0 0,0-1,1 0,1-1,-1 1,1-1,1 1,-1-1,1 0,1-1,0 1,0 0,1-1,0 1,1-1,0 1,0-1,1 1,3-16,-1 11,1 0,1 1,0-1,1 1,0 0,1 0,1 1,0 0,0 0,14-14,12-10,64-53,41-24,5 7,280-155,-385 239,0 3,2 1,81-24,-95 38,-27 4,0 0,0 0,0 0,1 0,-1 0,0 0,0 0,0 1,0-1,0 0,1 0,-1 0,0 0,0 0,0 0,0 0,0 0,0 0,0 1,0-1,1 0,-1 0,0 0,0 0,0 0,0 1,0-1,0 0,0 0,0 0,0 0,0 0,0 1,0-1,0 0,0 0,0 0,0 0,0 0,0 1,0-1,0 0,0 0,0 0,0 0,-1 1,-11 13,-18 10,-61 39,51-37,-836 539,254-191,464-282,291-160,210-77,-177 79,-55 19,-21 7,157-45,-242 83,0 1,0 0,0 0,0 1,0-1,0 1,0 0,0 0,0 1,0 0,0 0,7 2,-10-2,0 0,-1 0,1 0,0 1,-1-1,1 1,-1-1,1 1,-1-1,1 1,-1 0,0 0,0-1,0 1,0 0,0 0,-1 0,1 0,-1 0,1 0,-1 1,1-1,-1 0,0 0,0 0,0 0,-1 0,1 0,-1 4,0 0,-1 0,1 0,-1 0,0 0,-1 0,1 0,-1-1,-1 1,1-1,-6 7,-46 45,48-50,-35 32,-1-1,-3-2,0-2,-77 42,109-71,15-10,25-18,80-53,151-83,-138 88,401-211,-502 273,-7 2,1 1,0 1,0 0,0 0,1 2,14-4,-27 7,1 0,0 0,-1 0,1 0,0 0,-1-1,1 1,0 1,-1-1,1 0,0 0,-1 0,1 0,0 0,-1 1,1-1,0 0,-1 0,1 1,-1-1,1 1,-1-1,1 0,0 1,-1-1,0 1,1-1,-1 1,1 0,-1-1,0 1,1-1,-1 1,0 0,0-1,1 2,-1 0,0 0,0 1,0-1,-1 0,1 0,-1 1,1-1,-1 0,0 0,-1 3,-6 9,-1 0,0-1,-1 0,0-1,-1 0,-1 0,-23 17,-44 36,-3-5,-160 91,-205 56,428-199,12-4,-1-1,1 0,-1 0,1 0,-1-1,0-1,0 1,-16 0,24-2,0 0,0 0,0 0,0 0,-1 0,1 0,0-1,0 1,0 0,0 0,-1 0,1 0,0 0,0 0,0 0,0-1,0 1,-1 0,1 0,0 0,0 0,0-1,0 1,0 0,0 0,0 0,0 0,0-1,0 1,0 0,0 0,0 0,0-1,0 1,0 0,0 0,0 0,0 0,0-1,0 1,0 0,0 0,0 0,0-1,13-17,44-39,111-87,33-9,250-145,-424 282,85-47,-98 57,1-1,1 2,-1 0,1 0,24-2,-37 6,-1 1,0-1,1 1,-1 0,0 0,0 0,1 0,-1 1,0-1,1 0,-1 1,0 0,0-1,0 1,0 0,0 0,0 0,0 1,0-1,3 3,-4-3,0 1,0 0,0 0,0 0,0 0,0 0,-1 0,1 0,-1 0,0 1,1-1,-1 0,0 0,0 0,0 0,-1 1,0 2,-2 7,0 0,-1-1,0 0,-1 0,-1 0,0 0,-7 9,-18 21,-2-1,-2-2,-1-1,-45 35,-178 117,129-107,-4-6,-2-6,-239 86,354-149,12-3,0 0,-1-1,0 0,1 0,-1-1,0-1,0 0,-20 0,28-1,1 0,0-1,-1 1,1-1,0 1,-1-1,1 1,0-1,0 0,-1 0,1 1,0-1,0 0,0 0,0 0,0 0,0 0,1-1,-1 1,0 0,0 0,1 0,-1-1,1 1,-1 0,1-1,-1 1,1-1,0 1,0-3,-1-3,2 0,-1-1,1 1,0 0,2-8,4-15,2 1,1-1,2 1,24-46,80-104,14 9,7 6,8 6,224-190,-354 334,1 0,1 1,0 1,30-16,-46 27,1 0,-1 0,0 1,1-1,-1 0,1 1,-1-1,1 1,-1 0,1-1,-1 1,1 0,0 0,-1 0,1 0,-1 0,1 0,-1 1,1-1,0 1,-1-1,1 1,-1-1,2 2,-1-1,-1 1,0-1,0 1,-1 0,1-1,0 1,0 0,-1-1,1 1,-1 0,0 0,1-1,-1 1,0 0,0 0,0 0,-1 2,-1 12,-1 0,0 0,-10 24,-11 25,-4 0,-38 65,-84 118,115-193,-33 55,-6-4,-97 109,160-197,11-18,0 1,0-1,0 0,0 1,0-1,0 0,0 1,0-1,0 0,0 1,0-1,0 0,1 1,-1-1,0 0,0 1,0-1,1 0,-1 0,0 1,0-1,1 0,-1 0,0 1,0-1,1 0,-1 0,0 0,1 0,-1 1,0-1,1 0,4 1,0-1,0 1,0-1,0 0,0 0,7-2,35-5,0-3,-1-1,66-26,-52 16,100-32,193-62,-344 112,7-3,1 2,-1-1,1 2,0 0,26 0,-24 8,-19-4,0-1,0 0,1 1,-1-1,0 1,1-1,-1 0,0 1,0-1,0 1,0-1,1 0,-1 1,0-1,0 1,0-1,0 1,0-1,0 1,0-1,0 1,0-1,0 0,-1 2,0 1,-1 1,0-1,0 0,0 0,0 1,0-1,-5 4,-10 10,-1-2,0 0,-1 0,0-2,-1-1,-23 11,-140 57,125-57,-519 199,497-189,423-207,20 22,-158 80,-201 71,-1-1,1 0,-1 0,0-1,0 1,0-1,0 1,0-1,-1 0,1 0,-1 0,0-1,0 1,0-1,0 1,0-1,-1 1,0-1,0 0,1-4,2-11,-1-1,1-35,-3 28,2-17,2 0,1 0,3 1,18-59,-11 57,-9 22,1 1,0 0,18-30,-26 51,0 1,0 0,0-1,0 1,1 0,-1 0,0-1,0 1,0 0,1-1,-1 1,0 0,0 0,0-1,1 1,-1 0,0 0,1 0,-1-1,0 1,1 0,-1 0,0 0,1 0,-1 0,0 0,1 0,-1 0,0 0,1 0,-1 0,0 0,1 0,-1 0,1 0,5 12,0 22,-6-34,2 172,-1-24,5-121,-6-26,0-1,1 1,-1 0,1-1,-1 1,1-1,-1 1,1 0,-1-1,1 1,-1-1,1 0,0 1,-1-1,1 1,0-1,0 0,-1 0,1 1,1-1,0 0,1-1,0 1,0-1,-1 1,1-1,-1 0,1 0,-1 0,1 0,-1-1,1 1,-1-1,0 1,0-1,3-3,32-33,-33 31,1 1,0 1,0-1,0 1,1 0,0 0,0 0,0 1,1 0,0 0,7-3,-13 6,0 1,0 0,-1 0,1 0,0-1,0 1,0 0,0 0,-1 0,1 0,0 0,0 1,0-1,-1 0,1 0,0 0,0 1,0-1,-1 0,1 1,0-1,-1 1,1-1,0 1,-1-1,1 1,-1-1,1 1,0 0,-1-1,1 1,-1 0,0-1,1 1,-1 0,0 0,1-1,-1 1,0 0,0 1,1 1,-1 0,0 0,0 0,0 0,0 0,-1 0,1 0,-1-1,0 1,-1 3,-14 27,-3-2,0 0,-2-1,-36 40,51-63,-53 61,-24 30,65-78,0 0,-2-1,0-1,-1-1,-25 16,5-2,-70 55,-176 128,213-164,-159 79,230-127,-15 6,-1 0,0-1,-22 5,37-10,1-1,-1-1,0 1,0 0,1-1,-1 0,0 0,0 0,0 0,0-1,1 1,-1-1,0 0,1 0,-1-1,0 1,1-1,0 1,-1-1,1 0,0-1,0 1,-5-5,7 6,-1-1,1 1,0 0,0 0,0-1,0 1,0-1,0 1,1-1,-1 1,0-1,1 0,-1 1,1-1,0 0,0 1,-1-1,1 0,0 0,0 1,0-1,1 0,-1 1,0-1,1 0,-1 1,1-1,0 0,-1 1,1-1,0 1,0-1,0 1,0 0,0-1,0 1,0 0,1 0,-1 0,0-1,3 0,5-3,0-1,1 2,-1-1,1 1,13-3,-14 4,166-49,-94 30,0-4,93-43,-159 61,-2-1,1 0,22-21,-24 19,0 1,0 1,0 0,27-13,14 1,0 3,1 2,1 3,107-12,-132 23,-16 1,-1 0,26-5,-35 5,-1 0,0 0,0 0,0 0,0-1,0 1,-1-1,1 0,0 0,-1 0,1 0,-1 0,0 0,1-1,-1 1,0-1,1-3,-36 28,4 7,1 1,2 1,1 2,1 0,-18 38,25-29,14-32,-1 0,0-1,0 1,-6 8,9-16,-1 0,1 0,-1 0,1 0,-1-1,1 1,-1 0,0-1,0 0,0 1,0-1,0 0,0 0,0 0,0 0,0-1,-1 1,1 0,0-1,-1 0,1 1,-4-1,4 0,0-1,0 1,0 0,0-1,0 1,0-1,0 0,0 0,0 0,0 0,0 0,1 0,-1 0,0-1,1 1,-3-3,-20-31,20 30,1-1,-1 0,0 1,0 0,-6-6,-1 3,1 1,-2 1,1 0,-1 0,0 1,0 1,0 0,0 1,-1 0,-21-2,-17 0,-67 3,86 2,-22-1,-95-14,128 12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09T09:35:16.063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25:22.162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274 235 2184 0 0,'0'-84'3663'0'0,"0"79"-3588"0"0,0 0-1 0 0,0 0 0 0 0,0 0 1 0 0,-1 0-1 0 0,0 0 0 0 0,0 0 0 0 0,-2-7 1 0 0,-1 0 42 0 0,4 9-25 0 0,-1 0 0 0 0,0 0-1 0 0,0 0 1 0 0,0 0 0 0 0,-1 0-1 0 0,1 0 1 0 0,-1 0 0 0 0,1 0 0 0 0,-1 1-1 0 0,0-1 1 0 0,0 1 0 0 0,-3-4-1 0 0,3 5-8 0 0,1-1 0 0 0,-1 1 0 0 0,1-1 0 0 0,0 0 0 0 0,0 0 0 0 0,-1 1-1 0 0,1-1 1 0 0,0 0 0 0 0,1 0 0 0 0,-1 0 0 0 0,0 0 0 0 0,0 0 0 0 0,0-4-1 0 0,-5-16 628 0 0,4 21-354 0 0,3 15-154 0 0,0-3-135 0 0,-1-1 1 0 0,-1 1-1 0 0,0 0 0 0 0,0-1 1 0 0,-5 17-1 0 0,1 4 14 0 0,-8 61 110 0 0,-26 103 1 0 0,8-56-35 0 0,-41 167-161 0 0,67-281-122 0 0,-29 188-1404 0 0,33-203 1176 0 0,0 5-868 0 0,-1-1 0 0 0,-7 27 1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25:28.345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3008 2866 2572 0 0,'0'29'533'0'0,"0"-13"2457"0"0,-10-2-2408 0 0,-30 44-94 0 0,38-55-366 0 0,0 0 0 0 0,0-1 0 0 0,-1 1 0 0 0,1 0 0 0 0,-1-1 0 0 0,0 1 0 0 0,1-1 0 0 0,-1 0 0 0 0,0 0 0 0 0,0 0 0 0 0,-1-1 0 0 0,1 1 0 0 0,0-1 0 0 0,-1 1 0 0 0,1-1 0 0 0,0 0 0 0 0,-1 0 0 0 0,-5 0 0 0 0,-8 3 337 0 0,-107 48 731 0 0,16-4-850 0 0,29-12-110 0 0,-161 56 530 0 0,69-29-315 0 0,112-41-240 0 0,-1-2-1 0 0,0-3 0 0 0,-94 13 1 0 0,128-28-37 0 0,-50-2 1 0 0,33-1-85 0 0,31 1-62 0 0,0-1 0 0 0,0 0 1 0 0,1-1-1 0 0,-1 0 0 0 0,0-1 0 0 0,1 0 1 0 0,0 0-1 0 0,-17-9 0 0 0,-45-14 125 0 0,37 14-65 0 0,0-2 0 0 0,1-1 0 0 0,1-1-1 0 0,-38-25 1 0 0,-123-96 239 0 0,14-12-198 0 0,100 84 51 0 0,52 43-130 0 0,1 0-1 0 0,1-2 0 0 0,-27-30 0 0 0,-71-71-21 0 0,89 84 55 0 0,1-1 0 0 0,-38-62 1 0 0,17 14-13 0 0,27 45-24 0 0,2 0 0 0 0,-38-92 0 0 0,28 39 25 0 0,-67-202-36 0 0,38 92-9 0 0,58 179-17 0 0,-6-43-1 0 0,13 59-10 0 0,0 1 0 0 0,0-1 0 0 0,1 0-1 0 0,1 1 1 0 0,0-1 0 0 0,5-20 0 0 0,9-19-15 0 0,3 1 1 0 0,2 1-1 0 0,2 1 0 0 0,2 0 1 0 0,3 2-1 0 0,1 1 0 0 0,2 1 1 0 0,2 2-1 0 0,3 1 0 0 0,41-40 1 0 0,234-196 137 0 0,-242 226-103 0 0,2 4 0 0 0,144-74-1 0 0,100-20-80 0 0,-230 109 75 0 0,158-38 1 0 0,-196 62-11 0 0,67-2 0 0 0,-28 3 58 0 0,120 3-125 0 0,-150 5 80 0 0,-31 1-3 0 0,0 1 1 0 0,0 1 0 0 0,0 1-1 0 0,40 12 1 0 0,-42-10-1 0 0,190 56 71 0 0,-175-48-71 0 0,0 2 1 0 0,-1 1 0 0 0,40 25-1 0 0,-17-7-25 0 0,-37-23 30 0 0,-1 0-1 0 0,0 2 1 0 0,32 26-1 0 0,-3 4-9 0 0,-31-29-36 0 0,0 2 1 0 0,-1 0-1 0 0,-1 1 1 0 0,21 28-1 0 0,-2 7 5 0 0,-3 2 0 0 0,48 111 0 0 0,-34-59 97 0 0,23 62-22 0 0,-31-54-132 0 0,-5 1 0 0 0,24 153-1 0 0,-50-195 185 0 0,-5 137 0 0 0,-4-120-98 0 0,0-52 32 0 0,-2 0 1 0 0,-2 0-1 0 0,-18 70 0 0 0,18-86-24 0 0,-24 86 76 0 0,-54 136 0 0 0,-58 82 152 0 0,72-173-93 0 0,17-43 36 0 0,-5-2 0 0 0,-5-3 0 0 0,-75 100 0 0 0,114-178-146 0 0,-26 26 0 0 0,7-9-9 0 0,-73 70-1183 0 0,104-101 469 0 0,-74-161-11699 0 0,67 112 11245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24:13.831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1 270 1260 0 0,'0'0'1501'0'0,"7"0"-923"0"0,56 0 3816 0 0,-57 0-3274 0 0,0 0-1044 0 0,19 0 6 0 0,-24 0-79 0 0,-1 1 0 0 0,1-1 0 0 0,0 0 0 0 0,0 0 0 0 0,-1 0 0 0 0,1 0 0 0 0,0 1 0 0 0,-1-1 0 0 0,1 0 0 0 0,0 0 0 0 0,-1 1 0 0 0,1-1-1 0 0,-1 1 1 0 0,1-1 0 0 0,-1 1 0 0 0,1-1 0 0 0,-1 1 0 0 0,1-1 0 0 0,-1 1 0 0 0,1-1 0 0 0,-1 1 0 0 0,1-1 0 0 0,-1 1 0 0 0,0 0-1 0 0,1-1 1 0 0,-1 1 0 0 0,0 0 0 0 0,1 0 0 0 0,37 51 52 0 0,-36-51-48 0 0,-1 0 0 0 0,0 1 0 0 0,1-1-1 0 0,-1 0 1 0 0,0 0 0 0 0,1 0 0 0 0,-1 0 0 0 0,1-1 0 0 0,0 1 0 0 0,-1 0 0 0 0,1-1 0 0 0,0 1 0 0 0,-1-1 0 0 0,1 1-1 0 0,0-1 1 0 0,0 0 0 0 0,-1 0 0 0 0,1 0 0 0 0,0 0 0 0 0,0 0 0 0 0,-1 0 0 0 0,1 0 0 0 0,0-1 0 0 0,-1 1 0 0 0,1 0-1 0 0,0-1 1 0 0,0 0 0 0 0,1 0 0 0 0,5-2 54 0 0,5 2 45 0 0,0 1 1 0 0,23 1 0 0 0,-26 0-103 0 0,0 0 0 0 0,1-1 0 0 0,-1 0 0 0 0,0 0 1 0 0,0-1-1 0 0,0-1 0 0 0,0 0 0 0 0,11-4 0 0 0,119-52 30 0 0,59-18 40 0 0,-136 54-54 0 0,-26 8-21 0 0,1 1 0 0 0,1 2 0 0 0,40-6-1 0 0,57-8 91 0 0,-94 15-73 0 0,1 2 1 0 0,0 2 0 0 0,45 0 0 0 0,494 6 100 0 0,-555 0-121 0 0,0-1 1 0 0,0-1-1 0 0,35-8 0 0 0,13-3 10 0 0,304-21 42 0 0,-356 32-71 0 0,211-2-90 0 0,-162 5 100 0 0,-68-1 13 0 0,-1 0-1 0 0,0 0 1 0 0,0 1 0 0 0,1-1-1 0 0,-1 1 1 0 0,0 0 0 0 0,0 0-1 0 0,0 0 1 0 0,0 1 0 0 0,0-1-1 0 0,0 1 1 0 0,0 0 0 0 0,0-1-1 0 0,2 4 1 0 0,15 7-26 0 0,-4-6 22 0 0,1-2 0 0 0,-1 0 0 0 0,1 0 0 0 0,-1-2 0 0 0,1 0 0 0 0,0-1 0 0 0,0 0 0 0 0,18-3 1 0 0,-8 2 36 0 0,-22 0-32 0 0,0 0 1 0 0,0 0-1 0 0,-1 1 0 0 0,1-1 0 0 0,0 1 1 0 0,-1 0-1 0 0,1 1 0 0 0,-1-1 0 0 0,1 1 1 0 0,-1 0-1 0 0,1 0 0 0 0,-1 0 0 0 0,6 5 0 0 0,-4-3-3 0 0,1 0-1 0 0,0 0 0 0 0,0-1 0 0 0,0 0 0 0 0,14 4 0 0 0,-1-2-34 0 0,0 1 0 0 0,0 1 0 0 0,28 14 0 0 0,-43-19 17 0 0,0 0-1 0 0,0 0 0 0 0,1 0 1 0 0,-1-1-1 0 0,8 1 0 0 0,-9-2 12 0 0,-1 1-1 0 0,1-1 0 0 0,-1 1 0 0 0,1 0 1 0 0,-1 0-1 0 0,1 0 0 0 0,-1 0 1 0 0,0 1-1 0 0,0-1 0 0 0,1 1 1 0 0,-1 0-1 0 0,4 3 0 0 0,3 10-192 0 0,-10-14 92 0 0,-1-1 0 0 0,1 1 1 0 0,-1 0-1 0 0,1 0 0 0 0,-1 0 1 0 0,0-1-1 0 0,1 1 1 0 0,-1 0-1 0 0,0 0 0 0 0,1-1 1 0 0,-1 1-1 0 0,0-1 0 0 0,0 1 1 0 0,0-1-1 0 0,0 1 0 0 0,0-1 1 0 0,-1 1-1 0 0,0 0-238 0 0,-7 4-1585 0 0,7-5 1692 0 0,1 1-1 0 0,0-1 1 0 0,0 0-1 0 0,0 0 0 0 0,-1 0 1 0 0,0 0-1 0 0,-6-2-1062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21:14.987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393 7 1624 0 0,'-17'-3'1899'0'0,"-8"-1"-676"0"0,11 8-989 0 0,1 0 0 0 0,-1 0 0 0 0,1 1 0 0 0,0 1 0 0 0,0 0 0 0 0,1 1 1 0 0,-21 14-1 0 0,24-14-139 0 0,0 0 0 0 0,0 1 0 0 0,1 1 0 0 0,0-1 0 0 0,-8 11 0 0 0,-17 20 303 0 0,20-26-266 0 0,2 1-1 0 0,0 1 1 0 0,1 0 0 0 0,0 0 0 0 0,1 1 0 0 0,1 0 0 0 0,1 1-1 0 0,-10 30 1 0 0,7-14 82 0 0,3-1 0 0 0,0 1-1 0 0,-3 55 1 0 0,8-65-21 0 0,1-14-164 0 0,1 1 0 0 0,0-1 0 0 0,0 0 1 0 0,0 0-1 0 0,1 0 0 0 0,1 1 1 0 0,3 11-1 0 0,1 0 3 0 0,1-1 0 0 0,1 0 0 0 0,1 0 0 0 0,0-1 0 0 0,2 0 0 0 0,0 0 0 0 0,1-2 0 0 0,21 24 0 0 0,-28-36-24 0 0,0-1 1 0 0,0 0-1 0 0,0 0 1 0 0,1-1-1 0 0,-1 0 1 0 0,1 0-1 0 0,9 4 1 0 0,51 14-11 0 0,-44-14 3 0 0,1-2-26 0 0,-1 0 0 0 0,39 2 0 0 0,-13-1-102 0 0,-27-6-604 0 0,-19-1 650 0 0,0 1 1 0 0,0-1-1 0 0,1 0 1 0 0,-1 0-1 0 0,0 1 0 0 0,0-1 1 0 0,-1 0-1 0 0,1-1 0 0 0,0 1 1 0 0,3-3-1 0 0,-1 0-314 0 0,-1 0 0 0 0,1 0-1 0 0,-1 0 1 0 0,0-1 0 0 0,0 0 0 0 0,-1 1 0 0 0,1-1-1 0 0,1-7 1 0 0,4-13-2046 0 0,-2 11 1297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24:16.420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41 1295 2172 0 0,'0'0'1654'0'0,"-7"0"-932"0"0,-24 0 464 0 0,31 8-657 0 0,0 29 3174 0 0,0-30-3575 0 0,-1 2-98 0 0,0-6-18 0 0,1 1 0 0 0,0-1 0 0 0,0 0 0 0 0,0 1-1 0 0,0-1 1 0 0,1 1 0 0 0,-1-1 0 0 0,1 0 0 0 0,1 5 0 0 0,7 31 61 0 0,-8-38-66 0 0,0 1 0 0 0,0-1 0 0 0,0 1 0 0 0,0-1 0 0 0,0 1 0 0 0,0-1 0 0 0,1 1-1 0 0,-1-1 1 0 0,0 0 0 0 0,1 0 0 0 0,-1 0 0 0 0,1 0 0 0 0,-1 0 0 0 0,1 0 0 0 0,-1 0 0 0 0,1 0 0 0 0,0-1-1 0 0,-1 1 1 0 0,3 0 0 0 0,4 2 36 0 0,3 2-7 0 0,0 0 0 0 0,1-2 1 0 0,-1 1-1 0 0,1-1 0 0 0,-1-1 0 0 0,17 2 1 0 0,73 2 95 0 0,-88-6-131 0 0,734 3 364 0 0,-383-6-292 0 0,101 18-16 0 0,-227-12 15 0 0,-131-5 2 0 0,-76 3-57 0 0,75-4 79 0 0,-72-1-62 0 0,-1 0 0 0 0,0-3 1 0 0,52-15-1 0 0,119-32 67 0 0,-75 18 8 0 0,-16 4-38 0 0,-92 27-62 0 0,36-8 64 0 0,109-12 1 0 0,-121 22-20 0 0,360-34 212 0 0,-345 31-268 0 0,70 0 0 0 0,-15 2 118 0 0,351-6 80 0 0,-352 10-227 0 0,-112 0 32 0 0,0 0 1 0 0,0 0-1 0 0,0 0 0 0 0,0 1 0 0 0,0-1 0 0 0,0 0 0 0 0,1 1 1 0 0,-1 0-1 0 0,0-1 0 0 0,-1 1 0 0 0,1 0 0 0 0,0 0 1 0 0,0 0-1 0 0,0 0 0 0 0,0 1 0 0 0,-1-1 0 0 0,1 0 1 0 0,0 1-1 0 0,1 2 0 0 0,-1-2 1 0 0,0 0 0 0 0,1 0-1 0 0,-1 0 1 0 0,0 0 0 0 0,1-1 0 0 0,-1 1 0 0 0,1-1-1 0 0,-1 1 1 0 0,1-1 0 0 0,0 0 0 0 0,-1 0 0 0 0,6 1 0 0 0,12 2-17 0 0,1 0 0 0 0,25 0 0 0 0,-43-4 8 0 0,15 0 0 0 0,134 0-16 0 0,-151-1 22 0 0,1 1 1 0 0,0 0-1 0 0,-1 0 1 0 0,1-1 0 0 0,-1 1-1 0 0,1-1 1 0 0,-1 0 0 0 0,1 1-1 0 0,-1-1 1 0 0,0 0-1 0 0,1 0 1 0 0,-1 0 0 0 0,0 0-1 0 0,1 0 1 0 0,-1 0 0 0 0,0 0-1 0 0,0 0 1 0 0,0 0 0 0 0,0 0-1 0 0,0-1 1 0 0,0 1-1 0 0,-1-1 1 0 0,1 1 0 0 0,0 0-1 0 0,-1-1 1 0 0,2-1 0 0 0,16-24 77 0 0,-8 14-101 0 0,0-1 0 0 0,0 0 1 0 0,8-17-1 0 0,1-2 10 0 0,19-35 33 0 0,-2-2 0 0 0,32-92 1 0 0,-58 135-41 0 0,32-70-54 0 0,-32 77 61 0 0,-1-1 0 0 0,0 0 1 0 0,-2-1-1 0 0,7-33 0 0 0,8-89-81 0 0,-20 130 82 0 0,-1 11 21 0 0,-1-3-28 0 0,0-42 39 0 0,-8 29-58 0 0,-48-79 38 0 0,45 80 6 0 0,-1 1-1 0 0,-1 1 0 0 0,0 0 0 0 0,-21-19 0 0 0,18 21-5 0 0,-1 0-1 0 0,0 1 0 0 0,-1 1 0 0 0,-1 1 0 0 0,0 0 0 0 0,0 2 0 0 0,-1 0 0 0 0,0 1 0 0 0,0 1 0 0 0,-1 1 0 0 0,0 1 0 0 0,0 0 0 0 0,0 2 0 0 0,-37-2 0 0 0,-166 5 29 0 0,212 1-30 0 0,0 0-1 0 0,-1 0 0 0 0,1 2 0 0 0,0-1 0 0 0,0 1 1 0 0,0 1-1 0 0,1 0 0 0 0,-16 8 0 0 0,-4 1-2 0 0,-186 52 43 0 0,89-29-35 0 0,-756 198-99 0 0,817-220 97 0 0,0 0 18 0 0,-108 9 0 0 0,-130 3 27 0 0,179-13 0 0 0,-108-10-41 0 0,129-5-12 0 0,-85 2 44 0 0,175 0-37 0 0,0 0 0 0 0,1-2 1 0 0,-1 0-1 0 0,0 0 0 0 0,1-1 1 0 0,-20-7-1 0 0,18 4-4 0 0,1 2-1 0 0,-1 0 1 0 0,0 1 0 0 0,0 1-1 0 0,-21-1 1 0 0,-184-11 60 0 0,-90-2 135 0 0,291 15-187 0 0,11 1 1 0 0,1 0 0 0 0,0 0 0 0 0,-1 0 0 0 0,1 1 0 0 0,0 0 0 0 0,-13 4 0 0 0,-14 8 13 0 0,18-6-15 0 0,-1 0 0 0 0,-31 6 1 0 0,23-7 32 0 0,0 2 0 0 0,1 0 0 0 0,-35 18 0 0 0,58-25-34 0 0,-43 18-8 0 0,1 2 1 0 0,2 2-1 0 0,0 2 0 0 0,-64 49 1 0 0,97-65 1 0 0,1 0 0 0 0,-1 1 1 0 0,1-1-1 0 0,1 2 0 0 0,0-1 0 0 0,1 1 1 0 0,0 0-1 0 0,0 0 0 0 0,1 1 1 0 0,1-1-1 0 0,0 1 0 0 0,0 1 1 0 0,-3 20-1 0 0,1 13 36 0 0,3-1 0 0 0,1 66 0 0 0,3-66-72 0 0,-2-26 38 0 0,1-10-1 0 0,0 0 1 0 0,0 1-1 0 0,0-1 1 0 0,2 0-1 0 0,2 14 1 0 0,40 96-51 0 0,-40-111-47 0 0,0 0 0 0 0,1 0 1 0 0,-1-1-1 0 0,1 1 1 0 0,1-1-1 0 0,0 0 0 0 0,12 11 1 0 0,-14-14-51 0 0,0 0 0 0 0,0-1-1 0 0,0 0 1 0 0,1 0 0 0 0,0 0 0 0 0,0 0 0 0 0,0-1 0 0 0,0 1-1 0 0,0-1 1 0 0,0 0 0 0 0,0-1 0 0 0,1 0 0 0 0,7 2 0 0 0,-8-3-129 0 0,0 0 0 0 0,1 0 0 0 0,-1 0 0 0 0,0-1 0 0 0,0 0 0 0 0,0 0 0 0 0,0 0 0 0 0,0 0 0 0 0,0-1 0 0 0,7-3 0 0 0,-4 0-9 0 0,1-1-1 0 0,-1 0 1 0 0,14-13 0 0 0,6-5-821 0 0,-1-2-56 0 0,-5-3 137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24:18.221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1850 1726 2108 0 0,'0'0'3813'0'0,"-6"-6"-3547"0"0,-17-19-32 0 0,21 24-193 0 0,1 0 1 0 0,-1 0 0 0 0,0 0 0 0 0,0 1 0 0 0,0-1 0 0 0,1 1 0 0 0,-1-1 0 0 0,0 1 0 0 0,0-1 0 0 0,0 1 0 0 0,0 0 0 0 0,0 0-1 0 0,0 0 1 0 0,0 0 0 0 0,0 0 0 0 0,0 1 0 0 0,0-1 0 0 0,-3 1 0 0 0,0 0 114 0 0,-27 0 392 0 0,-23 3-182 0 0,-72 15-4 0 0,-141 2-1 0 0,-136-16 212 0 0,400-5-569 0 0,-13 0 2 0 0,0-2 1 0 0,-1 0 0 0 0,1-1-1 0 0,0 0 1 0 0,0-1 0 0 0,-17-8-1 0 0,7 4 19 0 0,-29-9 156 0 0,-73-32 1 0 0,110 40-135 0 0,0-1-1 0 0,1-1 1 0 0,0-1-1 0 0,1 0 0 0 0,0-2 1 0 0,-24-24-1 0 0,0-4 14 0 0,2-3 0 0 0,-45-67 0 0 0,46 56 18 0 0,3-2 1 0 0,2-1 0 0 0,-41-105-1 0 0,58 126-40 0 0,12 29-32 0 0,0 0 0 0 0,0-1 0 0 0,0 0 0 0 0,1 0 1 0 0,1 0-1 0 0,0 0 0 0 0,0 0 0 0 0,0-13 0 0 0,1 3 25 0 0,0 9-27 0 0,1 0 0 0 0,0 0 0 0 0,1-1 0 0 0,0 1 1 0 0,0 0-1 0 0,5-17 0 0 0,4 2 3 0 0,2 0 1 0 0,1 1-1 0 0,1 0 0 0 0,0 1 0 0 0,2 1 1 0 0,1 0-1 0 0,21-21 0 0 0,-10 16-4 0 0,1 1-1 0 0,1 1 1 0 0,39-24-1 0 0,108-60 13 0 0,-140 88 5 0 0,32-18 1 0 0,2 3 0 0 0,2 3 0 0 0,1 4 1 0 0,1 2-1 0 0,1 4 0 0 0,98-17 0 0 0,-85 27-27 0 0,0 4 1 0 0,95 2-1 0 0,-165 9 2 0 0,0 0-1 0 0,-1 1 1 0 0,1 1-1 0 0,-1 1 1 0 0,0 1 0 0 0,32 12-1 0 0,-23-7 2 0 0,10 2-14 0 0,-2 2 0 0 0,1 1 0 0 0,-2 2 0 0 0,47 30 1 0 0,-62-33 6 0 0,0 1 0 0 0,-1 0 0 0 0,-1 2 0 0 0,0 0 0 0 0,-1 1 0 0 0,-1 1 1 0 0,22 34-1 0 0,-16-18 16 0 0,-1 0 0 0 0,-2 1 1 0 0,-2 1-1 0 0,-1 0 0 0 0,-2 1 0 0 0,-1 1 1 0 0,-3 0-1 0 0,-1 0 0 0 0,-1 1 1 0 0,1 74-1 0 0,-7-91-1 0 0,-1-8-1 0 0,0 0 1 0 0,-1 1 0 0 0,0-1 0 0 0,-5 18 0 0 0,-42 144 1 0 0,28-118 14 0 0,-3-1 0 0 0,-2-2 0 0 0,-2 0-1 0 0,-3-1 1 0 0,-44 60 0 0 0,45-70 22 0 0,14-21 61 0 0,-2 0 0 0 0,-29 34 0 0 0,31-34 43 0 0,14-22-144 0 0,0 0-1 0 0,0 0 0 0 0,0 1 1 0 0,0-1-1 0 0,0 0 1 0 0,-1 0-1 0 0,1 0 0 0 0,0 0 1 0 0,-1 0-1 0 0,0-1 0 0 0,1 1 1 0 0,-1 0-1 0 0,0-1 1 0 0,0 1-1 0 0,0-1 0 0 0,0 0 1 0 0,-3 2-1 0 0,4-2-109 0 0,0 0-1 0 0,0 0 1 0 0,0 0 0 0 0,0 0 0 0 0,0 0-1 0 0,0 1 1 0 0,1-1 0 0 0,-1 0-1 0 0,0 0 1 0 0,1 1 0 0 0,-1-1-1 0 0,1 0 1 0 0,0 1 0 0 0,-1-1-1 0 0,1 0 1 0 0,0 1 0 0 0,0 1 0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24:39.461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10 128 984 0 0,'-4'-22'5049'0'0,"3"20"-4856"0"0,0 0-1 0 0,0 0 0 0 0,1 0 1 0 0,-1 0-1 0 0,1 0 1 0 0,-1 0-1 0 0,1 0 0 0 0,0 0 1 0 0,0-1-1 0 0,0 1 0 0 0,0 0 1 0 0,0 0-1 0 0,1 0 1 0 0,-1 0-1 0 0,0-1 0 0 0,1 1 1 0 0,0 0-1 0 0,0 0 1 0 0,1-4-1 0 0,2 0-14 0 0,1 0 0 0 0,0 0 0 0 0,0 1 0 0 0,0 0 0 0 0,0 0 0 0 0,12-9 0 0 0,-14 12-144 0 0,0 0 0 0 0,1 1 0 0 0,-1-1 1 0 0,0 1-1 0 0,1 0 0 0 0,-1 0 0 0 0,1 0 0 0 0,-1 1 0 0 0,1-1 0 0 0,-1 1 0 0 0,1-1 0 0 0,-1 1 0 0 0,1 1 0 0 0,0-1 0 0 0,-1 0 0 0 0,1 1 0 0 0,4 1 0 0 0,-4-1-21 0 0,0 0 0 0 0,0 1 0 0 0,0 0-1 0 0,0-1 1 0 0,0 1 0 0 0,-1 1-1 0 0,1-1 1 0 0,-1 1 0 0 0,1-1 0 0 0,-1 1-1 0 0,5 5 1 0 0,10 8 4 0 0,-8-5-1 0 0,-1-1 1 0 0,0 2 0 0 0,0-1 0 0 0,-1 1-1 0 0,-1 1 1 0 0,0-1 0 0 0,-1 1-1 0 0,0 0 1 0 0,-1 1 0 0 0,0 0 0 0 0,-1-1-1 0 0,-1 1 1 0 0,3 20 0 0 0,-6-31-19 0 0,2 6-65 0 0,0 0-1 0 0,-1 0 0 0 0,0 0 1 0 0,0 0-1 0 0,-1 0 0 0 0,-1 0 1 0 0,1 0-1 0 0,-1 0 0 0 0,-1 0 0 0 0,-4 15 1 0 0,-8 5-1167 0 0,-29 45-1 0 0,12-40-3992 0 0,24-26 4097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24:39.816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 1 3552 0 0,'4'19'1985'0'0,"-3"-10"-1037"0"0,1 0 1 0 0,0 0 0 0 0,0 0-1 0 0,1 0 1 0 0,1 0-1 0 0,7 14 1 0 0,2 3-690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24:40.204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0 105 2464 0 0,'12'-14'1140'0'0,"1"1"1"0"0,1 1-1 0 0,0 0 0 0 0,18-11 1 0 0,-25 19-897 0 0,0 0 0 0 0,1 0 0 0 0,-1 0 0 0 0,1 1 1 0 0,0 1-1 0 0,0-1 0 0 0,0 1 0 0 0,0 1 0 0 0,1 0 0 0 0,15-1 1 0 0,-21 2 82 0 0,1 0-28 0 0,1 0-271 0 0,-1 1 1 0 0,0 0-1 0 0,0 0 1 0 0,0 0-1 0 0,0 1 1 0 0,0-1-1 0 0,0 1 1 0 0,0 0-1 0 0,0 0 1 0 0,-1 1-1 0 0,1-1 1 0 0,-1 1-1 0 0,1-1 1 0 0,4 6-1 0 0,0-1 31 0 0,3 3-12 0 0,0 1 1 0 0,0 0 0 0 0,-1 1-1 0 0,-1 0 1 0 0,1 1 0 0 0,-2 0-1 0 0,0 0 1 0 0,-1 1 0 0 0,0 0-1 0 0,-1 0 1 0 0,0 1 0 0 0,-2-1-1 0 0,1 1 1 0 0,-2 0 0 0 0,0 1-1 0 0,-1-1 1 0 0,0 0 0 0 0,-2 27-1 0 0,0-38-514 0 0,0 0-93 0 0,1 4 506 0 0,-1-2-636 0 0,1-1 0 0 0,-1 1-1 0 0,0 0 1 0 0,0-1 0 0 0,-1 1-1 0 0,0 0 1 0 0,0-1 0 0 0,-3 11-1 0 0,-8-3 104 0 0,9-10 395 0 0,1-1 0 0 0,-1 0 0 0 0,1 1 0 0 0,0-1 0 0 0,0 1 0 0 0,0 0 0 0 0,0 0 0 0 0,-1 3 0 0 0,0 1-796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24:40.543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 1 3024 0 0,'0'7'576'0'0,"-1"8"1791"0"0,2 0 0 0 0,-1 0-1 0 0,7 27 1 0 0,-6-31-1218 0 0,4 14 365 0 0,-5-25-1537 0 0,1 1-1 0 0,-1 0 1 0 0,0-1-1 0 0,0 1 1 0 0,1 0 0 0 0,-1-1-1 0 0,0 1 1 0 0,1-1 0 0 0,-1 1-1 0 0,1 0 1 0 0,-1-1-1 0 0,0 1 1 0 0,1-1 0 0 0,0 1-1 0 0,-1-1 1 0 0,1 1 0 0 0,-1-1-1 0 0,1 0 1 0 0,-1 1-1 0 0,1-1 1 0 0,0 0 0 0 0,-1 1-1 0 0,1-1 1 0 0,0 0 0 0 0,-1 0-1 0 0,1 0 1 0 0,1 1-1 0 0,6 1-1419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24:43.396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2511 3611 1984 0 0,'0'0'5231'0'0,"0"-7"-4907"0"0,0-23-25 0 0,0 23 388 0 0,-6 7-490 0 0,-24 0 869 0 0,18-14-886 0 0,-41-41-7 0 0,52 54-145 0 0,-1-1 0 0 0,0 0 0 0 0,0 0 0 0 0,0 1 0 0 0,0-1 0 0 0,0 1 0 0 0,-1 0 0 0 0,1 0 0 0 0,0 0 0 0 0,-1 0 0 0 0,1 0 0 0 0,-1 0 0 0 0,1 1 0 0 0,-1-1-1 0 0,1 1 1 0 0,-1-1 0 0 0,1 1 0 0 0,-1 0 0 0 0,1 0 0 0 0,-1 0 0 0 0,1 1 0 0 0,-1-1 0 0 0,1 0 0 0 0,-1 1 0 0 0,1 0 0 0 0,-4 1 0 0 0,-10 1 94 0 0,-1-3-29 0 0,12 0-77 0 0,-1 0 1 0 0,1 0-1 0 0,-1 1 0 0 0,1 0 1 0 0,0-1-1 0 0,-1 2 0 0 0,-5 1 1 0 0,-181 67 247 0 0,130-51-118 0 0,-172 48 372 0 0,176-54-345 0 0,0-2-1 0 0,-68 3 1 0 0,-50-12 403 0 0,164-2-549 0 0,1-1 1 0 0,0 0-1 0 0,0-1 1 0 0,0 0-1 0 0,0-1 1 0 0,0-1 0 0 0,-19-8-1 0 0,0 1 22 0 0,-85-23 184 0 0,71 22-132 0 0,-61-24 0 0 0,-68-36 52 0 0,-268-127 711 0 0,406 180-801 0 0,0-2 1 0 0,-47-37-1 0 0,69 47-39 0 0,0-1 0 0 0,0 0 0 0 0,1 0 0 0 0,0-2 0 0 0,1 1 0 0 0,1-1 0 0 0,0-1 0 0 0,-9-19 0 0 0,7 10-35 0 0,2 0 0 0 0,0-1 0 0 0,2-1 0 0 0,-8-39 0 0 0,7-9 61 0 0,0-113 0 0 0,9 172-45 0 0,1 1 0 0 0,1-1 0 0 0,0 0 1 0 0,1 1-1 0 0,10-28 0 0 0,-5 13-14 0 0,40-163 46 0 0,-26 96 26 0 0,60-161 0 0 0,-47 163-27 0 0,22-49 54 0 0,-13 49-89 0 0,68-125-78 0 0,-95 192 72 0 0,1 1 0 0 0,1 0 1 0 0,2 2-1 0 0,0 0 0 0 0,42-36 1 0 0,201-147 42 0 0,-212 168-9 0 0,75-44-1 0 0,-62 47-76 0 0,49-25-39 0 0,-33 25 91 0 0,2 3 0 0 0,94-23 0 0 0,-42 22-12 0 0,136-38-28 0 0,-46 15 77 0 0,708-179 232 0 0,-785 200-256 0 0,36-6 9 0 0,220-30 67 0 0,-269 60-41 0 0,-58 6-7 0 0,361-28 55 0 0,-177 11-8 0 0,-154 14-33 0 0,53-7-59 0 0,-84 7 14 0 0,1 4 0 0 0,100 4 1 0 0,-79 3 54 0 0,206-2-20 0 0,-276 0-45 0 0,0 1 0 0 0,1 2 0 0 0,53 11 0 0 0,-42-5 41 0 0,58 4 0 0 0,296 26 119 0 0,-324-32-180 0 0,-14-2-10 0 0,58 13 0 0 0,-70-8 21 0 0,232 60 110 0 0,-66-11 43 0 0,53 19-60 0 0,-63-8-148 0 0,203 83 453 0 0,-338-124-314 0 0,91 46 34 0 0,62 25-125 0 0,-130-62 126 0 0,103 60 1 0 0,-105-45-48 0 0,-2 5 1 0 0,-2 2 0 0 0,140 138 0 0 0,-197-170-56 0 0,-1 1 0 0 0,-2 1-1 0 0,33 58 1 0 0,41 105 224 0 0,-76-145-158 0 0,-2 2 0 0 0,15 63 1 0 0,11 105-63 0 0,-37-182-25 0 0,1 23 33 0 0,-2 0 1 0 0,-3 90-1 0 0,-3-129-88 0 0,0-7 57 0 0,0 1 0 0 0,-1-1 0 0 0,-1 0 0 0 0,0 0 0 0 0,-1-1 0 0 0,0 1 0 0 0,-10 24 0 0 0,-9 26 9 0 0,14-37-9 0 0,-7 30 90 0 0,-4 0-1 0 0,-1-2 0 0 0,-46 86 1 0 0,23-64-65 0 0,21-34 45 0 0,-2-2 0 0 0,-34 43-1 0 0,10-25-76 0 0,-3-3 0 0 0,-76 65 0 0 0,79-79-12 0 0,6-4 28 0 0,-81 54 0 0 0,-240 104 99 0 0,312-172-84 0 0,-1-3 0 0 0,-93 23 0 0 0,-113 4 87 0 0,-61-18-74 0 0,173-19 35 0 0,-758 11-101 0 0,695-21 47 0 0,149-1 1 0 0,0-2 0 0 0,-80-15 0 0 0,-78-8 60 0 0,-469 1 12 0 0,-947 25-80 0 0,1389 8-22 0 0,40 0 58 0 0,-763 32 148 0 0,858-31-108 0 0,-252 10 303 0 0,46-19 1458 0 0,313 0-1796 0 0,-19 0 157 0 0,-18 0 110 0 0,-4-4-305 0 0,31 5-992 0 0,12 8-1114 0 0,0 20-600 0 0,1-28 2403 0 0,0 0 1 0 0,0 1-1 0 0,-1-1 0 0 0,1 1 1 0 0,-1-1-1 0 0,1 1 0 0 0,-1-1 1 0 0,-4 7-1184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24:26.936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1 392 1060 0 0,'73'0'11358'0'0,"-69"0"-11315"0"0,1 0 0 0 0,-1-1-1 0 0,0 1 1 0 0,0-1-1 0 0,0 0 1 0 0,0 0-1 0 0,6-2 1 0 0,1-1 9 0 0,-9 4 10 0 0,1-1 0 0 0,-1 0 0 0 0,1 0 0 0 0,-1 1 0 0 0,1-1 0 0 0,-1-1 0 0 0,0 1 0 0 0,1 0 0 0 0,-1 0 0 0 0,0-1-1 0 0,0 0 1 0 0,0 1 0 0 0,0-1 0 0 0,3-3 0 0 0,11-9 103 0 0,253-119 168 0 0,-217 108-273 0 0,107-35 0 0 0,60 0-42 0 0,-209 57-13 0 0,98-20 109 0 0,209-16 1 0 0,-159 36-85 0 0,-88 4-39 0 0,-48 0 8 0 0,0 1 0 0 0,-1 0 0 0 0,1 2 1 0 0,-1 0-1 0 0,35 13 0 0 0,-14-4 4 0 0,141 26 6 0 0,-28-5 25 0 0,255 64 43 0 0,117 44-61 0 0,-474-125 23 0 0,207 77-146 0 0,-173-58 85 0 0,-51-23 6 0 0,-1 2 0 0 0,0 2 0 0 0,38 24 0 0 0,-68-38 28 0 0,0 0 0 0 0,-1 1 1 0 0,1-1-1 0 0,-1 1 0 0 0,0 0 0 0 0,0 0 1 0 0,0 0-1 0 0,-1 0 0 0 0,1 1 1 0 0,-1 0-1 0 0,0 0 0 0 0,0 0 0 0 0,2 6 1 0 0,-3 0-2525 0 0,-2-10 2303 0 0,-1 0-1 0 0,1 0 1 0 0,-1 2 0 0 0,-12 13-311 0 0,9-13-17 0 0,3-3 441 0 0,1 0 0 0 0,-1 1 1 0 0,1-1-1 0 0,-1 0 0 0 0,0 0 0 0 0,1 0 1 0 0,-1 1-1 0 0,1-1 0 0 0,-1 0 0 0 0,0 0 0 0 0,1 0 1 0 0,-1 0-1 0 0,0 0 0 0 0,1 0 0 0 0,-1 0 0 0 0,0-1 1 0 0,1 1-1 0 0,-1 0 0 0 0,1 0 0 0 0,-1 0 1 0 0,0-1-1 0 0,1 1 0 0 0,-1 0 0 0 0,1 0 0 0 0,-1-1 1 0 0,1 1-1 0 0,-1-1 0 0 0,1 1 0 0 0,-1 0 1 0 0,1-1-1 0 0,-1 1 0 0 0,1-1 0 0 0,0 1 0 0 0,-1-2 1 0 0,-16-18-1670 0 0,16 18 1418 0 0,-11-18-822 0 0,-3-16 129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24:27.791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255 64 2928 0 0,'-4'-4'552'0'0,"1"1"0"0"0,0-1 0 0 0,0 1 0 0 0,1-1 1 0 0,-1 0-1 0 0,1 0 0 0 0,-1-1 0 0 0,1 1 0 0 0,1 0 0 0 0,-1-1 0 0 0,1 1 0 0 0,-2-9 0 0 0,3 13-534 0 0,0 0 1 0 0,0 0 0 0 0,0-1-1 0 0,0 1 1 0 0,0 0-1 0 0,0 0 1 0 0,0 0-1 0 0,0 0 1 0 0,0 0-1 0 0,1 0 1 0 0,-1-1-1 0 0,0 1 1 0 0,0 0-1 0 0,0 0 1 0 0,0 0-1 0 0,0 0 1 0 0,1 0-1 0 0,-1 0 1 0 0,0 0-1 0 0,0 0 1 0 0,0 0-1 0 0,0 0 1 0 0,0 0 0 0 0,1 0-1 0 0,-1 0 1 0 0,0 0-1 0 0,0 0 1 0 0,0 0-1 0 0,0 0 1 0 0,1 0-1 0 0,-1 0 1 0 0,0 0-1 0 0,0 0 1 0 0,0 0-1 0 0,0 0 1 0 0,0 0-1 0 0,1 0 1 0 0,-1 0-1 0 0,0 0 1 0 0,0 0-1 0 0,0 0 1 0 0,0 0 0 0 0,0 0-1 0 0,1 1 1 0 0,-1-1-1 0 0,0 0 1 0 0,0 0-1 0 0,15 9 571 0 0,14 15 39 0 0,83 95 259 0 0,-86-90-692 0 0,36 54-1 0 0,-21-27-107 0 0,2 12 109 0 0,-34-52-121 0 0,1-1 0 0 0,0 0 0 0 0,24 28 0 0 0,-30-37-36 0 0,1 0 0 0 0,0 1 1 0 0,-1 0-1 0 0,-1 0 0 0 0,5 10 0 0 0,-8-16-9 0 0,0 0 0 0 0,0 0 0 0 0,0 0-1 0 0,-1 0 1 0 0,1 0 0 0 0,0 0 0 0 0,0 0 0 0 0,-1 0-1 0 0,1 0 1 0 0,-1 0 0 0 0,1 0 0 0 0,-1 0 0 0 0,1 0-1 0 0,-1-1 1 0 0,0 1 0 0 0,1 0 0 0 0,-1 0 0 0 0,0-1-1 0 0,1 1 1 0 0,-1 0 0 0 0,-1 0 0 0 0,-26 19-81 0 0,17-13 116 0 0,-194 160 137 0 0,178-143-129 0 0,-41 36 201 0 0,-64 76-1 0 0,43-45 135 0 0,85-86-320 0 0,-1 1-1 0 0,0-1 0 0 0,0 0 0 0 0,-1 0 0 0 0,-10 7 0 0 0,15-11-72 0 0,-3 2-154 0 0,1-2 147 0 0,2 0-3 0 0,-1-1-1 0 0,1 1 1 0 0,0 0-1 0 0,-1 0 1 0 0,1 0-1 0 0,0-1 1 0 0,0 1-1 0 0,-1 0 1 0 0,1 0-1 0 0,0 1 1 0 0,0-1-1 0 0,0 0 1 0 0,0 0-1 0 0,0 0 1 0 0,0 2-1 0 0,1 0 9 0 0,0-3-14 0 0,0 0 0 0 0,0 1 0 0 0,0-1 0 0 0,0 0 0 0 0,0 0 0 0 0,-1 0 0 0 0,1 0 1 0 0,0 1-1 0 0,0-1 0 0 0,0 0 0 0 0,0 0 0 0 0,0 0 0 0 0,0 0 0 0 0,0 1 0 0 0,0-1 0 0 0,-1 0 0 0 0,1 0 1 0 0,0 0-1 0 0,0 0 0 0 0,0 0 0 0 0,0 0 0 0 0,0 1 0 0 0,-1-1 0 0 0,1 0 0 0 0,0 0 0 0 0,0 0 0 0 0,0 0 1 0 0,0 0-1 0 0,-1 0 0 0 0,1 0 0 0 0,0 0 0 0 0,0 0 0 0 0,0 0 0 0 0,-1 0 0 0 0,1 0 0 0 0,0 0 0 0 0,0 0 1 0 0,0 0-1 0 0,0 0 0 0 0,-1 0 0 0 0,1 0 0 0 0,0 0 0 0 0,0 0 0 0 0,0 0 0 0 0,-1 0 0 0 0,1 0 0 0 0,0 0 1 0 0,0 0-1 0 0,0-1 0 0 0,-1 1 0 0 0,-1 9 111 0 0,2-9-110 0 0,0 0 1 0 0,1-1-1 0 0,-1 1 1 0 0,0 0-1 0 0,0 0 1 0 0,0 0-1 0 0,0 0 1 0 0,0 0-1 0 0,0 0 1 0 0,0 0-1 0 0,0 0 1 0 0,1 0-1 0 0,-1 0 1 0 0,0 0-1 0 0,0 0 1 0 0,0 0-1 0 0,0 0 1 0 0,0 0-1 0 0,0 0 1 0 0,0 0-1 0 0,1 0 1 0 0,-1 0-1 0 0,0 0 1 0 0,0 0-1 0 0,0 0 1 0 0,0 1-1 0 0,0-1 1 0 0,0 0-1 0 0,0 0 1 0 0,0 0-1 0 0,0 0 1 0 0,1 0-1 0 0,-1 0 1 0 0,0 0-1 0 0,0 0 1 0 0,0 0-1 0 0,0 0 1 0 0,0 0-1 0 0,0 1 1 0 0,0-1-1 0 0,0 0 1 0 0,0 0-1 0 0,0 0 1 0 0,0 0-1 0 0,0 0 1 0 0,0 0-1 0 0,0 0 1 0 0,0 1-1 0 0,0-1 0 0 0,0 0 1 0 0,0 0-1 0 0,0 0 1 0 0,0 0-1 0 0,0 0 1 0 0,0 0-1 0 0,0 0 1 0 0,0 0-1 0 0,0 1 1 0 0,0-1-1 0 0,0 0 1 0 0,0 0-1 0 0,0 0 1 0 0,0 0-1 0 0,0 0 1 0 0,-2-4-239 0 0,1 1-231 0 0,26-33-7487 0 0,-24 29 7187 0 0,0 0-1 0 0,0 1 0 0 0,-1-14 0 0 0,1-5-481 0 0,1 2 219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24:36.401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472 140 2212 0 0,'0'0'1178'0'0,"6"-8"-76"0"0,25-31 3304 0 0,-22 25-3734 0 0,2-5-457 0 0,-3 8 84 0 0,-1-1 1 0 0,11-24 0 0 0,-89 179 2940 0 0,27-58-3005 0 0,-66 97 208 0 0,33-59-273 0 0,-21 26 89 0 0,61-96-363 0 0,-53 99 1 0 0,86-146-321 0 0,0 0 0 0 0,0 0 0 0 0,0 0-1 0 0,-1 0 1 0 0,-9 7 0 0 0,15-33-2974 0 0,-1-20-320 0 0,-1 16 2234 0 0,2 5 285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21:15.631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365 1 964 0 0,'-22'4'2743'0'0,"16"-3"-2352"0"0,1-1 1 0 0,0 2-1 0 0,-1-1 0 0 0,1 1 0 0 0,0-1 1 0 0,-9 6-1 0 0,3 0-153 0 0,1 1 0 0 0,0 0 0 0 0,1 1 0 0 0,0 0 0 0 0,0 0 0 0 0,0 1 0 0 0,-9 15 0 0 0,0-2 0 0 0,2-2-51 0 0,2 1 0 0 0,0 0 0 0 0,1 1 0 0 0,2 0 0 0 0,-16 42 0 0 0,-26 126 528 0 0,51-182-687 0 0,-31 172 499 0 0,28-140-374 0 0,2 1 0 0 0,2 45 0 0 0,1-63-44 0 0,-1-11-46 0 0,1-7-43 0 0,-1 0 1 0 0,1-1-1 0 0,1 1 1 0 0,-1 0-1 0 0,1 0 1 0 0,0 0-1 0 0,0-1 1 0 0,3 7-1 0 0,6 18 16 0 0,2 0 1 0 0,2-1-1 0 0,0 0 0 0 0,2-2 1 0 0,22 32-1 0 0,-35-56-46 0 0,0 0 1 0 0,0 0-1 0 0,0 0 0 0 0,1 0 0 0 0,-1 0 1 0 0,1 0-1 0 0,0-1 0 0 0,0 0 0 0 0,0 0 1 0 0,0 0-1 0 0,0 0 0 0 0,0-1 0 0 0,0 1 1 0 0,1-1-1 0 0,-1 0 0 0 0,0 0 0 0 0,1-1 1 0 0,-1 1-1 0 0,1-1 0 0 0,-1 0 0 0 0,1-1 1 0 0,6 0-1 0 0,-3 0-7 0 0,-1-1 0 0 0,1 0-1 0 0,0-1 1 0 0,-1 0 0 0 0,1 0 0 0 0,-1 0 0 0 0,0-1-1 0 0,0 0 1 0 0,-1 0 0 0 0,9-7 0 0 0,-6 3-35 0 0,0 0 0 0 0,-1 0 0 0 0,0-1 0 0 0,0 0 0 0 0,-1-1 0 0 0,0 1 0 0 0,-1-1 0 0 0,0-1 0 0 0,0 1 0 0 0,-1-1 0 0 0,-1 0 0 0 0,1 0 0 0 0,-2 0 0 0 0,0-1 0 0 0,0 1 0 0 0,-1-1 0 0 0,0 0 0 0 0,-1 0 0 0 0,-1-12 0 0 0,0 21 50 0 0,0 0 0 0 0,0 1 0 0 0,0-1 0 0 0,-1 1 0 0 0,1-1 0 0 0,-1 1 0 0 0,1-1 0 0 0,-1 1 0 0 0,0 0 0 0 0,-2-4 0 0 0,-7-10 1 0 0,0 1 1 0 0,-2 0 0 0 0,0 1 0 0 0,0 0 0 0 0,-1 1-1 0 0,-1 1 1 0 0,0 0 0 0 0,-1 1 0 0 0,-18-11 0 0 0,20 18 23 0 0,0 0 0 0 0,0 1 0 0 0,-1 0 0 0 0,1 1 0 0 0,0 1 1 0 0,-1 0-1 0 0,-21 1 0 0 0,32 0-20 0 0,1 0-15 0 0,-2 0-76 0 0,-12 0-58 0 0,12 0-92 0 0,-14 4-411 0 0,17-3 601 0 0,1-1 0 0 0,-1 1 0 0 0,0-1 0 0 0,0 1 0 0 0,1-1 0 0 0,-1 1 0 0 0,0-1 0 0 0,1 1 0 0 0,-1 0 0 0 0,1-1 0 0 0,-1 1 0 0 0,1 0 0 0 0,-1 0 0 0 0,1 0 1 0 0,-1-1-1 0 0,1 1 0 0 0,0 0 0 0 0,0 0 0 0 0,-1 1 0 0 0,2-2-56 0 0,-1 0 1 0 0,1 1 0 0 0,-1-1-1 0 0,1 0 1 0 0,0 0 0 0 0,-1 0-1 0 0,1 0 1 0 0,0 0 0 0 0,-1 0-1 0 0,1 0 1 0 0,0 0-1 0 0,-1 0 1 0 0,1 0 0 0 0,0 0-1 0 0,-1-1 1 0 0,1 1 0 0 0,-1 0-1 0 0,1 0 1 0 0,0-1 0 0 0,-1 1-1 0 0,1 0 1 0 0,-1-1 0 0 0,1 1-1 0 0,-1 0 1 0 0,1-1 0 0 0,1-2-311 0 0,48-26-1643 0 0,-37 23 1679 0 0,32-16-806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24:37.171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 44 2556 0 0,'0'-3'569'0'0,"0"-1"0"0"0,0 1-1 0 0,0-1 1 0 0,0 1 0 0 0,1 0-1 0 0,0-1 1 0 0,-1 1 0 0 0,3-5-1 0 0,-2 7-475 0 0,-1 0 0 0 0,1 1 0 0 0,0-1 0 0 0,-1 1 0 0 0,1-1-1 0 0,0 0 1 0 0,-1 1 0 0 0,1 0 0 0 0,0-1 0 0 0,-1 1 0 0 0,1-1 0 0 0,0 1 0 0 0,0 0-1 0 0,0 0 1 0 0,-1-1 0 0 0,1 1 0 0 0,0 0 0 0 0,0 0 0 0 0,0 0 0 0 0,0 0-1 0 0,-1 0 1 0 0,1 0 0 0 0,0 0 0 0 0,0 0 0 0 0,0 0 0 0 0,0 0 0 0 0,-1 1 0 0 0,1-1-1 0 0,0 0 1 0 0,0 1 0 0 0,0-1 0 0 0,-1 0 0 0 0,1 1 0 0 0,0-1 0 0 0,-1 1 0 0 0,1-1-1 0 0,0 1 1 0 0,-1-1 0 0 0,2 2 0 0 0,59 35 1456 0 0,89 61-89 0 0,-29 6-481 0 0,-52-42-517 0 0,-27-23-107 0 0,52 64 1 0 0,-56-59-71 0 0,56 51 1 0 0,-66-69-150 0 0,-2 0 0 0 0,-1 2 0 0 0,-1 1 0 0 0,29 44 1 0 0,-51-69-110 0 0,2 2 60 0 0,0 0 0 0 0,0-1 0 0 0,0 0 0 0 0,0 0 1 0 0,7 6-1 0 0,-3-5 44 0 0,-7-5-104 0 0,1 0 1 0 0,0 1-1 0 0,-1-1 0 0 0,1 1 1 0 0,0-1-1 0 0,-1 1 0 0 0,0 0 1 0 0,1-1-1 0 0,-1 1 0 0 0,0 0 1 0 0,1 2-1 0 0,-2-4-25 0 0,0 1 0 0 0,0-1 0 0 0,0 0 0 0 0,0 0 0 0 0,0 1 0 0 0,0-1 0 0 0,0 0 0 0 0,0 0 0 0 0,0 0 0 0 0,0 1 0 0 0,0-1 0 0 0,0 0 0 0 0,0 0 0 0 0,0 0 0 0 0,0 1 0 0 0,0-1 0 0 0,0 0 0 0 0,1 0 0 0 0,-1 0 0 0 0,0 1 0 0 0,0-1 0 0 0,0 0 0 0 0,0 0 0 0 0,0 0 0 0 0,1 0 0 0 0,-1 1 0 0 0,0-1 0 0 0,0 0 0 0 0,0 0 0 0 0,0 0 0 0 0,1 0 0 0 0,-1 0 0 0 0,0 0 0 0 0,0 1 0 0 0,0-1 0 0 0,1 0 0 0 0,-1 0 0 0 0,0 0 0 0 0,0 0 0 0 0,0 0 0 0 0,1 0 0 0 0,-1 0 0 0 0,0 0 0 0 0,0 0 0 0 0,1 0 0 0 0,-1 0 0 0 0,0 0 0 0 0,0 0 0 0 0,0 0 0 0 0,1 0 0 0 0,-1 0 0 0 0,0-1 0 0 0,1 1 0 0 0,-3-9-162 0 0,0 0 314 0 0,1-7-117 0 0,-2 9-7 0 0,2 5-31 0 0,0 0 7 0 0,0 1-1 0 0,0-1 0 0 0,0 1 1 0 0,0-1-1 0 0,0 1 0 0 0,0-1 1 0 0,0 0-1 0 0,1 1 0 0 0,-1-1 0 0 0,0 0 1 0 0,1 0-1 0 0,-1-2 0 0 0,1 7-109 0 0,0-3 85 0 0,0 1 0 0 0,0-1 0 0 0,1 0 0 0 0,-1 1 0 0 0,0-1 0 0 0,0 0-1 0 0,0 1 1 0 0,1-1 0 0 0,-1 0 0 0 0,0 1 0 0 0,0-1 0 0 0,0 0 0 0 0,1 0 0 0 0,-1 1-1 0 0,0-1 1 0 0,1 0 0 0 0,-1 0 0 0 0,0 1 0 0 0,1-1 0 0 0,-1 0 0 0 0,0 0 0 0 0,1 0-1 0 0,-1 0 1 0 0,0 0 0 0 0,1 1 0 0 0,-1-1 0 0 0,1 0 0 0 0,-1 0 0 0 0,0 0 0 0 0,1 0-1 0 0,0 0 1 0 0,5-25-4898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24:38.029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47 209 2604 0 0,'0'0'4387'0'0,"0"-7"-3765"0"0,0-25-108 0 0,0 24 850 0 0,-8-6-989 0 0,-26-45-67 0 0,33 58-285 0 0,1-1 1 0 0,-1 1 0 0 0,1-1 0 0 0,-1 1 0 0 0,1-1 0 0 0,-1 0 0 0 0,1 1 0 0 0,0-1-1 0 0,0 1 1 0 0,0-1 0 0 0,0 0 0 0 0,0 1 0 0 0,0-1 0 0 0,1 0 0 0 0,-1 1-1 0 0,0-1 1 0 0,1 1 0 0 0,-1-1 0 0 0,1 1 0 0 0,0-1 0 0 0,0 1 0 0 0,-1-1 0 0 0,1 1-1 0 0,0 0 1 0 0,0-1 0 0 0,0 1 0 0 0,0 0 0 0 0,0 0 0 0 0,1 0 0 0 0,-1 0-1 0 0,0 0 1 0 0,1 0 0 0 0,-1 0 0 0 0,0 0 0 0 0,1 0 0 0 0,1 0 0 0 0,3-4 104 0 0,-2 2-59 0 0,1-1 0 0 0,-1 1 0 0 0,0 0 0 0 0,1 0 0 0 0,0 1 0 0 0,-1-1 0 0 0,1 1 0 0 0,0 0 0 0 0,0 0 0 0 0,0 1 0 0 0,1 0 0 0 0,-1 0 0 0 0,0 0 0 0 0,1 0-1 0 0,7 1 1 0 0,-3 6 23 0 0,-4-2-69 0 0,6 3 14 0 0,0 1-1 0 0,-1 0 1 0 0,0 0-1 0 0,-1 1 1 0 0,0 1-1 0 0,16 19 0 0 0,-23-25-28 0 0,47 70 199 0 0,-45-65-174 0 0,0 1 0 0 0,-1 0-1 0 0,0 0 1 0 0,0 0 0 0 0,-1 0-1 0 0,3 18 1 0 0,14 73 201 0 0,-20-99-122 0 0,0 2-89 0 0,0 71-732 0 0,0-39-6771 0 0,-3-29 6327 0 0,-12 22-42 0 0,9-20-115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24:38.400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0 22 1452 0 0,'2'10'1847'0'0,"-2"-8"-1470"0"0,0 0-1 0 0,1 0 1 0 0,-1 0-1 0 0,0 0 1 0 0,1 0 0 0 0,9 17 3765 0 0,-6-15-3765 0 0,-3-4-223 0 0,0 1 0 0 0,1-1 1 0 0,-1 0-1 0 0,0 1 1 0 0,0-1-1 0 0,1 0 0 0 0,-1 0 1 0 0,0 0-1 0 0,0 0 1 0 0,1 0-1 0 0,-1 0 1 0 0,0 0-1 0 0,0-1 0 0 0,1 1 1 0 0,-1 0-1 0 0,2-2 1 0 0,20 0-799 0 0,-23 2 497 0 0,1 0 1 0 0,0 0-1 0 0,0 0 1 0 0,0 0-1 0 0,-1 0 0 0 0,1 0 1 0 0,0 0-1 0 0,0 0 1 0 0,-1-1-1 0 0,1 1 0 0 0,0 0 1 0 0,0 0-1 0 0,-1-1 1 0 0,1 1-1 0 0,8-15-3078 0 0,-4-18-767 0 0,-5 20 2801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24:38.758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 40 1212 0 0,'9'-12'3637'0'0,"-9"11"-3502"0"0,1-1 1 0 0,0 1 0 0 0,-1 0-1 0 0,1 0 1 0 0,0 0 0 0 0,0 0-1 0 0,-1 0 1 0 0,1 0 0 0 0,0 0-1 0 0,0 1 1 0 0,0-1 0 0 0,0 0-1 0 0,0 0 1 0 0,0 1 0 0 0,1-1-1 0 0,-1 0 1 0 0,2 0 0 0 0,4-1 108 0 0,1-1 0 0 0,0 2 0 0 0,0-1 0 0 0,0 1 0 0 0,1 0 0 0 0,-1 1 0 0 0,0-1 0 0 0,0 2 0 0 0,0-1 0 0 0,0 1 0 0 0,0 1 0 0 0,10 2 0 0 0,22 2 236 0 0,-24 1-380 0 0,1 0-1 0 0,-2 1 1 0 0,1 1-1 0 0,-1 0 1 0 0,-1 1 0 0 0,0 1-1 0 0,25 23 1 0 0,-14-8 120 0 0,-20-22-199 0 0,0 0 0 0 0,-1 0 0 0 0,1 1 0 0 0,-1 0 0 0 0,0 0 0 0 0,-1 0 0 0 0,1 0 0 0 0,-1 1 0 0 0,0-1 0 0 0,4 12 0 0 0,-5-8-144 0 0,0 1 1 0 0,0-1-1 0 0,-1 19 0 0 0,-29 31-8409 0 0,21-52 7432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24:39.114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 0 3528 0 0,'24'49'5735'0'0,"3"4"-3600"0"0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24:54.593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728 16 2740 0 0,'0'0'6447'0'0,"-1"-3"-6110"0"0,0 0-254 0 0,-2-6 115 0 0,2 9-184 0 0,1 0 0 0 0,-1 0 0 0 0,0-1 0 0 0,1 1 0 0 0,-1 0 0 0 0,0 0 0 0 0,1 0 0 0 0,-1 0 0 0 0,0 0 0 0 0,1 0 0 0 0,-1 0 1 0 0,0 0-1 0 0,1 0 0 0 0,-1 1 0 0 0,0-1 0 0 0,1 0 0 0 0,-1 0 0 0 0,0 1 0 0 0,1-1 0 0 0,-1 0 0 0 0,0 1 0 0 0,-113 64 534 0 0,92-52-420 0 0,-30 25 0 0 0,-8 5 25 0 0,-118 55 217 0 0,-35 23 79 0 0,145-91-1479 0 0,69-41-1304 0 0,0 9 2021 0 0,0 0 0 0 0,0 0 0 0 0,0 1 0 0 0,0-1 0 0 0,0 0 0 0 0,0 1 0 0 0,0-1 0 0 0,1 1 0 0 0,2-3-314 0 0,28-21-555 0 0,-16 14 595 0 0,16-21-466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24:54.949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396 1 2824 0 0,'2'4'421'0'0,"0"0"-1"0"0,-1 0 1 0 0,1 1-1 0 0,-1-1 1 0 0,0 0-1 0 0,0 1 1 0 0,0-1-1 0 0,-1 1 1 0 0,0 0-1 0 0,0-1 1 0 0,0 1-1 0 0,0-1 1 0 0,-1 1-1 0 0,1-1 1 0 0,-3 8-1 0 0,-2 1-290 0 0,0 0 0 0 0,-1 0 0 0 0,-13 20-1 0 0,3-6 226 0 0,-109 183 634 0 0,25-45-530 0 0,66-109-313 0 0,19-33-146 0 0,1 0 1 0 0,1 1-1 0 0,-10 29 1 0 0,13-28-215 0 0,7-20-166 0 0,0 1 1 0 0,1 0-1 0 0,0 0 0 0 0,0 0 0 0 0,0 0 0 0 0,1 0 0 0 0,-1 13 0 0 0,13-18-1346 0 0,-5-1 1448 0 0,-1 0 0 0 0,1-1 0 0 0,0 0 0 0 0,0 0 0 0 0,-1 0 0 0 0,1 0 0 0 0,-1-1 0 0 0,1 0 0 0 0,-1 0 0 0 0,0-1 1 0 0,0 1-1 0 0,5-4 0 0 0,30-20-852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24:55.323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110 0 3148 0 0,'-2'5'972'0'0,"-2"1"-76"0"0,0-2-83 0 0,2 2-69 0 0,-2 4-88 0 0,-2 0-172 0 0,2 4 8 0 0,-2-1-124 0 0,0 3-56 0 0,-6-2-160 0 0,3 2-176 0 0,-1 2-216 0 0,2-2 24 0 0,0 2-1224 0 0,-1 0 116 0 0,8-5 91 0 0,-5-2 65 0 0,-2-3 88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24:30.783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0 388 2440 0 0,'0'0'2500'0'0,"0"8"-1810"0"0,0 29 3550 0 0,0-38-4220 0 0,0 0 0 0 0,1 0-1 0 0,-1 0 1 0 0,0 0-1 0 0,0 0 1 0 0,1 0 0 0 0,-1 0-1 0 0,1 0 1 0 0,-1 0 0 0 0,1 0-1 0 0,0 0 1 0 0,-1 0 0 0 0,1 0-1 0 0,0 0 1 0 0,-1 0 0 0 0,3-1-1 0 0,14-14 85 0 0,1 1-1 0 0,35-24 0 0 0,12-9 27 0 0,59-37 140 0 0,-59 43-136 0 0,-58 37-113 0 0,1 0 0 0 0,-1 1 0 0 0,1 0 0 0 0,-1 0 0 0 0,1 1 0 0 0,1 0 0 0 0,-1 0 0 0 0,0 1 0 0 0,0 0-1 0 0,14-1 1 0 0,-19 3 80 0 0,-2 0-96 0 0,-1-1 0 0 0,1 1 0 0 0,0 0 0 0 0,0 0 0 0 0,0 0 0 0 0,0 0 0 0 0,-1 0 0 0 0,1 1 0 0 0,0-1 0 0 0,0 0 0 0 0,0 0 0 0 0,-1 0 0 0 0,1 1 0 0 0,0-1 0 0 0,0 0 0 0 0,-1 1 0 0 0,1-1 0 0 0,0 1 0 0 0,-1-1 0 0 0,1 1 0 0 0,0-1 0 0 0,-1 1 0 0 0,1-1 0 0 0,0 2 0 0 0,4 3 11 0 0,-1 0-1 0 0,0 1 0 0 0,0 0 1 0 0,0-1-1 0 0,-1 2 0 0 0,0-1 1 0 0,0 0-1 0 0,-1 0 1 0 0,1 1-1 0 0,-1 0 0 0 0,-1-1 1 0 0,2 10-1 0 0,1 15 93 0 0,0 48 0 0 0,1 9 30 0 0,-5-66-152 0 0,0-19-6 0 0,-1 1 0 0 0,1-1 1 0 0,0 1-1 0 0,1-1 1 0 0,-1 1-1 0 0,0-1 1 0 0,1 0-1 0 0,0 1 0 0 0,0-1 1 0 0,0 0-1 0 0,0 1 1 0 0,3 5-1 0 0,-3-9-45 0 0,9-12-90 0 0,99-128-47 0 0,-72 86 59 0 0,3 2 0 0 0,79-81 0 0 0,-103 118 101 0 0,49-45-70 0 0,-60 57 98 0 0,-1-1 0 0 0,1 1 0 0 0,-1 0 0 0 0,1 0 1 0 0,0 1-1 0 0,0-1 0 0 0,0 1 0 0 0,1 0 0 0 0,-1 1 1 0 0,0-1-1 0 0,1 1 0 0 0,6-1 0 0 0,-10 2 56 0 0,-1 0-30 0 0,0 0 0 0 0,1 1 0 0 0,-1-1 0 0 0,0 0 0 0 0,0 0 1 0 0,0 1-1 0 0,0-1 0 0 0,1 1 0 0 0,-1-1 0 0 0,0 1 0 0 0,0-1 1 0 0,0 1-1 0 0,0 0 0 0 0,0-1 0 0 0,1 2 0 0 0,3 5 24 0 0,0 0 0 0 0,-1 0 0 0 0,0 1 0 0 0,-1-1 0 0 0,1 1 0 0 0,-1-1 0 0 0,3 14-1 0 0,14 70 258 0 0,-16-70-271 0 0,4 13 91 0 0,-4-21-76 0 0,-1 0-1 0 0,-1 0 1 0 0,2 25-1 0 0,0 5-55 0 0,-4-41-42 0 0,0 18-790 0 0,-1-15 500 0 0,0 0 0 0 0,1 1 0 0 0,-2-1-1 0 0,1 0 1 0 0,0 0 0 0 0,-1 1-1 0 0,0-1 1 0 0,-1-1 0 0 0,1 1 0 0 0,-1 0-1 0 0,1-1 1 0 0,-7 8 0 0 0,7-10 364 0 0,0 1-212 0 0,0 0 0 0 0,0 0 1 0 0,0-1-1 0 0,-1 0 1 0 0,1 1-1 0 0,-1-1 1 0 0,1 0-1 0 0,-1 0 0 0 0,0 0 1 0 0,0 0-1 0 0,0-1 1 0 0,0 1-1 0 0,0-1 1 0 0,-4 1-1 0 0,-4 3-265 0 0,-26 9-734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24:31.217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0 665 1016 0 0,'117'-84'4867'0'0,"-3"2"-3907"0"0,6-4-261 0 0,51-31-14 0 0,280-101 9 0 0,-395 192-699 0 0,-33 15 34 0 0,1 0 1 0 0,0 2 0 0 0,42-11-1 0 0,-77 21 132 0 0,1 0 45 0 0,0 0 0 0 0,0 1 0 0 0,0 0 0 0 0,0 1 0 0 0,-12 4 1 0 0,20-4-180 0 0,1-1 1 0 0,-1 1-1 0 0,0 0 1 0 0,1-1-1 0 0,-1 1 1 0 0,1 0-1 0 0,0 0 1 0 0,0 0-1 0 0,0 0 1 0 0,0 0-1 0 0,1 0 1 0 0,-1 0-1 0 0,1 0 1 0 0,0 0-1 0 0,0 1 1 0 0,0 5-1 0 0,6 16 58 0 0,-3-12-219 0 0,0 0 0 0 0,1 24 0 0 0,-4-34-209 0 0,0 2-129 0 0,0 10 71 0 0,1-1-795 0 0,-1-1 1 0 0,0 1-1 0 0,-1-1 0 0 0,-3 16 0 0 0,-14 11 33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21:16.001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87 0 1484 0 0,'-21'29'3833'0'0,"16"-19"-3523"0"0,1 0-1 0 0,0 0 1 0 0,0 0-1 0 0,-2 17 0 0 0,-5 16 273 0 0,3-17-152 0 0,1 0 1 0 0,2 0-1 0 0,-3 32 1 0 0,5 38 608 0 0,3-90-1016 0 0,0 0 0 0 0,0 0-1 0 0,1-1 1 0 0,0 1 0 0 0,0 0 0 0 0,0-1 0 0 0,1 1-1 0 0,0-1 1 0 0,0 1 0 0 0,5 8 0 0 0,4 9 35 0 0,-5-8-3 0 0,1 1 0 0 0,0-1 0 0 0,1-1 1 0 0,13 17-1 0 0,-18-26-40 0 0,0-1 1 0 0,1 1-1 0 0,0-1 1 0 0,0 0-1 0 0,0-1 1 0 0,0 1-1 0 0,0-1 1 0 0,1 1-1 0 0,0-1 0 0 0,0-1 1 0 0,0 1-1 0 0,0-1 1 0 0,0 0-1 0 0,0 0 1 0 0,10 2-1 0 0,-13-3-36 0 0,16-1-26 0 0,-14-1 39 0 0,0 0-1 0 0,0 1 1 0 0,0-2 0 0 0,0 1 0 0 0,0 0-1 0 0,0-1 1 0 0,0 1 0 0 0,-1-1-1 0 0,1 0 1 0 0,-1 0 0 0 0,1-1-1 0 0,-1 1 1 0 0,0-1 0 0 0,0 0 0 0 0,0 1-1 0 0,0-1 1 0 0,0-1 0 0 0,-1 1-1 0 0,1 0 1 0 0,-1-1 0 0 0,0 1-1 0 0,0-1 1 0 0,0 1 0 0 0,1-7 0 0 0,3-3-55 0 0,-1 0 0 0 0,-1-1 0 0 0,0 0 0 0 0,-1 0 1 0 0,3-25-1 0 0,-5 27 47 0 0,0 4 10 0 0,0 0 0 0 0,-1 0 0 0 0,0-1 1 0 0,0 1-1 0 0,-1 0 0 0 0,0-1 0 0 0,0 1 0 0 0,-4-12 0 0 0,-10-13-73 0 0,-2 1 0 0 0,-27-39 0 0 0,41 67 39 0 0,0 0 0 0 0,0 1 0 0 0,0-1-1 0 0,-1 1 1 0 0,1 0 0 0 0,-1 0 0 0 0,0 0 0 0 0,0 0 0 0 0,0 1 0 0 0,0-1 0 0 0,-1 1-1 0 0,1 0 1 0 0,0 1 0 0 0,-1-1 0 0 0,0 1 0 0 0,1 0 0 0 0,-1 0 0 0 0,0 0 0 0 0,0 0-1 0 0,1 1 1 0 0,-9 0 0 0 0,11 0-246 0 0,-2 0-399 0 0,-14 0-1752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24:31.779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102 81 2172 0 0,'-3'8'661'0'0,"1"0"0"0"0,-1 0 0 0 0,2 0 0 0 0,-1 1 0 0 0,1-1 0 0 0,1 1 0 0 0,-1 8 0 0 0,7 61 1071 0 0,-2 107 505 0 0,-5-127-2035 0 0,1-58-198 0 0,0 0-1 0 0,0 0 0 0 0,1 1 1 0 0,-1-1-1 0 0,0 0 1 0 0,0 0-1 0 0,1 1 1 0 0,-1-1-1 0 0,0 0 1 0 0,1 0-1 0 0,-1 1 1 0 0,0-1-1 0 0,1 0 1 0 0,-1 0-1 0 0,0 0 1 0 0,1 0-1 0 0,-1 0 0 0 0,0 0 1 0 0,1 1-1 0 0,-1-1 1 0 0,0 0-1 0 0,1 0 1 0 0,-1 0-1 0 0,0 0 1 0 0,1 0-1 0 0,-1 0 1 0 0,1-1-1 0 0,6 1 7 0 0,3 7 24 0 0,18 20-46 0 0,-25-25 17 0 0,1 0 0 0 0,-1-1 0 0 0,0 1 0 0 0,1-1 0 0 0,-1 1-1 0 0,1-1 1 0 0,-1 0 0 0 0,1-1 0 0 0,-1 1 0 0 0,1-1 0 0 0,0 1-1 0 0,-1-1 1 0 0,1 0 0 0 0,0 0 0 0 0,6-2 0 0 0,1 1-6 0 0,11 2 19 0 0,-11-1-25 0 0,1 1 0 0 0,-1-2 0 0 0,1 0 0 0 0,-1 0 1 0 0,0-1-1 0 0,13-3 0 0 0,18-9-31 0 0,-1-2 0 0 0,65-35 0 0 0,-82 38 15 0 0,-1-2-1 0 0,0 0 0 0 0,-1-1 0 0 0,-1-1 0 0 0,37-39 0 0 0,-52 48 41 0 0,-1 0 0 0 0,0 1 0 0 0,0-2 0 0 0,-1 1 0 0 0,0-1 0 0 0,0 1 0 0 0,-1-1 0 0 0,0 0 0 0 0,-1 0 0 0 0,0 0 0 0 0,0 0 0 0 0,-1-1 0 0 0,0 1 0 0 0,-1-1 0 0 0,-1-9 0 0 0,-5 5 72 0 0,0 4-60 0 0,-2 0 0 0 0,0 0 1 0 0,0 1-1 0 0,-1 0 0 0 0,0 0 0 0 0,-19-14 0 0 0,12 12 5 0 0,8 6-1 0 0,1-1 1 0 0,-1 1 0 0 0,0 0-1 0 0,-1 1 1 0 0,1 0 0 0 0,-1 0 0 0 0,0 1-1 0 0,0 0 1 0 0,0 1 0 0 0,0 0-1 0 0,0 0 1 0 0,-1 1 0 0 0,-14-1-1 0 0,14 2-6 0 0,6 0-24 0 0,1-1 0 0 0,0 1 0 0 0,0 0 1 0 0,0 1-1 0 0,-1-1 0 0 0,1 0 0 0 0,0 1 0 0 0,0 0 0 0 0,0 0 1 0 0,0 0-1 0 0,0 0 0 0 0,0 0 0 0 0,-4 3 0 0 0,-126 89 122 0 0,118-83-91 0 0,-102 87 181 0 0,55-34-135 0 0,31-30-56 0 0,17-19-111 0 0,1 1 0 0 0,1 1 0 0 0,0 0 0 0 0,0 1 0 0 0,2 0 0 0 0,-12 27 0 0 0,35-41-2745 0 0,-12-3 2726 0 0,-1 0 1 0 0,1 0-1 0 0,0 0 1 0 0,-1 0-1 0 0,1 0 1 0 0,0-1-1 0 0,0 1 1 0 0,-1 0-1 0 0,1 0 1 0 0,0-1-1 0 0,-1 1 1 0 0,1 0-1 0 0,-1-1 1 0 0,1 1-1 0 0,0 0 1 0 0,-1-1-1 0 0,1 1 1 0 0,-1-1-1 0 0,1 1 1 0 0,0-2-1 0 0,38-44-4694 0 0,-28 33 3724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24:33.093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1408 2904 1088 0 0,'-22'13'953'0'0,"0"-2"-1"0"0,-1 0 0 0 0,-1-2 1 0 0,1-1-1 0 0,-2 0 1 0 0,1-2-1 0 0,-39 5 0 0 0,-3-4 85 0 0,-126-5-1 0 0,106-3-509 0 0,41 3-327 0 0,26-1-121 0 0,-1-1 1 0 0,1-1 0 0 0,0 0-1 0 0,-26-6 1 0 0,-110-33 338 0 0,99 21-146 0 0,2-3 1 0 0,1-2-1 0 0,-95-59 1 0 0,135 75-222 0 0,-1-2 1 0 0,2 1-1 0 0,-1-2 1 0 0,1 1-1 0 0,1-2 1 0 0,0 0-1 0 0,1 0 1 0 0,0-1-1 0 0,0 0 1 0 0,-8-18-1 0 0,9 13-22 0 0,0-1-1 0 0,2 0 0 0 0,0-1 1 0 0,2 1-1 0 0,0-2 0 0 0,1 1 1 0 0,-3-34-1 0 0,-10-714-142 0 0,17 610 87 0 0,0 134 7 0 0,1 0 0 0 0,1 0 1 0 0,9-38-1 0 0,5-41-33 0 0,-7 39 3 0 0,3 0 0 0 0,3 2 0 0 0,27-75 0 0 0,-22 90 39 0 0,2 1 1 0 0,2 1 0 0 0,2 1 0 0 0,54-68-1 0 0,-27 49-43 0 0,1 2-1 0 0,4 3 0 0 0,114-90 1 0 0,-99 91 35 0 0,113-68 1 0 0,-140 99-5 0 0,1 2 0 0 0,1 2 0 0 0,1 2 1 0 0,51-13-1 0 0,-56 22-73 0 0,1 1-1 0 0,71-6 1 0 0,102 10-94 0 0,-204 6 182 0 0,1 2 1 0 0,-1-1 0 0 0,1 2 0 0 0,-1 0 0 0 0,0 0 0 0 0,0 1 0 0 0,16 8 0 0 0,-16-7-2 0 0,14 6-20 0 0,0 2 1 0 0,32 18-1 0 0,-12-4 10 0 0,2 0 7 0 0,-1 3-1 0 0,-1 2 0 0 0,-2 2 0 0 0,76 72 0 0 0,-87-68-17 0 0,-1 0 0 0 0,46 74 0 0 0,-15 1-16 0 0,-15-23-4 0 0,-12-24-15 0 0,-2 2-1 0 0,40 114 0 0 0,-58-126 77 0 0,-4 1 0 0 0,13 99 0 0 0,-23-112-44 0 0,-4 81 0 0 0,-2-51 1 0 0,4-1 18 0 0,-1-26 62 0 0,-8 92 0 0 0,-5-67 19 0 0,-4-1-1 0 0,-2-1 1 0 0,-4 0-1 0 0,-2-1 1 0 0,-4-2-1 0 0,-2-1 1 0 0,-48 76 0 0 0,32-76 112 0 0,-4-2 0 0 0,-111 111 0 0 0,93-104-41 0 0,12-18 26 0 0,-2-2 1 0 0,-3-3-1 0 0,-82 50 1 0 0,118-82-51 0 0,-1-1 0 0 0,0-1 0 0 0,-1-1 0 0 0,-1-2 0 0 0,0 0 1 0 0,-44 9-1 0 0,48-16 129 0 0,-1-1 1 0 0,-38-2-1 0 0,59-1-185 0 0,3 0-42 0 0,-1 0-1 0 0,1 0 1 0 0,-1 0-1 0 0,1 0 1 0 0,-1-1-1 0 0,1 1 1 0 0,-1-1-1 0 0,1 1 1 0 0,-1-1-1 0 0,1 1 1 0 0,-3-3-1 0 0,-9-10 2 0 0,10 9 3 0 0,0 0-1 0 0,-1 0 1 0 0,0 0-1 0 0,0 0 1 0 0,0 1-1 0 0,-1 0 1 0 0,1 0-1 0 0,-8-5 0 0 0,4 5-56 0 0,2 0 0 0 0,-1-1 0 0 0,0 0 0 0 0,-8-8 0 0 0,8 7-808 0 0,0 0 0 0 0,0 0 0 0 0,0 1 1 0 0,-9-4-1 0 0,8 4 184 0 0,0-1 1 0 0,0 0-1 0 0,1 0 1 0 0,-11-9 0 0 0,-15-10-551 0 0,-9-2-572 0 0,-42-36 1 0 0,35 24 730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24:34.379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0 286 2828 0 0,'0'0'6722'0'0,"6"-7"-6244"0"0,20-23-106 0 0,-20 23 940 0 0,-6 10-1266 0 0,1 0 0 0 0,-1 0 0 0 0,0 0 1 0 0,1 0-1 0 0,0-1 0 0 0,0 1 0 0 0,0 0 1 0 0,2 5-1 0 0,3 12 50 0 0,-5-5-27 0 0,-1 0-1 0 0,0 0 0 0 0,-2 0 1 0 0,0 0-1 0 0,0 0 1 0 0,-6 18-1 0 0,-4 26 78 0 0,0 65 290 0 0,6 166 0 0 0,6-225-296 0 0,1-37-93 0 0,1-1-1 0 0,1 1 1 0 0,2-1 0 0 0,13 48 0 0 0,-13-58-33 0 0,15 59 74 0 0,-10-33-16 0 0,2-2 1 0 0,23 52-1 0 0,-19-55-29 0 0,-6-14 31 0 0,24 42 0 0 0,-18-39-11 0 0,-12-19-47 0 0,1 0 0 0 0,0 0 0 0 0,1-1-1 0 0,0 1 1 0 0,0-1 0 0 0,1 0 0 0 0,8 7 0 0 0,-7-7-3 0 0,-1-1 1 0 0,1 1-1 0 0,0-2 1 0 0,0 1-1 0 0,1-1 1 0 0,0 0-1 0 0,0-1 1 0 0,0 0-1 0 0,0-1 1 0 0,1 1-1 0 0,-1-2 1 0 0,18 4-1 0 0,-16-6-5 0 0,0 0 0 0 0,0-1-1 0 0,0 0 1 0 0,0-1 0 0 0,0 0 0 0 0,0 0-1 0 0,0-1 1 0 0,0-1 0 0 0,-1 0 0 0 0,11-5 0 0 0,-1-2-9 0 0,-2-1 1 0 0,1-1 0 0 0,-1 0 0 0 0,19-20 0 0 0,-16 13-23 0 0,-1-2 1 0 0,-1 0 0 0 0,-1-1-1 0 0,-1-1 1 0 0,-1-1 0 0 0,-1 0-1 0 0,-1-1 1 0 0,-1-1-1 0 0,-2 0 1 0 0,0 0 0 0 0,-2-1-1 0 0,8-44 1 0 0,-3 1-81 0 0,-4 0 0 0 0,2-144 0 0 0,-11 187 80 0 0,0 9-5 0 0,-1 0 0 0 0,-1 0 0 0 0,-6-28 1 0 0,-3 0-14 0 0,-31-83 0 0 0,17 56-29 0 0,14 41 38 0 0,-20-45 0 0 0,26 69 29 0 0,-68-133-148 0 0,57 117 105 0 0,-1 1 1 0 0,0 1-1 0 0,-33-34 0 0 0,40 47 32 0 0,-2 1 0 0 0,1 1 0 0 0,-20-12 0 0 0,-3-2-23 0 0,29 20 33 0 0,0-1 0 0 0,-1 1 0 0 0,1 0 0 0 0,-1 1 0 0 0,0-1 1 0 0,1 1-1 0 0,-1 0 0 0 0,0 0 0 0 0,0 0 0 0 0,0 1 0 0 0,0 0 0 0 0,0 0 0 0 0,-6 1 0 0 0,3-1-2 0 0,-4 7-59 0 0,0 2 43 0 0,-3 2 0 0 0,-1 1 0 0 0,2 1-1 0 0,0 1 1 0 0,1 0 0 0 0,0 0-1 0 0,-11 17 1 0 0,14-11 29 0 0,0 0 0 0 0,1 1 0 0 0,1 0 0 0 0,1 0 0 0 0,0 1 0 0 0,2 0 1 0 0,-3 27-1 0 0,2 19 4 0 0,3 75 1 0 0,3-131-2 0 0,0 4-5 0 0,0-1 0 0 0,2 1 0 0 0,0-1 1 0 0,0 0-1 0 0,1 0 0 0 0,1 0 0 0 0,7 17 0 0 0,13 48 8 0 0,-18-59-5 0 0,0 0 0 0 0,1-1 0 0 0,1 0 0 0 0,1-1 0 0 0,0 1 1 0 0,2-2-1 0 0,21 30 0 0 0,-27-42-2 0 0,0-1 0 0 0,1 0 0 0 0,0 0-1 0 0,0 0 1 0 0,0-1 0 0 0,1 0 0 0 0,-1 0 0 0 0,1 0 0 0 0,0-1 0 0 0,0 0 0 0 0,0 0-1 0 0,0-1 1 0 0,1 0 0 0 0,8 1 0 0 0,11 1 32 0 0,1-1-1 0 0,43-1 1 0 0,-61-2-34 0 0,1 0-1 0 0,0-1 1 0 0,0 1-1 0 0,-1-2 1 0 0,1 1-1 0 0,0-2 1 0 0,-1 1-1 0 0,1-1 1 0 0,-1-1-1 0 0,12-5 1 0 0,50-17-18 0 0,-10 5 21 0 0,64-29-1 0 0,-107 43 33 0 0,21-8 25 0 0,-39 15-56 0 0,0-1 0 0 0,1 0 0 0 0,-1 1 0 0 0,0-1 0 0 0,0 0 0 0 0,0 0 1 0 0,0 0-1 0 0,0 0 0 0 0,0 0 0 0 0,0 0 0 0 0,0 0 0 0 0,0-1 0 0 0,0 1 0 0 0,0 0 1 0 0,-1 0-1 0 0,1-1 0 0 0,0 1 0 0 0,-1-1 0 0 0,1 1 0 0 0,-1 0 0 0 0,0-1 0 0 0,1 1 1 0 0,-1-2-1 0 0,0 2-42 0 0,-1 0 1 0 0,1 0-1 0 0,0 0 1 0 0,-1 0 0 0 0,1 0-1 0 0,0 0 1 0 0,-1 1-1 0 0,1-1 1 0 0,-1 0 0 0 0,0 0-1 0 0,1 0 1 0 0,-1 1-1 0 0,0-1 1 0 0,1 0 0 0 0,-1 1-1 0 0,0-1 1 0 0,0 1-1 0 0,0-1 1 0 0,1 1 0 0 0,-1-1-1 0 0,0 1 1 0 0,0 0-1 0 0,0-1 1 0 0,0 1 0 0 0,0 0-1 0 0,0-1 1 0 0,0 1-1 0 0,0 0 1 0 0,-1 0 0 0 0,0 1-307 0 0,0 0 1 0 0,1 0 0 0 0,-1-1 0 0 0,0 1-1 0 0,0-1 1 0 0,0 1 0 0 0,0-1 0 0 0,0 0-1 0 0,0 0 1 0 0,0 0 0 0 0,0 0 0 0 0,0 0-1 0 0,-3-1 1 0 0,4 1 159 0 0,0 0 0 0 0,0 0-1 0 0,-1 0 1 0 0,1 0 0 0 0,0 0-1 0 0,0-1 1 0 0,0 1 0 0 0,0 0 0 0 0,0-1-1 0 0,0 1 1 0 0,0-1 0 0 0,0 0-1 0 0,0 1 1 0 0,0-1 0 0 0,0 1 0 0 0,1-1-1 0 0,-4-3-720 0 0,3 3 721 0 0,1 0-1 0 0,-1 0 1 0 0,1 0 0 0 0,-1 0 0 0 0,1 0-1 0 0,-1-2 1 0 0,1-7-921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24:34.973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56 349 2816 0 0,'-22'-4'3161'0'0,"13"0"-2210"0"0,8 4-859 0 0,1 0 0 0 0,-1 0 0 0 0,1 0 0 0 0,-1-1 0 0 0,1 1 0 0 0,-1 0 0 0 0,-19 12 4266 0 0,37-18-2201 0 0,173-90-897 0 0,158-43-627 0 0,-320 127-726 0 0,1 0-1 0 0,0 3 1 0 0,0 0-1 0 0,41-6 1 0 0,-43 8-355 0 0,-46 12-1728 0 0,18-4 1952 0 0,0-1-1 0 0,-1 0 1 0 0,1 0-1 0 0,0 1 1 0 0,0-1-1 0 0,-1 0 0 0 0,1 0 1 0 0,0 0-1 0 0,0 0 1 0 0,-1-1-1 0 0,1 1 1 0 0,0 0-1 0 0,0-1 1 0 0,0 1-1 0 0,-1 0 1 0 0,1-1-1 0 0,0 1 1 0 0,0-1-1 0 0,0 0 1 0 0,0 1-1 0 0,-4-4-449 0 0,-17-23-3024 0 0,16 19 2951 0 0,-2-2-376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24:35.376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13 35 1796 0 0,'-8'-8'2092'0'0,"7"7"-1831"0"0,1 0 1 0 0,-1-1-1 0 0,1 1 0 0 0,-1 0 1 0 0,1-1-1 0 0,-1 1 1 0 0,1 0-1 0 0,-1-1 1 0 0,1-1-1 0 0,1 2-180 0 0,0 0 1 0 0,0 0-1 0 0,0 0 0 0 0,0 1 1 0 0,0-1-1 0 0,0 0 0 0 0,0 0 1 0 0,0 1-1 0 0,0-1 0 0 0,0 1 1 0 0,0-1-1 0 0,0 1 0 0 0,1-1 1 0 0,-1 1-1 0 0,0 0 0 0 0,0 0 1 0 0,1-1-1 0 0,-1 1 0 0 0,0 0 1 0 0,0 0-1 0 0,2 0 0 0 0,12 0 139 0 0,-1 0 0 0 0,0 1 0 0 0,0 0 0 0 0,0 1 0 0 0,0 0-1 0 0,14 5 1 0 0,-25-6-101 0 0,1 0-89 0 0,1-1 0 0 0,0 1-1 0 0,-1 0 1 0 0,1 1 0 0 0,-1-1 0 0 0,1 1 0 0 0,-1 0-1 0 0,0 0 1 0 0,0 0 0 0 0,0 1 0 0 0,0-1 0 0 0,0 1 0 0 0,0 0-1 0 0,-1 0 1 0 0,1 0 0 0 0,-1 1 0 0 0,3 3 0 0 0,-1 0 42 0 0,0-1 0 0 0,-1 1 0 0 0,0 0 0 0 0,0 0 0 0 0,-1 0 0 0 0,0 1 0 0 0,0-1 0 0 0,-1 1 0 0 0,0 0 0 0 0,0-1 0 0 0,0 11 0 0 0,1 10 185 0 0,-3 52 0 0 0,-1-36-150 0 0,1-32-79 0 0,0 1 0 0 0,-1-1-1 0 0,-1 0 1 0 0,0 0 0 0 0,-1 1 0 0 0,0-2 0 0 0,-7 18-1 0 0,4-10 55 0 0,0 1 0 0 0,-5 26-1 0 0,4-10 161 0 0,-19 61-1 0 0,8-14 197 0 0,20-59-818 0 0,-2-24 367 0 0,-1 1 0 0 0,1-1 0 0 0,0 0 0 0 0,0 1-1 0 0,0-1 1 0 0,0 0 0 0 0,0 1 0 0 0,0-1 0 0 0,0 0 0 0 0,1 1-1 0 0,-1-1 1 0 0,0 0 0 0 0,0 1 0 0 0,0-1 0 0 0,0 0 0 0 0,0 0-1 0 0,0 1 1 0 0,1-1 0 0 0,-1 0 0 0 0,0 1 0 0 0,0-1 0 0 0,0 0-1 0 0,1 0 1 0 0,-1 1 0 0 0,0-1 0 0 0,0 0 0 0 0,1 0 0 0 0,-1 0-1 0 0,0 1 1 0 0,0-1 0 0 0,1 0 0 0 0,-1 0 0 0 0,0 0 0 0 0,1 0-1 0 0,-1 0 1 0 0,0 0 0 0 0,1 0 0 0 0,-1 0 0 0 0,0 0 0 0 0,1 1-1 0 0,-1-1 1 0 0,0 0 0 0 0,1-1 0 0 0,-1 1 0 0 0,0 0 0 0 0,1 0-1 0 0,-1 0 1 0 0,0 0 0 0 0,1 0 0 0 0,-1 0 0 0 0,5-6-901 0 0,1 0 0 0 0,-2 0 0 0 0,1-1-1 0 0,-1 1 1 0 0,0-1 0 0 0,4-10 0 0 0,8-10-1582 0 0,-7 10 1383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24:47.697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2145 2852 1088 0 0,'-7'0'1022'0'0,"6"0"-981"0"0,0 0 1 0 0,-1 0-1 0 0,1 0 1 0 0,0 0-1 0 0,-1 0 1 0 0,1 0-1 0 0,0 1 0 0 0,0-1 1 0 0,-1 0-1 0 0,1 1 1 0 0,0-1-1 0 0,0 1 1 0 0,0 0-1 0 0,-1-1 1 0 0,1 1-1 0 0,0 0 1 0 0,0 0-1 0 0,0 0 1 0 0,0 0-1 0 0,0 0 1 0 0,1 0-1 0 0,-1 0 1 0 0,0 0-1 0 0,0 0 1 0 0,1 0-1 0 0,-1 0 1 0 0,0 0-1 0 0,1 0 1 0 0,-2 26 5642 0 0,-4-27-5339 0 0,-21 0-37 0 0,21 0 276 0 0,-4 7-311 0 0,-29 22 18 0 0,32-24-93 0 0,-1 0 0 0 0,1-1 0 0 0,-1 0 0 0 0,0-1 0 0 0,0 1 0 0 0,-9 1 0 0 0,-18 9 191 0 0,-308 198 608 0 0,329-203-915 0 0,0 0 1 0 0,0-2-1 0 0,-1 0 0 0 0,0 0 0 0 0,-1-2 1 0 0,1 0-1 0 0,-1 0 0 0 0,-16 1 1 0 0,-9-1 474 0 0,-80 0 0 0 0,115-5-547 0 0,0 0-1 0 0,0-1 1 0 0,0 0 0 0 0,0 0-1 0 0,0 0 1 0 0,0-1-1 0 0,0 0 1 0 0,1 0-1 0 0,-1 0 1 0 0,1-1-1 0 0,-1 0 1 0 0,-8-6-1 0 0,4 3 12 0 0,1 0-1 0 0,-1 1 0 0 0,-15-6 0 0 0,-38-14 221 0 0,-101-58-1 0 0,56 26-98 0 0,-15-7 160 0 0,98 51-176 0 0,2-2 1 0 0,-41-31-1 0 0,-6-4 60 0 0,44 32-130 0 0,0-2 0 0 0,1-1 0 0 0,2-1 0 0 0,-28-33 0 0 0,10 12-36 0 0,-13-15 108 0 0,-73-101 0 0 0,115 142-106 0 0,0 0-1 0 0,1-1 1 0 0,0-1 0 0 0,2 1-1 0 0,0-2 1 0 0,1 1-1 0 0,1-1 1 0 0,1 0 0 0 0,-5-29-1 0 0,2-45-27 0 0,2-140 0 0 0,7 226 11 0 0,1-8-5 0 0,0 0 0 0 0,1 0 0 0 0,1 0 0 0 0,0 0 0 0 0,9-23 0 0 0,-2 7-10 0 0,14-71-58 0 0,9-24 63 0 0,-23 91-13 0 0,7-48 0 0 0,1-4 24 0 0,-3 22-21 0 0,17-59 22 0 0,-8 42-8 0 0,-15 46 37 0 0,22-50-1 0 0,-16 55-11 0 0,1 0-1 0 0,2 2 1 0 0,1 0-1 0 0,35-40 0 0 0,104-97-244 0 0,-91 107 166 0 0,116-79-1 0 0,-162 124 56 0 0,205-134-53 0 0,-190 129 98 0 0,1 1 0 0 0,1 2 0 0 0,0 2 0 0 0,70-18 0 0 0,-21 12-166 0 0,155-31 56 0 0,-156 43-103 0 0,143 4 1 0 0,-153 6 235 0 0,-65-1-63 0 0,0 0 0 0 0,0 1 0 0 0,0 0 0 0 0,-1 1 0 0 0,1 0 0 0 0,0 1 0 0 0,-1 0 0 0 0,21 9 0 0 0,-17-6-4 0 0,0-1 0 0 0,1 0 0 0 0,-1-1 0 0 0,28 5 0 0 0,-15-5 15 0 0,0 2 0 0 0,-1 1-1 0 0,0 2 1 0 0,0 0 0 0 0,-1 2-1 0 0,0 0 1 0 0,26 17 0 0 0,-13-3-16 0 0,0 1 0 0 0,-2 2 1 0 0,48 48-1 0 0,-60-50-24 0 0,-2 2 0 0 0,0 0-1 0 0,20 35 1 0 0,-8-11 70 0 0,29 51 71 0 0,-4 4 1 0 0,48 120-1 0 0,-79-160-38 0 0,-3 0 1 0 0,-3 2-1 0 0,-3 1 1 0 0,-3 0 0 0 0,-4 1-1 0 0,-2 0 1 0 0,0 125-1 0 0,-10-178-79 0 0,-2 0 0 0 0,0-1 0 0 0,-1 1 0 0 0,-1 0 0 0 0,0-1-1 0 0,-11 26 1 0 0,7-20 0 0 0,-7 25 32 0 0,-3-1 0 0 0,-1-1-1 0 0,-3-1 1 0 0,-1-1 0 0 0,-35 49 0 0 0,-31 26 256 0 0,-117 121 0 0 0,24-74-18 0 0,100-96 134 0 0,62-48-248 0 0,16-18-100 0 0,1 0 0 0 0,-1 0 0 0 0,1 0 0 0 0,-1-1 0 0 0,0 1 0 0 0,0-1 0 0 0,-7 4 0 0 0,3 0 32 0 0,8-6-86 0 0,-1-1 0 0 0,1 1 1 0 0,0-1-1 0 0,-1 1 0 0 0,1-1 0 0 0,-1 0 1 0 0,1 1-1 0 0,-1-1 0 0 0,1 1 1 0 0,0-1-1 0 0,-1 0 0 0 0,0 1 1 0 0,1-1-1 0 0,-1 0 0 0 0,1 0 1 0 0,-1 0-1 0 0,1 1 0 0 0,-1-1 1 0 0,1 0-1 0 0,-1 0 0 0 0,-1 0 1 0 0,-1 3 99 0 0,3-2-136 0 0,0-1 0 0 0,0 1 0 0 0,0-1 0 0 0,-1 0 0 0 0,1 1 0 0 0,0-1 0 0 0,0 0 0 0 0,0 1 0 0 0,-1-1 0 0 0,1 0 0 0 0,0 0 0 0 0,0 1 0 0 0,-1-1 1 0 0,1 0-1 0 0,0 0 0 0 0,-1 1 0 0 0,1-1 0 0 0,0 0 0 0 0,-1 0 0 0 0,1 0 0 0 0,0 0 0 0 0,-1 1 0 0 0,1-1 0 0 0,0 0 0 0 0,-1 0 0 0 0,1 0 0 0 0,-1 0 0 0 0,1 0 0 0 0,0 0 0 0 0,-1 0 0 0 0,1 0 0 0 0,-1 0 0 0 0,1 0 0 0 0,-2 0-82 0 0,1 0-1 0 0,-1 0 0 0 0,1 0 1 0 0,-1 0-1 0 0,1 0 0 0 0,-1-1 0 0 0,1 1 1 0 0,-1 0-1 0 0,1-1 0 0 0,0 1 1 0 0,-1-1-1 0 0,1 0 0 0 0,0 1 0 0 0,-1-1 1 0 0,1 0-1 0 0,0 0 0 0 0,0 0 1 0 0,-1 0-1 0 0,1 0 0 0 0,0 0 0 0 0,0 0 1 0 0,0 0-1 0 0,0 0 0 0 0,1-1 0 0 0,-1 1 1 0 0,0 0-1 0 0,0 0 0 0 0,1-1 1 0 0,-1 1-1 0 0,1-1 0 0 0,-1-1 0 0 0,-1-5-1454 0 0,1 0-1 0 0,1-1 1 0 0,-1 1-1 0 0,2-17 0 0 0,0-8-538 0 0,-5-7-185 0 0,3 22 1283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24:48.623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6 0 2976 0 0,'-4'30'9370'0'0,"2"-24"-8255"0"0,3-5-971 0 0,-1 0-1 0 0,1 0 1 0 0,-1 1 0 0 0,1-1-1 0 0,0 0 1 0 0,-1-1-1 0 0,1 1 1 0 0,0 0 0 0 0,0 0-1 0 0,0 0 1 0 0,0 0-1 0 0,0-1 1 0 0,0 1 0 0 0,0 0-1 0 0,1 0 1 0 0,108 68 430 0 0,1 23-179 0 0,-84-71-299 0 0,-2 1 1 0 0,0 1-1 0 0,23 30 0 0 0,61 86 249 0 0,-59-74-212 0 0,-11-8 55 0 0,-2 1 1 0 0,30 66-1 0 0,-64-120-198 0 0,10 21 136 0 0,14 37 0 0 0,-22-51-237 0 0,1 7-513 0 0,1-154-10687 0 0,-9-7 8065 0 0,2 84 2208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24:49.010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536 25 2204 0 0,'-8'-25'6806'0'0,"8"31"-5626"0"0,1 1-929 0 0,0-1 0 0 0,1 1 0 0 0,0-1 0 0 0,0 0 0 0 0,0 0 0 0 0,5 8 0 0 0,3 12 199 0 0,4 45 216 0 0,-7-32-459 0 0,5 35 278 0 0,6 118 0 0 0,-14 77 814 0 0,-4-207-752 0 0,-6-49-479 0 0,2-7-38 0 0,0-1-1 0 0,-1 1 1 0 0,0-1 0 0 0,0 0-1 0 0,0 0 1 0 0,0-1-1 0 0,-1 1 1 0 0,0-1 0 0 0,1 0-1 0 0,-2-1 1 0 0,1 1-1 0 0,0-1 1 0 0,-1-1 0 0 0,1 1-1 0 0,-1-1 1 0 0,-7 2 0 0 0,-22 2 59 0 0,0 2 1 0 0,0 2 0 0 0,-50 20 0 0 0,74-26-71 0 0,-125 31-197 0 0,60-16-2411 0 0,46-37-4041 0 0,30 16 6531 0 0,0 1 0 0 0,1-1 0 0 0,-1 1 0 0 0,0-1-1 0 0,0-2 1 0 0,-14-52-1062 0 0,13 46 803 0 0,-20-84-1861 0 0,16 36 1209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24:57.501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427 45 2440 0 0,'0'0'3472'0'0,"0"-7"-2971"0"0,0-31 4226 0 0,-10 38-4613 0 0,8 0-105 0 0,-1 0-1 0 0,0 0 1 0 0,0 0-1 0 0,1 1 1 0 0,-1-1-1 0 0,0 0 1 0 0,1 1-1 0 0,-1 0 1 0 0,0 0-1 0 0,1 0 1 0 0,-1 0-1 0 0,1 0 1 0 0,-1 0-1 0 0,1 1 0 0 0,0-1 1 0 0,-1 1-1 0 0,1-1 1 0 0,0 1-1 0 0,0 0 1 0 0,0 0-1 0 0,0 0 1 0 0,0 0-1 0 0,1 0 1 0 0,-1 1-1 0 0,1-1 1 0 0,-1 0-1 0 0,1 1 1 0 0,0-1-1 0 0,0 1 1 0 0,-1 3-1 0 0,-27 50 95 0 0,-12 26 33 0 0,-51 138 145 0 0,30-71-128 0 0,8-28 99 0 0,33-79-602 0 0,-20 56 0 0 0,38-75-209 0 0,3-20 355 0 0,0 1 0 0 0,0-1 0 0 0,-1 0 1 0 0,1 0-1 0 0,-1 0 0 0 0,0 0 0 0 0,0 1 1 0 0,-2 3-1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24:57.877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0 54 2340 0 0,'22'-19'1460'0'0,"-19"16"-1280"0"0,-1 0 0 0 0,1 0-1 0 0,0 0 1 0 0,0 1-1 0 0,0-1 1 0 0,0 1 0 0 0,1 0-1 0 0,-1 0 1 0 0,1 0-1 0 0,-1 1 1 0 0,1-1 0 0 0,-1 1-1 0 0,1-1 1 0 0,0 1-1 0 0,0 1 1 0 0,0-1 0 0 0,0 0-1 0 0,0 1 1 0 0,-1 0 0 0 0,1 0-1 0 0,0 0 1 0 0,6 1-1 0 0,10 4 174 0 0,0 1 0 0 0,0 1 0 0 0,-1 0 0 0 0,27 16 0 0 0,119 66 808 0 0,-139-73-2165 0 0,-1 2 0 0 0,-1 0 0 0 0,0 2 0 0 0,21 23 0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21:16.435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132 0 2196 0 0,'1'0'137'0'0,"0"0"1"0"0,0 1-1 0 0,0-1 0 0 0,-1 0 1 0 0,1 0-1 0 0,0 0 0 0 0,0 1 1 0 0,0-1-1 0 0,-1 0 0 0 0,1 1 0 0 0,0-1 1 0 0,0 1-1 0 0,-1-1 0 0 0,3 3 550 0 0,-2-3-550 0 0,0 1 0 0 0,-1 0 1 0 0,1 0-1 0 0,-1-1 0 0 0,0 1 1 0 0,1 1-1 0 0,5 28 1390 0 0,-6-3-1084 0 0,-2-9-226 0 0,-1 8 377 0 0,0 10-319 0 0,-4 45 256 0 0,5-74-521 0 0,-44 216 1041 0 0,45-218-1015 0 0,0 0 0 0 0,0 0 0 0 0,0 0 0 0 0,0 0 1 0 0,1 0-1 0 0,0 0 0 0 0,0 0 0 0 0,0 1 0 0 0,2 5 1 0 0,-2-7-18 0 0,1 1 0 0 0,-1-1 0 0 0,0 1 0 0 0,0-1 1 0 0,0 1-1 0 0,0-1 0 0 0,-1 1 0 0 0,0-1 0 0 0,-2 8 1 0 0,-60 136 434 0 0,41-83-333 0 0,29-61-139 0 0,2 0 18 0 0,0-1 0 0 0,0 1 0 0 0,0-2 0 0 0,1 1 0 0 0,-1-1 0 0 0,1 0 0 0 0,0-1 0 0 0,0 0 0 0 0,-1-1 0 0 0,18-1 0 0 0,12-2-79 0 0,69 3 0 0 0,-40 2-99 0 0,-32 0 39 0 0,-25-1 68 0 0,-1 0 1 0 0,1-1-1 0 0,0-1 0 0 0,0 1 1 0 0,-1-1-1 0 0,1-1 0 0 0,12-4 0 0 0,0-2-115 0 0,-14 4 0 0 0,-1 0 0 0 0,1 1-1 0 0,0 1 1 0 0,0 0 0 0 0,0 0 0 0 0,0 0-1 0 0,15 1 1 0 0,-20 2 57 0 0,-2-1-45 0 0,0 1 1 0 0,0-1-1 0 0,-1 0 0 0 0,1 1 1 0 0,0-1-1 0 0,0 0 1 0 0,0 0-1 0 0,0 0 1 0 0,-1 0-1 0 0,1 0 1 0 0,0-1-1 0 0,0 1 0 0 0,0-1 1 0 0,-1 1-1 0 0,1-1 1 0 0,0 1-1 0 0,0-1 1 0 0,-1 0-1 0 0,1 0 1 0 0,-1 0-1 0 0,1 0 0 0 0,-1 0 1 0 0,1 0-1 0 0,2-3 1 0 0,43-42-1028 0 0,-19 17 10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24:58.527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1 230 2716 0 0,'1'1'102'0'0,"0"-1"0"0"0,-1 0 0 0 0,1 0 0 0 0,0 0 0 0 0,0 0 0 0 0,0 1 0 0 0,-1-1 0 0 0,1 0 0 0 0,0 1 0 0 0,0-1 0 0 0,-1 1 0 0 0,1-1 0 0 0,0 1 0 0 0,-1-1 0 0 0,1 1 0 0 0,-1-1 0 0 0,1 1 0 0 0,-1 0 0 0 0,1-1-1 0 0,-1 1 1 0 0,1 0 0 0 0,-1-1 0 0 0,1 1 0 0 0,-1 0 0 0 0,0 0 0 0 0,1-1 0 0 0,-1 1 0 0 0,0 0 0 0 0,0 1 0 0 0,5 30 749 0 0,-4-16-334 0 0,11 54 296 0 0,-8-39-454 0 0,2 0-1 0 0,0 0 1 0 0,17 44-1 0 0,0-7 256 0 0,-18-51-552 0 0,1 0-1 0 0,0 0 0 0 0,1-1 1 0 0,13 23-1 0 0,-20-38-64 0 0,0-1 0 0 0,1 0-1 0 0,-1 1 1 0 0,0-1 0 0 0,0 1 0 0 0,1-1-1 0 0,-1 0 1 0 0,1 1 0 0 0,-1-1 0 0 0,0 0 0 0 0,1 1-1 0 0,-1-1 1 0 0,1 0 0 0 0,-1 1 0 0 0,1-1-1 0 0,-1 0 1 0 0,0 0 0 0 0,1 0 0 0 0,-1 1 0 0 0,1-1-1 0 0,-1 0 1 0 0,1 0 0 0 0,0 0 0 0 0,-1 0-1 0 0,1 0 1 0 0,-1 0 0 0 0,1 0 0 0 0,-1 0 0 0 0,1 0-1 0 0,-1 0 1 0 0,1 0 0 0 0,-1 0 0 0 0,1-1-1 0 0,-1 1 1 0 0,1 0 0 0 0,-1 0 0 0 0,1-1 0 0 0,-1 1-1 0 0,0 0 1 0 0,1 0 0 0 0,-1-1 0 0 0,1 1 0 0 0,-1 0-1 0 0,0-1 1 0 0,1 0 0 0 0,15-20-189 0 0,-13 16 221 0 0,8-13-115 0 0,0-1 1 0 0,-2 0 0 0 0,0 0-1 0 0,-1-1 1 0 0,8-31 0 0 0,-7 23-5 0 0,23-77-172 0 0,33-94-25 0 0,-32 80 309 0 0,-33 119-9 0 0,1 0 0 0 0,-1 0-1 0 0,0 0 1 0 0,0 0 0 0 0,0 0-1 0 0,0 0 1 0 0,0 0 0 0 0,0 0-1 0 0,0 0 1 0 0,0 0 0 0 0,0 0-1 0 0,0 0 1 0 0,1 0 0 0 0,-1 0-1 0 0,0 0 1 0 0,0 0 0 0 0,0 0-1 0 0,0 0 1 0 0,0 0 0 0 0,0 0-1 0 0,0 0 1 0 0,0 0 0 0 0,0 0-1 0 0,1 0 1 0 0,-1 0 0 0 0,0 0-1 0 0,0 0 1 0 0,0 0-1 0 0,0 0 1 0 0,0 0 0 0 0,0 0-1 0 0,0 0 1 0 0,0 0 0 0 0,0 0-1 0 0,0-1 1 0 0,0 1 0 0 0,0 0-1 0 0,0 0 1 0 0,1 0 0 0 0,-1 0-1 0 0,0 0 1 0 0,0 0 0 0 0,0 0-1 0 0,0 0 1 0 0,0 0 0 0 0,0 0-1 0 0,0-1 1 0 0,2 18 271 0 0,0 22 25 0 0,-2 434 735 0 0,-10-354-923 0 0,0 3 18 0 0,8-63-97 0 0,0-39-14 0 0,1 1 0 0 0,1 0 0 0 0,1-1 0 0 0,1 1 0 0 0,8 39 0 0 0,-9-59-27 0 0,-1-1 0 0 0,0 1 0 0 0,1 0 0 0 0,-1 0 0 0 0,1-1 0 0 0,-1 1 0 0 0,1 0 0 0 0,-1-1 0 0 0,1 1 0 0 0,-1-1 0 0 0,1 1 0 0 0,0 0 0 0 0,-1-1 0 0 0,1 1 0 0 0,0-1 0 0 0,-1 0 0 0 0,1 1 0 0 0,0-1 0 0 0,0 0 0 0 0,-1 1 0 0 0,1-1 0 0 0,0 0 0 0 0,0 0 0 0 0,0 1 0 0 0,-1-1 0 0 0,1 0 0 0 0,0 0 0 0 0,0 0 0 0 0,0 0 0 0 0,0 0 0 0 0,29-8 30 0 0,-22 5-35 0 0,5-1-11 0 0,-1-1 0 0 0,0-1 0 0 0,-1 0 0 0 0,1 0 0 0 0,-1-2 0 0 0,0 1 0 0 0,13-13-1 0 0,-18 15-2 0 0,0 0 0 0 0,-1-1 0 0 0,1 0-1 0 0,-1 0 1 0 0,0-1 0 0 0,-1 1-1 0 0,0-1 1 0 0,0 0 0 0 0,0 0 0 0 0,-1-1-1 0 0,0 1 1 0 0,0-1 0 0 0,-1 1-1 0 0,2-10 1 0 0,-2 2 25 0 0,-1 12-9 0 0,0-1-1 0 0,-1 1 0 0 0,1-1 0 0 0,-1 1 0 0 0,0-1 0 0 0,0 0 0 0 0,0 1 1 0 0,0-1-1 0 0,-1 1 0 0 0,0-1 0 0 0,1 1 0 0 0,-1 0 0 0 0,0-1 1 0 0,-3-4-1 0 0,-9-13-19 0 0,-16-30-66 0 0,27 46 82 0 0,0 0 0 0 0,0-1 0 0 0,0 1 0 0 0,1-1-1 0 0,0 0 1 0 0,0 1 0 0 0,0-1 0 0 0,1 0 0 0 0,0 0 0 0 0,0 0 0 0 0,1 1 0 0 0,-1-1 0 0 0,1 0 0 0 0,1 1 0 0 0,2-12 0 0 0,30-71-84 0 0,67-122 0 0 0,-33 72-168 0 0,-37 77 101 0 0,66-97-1 0 0,-89 152 172 0 0,-5 14 39 0 0,-5 15 60 0 0,2-23-113 0 0,-14 326 389 0 0,14-315-496 0 0,0-7-51 0 0,3 1-746 0 0,7 6 664 0 0,-4-11-536 0 0,5-27-1547 0 0,-5 7 1350 0 0,28-84-1336 0 0,-21 43 1208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24:58.960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14 1 1792 0 0,'1'13'752'0'0,"0"0"0"0"0,-1 0 0 0 0,0 0 0 0 0,-1 0 0 0 0,-4 22 0 0 0,-1 23 495 0 0,6-54-918 0 0,0 0 1 0 0,-2 7-185 0 0,1-5-40 0 0,1-1 0 0 0,-1 1 0 0 0,1 0 0 0 0,0 0 0 0 0,0-1 0 0 0,1 1 1 0 0,0 0-1 0 0,0 0 0 0 0,0-1 0 0 0,3 8 0 0 0,14 21 106 0 0,-18-33-201 0 0,1 0 1 0 0,0 0-1 0 0,0 0 1 0 0,0 0-1 0 0,0 0 1 0 0,0 0 0 0 0,0-1-1 0 0,0 1 1 0 0,0 0-1 0 0,0-1 1 0 0,0 1-1 0 0,0-1 1 0 0,0 1 0 0 0,0-1-1 0 0,1 1 1 0 0,-1-1-1 0 0,0 0 1 0 0,0 1-1 0 0,1-1 1 0 0,-1 0 0 0 0,0 0-1 0 0,0 0 1 0 0,1 0-1 0 0,-1 0 1 0 0,0 0-1 0 0,2-1 1 0 0,31-11 154 0 0,101-59 297 0 0,-75 41-571 0 0,-59 34 66 0 0,1 1 36 0 0,-1 0 0 0 0,0 0 0 0 0,-1 0 0 0 0,1 0 0 0 0,-1 0 0 0 0,0 0 0 0 0,0 0 0 0 0,0 0 0 0 0,-1 1 0 0 0,0-1 0 0 0,0 0 0 0 0,0 0 0 0 0,-3 6 0 0 0,-5 12-23 0 0,-17 34-1 0 0,7-20-30 0 0,-4 15 32 0 0,-67 140-250 0 0,80-174 241 0 0,-4 6-44 0 0,1 0-1 0 0,1 1 1 0 0,1 1 0 0 0,-10 36 0 0 0,21-62 63 0 0,0 0 16 0 0,0 1 0 0 0,0-1 0 0 0,-1 0 0 0 0,1 0 0 0 0,0 1 0 0 0,0-1 0 0 0,0 0 0 0 0,0 0-1 0 0,0 1 1 0 0,0-1 0 0 0,0 0 0 0 0,0 0 0 0 0,0 1 0 0 0,0-1 0 0 0,0 0 0 0 0,0 1 0 0 0,0-1 0 0 0,0 0 0 0 0,0 0 0 0 0,0 1-1 0 0,0-1 1 0 0,0 0 0 0 0,0 1 0 0 0,0-1 0 0 0,0 0 0 0 0,0 0 0 0 0,1 1 0 0 0,-1-1 0 0 0,0 0 0 0 0,0 0 0 0 0,0 0 0 0 0,0 1 0 0 0,1-1-1 0 0,-1 0 1 0 0,0 0 0 0 0,0 0 0 0 0,0 1 0 0 0,1-1 0 0 0,-1 0 0 0 0,0 0 0 0 0,0 0 0 0 0,1 0 0 0 0,-1 0 0 0 0,0 0 0 0 0,1 1-1 0 0,-1-1 1 0 0,0 0 0 0 0,0 0 0 0 0,1 0 0 0 0,-1 0 0 0 0,0 0 0 0 0,1 0 0 0 0,-1 0 0 0 0,0 0 0 0 0,0 0 0 0 0,1 0 0 0 0,-1-1 0 0 0,27 3 42 0 0,42-4 0 0 0,4 0 431 0 0,-69 2-464 0 0,0 1-1 0 0,-1 0 1 0 0,1 0-1 0 0,0 0 1 0 0,-1 0 0 0 0,0 1-1 0 0,1-1 1 0 0,-1 1-1 0 0,0 0 1 0 0,0 0-1 0 0,0 0 1 0 0,0 0-1 0 0,0 1 1 0 0,0-1 0 0 0,0 1-1 0 0,-1-1 1 0 0,3 5-1 0 0,6 3 55 0 0,-9-7-56 0 0,0-1 0 0 0,0 0 0 0 0,-1 1 0 0 0,1-1 1 0 0,-1 1-1 0 0,1-1 0 0 0,-1 1 0 0 0,0-1 0 0 0,0 1 0 0 0,0 0 0 0 0,0 0 0 0 0,-1 0 0 0 0,1-1 0 0 0,-1 4 0 0 0,0 42-2344 0 0,-1-23-2479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25:00.623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 49 2840 0 0,'0'0'1131'0'0,"0"-8"-60"0"0,0-24-91 0 0,0 24 747 0 0,6 8-1012 0 0,1 0-526 0 0,26 1 2509 0 0,-31-1-2661 0 0,-1 1 0 0 0,1-1 1 0 0,-1 0-1 0 0,1 1 0 0 0,-1-1 1 0 0,0 1-1 0 0,1-1 0 0 0,-1 1 1 0 0,1-1-1 0 0,-1 1 0 0 0,0 0 1 0 0,0 0-1 0 0,1 0 0 0 0,-1 0 0 0 0,0 0 1 0 0,0 0-1 0 0,2 2 0 0 0,0 10 60 0 0,-1 0 0 0 0,0-1-1 0 0,0 2 1 0 0,-2-1 0 0 0,1 0-1 0 0,-4 20 1 0 0,3 3 49 0 0,-1-5-50 0 0,1-6-9 0 0,0 0 1 0 0,6 37-1 0 0,39 144 124 0 0,-38-159-293 0 0,3 73 0 0 0,-7-72-295 0 0,9 54 0 0 0,-3-60-112 0 0,-5-27-62 0 0,0 2 0 0 0,-1-1 0 0 0,0 21 0 0 0,-3-20-2499 0 0,0-40-1675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25:00.993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1 333 2212 0 0,'23'-51'1274'0'0,"46"-77"0"0"0,-59 113-1010 0 0,0 0 1 0 0,2 0-1 0 0,-1 1 0 0 0,2 0 0 0 0,0 1 1 0 0,1 0-1 0 0,0 2 0 0 0,27-19 1 0 0,-37 28-185 0 0,-1 0 1 0 0,1 0 0 0 0,0 1 0 0 0,0-1 0 0 0,-1 1-1 0 0,1 0 1 0 0,0 0 0 0 0,0 0 0 0 0,0 1-1 0 0,0-1 1 0 0,0 1 0 0 0,10 0 578 0 0,-4 11-411 0 0,-7-9-233 0 0,6 8 54 0 0,1-1 0 0 0,-1 1 0 0 0,-1 0 0 0 0,0 1 0 0 0,-1 0 0 0 0,0 0 0 0 0,0 1 0 0 0,-1 0 0 0 0,7 22 0 0 0,-4 7 92 0 0,-3 0-1 0 0,-1 1 0 0 0,-2-1 0 0 0,-2 44 1 0 0,-1-74-135 0 0,0 0 0 0 0,-1-1 0 0 0,-1 1 0 0 0,1 0-1 0 0,-1-1 1 0 0,-1 1 0 0 0,0-1 0 0 0,-8 16 0 0 0,5-10-14 0 0,0 0-1 0 0,1 0 1 0 0,-3 20-1 0 0,4-10-29 0 0,-7 30-50 0 0,10-52 6 0 0,0-1 1 0 0,-1 0-1 0 0,1 0 1 0 0,0 0-1 0 0,-1 0 1 0 0,0 0-1 0 0,1-1 1 0 0,-1 1-1 0 0,0 0 1 0 0,0-1-1 0 0,-1 1 1 0 0,1-1-1 0 0,-5 4 1 0 0,0-23-3035 0 0,10-10 1270 0 0,13-53-396 0 0,-6 19 1260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25:01.375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 22 924 0 0,'0'-2'160'0'0,"0"1"-1"0"0,0 0 0 0 0,1-1 1 0 0,-1 1-1 0 0,1 0 1 0 0,-1-1-1 0 0,1 1 1 0 0,0 0-1 0 0,-1-1 0 0 0,1 1 1 0 0,0 0-1 0 0,0 0 1 0 0,0 0-1 0 0,2-2 1 0 0,-3 3-92 0 0,1 0-1 0 0,-1 0 1 0 0,1 0 0 0 0,-1 0 0 0 0,1 0 0 0 0,-1 0 0 0 0,1 0 0 0 0,-1 0 0 0 0,0 0 0 0 0,1 0 0 0 0,-1 0 0 0 0,1 0 0 0 0,-1 0 0 0 0,1 0 0 0 0,-1 1 0 0 0,0-1-1 0 0,1 0 1 0 0,-1 0 0 0 0,0 1 0 0 0,1-1 0 0 0,-1 0 0 0 0,0 0 0 0 0,1 1 0 0 0,-1-1 0 0 0,0 0 0 0 0,1 1 0 0 0,-1-1 0 0 0,0 0 0 0 0,0 1 0 0 0,1 0 0 0 0,3 7 518 0 0,1 0 0 0 0,-1 0 0 0 0,4 15 0 0 0,-5-16-558 0 0,32 101 895 0 0,-5 2-1 0 0,26 180 1 0 0,-14-88-478 0 0,-10-58-398 0 0,2-11-300 0 0,-11-45-629 0 0,-23-88 872 0 0,0 0 0 0 0,-1-1 0 0 0,1 1 0 0 0,0 0 0 0 0,0 0 0 0 0,0 0 0 0 0,0 0 0 0 0,-1 0 0 0 0,1 0 0 0 0,0 0 0 0 0,0 0 0 0 0,0 0 0 0 0,0 0 0 0 0,-1 0 0 0 0,1 0 0 0 0,0 0 0 0 0,0 0 0 0 0,0 0 0 0 0,0 0 0 0 0,0 0 0 0 0,-1 1 0 0 0,1-1 0 0 0,0 0 0 0 0,0 0 0 0 0,0 0 0 0 0,0 0 0 0 0,0 0 0 0 0,-1 0 0 0 0,1 0 0 0 0,0 0 0 0 0,0 1 0 0 0,0-1 0 0 0,0 0 0 0 0,0 0 0 0 0,0 0 0 0 0,0 0 0 0 0,0 0 0 0 0,-1 0 0 0 0,1 1 0 0 0,0-1 0 0 0,0 0 0 0 0,0 0 0 0 0,0 0 0 0 0,0 0 0 0 0,0 1 0 0 0,0-1 0 0 0,0 0 0 0 0,0 0 0 0 0,0 0 0 0 0,0 0 0 0 0,0 1 0 0 0,0-1 0 0 0,0 0 0 0 0,0 0 0 0 0,0 0 0 0 0,0 0 0 0 0,1 1 0 0 0,-1-1 0 0 0,0 0 0 0 0,0 0 0 0 0,0 0 0 0 0,0 0 0 0 0,0 0 0 0 0,0 1 0 0 0,-8-13-180 0 0,5-9 95 0 0,1 0 0 0 0,1 0 0 0 0,1 0-1 0 0,3-26 1 0 0,0-16 212 0 0,-4 35-38 0 0,0 17-35 0 0,0 1 0 0 0,1-1 0 0 0,1 1 0 0 0,0-1 0 0 0,4-18 0 0 0,3 3 7 0 0,-2 8 39 0 0,-1 1 0 0 0,4-20 1 0 0,-6 19-286 0 0,2 1 1 0 0,0 0-1 0 0,0 1 0 0 0,2-1 1 0 0,0 1-1 0 0,15-24 1 0 0,1-5-4030 0 0,-18 32 3141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25:01.760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222 25 2568 0 0,'-38'56'1756'0'0,"2"1"-1"0"0,-36 80 1 0 0,55-102-1614 0 0,4-6-247 0 0,-17 48 1 0 0,29-76 65 0 0,1 0-65 0 0,0 0 0 0 0,0 0-1 0 0,0 0 1 0 0,0 0 0 0 0,-1 0 0 0 0,1 0-1 0 0,0 0 1 0 0,-1 0 0 0 0,1 0 0 0 0,0 0-1 0 0,-1-1 1 0 0,1 1 0 0 0,-1 0 0 0 0,0 0-1 0 0,1 0 1 0 0,-1-1 0 0 0,0 1 0 0 0,1 0-1 0 0,-1-1 1 0 0,0 1 0 0 0,0 0 0 0 0,1-1-1 0 0,-1 1 1 0 0,0-1 0 0 0,-1 1-1 0 0</inkml:trace>
  <inkml:trace contextRef="#ctx0" brushRef="#br0" timeOffset="1">146 42 1856 0 0,'5'-4'437'0'0,"0"0"0"0"0,1 1 0 0 0,0 0 0 0 0,-1-1 1 0 0,1 2-1 0 0,0-1 0 0 0,0 1 0 0 0,1 0 0 0 0,-1 0 0 0 0,0 1 0 0 0,1-1 0 0 0,-1 1 0 0 0,14 0 0 0 0,27-5 417 0 0,-44 5-780 0 0,0 1-134 0 0,42 0-1009 0 0,-11 0-3416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25:02.116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17 434 2224 0 0,'-9'16'1499'0'0,"2"-4"529"0"0,15-23-629 0 0,11-13-805 0 0,39-39 0 0 0,-15 19-223 0 0,15-17 187 0 0,93-74-1 0 0,-113 100-366 0 0,-26 23-74 0 0,1 0 0 0 0,1 1 0 0 0,18-12 0 0 0,-14 9-39 0 0,-16 12-60 0 0,0 0-1 0 0,0 0 1 0 0,0 1-1 0 0,0-1 1 0 0,0 1-1 0 0,1-1 1 0 0,-1 1-1 0 0,4-2 1 0 0,-4 3 243 0 0,1 8-163 0 0,1 2-70 0 0,-2-8-23 0 0,-1 1-1 0 0,0 0 0 0 0,0 0 1 0 0,0 0-1 0 0,0 0 0 0 0,0 0 1 0 0,-1 0-1 0 0,1 0 0 0 0,-1 1 0 0 0,0-1 1 0 0,0 0-1 0 0,0 0 0 0 0,-1 0 1 0 0,1 0-1 0 0,-1 0 0 0 0,-1 5 1 0 0,-9 48-22 0 0,-3-2-1 0 0,-26 69 1 0 0,-34 85-173 0 0,-7 14 109 0 0,79-214 57 0 0,0 0 0 0 0,0 1 1 0 0,1-1-1 0 0,0 0 0 0 0,0 1 0 0 0,1 12 0 0 0,0-18 2 0 0,0-1-25 0 0,9-2-4 0 0,-7 0 44 0 0,1 0 1 0 0,-1 0-1 0 0,1 0 0 0 0,-1 0 0 0 0,1 0 0 0 0,-1-1 1 0 0,1 1-1 0 0,-1-1 0 0 0,1 0 0 0 0,-1 0 1 0 0,0 0-1 0 0,1 0 0 0 0,-1 0 0 0 0,0 0 0 0 0,4-4 1 0 0,28-15-18 0 0,-16 10 5 0 0,0-1-1 0 0,15-13 1 0 0,-18 13-9 0 0,0 1-1 0 0,0 1 1 0 0,0 0-1 0 0,1 1 1 0 0,0 1-1 0 0,31-10 1 0 0,-44 17 285 0 0,-2 0-247 0 0,1 0 0 0 0,-1 0 1 0 0,1 0-1 0 0,-1 0 0 0 0,1 0 1 0 0,-1 1-1 0 0,1-1 0 0 0,-1 1 1 0 0,0-1-1 0 0,1 1 0 0 0,-1 0 1 0 0,0-1-1 0 0,1 1 0 0 0,-1 0 1 0 0,0 0-1 0 0,0 0 0 0 0,0 0 1 0 0,1 0-1 0 0,-1 0 1 0 0,0 0-1 0 0,0 0 0 0 0,-1 0 1 0 0,1 1-1 0 0,0-1 0 0 0,1 3 1 0 0,1 2 64 0 0,-1 1 1 0 0,0 0-1 0 0,-1 0 0 0 0,2 11 1 0 0,4 15 440 0 0,-1-10-269 0 0,-6-21-257 0 0,0 0 1 0 0,0 0-1 0 0,0 0 0 0 0,1-1 0 0 0,-1 1 1 0 0,1 0-1 0 0,-1 0 0 0 0,1 0 0 0 0,0-1 0 0 0,0 1 1 0 0,-1 0-1 0 0,1-1 0 0 0,0 1 0 0 0,0-1 1 0 0,1 1-1 0 0,-1-1 0 0 0,0 1 0 0 0,0-1 0 0 0,1 0 1 0 0,-1 0-1 0 0,1 0 0 0 0,-1 0 0 0 0,1 0 0 0 0,0 0 1 0 0,-1 0-1 0 0,1 0 0 0 0,0 0 0 0 0,-1-1 1 0 0,1 1-1 0 0,0-1 0 0 0,0 1 0 0 0,0-1 0 0 0,0 0 1 0 0,-1 0-1 0 0,4 0 0 0 0,-2 0-292 0 0,0 0 0 0 0,1 0 0 0 0,-1-1 0 0 0,0 1 0 0 0,1-1 0 0 0,-1 0 0 0 0,0 0 0 0 0,0 0 0 0 0,0 0 0 0 0,0 0 0 0 0,0-1 0 0 0,6-3 0 0 0,32-26-2489 0 0,-36 26 2769 0 0,18-17-1193 0 0,-5 1 138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25:02.452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 18 3272 0 0,'32'-9'4500'0'0,"-29"8"-4226"0"0,0-1 0 0 0,0 1 0 0 0,-1 0 0 0 0,1 0 0 0 0,0 0 0 0 0,0 1 0 0 0,0-1 0 0 0,0 1 1 0 0,0-1-1 0 0,0 1 0 0 0,0 0 0 0 0,0 0 0 0 0,0 1 0 0 0,6 0 0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25:08.431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41 1 1644 0 0,'0'45'1056'0'0,"-40"-45"-1976"0"0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25:09.117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0 472 916 0 0,'0'0'9578'0'0,"7"-4"-9542"0"0,53-51 135 0 0,-53 48-171 0 0,1 0-1 0 0,0 1 1 0 0,15-9 0 0 0,18-13 3 0 0,16-19 36 0 0,122-93 46 0 0,-124 103-75 0 0,-23 15-21 0 0,0 0 0 0 0,40-17 0 0 0,-41 23-51 0 0,-24 12 47 0 0,0 0 1 0 0,0 1-1 0 0,1 0 1 0 0,0 0-1 0 0,-1 0 1 0 0,1 1-1 0 0,0 1 1 0 0,0-1-1 0 0,0 1 1 0 0,0 1-1 0 0,9-1 1 0 0,7 1-64 0 0,-24 0 77 0 0,0 0-1 0 0,1 0 1 0 0,-1 0 0 0 0,1 0-1 0 0,-1 0 1 0 0,0 0-1 0 0,1 1 1 0 0,-1-1-1 0 0,0 0 1 0 0,1 0-1 0 0,-1 0 1 0 0,0 0-1 0 0,1 1 1 0 0,-1-1 0 0 0,0 0-1 0 0,1 0 1 0 0,-1 1-1 0 0,0-1 1 0 0,0 0-1 0 0,1 0 1 0 0,-1 1-1 0 0,0-1 1 0 0,0 0 0 0 0,0 1-1 0 0,1-1 1 0 0,-1 0-1 0 0,0 1 1 0 0,0 0-1 0 0,3 3-2 0 0,0 0 0 0 0,0 0 0 0 0,-1 0 1 0 0,1 1-1 0 0,-1-1 0 0 0,0 1 0 0 0,0 0 0 0 0,-1-1 0 0 0,0 1 0 0 0,1 0 0 0 0,-2 0 0 0 0,1 0 0 0 0,0 0 0 0 0,-1 0 0 0 0,0 0 0 0 0,0 0 0 0 0,-1 0 0 0 0,1 0 0 0 0,-1 0 1 0 0,-2 5-1 0 0,-8 35-16 0 0,-2-2 0 0 0,-2 1 0 0 0,-30 58 0 0 0,2-4-7 0 0,6-11 176 0 0,-5-3 0 0 0,-73 113 0 0 0,47-72 25 0 0,55-97-143 0 0,0 15-39 0 0,4-9-441 0 0,15-51-1908 0 0,0 0 0 0 0,4-24 0 0 0,-6 20 1246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21:16.806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56 1 2164 0 0,'-3'31'2393'0'0,"2"-23"-2080"0"0,0 1-1 0 0,0-1 0 0 0,1 1 0 0 0,1 9 0 0 0,4 432 3389 0 0,-7-254-2959 0 0,2 301-223 0 0,0-165-5648 0 0,0-327 4997 0 0,0-1 0 0 0,-1 1 0 0 0,0-1 0 0 0,0 1 0 0 0,0-1 0 0 0,0 0 0 0 0,-1 0 0 0 0,0 1 0 0 0,0-1 0 0 0,0 0 0 0 0,0-1 0 0 0,0 1 0 0 0,-1 0 1 0 0,0-1-1 0 0,-5 7 0 0 0,0-1-169 0 0,-7 12-766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25:09.475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0 19 2492 0 0,'1'-2'143'0'0,"0"1"0"0"0,0-1 0 0 0,0 1 0 0 0,0 0 0 0 0,0 0 0 0 0,1 0 1 0 0,-1 0-1 0 0,0 0 0 0 0,1 0 0 0 0,-1 0 0 0 0,1 0 0 0 0,-1 0 0 0 0,1 0 0 0 0,-1 1 0 0 0,1-1 0 0 0,-1 1 0 0 0,1-1 0 0 0,0 1 0 0 0,-1 0 0 0 0,1-1 0 0 0,0 1 0 0 0,-1 0 0 0 0,1 0 0 0 0,0 0 0 0 0,-1 0 0 0 0,1 1 0 0 0,0-1 0 0 0,-1 0 0 0 0,1 1 0 0 0,-1-1 0 0 0,3 2 1 0 0,1 0 18 0 0,0-1 0 0 0,-1 1 1 0 0,0 1-1 0 0,1-1 0 0 0,-1 0 1 0 0,0 1-1 0 0,0 0 0 0 0,0 0 1 0 0,-1 0-1 0 0,7 7 0 0 0,98 129 1571 0 0,-93-116-1698 0 0,-1 1 1 0 0,-2 0 0 0 0,16 38-1 0 0,-28-60-281 0 0,-17 20-3623 0 0,12-19 2978 0 0,5-3 835 0 0,0 0 0 0 0,0 0 1 0 0,-1 0-1 0 0,1 0 0 0 0,0 0 1 0 0,-1 0-1 0 0,1 0 0 0 0,0-1 0 0 0,0 1 1 0 0,-1 0-1 0 0,1 0 0 0 0,0 0 1 0 0,-1 0-1 0 0,1 0 0 0 0,0 0 1 0 0,-3-3-558 0 0,-3-8-626 0 0,1-2 18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25:09.845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5 722 1516 0 0,'0'-5'358'0'0,"-2"0"-98"0"0,1 0 1 0 0,1-1-1 0 0,-1 1 1 0 0,1-1-1 0 0,-1 1 1 0 0,1 0-1 0 0,1-1 1 0 0,-1 1-1 0 0,1-1 1 0 0,0 1-1 0 0,0 0 1 0 0,1-1-1 0 0,0 1 1 0 0,0 0-1 0 0,0 0 1 0 0,0 0-1 0 0,5-6 1 0 0,13-24 127 0 0,2 2 0 0 0,1 0 1 0 0,1 2-1 0 0,44-44 0 0 0,78-63-318 0 0,-130 124-217 0 0,-3 3-538 0 0,1-1 1 0 0,-2-1-1 0 0,1 0 0 0 0,-2-1 0 0 0,0 0 0 0 0,10-17 1 0 0,-15 17-454 0 0</inkml:trace>
  <inkml:trace contextRef="#ctx0" brushRef="#br0" timeOffset="1">446 1 2644 0 0,'0'8'3577'0'0,"7"20"-2538"0"0,-4-16-466 0 0,31 84 379 0 0,-5 3-288 0 0,-16-59-654 0 0,-1 0-1 0 0,-3 1 1 0 0,6 47 0 0 0,-12 17-4533 0 0,-3-102 4428 0 0,0-1 0 0 0,0 1 0 0 0,0-1-1 0 0,-1 0 1 0 0,1 1 0 0 0,-1-1 0 0 0,0 0 0 0 0,1 0 0 0 0,-1 0-1 0 0,0 1 1 0 0,-1 1 0 0 0,-32 49-1045 0 0,10-19 69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25:10.200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8 122 2128 0 0,'-7'12'3030'0'0,"7"-12"-2852"0"0,1 9 1782 0 0,-1-7-1782 0 0,7 28 1691 0 0,-2-16-1483 0 0,-2 0 1 0 0,0 0 0 0 0,3 22-1 0 0,2 15 149 0 0,18 90 204 0 0,-25-135-713 0 0,0-1 1 0 0,1 1-1 0 0,-1-1 0 0 0,1 1 0 0 0,0-1 0 0 0,0 0 1 0 0,5 7-1 0 0,-6-11-21 0 0,-1 1 1 0 0,1-1-1 0 0,0 0 1 0 0,-1 0-1 0 0,1-1 0 0 0,0 1 1 0 0,0 0-1 0 0,0 0 1 0 0,0 0-1 0 0,0 0 0 0 0,0-1 1 0 0,0 1-1 0 0,0 0 1 0 0,0-1-1 0 0,0 1 1 0 0,1-1-1 0 0,-1 0 0 0 0,0 1 1 0 0,0-1-1 0 0,0 0 1 0 0,1 1-1 0 0,-1-1 1 0 0,0 0-1 0 0,0 0 0 0 0,0 0 1 0 0,1 0-1 0 0,-1 0 1 0 0,0-1-1 0 0,0 1 1 0 0,1 0-1 0 0,-1 0 0 0 0,0-1 1 0 0,0 1-1 0 0,0-1 1 0 0,0 1-1 0 0,1-1 1 0 0,-1 0-1 0 0,0 1 0 0 0,1-2 1 0 0,21-12 24 0 0,0-2 1 0 0,-1 0-1 0 0,-1-1 0 0 0,0-1 1 0 0,-1-1-1 0 0,-1-1 1 0 0,19-27-1 0 0,-21 21-50 0 0,22-43 0 0 0,-35 59 7 0 0,0 0 1 0 0,0 0 0 0 0,-1-1 0 0 0,-1 1 0 0 0,0-1 0 0 0,0 1-1 0 0,0-22 1 0 0,-2 29-3 0 0,0-1-16 0 0,0-2 35 0 0,0 1 0 0 0,0-1 0 0 0,-1 0 0 0 0,0 1 1 0 0,0-1-1 0 0,0 1 0 0 0,-1 0 0 0 0,1-1 0 0 0,-1 1 0 0 0,-1 0 0 0 0,1 0 0 0 0,-1 0 0 0 0,0 0 0 0 0,0 0 0 0 0,-6-6 0 0 0,2 0 7 0 0,5 9-9 0 0,1 0 0 0 0,-1 0 0 0 0,0-1 1 0 0,0 2-1 0 0,0-1 0 0 0,0 0 0 0 0,0 0 0 0 0,-1 1 0 0 0,1-1 0 0 0,0 1 0 0 0,-1-1 0 0 0,1 1 0 0 0,-1 0 1 0 0,1 0-1 0 0,-1 0 0 0 0,0 1 0 0 0,-3-1 0 0 0,1 0-6 0 0,-1 0-1 0 0,0 1 1 0 0,0 0 0 0 0,0 1 0 0 0,0-1 0 0 0,0 1-1 0 0,-8 3 1 0 0,-2 0-31 0 0,0 2-1 0 0,1 0 1 0 0,0 1-1 0 0,-15 9 1 0 0,18-9-202 0 0,0 0 1 0 0,0 1-1 0 0,1 0 1 0 0,0 0-1 0 0,-18 21 0 0 0,29-29 109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25:11.897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70 1189 2256 0 0,'0'0'2292'0'0,"-6"0"-1935"0"0,-20 0-40 0 0,20 0 233 0 0,0-1-361 0 0,-17-4 5 0 0,22 4-177 0 0,1 0-1 0 0,0 0 1 0 0,-1 0-1 0 0,1 1 1 0 0,0-1-1 0 0,0 0 1 0 0,0 0-1 0 0,0 0 1 0 0,0 1-1 0 0,0-1 1 0 0,0 0-1 0 0,0 0 1 0 0,0 0-1 0 0,0 1 1 0 0,1-1-1 0 0,-1 0 1 0 0,0 0-1 0 0,0 1 1 0 0,1-1-1 0 0,-1 0 1 0 0,0 0-1 0 0,1 1 1 0 0,-1-1 0 0 0,1 0-1 0 0,-1 1 1 0 0,1-1-1 0 0,-1 1 1 0 0,2-2-1 0 0,15-22 273 0 0,17-16-134 0 0,2 2 0 0 0,78-65 0 0 0,95-52 42 0 0,-186 138-179 0 0,4-2 16 0 0,352-244 525 0 0,-40 76-162 0 0,-237 135-263 0 0,243-104 196 0 0,-271 129-258 0 0,0 4-1 0 0,144-25 1 0 0,-156 43-4 0 0,67 2 1 0 0,-112 3-57 0 0,25 2-7 0 0,0 1 0 0 0,0 2 0 0 0,42 11 1 0 0,-56-10 0 0 0,71 16 77 0 0,181 67 1 0 0,66 60-153 0 0,-212-89-106 0 0,164 83-550 0 0,-250-121 541 0 0,25 15-436 0 0,-39-21-758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25:12.257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9 10 2320 0 0,'-8'-9'2921'0'0,"20"23"-1310"0"0,-4-1-1336 0 0,-2 1 1 0 0,0 0-1 0 0,0 0 0 0 0,-1 1 1 0 0,-1 0-1 0 0,-1-1 0 0 0,4 27 0 0 0,-4 6-1209 0 0,-2 54 0 0 0,-2-45-1588 0 0,1-54 2438 0 0,0 0 0 0 0,0 0-1 0 0,0 0 1 0 0,0-1 0 0 0,-1 1-1 0 0,1 0 1 0 0,0 0 0 0 0,-1 0-1 0 0,0-1 1 0 0,1 1 0 0 0,-1 0-1 0 0,0 0 1 0 0,-1 1 0 0 0,-32 34-1008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25:13.517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1774 0 2120 0 0,'0'0'7535'0'0,"0"8"-7273"0"0,0 21-5 0 0,0-22 1033 0 0,-5-7-1159 0 0,-19 0-18 0 0,18 0 671 0 0,-1 0-742 0 0,6 0-40 0 0,-1 0 0 0 0,1 0-1 0 0,-1 0 1 0 0,1 0 0 0 0,0 0-1 0 0,-1 1 1 0 0,1-1 0 0 0,0 0-1 0 0,-1 1 1 0 0,1-1-1 0 0,0 1 1 0 0,0 0 0 0 0,-1-1-1 0 0,1 1 1 0 0,0 0 0 0 0,0 0-1 0 0,0-1 1 0 0,0 1 0 0 0,0 0-1 0 0,0 0 1 0 0,0 0-1 0 0,0 0 1 0 0,0 1 0 0 0,1-1-1 0 0,-1 0 1 0 0,0 0 0 0 0,1 0-1 0 0,-1 1 1 0 0,1-1 0 0 0,-1 0-1 0 0,1 1 1 0 0,-1-1-1 0 0,1 0 1 0 0,0 1 0 0 0,0-1-1 0 0,0 0 1 0 0,0 1 0 0 0,0-1-1 0 0,0 1 1 0 0,0-1 0 0 0,1 2-1 0 0,-1-1 0 0 0,-1-1 0 0 0,1 0-1 0 0,0 1 1 0 0,-1-1 0 0 0,1 1 0 0 0,0-1-1 0 0,-1 0 1 0 0,0 1 0 0 0,1-1-1 0 0,-1 0 1 0 0,0 0 0 0 0,0 1 0 0 0,1-1-1 0 0,-1 0 1 0 0,0 0 0 0 0,0 0 0 0 0,0 0-1 0 0,-1 0 1 0 0,0 1 0 0 0,-15 17 0 0 0,-79 102 73 0 0,-211 327 39 0 0,108-181-30 0 0,100-136-88 0 0,-10 9 87 0 0,-174 175-1 0 0,-109 53 21 0 0,226-238 17 0 0,151-122-70 0 0,22-19-161 0 0,21-17-263 0 0,-16 18 45 0 0,63-48-3668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25:13.937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 80 2292 0 0,'0'-6'505'0'0,"-1"0"115"0"0,1-1 1 0 0,0 0 0 0 0,1 1 0 0 0,0-1-1 0 0,0 1 1 0 0,2-10 0 0 0,-2 15-552 0 0,-1 0-1 0 0,1 0 1 0 0,-1 0-1 0 0,0 0 1 0 0,1 0-1 0 0,0 0 1 0 0,-1 0-1 0 0,1 0 1 0 0,0 0 0 0 0,-1 1-1 0 0,1-1 1 0 0,0 0-1 0 0,0 0 1 0 0,-1 1-1 0 0,1-1 1 0 0,0 1-1 0 0,0-1 1 0 0,0 0 0 0 0,0 1-1 0 0,0 0 1 0 0,0-1-1 0 0,0 1 1 0 0,0 0-1 0 0,0-1 1 0 0,0 1 0 0 0,0 0-1 0 0,2 0 1 0 0,-1 0-14 0 0,-1 1 0 0 0,1 0-1 0 0,-1 0 1 0 0,1-1 0 0 0,-1 1 0 0 0,1 0 0 0 0,-1 0 0 0 0,1 0 0 0 0,-1 1 0 0 0,0-1 0 0 0,0 0 0 0 0,0 0 0 0 0,1 1 0 0 0,-1-1 0 0 0,1 3 0 0 0,3 5 57 0 0,0 0-1 0 0,0 1 1 0 0,-1 0 0 0 0,0 0 0 0 0,2 12 0 0 0,20 117 470 0 0,-24-130-500 0 0,-1-2 3 0 0,0 0 0 0 0,0-1 0 0 0,1 1-1 0 0,0 0 1 0 0,0-1 0 0 0,1 1 0 0 0,6 11-1 0 0,-7-17-32 0 0,2 0-8 0 0,15-8 176 0 0,85-47-234 0 0,-48 22-722 0 0,93-36-1 0 0,-135 63-16 0 0,1-1 0 0 0,-1-1 0 0 0,0 0 0 0 0,-1-1 0 0 0,0-1 0 0 0,0 0 0 0 0,-1-1 0 0 0,0 0 0 0 0,13-15 0 0 0,-13 9-300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25:16.260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404 0 2428 0 0,'0'0'2866'0'0,"-13"17"-2281"0"0,-5 5-380 0 0,6-8-37 0 0,0 1 0 0 0,1 1 0 0 0,0 0 0 0 0,-13 29 1 0 0,-28 71 857 0 0,31-65-368 0 0,-2-1 0 0 0,-54 85 1 0 0,-17 21 861 0 0,76-124-1043 0 0,1-1 83 0 0,17-31-468 0 0,20-5 168 0 0,-4-3-213 0 0,0-1 0 0 0,-1-1 0 0 0,25-21 0 0 0,-22 17 20 0 0,0 1 0 0 0,23-13 0 0 0,33-14 19 0 0,175-81-328 0 0,-215 108 121 0 0,132-47-1048 0 0,-141 50 205 0 0,41-19 0 0 0,-37 15-257 0 0,70-32-2656 0 0,-75 28 2777 0 0,4-11 128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25:18.213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196 0 2136 0 0,'0'0'2964'0'0,"7"0"-2278"0"0,25 0 3202 0 0,-26 2-3557 0 0,-4-1-317 0 0,-1-1 0 0 0,1 1 0 0 0,-1-1 0 0 0,1 1 0 0 0,-1 0 0 0 0,1 0 0 0 0,-1 0 0 0 0,0 0 0 0 0,1 0 0 0 0,-1 0 0 0 0,0 0 0 0 0,0 0 0 0 0,0 1 0 0 0,0-1 0 0 0,0 0 0 0 0,0 1 0 0 0,0-1 0 0 0,-1 1 0 0 0,1-1 0 0 0,0 1 0 0 0,-1-1 0 0 0,1 1 0 0 0,-1-1 0 0 0,1 1 1 0 0,-1 0-1 0 0,0-1 0 0 0,0 1 0 0 0,0 0 0 0 0,0-1 0 0 0,0 1 0 0 0,0 2 0 0 0,-1 10 40 0 0,-1 1 0 0 0,-1-1 0 0 0,-4 16 0 0 0,1-5 42 0 0,-58 226 543 0 0,-3 19-80 0 0,61-241-706 0 0,2-7 142 0 0,-1 0 0 0 0,-8 21 0 0 0,11-37-338 0 0,0-1 1 0 0,-1 1-1 0 0,1 0 0 0 0,-1-1 0 0 0,-1 0 0 0 0,1 0 0 0 0,-1 0 0 0 0,0 0 0 0 0,0-1 0 0 0,0 1 0 0 0,-10 7 0 0 0,4-7-1735 0 0,9-5 1847 0 0,0 0 0 0 0,0 1 0 0 0,-1-1 0 0 0,1 0 0 0 0,0 0 0 0 0,0 0 0 0 0,-1 0 0 0 0,1 0 0 0 0,-2 0 0 0 0,-14 0-1224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25:18.573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 54 1756 0 0,'0'-2'137'0'0,"0"0"0"0"0,0 0-1 0 0,0 0 1 0 0,0 0 0 0 0,0 0-1 0 0,0 0 1 0 0,0 0 0 0 0,1 0-1 0 0,-1 0 1 0 0,1 0 0 0 0,0 0-1 0 0,-1 0 1 0 0,1 1 0 0 0,0-1-1 0 0,0 0 1 0 0,0 1 0 0 0,0-1-1 0 0,0 0 1 0 0,1 1 0 0 0,-1-1-1 0 0,0 1 1 0 0,1-1 0 0 0,-1 1-1 0 0,1 0 1 0 0,-1 0 0 0 0,1 0-1 0 0,0 0 1 0 0,0 0 0 0 0,-1 0-1 0 0,1 0 1 0 0,3-1 0 0 0,2 1 88 0 0,0 1 1 0 0,0-1-1 0 0,0 1 1 0 0,0 0-1 0 0,0 1 1 0 0,14 2-1 0 0,-9-1-248 0 0,54 10 486 0 0,-1 4-1 0 0,0 2 1 0 0,84 35 0 0 0,145 75-510 0 0,2 0-3709 0 0,-248-111 2595 0 0,53 11 1 0 0,-29-11 88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21:18.052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115 0 1332 0 0,'0'0'8718'0'0,"0"4"-8642"0"0,-5 30-330 0 0,-2 0-1 0 0,-20 58 0 0 0,19-65-58 0 0,-55 159-6232 0 0,59-166 5413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25:41.279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569 465 2176 0 0,'0'-37'632'0'0,"0"37"-622"0"0,0 0-1 0 0,0 0 0 0 0,0 0 0 0 0,-1-1 1 0 0,1 1-1 0 0,0 0 0 0 0,0 0 1 0 0,0 0-1 0 0,0-1 0 0 0,0 1 1 0 0,0 0-1 0 0,0 0 0 0 0,0-1 1 0 0,0 1-1 0 0,0 0 0 0 0,0 0 1 0 0,0 0-1 0 0,0-1 0 0 0,0 1 0 0 0,1 0 1 0 0,-1 0-1 0 0,0 0 0 0 0,0-1 1 0 0,0 1-1 0 0,0 0 0 0 0,0 0 1 0 0,0 0-1 0 0,0-1 0 0 0,1 1 1 0 0,-1 0-1 0 0,0 0 0 0 0,0 0 1 0 0,0 0-1 0 0,0 0 0 0 0,1-1 0 0 0,-1 1 1 0 0,0 0-1 0 0,0 0 0 0 0,0 0 1 0 0,1 0-1 0 0,-1 0 0 0 0,0 0 1 0 0,0 0-1 0 0,0 0 0 0 0,1 0 1 0 0,-1 0-1 0 0,0 0 0 0 0,0 0 0 0 0,1 0 1 0 0,-1 0-1 0 0,0 0 0 0 0,0 0 1 0 0,0 0-1 0 0,1 0 0 0 0,-1 0 1 0 0,0 0-1 0 0,2 0 12 0 0,-1 0-1 0 0,0 1 1 0 0,0-1-1 0 0,0-1 1 0 0,0 1-1 0 0,1 0 1 0 0,-1 0 0 0 0,0 0-1 0 0,0 0 1 0 0,0-1-1 0 0,0 1 1 0 0,0-1 0 0 0,1 1-1 0 0,-1-1 1 0 0,0 1-1 0 0,0-1 1 0 0,0 0-1 0 0,0 1 1 0 0,-1-1 0 0 0,1 0-1 0 0,0 0 1 0 0,0 1-1 0 0,0-1 1 0 0,-1 0 0 0 0,1 0-1 0 0,0 0 1 0 0,-1 0-1 0 0,1 0 1 0 0,-1 0-1 0 0,1 0 1 0 0,-1-1 0 0 0,1 1-1 0 0,-1 0 1 0 0,0 0-1 0 0,0 0 1 0 0,1-3 0 0 0,9-21 229 0 0,19-25 130 0 0,-17 32-123 0 0,-1 0 1 0 0,-1-2 0 0 0,8-21-1 0 0,-8 10 169 0 0,-7 20-172 0 0,1-1 1 0 0,0 0-1 0 0,1 1 0 0 0,0 0 1 0 0,13-20-1 0 0,-15 27-111 0 0,-1 0 0 0 0,1 0-1 0 0,-1-1 1 0 0,0 1-1 0 0,-1-1 1 0 0,3-6-1 0 0,-4 7-38 0 0,2 1 0 0 0,-1-1-1 0 0,0 0 1 0 0,1 0 0 0 0,0 1 0 0 0,0-1-1 0 0,0 1 1 0 0,0-1 0 0 0,4-3-1 0 0,4-9 341 0 0,-4 6 166 0 0,-7 20-273 0 0,-4 11-158 0 0,-1-1 1 0 0,-17 39-1 0 0,-2 3-8 0 0,-225 547 946 0 0,151-417-925 0 0,22-47 9 0 0,-90 159-73 0 0,116-215 13 0 0,5-12-378 0 0,32-41-653 0 0,13-22-707 0 0,-5-42-4175 0 0,5 22 5250 0 0,-1 0-1 0 0,-4-7 0 0 0,-12-29-504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25:41.637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15 53 2704 0 0,'-3'-5'494'0'0,"1"0"1"0"0,0 1-1 0 0,0-1 0 0 0,0 0 0 0 0,1 0 0 0 0,-2-9 1 0 0,3 14-449 0 0,0-1 1 0 0,0 1 0 0 0,0 0 0 0 0,0-1 0 0 0,0 1 0 0 0,0 0 0 0 0,0-1 0 0 0,0 1 0 0 0,0 0 0 0 0,0-1 0 0 0,1 1 0 0 0,-1 0 0 0 0,0-1 0 0 0,0 1 0 0 0,0 0 0 0 0,0-1-1 0 0,0 1 1 0 0,1 0 0 0 0,-1 0 0 0 0,0-1 0 0 0,0 1 0 0 0,1 0 0 0 0,-1 0 0 0 0,0-1 0 0 0,0 1 0 0 0,1 0 0 0 0,-1 0 0 0 0,0 0 0 0 0,0 0 0 0 0,1-1 0 0 0,-1 1 0 0 0,0 0-1 0 0,1 0 1 0 0,-1 0 0 0 0,0 0 0 0 0,1 0 0 0 0,-1 0 0 0 0,0 0 0 0 0,1 0 0 0 0,2 0 49 0 0,-1 1 0 0 0,1 0-1 0 0,-1-1 1 0 0,1 1 0 0 0,-1 0 0 0 0,0 1-1 0 0,1-1 1 0 0,-1 0 0 0 0,4 3 0 0 0,222 181 1722 0 0,-176-140-1531 0 0,53 53 230 0 0,19 15 8 0 0,-16-18-195 0 0,41 33 33 0 0,-44-46-174 0 0,321 261 582 0 0,-416-335-772 0 0,1 0-1 0 0,-1 0 0 0 0,1-1 1 0 0,20 8-1 0 0,-26-11-583 0 0,13 6-93 0 0,4-54-9022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26:24.948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2592 302 2816 0 0,'-1'-11'200'0'0,"0"-1"0"0"0,0 1-1 0 0,-1-1 1 0 0,-1 1 0 0 0,0 0-1 0 0,-7-16 1 0 0,1 1 122 0 0,8 19-142 0 0,0-1 0 0 0,0 1 0 0 0,0 0 0 0 0,1-1 0 0 0,0 1 0 0 0,0 0 0 0 0,1-1 0 0 0,0 1 0 0 0,0 0 0 0 0,4-11 0 0 0,2-22 1179 0 0,0-10 904 0 0,-25 69-1339 0 0,-333 473 443 0 0,284-392-1198 0 0,-864 1137 1064 0 0,333-538-715 0 0,391-466-413 0 0,29-36-98 0 0,146-158-72 0 0,-108 115-600 0 0,138-151 601 0 0,0-1-1 0 0,0 0 1 0 0,-1 0-1 0 0,1 0 0 0 0,-1 0 1 0 0,1-1-1 0 0,-1 1 1 0 0,1-1-1 0 0,-1 1 1 0 0,0-1-1 0 0,0 0 0 0 0,-4 1 1 0 0,2-10-1236 0 0,0-20 57 0 0,0-1 0 0 0,-1-51 1 0 0,7-74-1700 0 0,0 67 1980 0 0,-1-14-264 0 0,0-6 108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26:25.301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11 212 948 0 0,'-5'-42'889'0'0,"3"29"-519"0"0,0 1-1 0 0,1-1 0 0 0,0 1 1 0 0,1-1-1 0 0,1 1 0 0 0,0-1 0 0 0,4-21 1 0 0,-3 30 330 0 0,3-3-23 0 0,-3 2-520 0 0,-1 3-116 0 0,0 0-1 0 0,0 0 0 0 0,0 0 0 0 0,0 0 0 0 0,0 1 0 0 0,0-1 0 0 0,0 0 0 0 0,1 1 0 0 0,-1-1 0 0 0,0 1 0 0 0,1 0 0 0 0,0-1 0 0 0,-1 1 1 0 0,1 0-1 0 0,0 0 0 0 0,-1 0 0 0 0,1 0 0 0 0,0 0 0 0 0,0 0 0 0 0,0 0 0 0 0,0 1 0 0 0,0-1 0 0 0,0 1 0 0 0,0 0 0 0 0,0-1 1 0 0,0 1-1 0 0,4 0 0 0 0,8 0 162 0 0,-7 0-95 0 0,0 1 1 0 0,0-1-1 0 0,0 1 0 0 0,0 0 1 0 0,0 1-1 0 0,0-1 1 0 0,-1 2-1 0 0,13 4 0 0 0,27 17 270 0 0,0 2 0 0 0,43 34 0 0 0,-16-11 19 0 0,257 177 804 0 0,-23-15-501 0 0,-277-191-637 0 0,613 375 843 0 0,349 70-1076 0 0,-217-152-3767 0 0,-595-248 1392 0 0,219 47-1 0 0,-289-87 1415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25:48.663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1 155 2340 0 0,'0'0'3740'0'0,"6"0"-3187"0"0,2 0-318 0 0,0-1 0 0 0,0 1 0 0 0,0-1 0 0 0,1-1 0 0 0,-1 1 0 0 0,-1-1 0 0 0,1-1 0 0 0,14-5-1 0 0,78-56 1510 0 0,-84 55-1690 0 0,1 0-1 0 0,0 0 1 0 0,0 2-1 0 0,1 0 1 0 0,0 1 0 0 0,0 1-1 0 0,23-4 1 0 0,3 3 61 0 0,89 1-1 0 0,-127 5-108 0 0,-1 1-1 0 0,1 1 1 0 0,-1-1-1 0 0,0 1 1 0 0,1 0 0 0 0,-1 0-1 0 0,0 0 1 0 0,0 1-1 0 0,0-1 1 0 0,0 1 0 0 0,-1 1-1 0 0,1-1 1 0 0,-1 1-1 0 0,0-1 1 0 0,6 8-1 0 0,-1-3 7 0 0,3 4 5 0 0,-1-1 0 0 0,0 1-1 0 0,-1 1 1 0 0,-1 0 0 0 0,0 1-1 0 0,-1-1 1 0 0,0 2 0 0 0,-1-1 0 0 0,0 1-1 0 0,7 29 1 0 0,-3 2 16 0 0,-2 0 0 0 0,4 60 1 0 0,-9-66-13 0 0,3 60 12 0 0,-7 107 0 0 0,-2-85-1626 0 0,-22-95-3582 0 0,22-43 2858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25:49.023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24 743 2644 0 0,'-2'-4'237'0'0,"-1"-1"0"0"0,0 1 0 0 0,1 0 0 0 0,-1-1-1 0 0,1 1 1 0 0,1-1 0 0 0,-1 0 0 0 0,0 0 0 0 0,1 0-1 0 0,0 1 1 0 0,1-1 0 0 0,-1 0 0 0 0,1 0 0 0 0,-1 0 0 0 0,2-1-1 0 0,-1 1 1 0 0,2-7 0 0 0,1-5 35 0 0,2 0 1 0 0,0 0-1 0 0,13-26 0 0 0,-5 12-113 0 0,10-23-14 0 0,3 2 0 0 0,37-59-1 0 0,-43 74-224 0 0,-14 26 0 0 0,-1 0 0 0 0,2 1 1 0 0,-1 0-1 0 0,14-16 1 0 0,-17 23 55 0 0,3-2-180 0 0,0 0-1 0 0,-1-1 0 0 0,0 0 0 0 0,0 0 0 0 0,0-1 0 0 0,0 1 0 0 0,-1-1 0 0 0,0 0 0 0 0,-1 0 0 0 0,0-1 0 0 0,4-12 1 0 0,21-51-2288 0 0,-18 32 1383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25:49.414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0 0 1544 0 0,'1'3'355'0'0,"-1"-1"0"0"0,1 1 0 0 0,0-1-1 0 0,0 0 1 0 0,0 1 0 0 0,0-1 0 0 0,0 0 0 0 0,0 0-1 0 0,1 0 1 0 0,1 2 0 0 0,10 21 513 0 0,78 305 1681 0 0,-14-41-1401 0 0,-28-126-626 0 0,85 332 476 0 0,-110-361-1057 0 0,-23-128-134 0 0,-1-1-39 0 0,0-4 332 0 0,-2 37-1751 0 0,2-36 1438 0 0,0 0-1 0 0,0 0 1 0 0,-1 0-1 0 0,1 0 1 0 0,0 0-1 0 0,-1 0 1 0 0,0 0-1 0 0,1 0 1 0 0,-1 0 0 0 0,0 0-1 0 0,0 0 1 0 0,0 0-1 0 0,0-1 1 0 0,-1 1-1 0 0,0 1 1 0 0,1-3 117 0 0,0-1 0 0 0,0 1-1 0 0,1-1 1 0 0,-1 0 0 0 0,0 1 0 0 0,1-1 0 0 0,-1 0-1 0 0,1 0 1 0 0,-1 1 0 0 0,1-1 0 0 0,-1 0 0 0 0,1 0 0 0 0,0 0-1 0 0,-1 0 1 0 0,1 1 0 0 0,0-1 0 0 0,0 0 0 0 0,-1 0-1 0 0,1 0 1 0 0,0 0 0 0 0,0 0 0 0 0,0 0 0 0 0,0-1 0 0 0,0 0-85 0 0,-4-20-920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25:49.771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20 593 1944 0 0,'-5'-17'518'0'0,"2"8"-233"0"0,0 0 0 0 0,0 0 0 0 0,1-1 0 0 0,0 1 0 0 0,1-1 0 0 0,0 1 1 0 0,1-1-1 0 0,1-11 0 0 0,2-2-56 0 0,1-1-1 0 0,2 1 1 0 0,0 0 0 0 0,1 1 0 0 0,2-1-1 0 0,11-22 1 0 0,-5 14-27 0 0,1 0 0 0 0,1 1-1 0 0,30-40 1 0 0,-34 54-99 0 0,0 1 1 0 0,1 0-1 0 0,1 0 0 0 0,0 1 1 0 0,1 1-1 0 0,0 1 0 0 0,21-12 1 0 0,-33 22-11 0 0,1 0 1 0 0,0 1-1 0 0,0-1 0 0 0,0 1 1 0 0,0 0-1 0 0,0 1 1 0 0,0-1-1 0 0,0 1 1 0 0,6 0-1 0 0,-10 0-85 0 0,10 8 143 0 0,0 4-82 0 0,1 1 1 0 0,-2 1 0 0 0,0-1 0 0 0,-1 2 0 0 0,0 0 0 0 0,-1 0 0 0 0,-1 0 0 0 0,10 30 0 0 0,1 32 125 0 0,-10-40 74 0 0,20 62 0 0 0,-26-95-246 0 0,0-1-1 0 0,0 1 0 0 0,0-1 1 0 0,0 1-1 0 0,0-1 0 0 0,1 0 1 0 0,-1 1-1 0 0,1-1 1 0 0,0-1-1 0 0,0 1 0 0 0,0 0 1 0 0,0-1-1 0 0,0 1 0 0 0,1-1 1 0 0,-1 0-1 0 0,1 0 0 0 0,-1-1 1 0 0,1 1-1 0 0,0-1 1 0 0,0 1-1 0 0,0-1 0 0 0,0 0 1 0 0,6 0-1 0 0,-8-1 29 0 0,12-6 45 0 0,17-7-55 0 0,0-1-1 0 0,-1-2 0 0 0,43-30 1 0 0,-6-5-132 0 0,-16 12-120 0 0,49-47-1 0 0,-86 74 30 0 0,8-9-1584 0 0,-46 34-2346 0 0,20-6 3711 0 0,-2-1 1 0 0,1 0-1 0 0,-1 0 1 0 0,0 0-1 0 0,-11 7 1 0 0,-20 10-659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25:50.143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29 559 1088 0 0,'-20'30'1591'0'0,"12"-13"1707"0"0,13-20-3084 0 0,0 0 0 0 0,0 0 0 0 0,0-1 1 0 0,-1 0-1 0 0,8-7 0 0 0,5-4 21 0 0,192-165 1286 0 0,-12 10-795 0 0,25-19 16 0 0,-218 185-716 0 0,21-16 238 0 0,-18 20-129 0 0,-8 15-64 0 0,-54 148-27 0 0,-63 176-70 0 0,116-335 22 0 0,-7 17 16 0 0,0 0 0 0 0,2 1 1 0 0,0 0-1 0 0,2 0 0 0 0,0 0 0 0 0,-3 44 0 0 0,8-65-7 0 0,14 0 5 0 0,-13-1-11 0 0,1 0 0 0 0,0 0-1 0 0,-1 0 1 0 0,1 0 0 0 0,-1 0-1 0 0,1 0 1 0 0,0-1 0 0 0,-1 1 0 0 0,1-1-1 0 0,0 1 1 0 0,-1-1 0 0 0,1 1-1 0 0,-1-1 1 0 0,1 0 0 0 0,-1 0-1 0 0,0 0 1 0 0,1 0 0 0 0,-1 0 0 0 0,0 0-1 0 0,0 0 1 0 0,2-2 0 0 0,98-86-47 0 0,-66 56-26 0 0,66-49-1 0 0,-77 62 74 0 0,-21 17-3 0 0,-1 0 1 0 0,1 0-1 0 0,0 0 1 0 0,1 0-1 0 0,-1 1 0 0 0,0-1 1 0 0,1 1-1 0 0,-1 0 1 0 0,1 0-1 0 0,0 0 0 0 0,0 1 1 0 0,0-1-1 0 0,0 1 1 0 0,0 0-1 0 0,0 0 1 0 0,8 0-1 0 0,-6 8 25 0 0,9 17 26 0 0,0 0 1 0 0,-2 2-1 0 0,0-1 1 0 0,11 38 0 0 0,-21-51-366 0 0,1 0 0 0 0,1 0 0 0 0,-1-1 1 0 0,2 0-1 0 0,0 0 0 0 0,0 0 0 0 0,12 16 0 0 0,-16-25-28 0 0,25-49-5497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25:50.546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0 66 2008 0 0,'0'-2'175'0'0,"1"0"0"0"0,-1 0 1 0 0,0 0-1 0 0,0 0 0 0 0,1 0 0 0 0,0 1 0 0 0,-1-1 0 0 0,1 0 0 0 0,0 0 1 0 0,-1 0-1 0 0,1 1 0 0 0,0-1 0 0 0,1 0 0 0 0,-1 1 0 0 0,0-1 0 0 0,0 1 1 0 0,1-1-1 0 0,1-1 0 0 0,1 0 48 0 0,-1 1 0 0 0,1-1 0 0 0,0 1 0 0 0,0 0 0 0 0,1 0 0 0 0,-1 0 0 0 0,8-2 0 0 0,0 1 71 0 0,0 1 0 0 0,0 0 0 0 0,0 1 0 0 0,0 0 0 0 0,17 1 0 0 0,-3 0-27 0 0,-20-1-225 0 0,0 1 0 0 0,0 0 0 0 0,-1 0 0 0 0,1 0 1 0 0,0 1-1 0 0,0 0 0 0 0,-1 0 0 0 0,11 3 0 0 0,0 3 68 0 0,-1 0 1 0 0,0 1-1 0 0,28 20 0 0 0,-37-23-72 0 0,-1 0 1 0 0,0 1-1 0 0,-1-1 0 0 0,1 1 0 0 0,-1 0 1 0 0,-1 1-1 0 0,1-1 0 0 0,-1 1 1 0 0,0-1-1 0 0,3 11 0 0 0,-1-1 19 0 0,-1 1 0 0 0,0 0 0 0 0,2 29 0 0 0,-3 97 147 0 0,-3-125-187 0 0,0 0 0 0 0,-2-1 0 0 0,0 1 0 0 0,-2-1 0 0 0,-6 25-1 0 0,3-18 15 0 0,2-1-1 0 0,-5 45 0 0 0,-29 161 86 0 0,37-219-89 0 0,1 1 1 0 0,-1 0-1 0 0,2 0 1 0 0,0 0-1 0 0,2 16 1 0 0,-1 3 31 0 0,-1 18-29 0 0,6-37 54 0 0,20 20 2 0 0,-25-29-84 0 0,1-1 0 0 0,-1 0-1 0 0,1 1 1 0 0,-1-1 0 0 0,1 0-1 0 0,0 0 1 0 0,0 0-1 0 0,-1 0 1 0 0,1 0 0 0 0,0-1-1 0 0,0 1 1 0 0,0-1 0 0 0,0 1-1 0 0,0-1 1 0 0,0 1 0 0 0,0-1-1 0 0,0 0 1 0 0,0 0-1 0 0,0 0 1 0 0,0 0 0 0 0,0-1-1 0 0,0 1 1 0 0,0 0 0 0 0,0-1-1 0 0,0 1 1 0 0,0-1-1 0 0,0 0 1 0 0,1-1 0 0 0,-3 2-2 0 0,20-5-3 0 0,0-1-1 0 0,0 0 1 0 0,-1-2 0 0 0,0 0 0 0 0,-1-2-1 0 0,0 0 1 0 0,0-1 0 0 0,-1 0 0 0 0,0-2 0 0 0,-1 0-1 0 0,21-22 1 0 0,-33 30-19 0 0,9-10-17 0 0,0 0 0 0 0,16-28 0 0 0,-25 36 4 0 0,0 0 0 0 0,-1 0 0 0 0,0-1 0 0 0,0 0 0 0 0,-1 1 0 0 0,0-1 0 0 0,0 0 0 0 0,-1 0 0 0 0,0 0 0 0 0,-1-10 0 0 0,0 0 20 0 0,0 18 13 0 0,0-1 1 0 0,0 1 0 0 0,0-1 0 0 0,0 1-1 0 0,0-1 1 0 0,0 1 0 0 0,0-1 0 0 0,0 1-1 0 0,-1-1 1 0 0,1 1 0 0 0,0-1 0 0 0,0 1-1 0 0,-1 0 1 0 0,1-1 0 0 0,0 1 0 0 0,-1-1-1 0 0,1 1 1 0 0,0 0 0 0 0,-1-1 0 0 0,1 1-1 0 0,0 0 1 0 0,-1-1 0 0 0,1 1 0 0 0,-1-1-1 0 0,-2-2-4 0 0,-1 0 0 0 0,1-1 0 0 0,-1 1 0 0 0,0 0 0 0 0,0 1-1 0 0,0-1 1 0 0,0 1 0 0 0,0-1 0 0 0,-1 1 0 0 0,1 1 0 0 0,-1-1 0 0 0,1 1-1 0 0,-1-1 1 0 0,0 1 0 0 0,1 1 0 0 0,-1-1 0 0 0,-7 0 0 0 0,-34-1-369 0 0,43 2 203 0 0,-2 1-339 0 0,-1 0-1 0 0,1-1 1 0 0,0 0 0 0 0,0 0 0 0 0,-9-2-1 0 0,-13-30-3083 0 0,26 30 3496 0 0,0 0 1 0 0,0 0-1 0 0,1-1 1 0 0,-1 1-1 0 0,1 0 0 0 0,0 0 1 0 0,-1 0-1 0 0,1 0 1 0 0,0-4-1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21:18.858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16 1 1164 0 0,'0'0'2721'0'0,"-2"12"-2570"0"0,-9 36-19 0 0,10-44-93 0 0,0-1 0 0 0,1 0 0 0 0,0 1 0 0 0,-1-1 1 0 0,1 1-1 0 0,0-1 0 0 0,1 1 0 0 0,-1-1 0 0 0,1 1 1 0 0,-1-1-1 0 0,1 0 0 0 0,3 7 0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25:51.123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84 9 2272 0 0,'1'-1'111'0'0,"0"1"0"0"0,0-1 0 0 0,0 0 1 0 0,0 0-1 0 0,0 1 0 0 0,0-1 0 0 0,0 0 0 0 0,0 1 0 0 0,0-1 0 0 0,1 1 0 0 0,-1-1 0 0 0,0 1 0 0 0,0 0 0 0 0,1 0 1 0 0,-1 0-1 0 0,0-1 0 0 0,0 1 0 0 0,1 0 0 0 0,-1 0 0 0 0,0 1 0 0 0,1-1 0 0 0,-1 0 0 0 0,0 0 0 0 0,0 1 0 0 0,1-1 0 0 0,-1 0 1 0 0,0 1-1 0 0,0 0 0 0 0,0-1 0 0 0,0 1 0 0 0,1-1 0 0 0,-1 1 0 0 0,0 0 0 0 0,0 0 0 0 0,-1 0 0 0 0,1 0 0 0 0,0 0 0 0 0,0 0 1 0 0,0 0-1 0 0,0 0 0 0 0,-1 0 0 0 0,1 0 0 0 0,-1 0 0 0 0,1 0 0 0 0,0 2 0 0 0,3 7 142 0 0,0 0 1 0 0,0 1-1 0 0,-1-1 0 0 0,2 16 1 0 0,-2-12-150 0 0,8 32 345 0 0,-2-5-77 0 0,2-2 0 0 0,21 52 0 0 0,-25-74-186 0 0,0 0 0 0 0,0 0 0 0 0,5 26 0 0 0,-10-36-95 0 0,0 0 0 0 0,1-1 0 0 0,0 1 1 0 0,0-1-1 0 0,0 1 0 0 0,1-1 0 0 0,0 0 0 0 0,6 6 296 0 0,17-20-269 0 0,160-136 82 0 0,-166 128-186 0 0,-17 12-92 0 0,0 1 0 0 0,0 0 0 0 0,0 0 0 0 0,1 1 0 0 0,-1-1 0 0 0,1 1 0 0 0,-1 0 0 0 0,1 0 0 0 0,8-1 0 0 0,-12 3-148 0 0,-1 3 36 0 0,-1 9 64 0 0,-2 1 0 0 0,0-1-1 0 0,0 1 1 0 0,-1-1-1 0 0,-1 0 1 0 0,0-1 0 0 0,-8 16-1 0 0,0-1-4 0 0,-57 120-386 0 0,-30 65 247 0 0,86-173 361 0 0,1 0 1 0 0,1 0 0 0 0,-10 73 0 0 0,5 38 282 0 0,14-132-277 0 0,2 1-1 0 0,0 0 0 0 0,3 27 1 0 0,-1-5 15 0 0,-1-36-100 0 0,0-1 0 0 0,1 0 0 0 0,-1 1 1 0 0,1-1-1 0 0,-1 1 0 0 0,1-1 1 0 0,0 0-1 0 0,0 0 0 0 0,1 0 0 0 0,-1 1 1 0 0,1-1-1 0 0,-1 0 0 0 0,1-1 0 0 0,0 1 1 0 0,0 0-1 0 0,0 0 0 0 0,1-1 1 0 0,3 4-1 0 0,10 12 100 0 0,-12-15-95 0 0,0 0 0 0 0,1 0 1 0 0,-1-1-1 0 0,0 1 0 0 0,1-1 0 0 0,0-1 1 0 0,-1 1-1 0 0,1 0 0 0 0,0-1 0 0 0,0 0 1 0 0,0 0-1 0 0,-1-1 0 0 0,10 1 0 0 0,-5 0 8 0 0,-1-1-10 0 0,-1 1-1 0 0,0-1 1 0 0,1-1 0 0 0,-1 1-1 0 0,0-1 1 0 0,1-1 0 0 0,-1 1 0 0 0,0-1-1 0 0,0 0 1 0 0,0-1 0 0 0,0 0-1 0 0,0 0 1 0 0,-1 0 0 0 0,1-1-1 0 0,-1 0 1 0 0,7-5 0 0 0,-1 0 0 0 0,32-16 54 0 0,-35 21-47 0 0,0-1 0 0 0,-1 0-1 0 0,1 0 1 0 0,-1-1 0 0 0,0 0-1 0 0,-1 0 1 0 0,1-1 0 0 0,-1 0 0 0 0,0 0-1 0 0,-1-1 1 0 0,10-14 0 0 0,-10 12 2 0 0,10-18 33 0 0,-15 27-40 0 0,-1 0 0 0 0,1-1 0 0 0,-1 1 0 0 0,1 0 0 0 0,-1-1 0 0 0,1 1 0 0 0,-1 0 0 0 0,0-1 0 0 0,0 1 0 0 0,0-1 0 0 0,0 1 0 0 0,0 0 0 0 0,0-1 0 0 0,0 1 0 0 0,0-1 0 0 0,0 1 0 0 0,-1-2 0 0 0,-1 0-5 0 0,1 0 1 0 0,-1 1-1 0 0,0-1 1 0 0,0 1-1 0 0,0 0 0 0 0,0 0 1 0 0,0-1-1 0 0,0 1 0 0 0,-4-2 1 0 0,0-1 8 0 0,5 4-15 0 0,-1-1 0 0 0,1 1 0 0 0,-1 0 0 0 0,0 0 0 0 0,1 0 0 0 0,-1 0 0 0 0,0 0 0 0 0,0 0 0 0 0,1 0 0 0 0,-1 1 0 0 0,-2-1 0 0 0,-27-8-74 0 0,0 1-1 0 0,-1 2 0 0 0,1 1 0 0 0,-42-1 0 0 0,69 6 18 0 0,0 1 0 0 0,-1-1 0 0 0,1 1 0 0 0,0 0 0 0 0,0 1-1 0 0,0-1 1 0 0,-1 1 0 0 0,1-1 0 0 0,1 1 0 0 0,-1 1 0 0 0,0-1-1 0 0,1 0 1 0 0,-8 6 0 0 0,4-2-229 0 0,-1-1-1 0 0,1 0 1 0 0,-1 0 0 0 0,-15 5-1 0 0,-53 15-3000 0 0,-128 25 0 0 0,141-37 2131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25:51.677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0 0 2296 0 0,'1'3'396'0'0,"0"1"-1"0"0,-1-1 1 0 0,1 0-1 0 0,1 0 1 0 0,-1 0-1 0 0,0 0 1 0 0,1 0-1 0 0,-1 0 1 0 0,1 0-1 0 0,0 0 1 0 0,4 4-1 0 0,10 19 661 0 0,-9-12-759 0 0,1 0-1 0 0,1 0 1 0 0,18 23 0 0 0,5 8 137 0 0,-10-11-100 0 0,18 29-452 0 0,48 59 1 0 0,-66-102-1448 0 0,-15-51-4296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25:52.019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 21 2664 0 0,'0'-1'207'0'0,"0"-1"-1"0"0,1 1 1 0 0,0 0-1 0 0,-1 0 0 0 0,1 0 1 0 0,0 0-1 0 0,-1 0 1 0 0,1 0-1 0 0,2-2 414 0 0,-2 2-414 0 0,0 0 0 0 0,0 0 1 0 0,0 0-1 0 0,0 1 1 0 0,0-1-1 0 0,0 0 1 0 0,1 1-1 0 0,-1-1 0 0 0,2 1 1 0 0,-2 0-87 0 0,0 0 0 0 0,0 0 1 0 0,1 0-1 0 0,-1 0 0 0 0,0 1 0 0 0,0-1 0 0 0,0 1 1 0 0,0-1-1 0 0,1 1 0 0 0,-1-1 0 0 0,0 1 1 0 0,0 0-1 0 0,0-1 0 0 0,0 1 0 0 0,0 0 1 0 0,-1 0-1 0 0,1 0 0 0 0,1 1 0 0 0,6 8 123 0 0,-1 1 0 0 0,-1-1 0 0 0,10 22 0 0 0,-7-13-79 0 0,67 100-103 0 0,-66-106-265 0 0,0-1 0 0 0,1-1 0 0 0,0 0 0 0 0,21 16 0 0 0,-24-20-194 0 0,0-2 0 0 0,0 1-1 0 0,1-1 1 0 0,-1 0-1 0 0,1-1 1 0 0,0 0 0 0 0,0 0-1 0 0,13 3 1 0 0,3-6-1922 0 0,-2-1 1230 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25:52.359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20 1 2896 0 0,'-2'4'350'0'0,"0"-1"-1"0"0,0 1 1 0 0,1 0-1 0 0,-1 0 1 0 0,1 1-1 0 0,0-1 1 0 0,0 0-1 0 0,1 0 1 0 0,-1 0-1 0 0,1 1 1 0 0,0 6-1 0 0,-1-3-101 0 0,-4 112 1556 0 0,5 113-302 0 0,0-82-3673 0 0,6-141 782 0 0,20 15 104 0 0,-17-19 123 0 0,-5-12 72 0 0,0-4 67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25:52.732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0 1 2952 0 0,'3'1'940'0'0,"6"2"829"0"0,-1 4-1141 0 0,-2 2 48 0 0,2 1-140 0 0,2 3 8 0 0,0 3-148 0 0,-2-1-148 0 0,18 38-100 0 0,-12 5-140 0 0,-5-1-248 0 0,-1 2 24 0 0,-8 14-1152 0 0,0-40 92 0 0,0 17 139 0 0,-49 67 57 0 0,33-59-52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25:53.739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7 1876 2384 0 0,'-2'-4'344'0'0,"1"0"1"0"0,0-1-1 0 0,0 1 0 0 0,0 0 0 0 0,1 0 0 0 0,-1-1 1 0 0,1 1-1 0 0,0 0 0 0 0,1-1 0 0 0,-1 1 0 0 0,2-8 1 0 0,15-44 1304 0 0,-13 44-1517 0 0,7-13 344 0 0,1 0-1 0 0,0 1 1 0 0,2 0 0 0 0,1 1-1 0 0,21-25 1 0 0,-6 5-24 0 0,-21 32-325 0 0,1-1 0 0 0,0 1 0 0 0,0 1 0 0 0,1 0 0 0 0,1 0 0 0 0,12-8 0 0 0,4 0 187 0 0,47-22 0 0 0,-52 28-209 0 0,239-124 704 0 0,-213 111-705 0 0,95-35 0 0 0,-81 35-59 0 0,102-38 151 0 0,210-92 81 0 0,48-27-64 0 0,-234 104-208 0 0,201-90 276 0 0,258-104-216 0 0,-486 213-52 0 0,62-25 232 0 0,-145 57 628 0 0,-70 13-453 0 0,-9 14-422 0 0,0 0 0 0 0,0-1 0 0 0,0 1 0 0 0,0 0 0 0 0,0 0 0 0 0,0-1 0 0 0,0 1 0 0 0,0 0 0 0 0,0 0 0 0 0,0-1 0 0 0,0 1 0 0 0,0 0 0 0 0,0 0 1 0 0,0-1-1 0 0,0 1 0 0 0,0 0 0 0 0,0 0 0 0 0,0-1 0 0 0,0 1 0 0 0,0 0 0 0 0,0 0 0 0 0,1 0 0 0 0,-1-1 0 0 0,0 1 0 0 0,0 0 0 0 0,0 0 0 0 0,0 0 0 0 0,1-1 0 0 0,-1 1 0 0 0,0 0 0 0 0,0 0 0 0 0,0 0 0 0 0,1 0 0 0 0,-1 0 0 0 0,0 0 0 0 0,0-1 0 0 0,1 1 0 0 0,-1 0 0 0 0,0 0 0 0 0,0 0 0 0 0,1 0 0 0 0,-1 0 0 0 0,0 0 0 0 0,0 0 0 0 0,1 0 0 0 0,3-3 293 0 0,-4 7-355 0 0,0-8 267 0 0,0-1-30 0 0,0 5-171 0 0,0 0-1 0 0,0 0 1 0 0,0 0 0 0 0,0 0-1 0 0,0 1 1 0 0,0-1-1 0 0,0 0 1 0 0,0 0 0 0 0,0 0-1 0 0,0 0 1 0 0,0 0-1 0 0,0 0 1 0 0,0 0-1 0 0,0 1 1 0 0,0-1 0 0 0,0 0-1 0 0,0 0 1 0 0,0 0-1 0 0,0 0 1 0 0,0 0 0 0 0,0 0-1 0 0,0 0 1 0 0,0 0-1 0 0,0 1 1 0 0,0-1 0 0 0,0 0-1 0 0,0 0 1 0 0,0 0-1 0 0,0 0 1 0 0,0 0-1 0 0,1 0 1 0 0,-1 0 0 0 0,0 0-1 0 0,0 0 1 0 0,0 0-1 0 0,0 0 1 0 0,0 1 0 0 0,0-1-1 0 0,0 0 1 0 0,0 0-1 0 0,0 0 1 0 0,1 0 0 0 0,-1 0-1 0 0,0 0 1 0 0,0 0-1 0 0,0 0 1 0 0,0 0-1 0 0,0 0 1 0 0,0 0 0 0 0,0 0-1 0 0,0 0 1 0 0,1 0-1 0 0,-1 0 1 0 0,0 0 0 0 0,0 0-1 0 0,0 0 1 0 0,0 0-1 0 0,0 0 1 0 0,0 0 0 0 0,0-1-1 0 0,0 1 1 0 0,1 0-1 0 0,-1 0 1 0 0,0 0-1 0 0,0 0 1 0 0,0 0 0 0 0,0 0-1 0 0,4-9-85 0 0,-4 8 48 0 0,1-4 200 0 0,0 8-222 0 0,-3-8 198 0 0,6-1-258 0 0,-4 6 124 0 0,-1 0-1 0 0,1 0 1 0 0,0 0-1 0 0,-1 0 1 0 0,1 0-1 0 0,-1 0 0 0 0,1 0 1 0 0,0 0-1 0 0,-1 0 1 0 0,1 0-1 0 0,0 0 1 0 0,-1 0-1 0 0,1 0 1 0 0,0 0-1 0 0,-1 1 1 0 0,1-1-1 0 0,0 0 1 0 0,0 0-1 0 0,-1 0 0 0 0,1 0 1 0 0,0 1-1 0 0,-1-1 1 0 0,1 0-1 0 0,0 0 1 0 0,0 0-1 0 0,-1 1 1 0 0,1-1-1 0 0,0 0 1 0 0,0 1-1 0 0,0-1 1 0 0,-1 1-1 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26:29.560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0 1 2928 0 0,'0'0'7619'0'0,"10"4"-7224"0"0,-2-1-320 0 0,-6-2-54 0 0,0 0 0 0 0,0 0 1 0 0,0-1-1 0 0,0 1 0 0 0,0 0 0 0 0,0 1 0 0 0,-1-1 1 0 0,1 0-1 0 0,0 0 0 0 0,0 1 0 0 0,-1-1 0 0 0,3 3 1 0 0,-2 1 17 0 0,0-1 1 0 0,1 1 0 0 0,-2 0-1 0 0,1 0 1 0 0,0 0 0 0 0,-1 0 0 0 0,0 0-1 0 0,0 0 1 0 0,0 7 0 0 0,3 29 108 0 0,24 274 846 0 0,-12 417 266 0 0,-16-145-431 0 0,17-274-639 0 0,1-53 2 0 0,1 44 160 0 0,-7-142-300 0 0,34 289-1568 0 0,-40-435 943 0 0,-5-15 552 0 0,-1-1 0 0 0,0 0 0 0 0,0 0 0 0 0,0 0 0 0 0,0 0 0 0 0,0 0 0 0 0,1 0 0 0 0,-1 1 0 0 0,0-1 0 0 0,0 0 0 0 0,0 0 0 0 0,1 0 0 0 0,-1 0 1 0 0,0 0-1 0 0,0 0 0 0 0,0 0 0 0 0,1 0 0 0 0,-1 0 0 0 0,0 0 0 0 0,0 0 0 0 0,0 0 0 0 0,1 0 0 0 0,-1 0 0 0 0,0 0 0 0 0,0 0 0 0 0,0 0 0 0 0,1 0 0 0 0,-1 0 0 0 0,0 0 0 0 0,0 0 1 0 0,0-1-1 0 0,1 1 0 0 0,-1 0 0 0 0,0 0 0 0 0,0 0 0 0 0,0 0 0 0 0,0 0 0 0 0,0 0 0 0 0,1-1 0 0 0,-1 1 0 0 0,2-3-201 0 0,0 0 0 0 0,0-1-1 0 0,0 1 1 0 0,-1-1 0 0 0,1 1 0 0 0,-1-1-1 0 0,0 1 1 0 0,1-7 0 0 0,15-65-1692 0 0,-4-1-1 0 0,7-139 1 0 0,-19 34-498 0 0,-1 89 1276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26:30.311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19 324 1532 0 0,'-5'-10'1254'0'0,"3"6"-790"0"0,0 1 0 0 0,0 0 1 0 0,1-1-1 0 0,-1 0 0 0 0,1 1 0 0 0,0-1 1 0 0,0 0-1 0 0,0-4 0 0 0,1 6-390 0 0,0 0 1 0 0,0 1-1 0 0,1-1 1 0 0,-1 1-1 0 0,1-1 0 0 0,-1 0 1 0 0,1 1-1 0 0,-1-1 1 0 0,1 1-1 0 0,0-1 0 0 0,0 1 1 0 0,0 0-1 0 0,0-1 1 0 0,0 1-1 0 0,0 0 1 0 0,0 0-1 0 0,0-1 0 0 0,1 1 1 0 0,-1 0-1 0 0,0 0 1 0 0,1 1-1 0 0,-1-1 0 0 0,1 0 1 0 0,1-1-1 0 0,25-10 151 0 0,-1 1-1 0 0,2 1 1 0 0,-1 2 0 0 0,36-7-1 0 0,-19 5-64 0 0,126-27 286 0 0,2 7 0 0 0,196-8-1 0 0,-186 28-299 0 0,404-33 388 0 0,-534 39-455 0 0,29-6-9 0 0,-71 8 24 0 0,0 1 0 0 0,0 0 0 0 0,0 1 0 0 0,22 1 0 0 0,-5 1 318 0 0,-25-2-316 0 0,0 0 4 0 0,28 0 407 0 0,-28 0-395 0 0,1 0-39 0 0,-3-1-62 0 0,1 1 0 0 0,-1-1 0 0 0,1 1-1 0 0,0 0 1 0 0,-1 0 0 0 0,1 0 0 0 0,0-1-1 0 0,-1 2 1 0 0,1-1 0 0 0,-1 0 0 0 0,1 0-1 0 0,0 0 1 0 0,-1 1 0 0 0,1-1 0 0 0,-1 1-1 0 0,1-1 1 0 0,-1 1 0 0 0,1 0-1 0 0,-1-1 1 0 0,1 1 0 0 0,-1 0 0 0 0,0 0-1 0 0,1 0 1 0 0,1 2 0 0 0,8 22 23 0 0,0 0 1 0 0,-2 1-1 0 0,10 42 1 0 0,14 97 92 0 0,-26-131-105 0 0,73 405 223 0 0,176 862 274 0 0,-174-952-524 0 0,55 254 323 0 0,-135-595-294 0 0,-1 0 0 0 0,0 0-1 0 0,0 0 1 0 0,-1 0 0 0 0,1 0 0 0 0,-2 0-1 0 0,-2 16 1 0 0,3-23-25 0 0,0 1-1 0 0,-1-1 0 0 0,0 1 1 0 0,1 0-1 0 0,-1-1 0 0 0,0 1 1 0 0,0-1-1 0 0,0 0 0 0 0,0 1 1 0 0,0-1-1 0 0,0 0 0 0 0,0 0 1 0 0,0 1-1 0 0,-1-1 0 0 0,1 0 1 0 0,0 0-1 0 0,-2 1 0 0 0,0-1-1 0 0,1-1 0 0 0,-1 1 0 0 0,1 0 0 0 0,-1-1 0 0 0,1 0 0 0 0,-1 1 0 0 0,1-1 0 0 0,-1 0 0 0 0,1 0 0 0 0,-1 0 0 0 0,0-1 0 0 0,1 1 0 0 0,-1 0 0 0 0,-3-2 0 0 0,-141-41 280 0 0,109 31-238 0 0,0 1 1 0 0,-1 2-1 0 0,-74-6 0 0 0,-118 9 91 0 0,192 6-99 0 0,21 0-15 0 0,-1 2 0 0 0,1 0 0 0 0,1 2 1 0 0,-1 0-1 0 0,0 0 0 0 0,1 2 0 0 0,-20 8 0 0 0,-6 3 13 0 0,-62 10 70 0 0,32-8 14 0 0,-382 102 427 0 0,438-117-615 0 0,0-1 0 0 0,0-1 1 0 0,-21 1-1 0 0,35-3-278 0 0,-4-1-1089 0 0,6 1 1387 0 0,1 0 0 0 0,-1 0-1 0 0,0 0 1 0 0,1-1 0 0 0,-1 1 0 0 0,0 0 0 0 0,1-1 0 0 0,-1 1 0 0 0,0-1 0 0 0,1 1 0 0 0,-1-1 0 0 0,1 1 0 0 0,-1-1 0 0 0,1 1-1 0 0,-1-1 1 0 0,0 0 0 0 0,-1-4-90 0 0,-1 0-1 0 0,1 0 0 0 0,0 0 1 0 0,1 0-1 0 0,-1 0 0 0 0,1-1 1 0 0,0 1-1 0 0,0 0 0 0 0,1-1 1 0 0,-1-5-1 0 0,3-71-2505 0 0,0 31 1226 0 0,-3-17 94 0 0,0 8 16 0 0,8-79 0 0 0,13-6 116 0 0,-15 73 128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26:30.794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35 24 2568 0 0,'-6'6'1043'0'0,"-17"21"2698"0"0,22-26-3642 0 0,0 0 1 0 0,1 0-1 0 0,-1 0 1 0 0,1-1-1 0 0,0 1 1 0 0,-1 0-1 0 0,1 0 1 0 0,0 0-1 0 0,-1 0 1 0 0,1 0-1 0 0,0 0 1 0 0,0 0-1 0 0,0 0 1 0 0,0 0-1 0 0,0 0 1 0 0,0 0-1 0 0,0 0 1 0 0,0 0-1 0 0,0 0 1 0 0,1 0-1 0 0,-1 0 1 0 0,0 0-1 0 0,1 0 1 0 0,-1 0-1 0 0,1 0 1 0 0,-1 0-1 0 0,1 0 1 0 0,-1 0-1 0 0,2 1 1 0 0,2 3 46 0 0,1 0 0 0 0,1 0-1 0 0,-1-1 1 0 0,1 1 0 0 0,0-1 0 0 0,0 0 0 0 0,0-1-1 0 0,0 0 1 0 0,1 1 0 0 0,-1-2 0 0 0,10 3 0 0 0,1-1-19 0 0,1 0 0 0 0,34 1 0 0 0,-16-3 142 0 0,5 1 26 0 0,50-3-1 0 0,-31-1-108 0 0,-38 0-159 0 0,0-1 1 0 0,0 0-1 0 0,0-2 0 0 0,0-1 1 0 0,22-7-1 0 0,-4 1 1 0 0,244-46 283 0 0,-66 16-835 0 0,-122 24-1258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26:31.194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0 184 2260 0 0,'1'1'134'0'0,"0"0"0"0"0,0 0 0 0 0,0 0 0 0 0,0 0 0 0 0,0 0 1 0 0,0 0-1 0 0,0-1 0 0 0,0 1 0 0 0,0 0 0 0 0,1-1 0 0 0,-1 1 0 0 0,0-1 0 0 0,1 1 0 0 0,-1-1 0 0 0,0 1 0 0 0,1-1 0 0 0,-1 0 0 0 0,0 0 0 0 0,3 0 0 0 0,32-3 1155 0 0,-21 1-755 0 0,5 1-235 0 0,-8 0-107 0 0,0 0-1 0 0,0 0 1 0 0,17-5-1 0 0,135-50 868 0 0,-41 12-395 0 0,-114 41-618 0 0,26-9 158 0 0,0 2 0 0 0,54-8 0 0 0,2 0 14 0 0,-58 11-507 0 0,50-5 0 0 0,-80 12-27 0 0,1 0-137 0 0,11 0-581 0 0,8 28-2756 0 0,-23-28 3762 0 0,0 0 1 0 0,1 1-1 0 0,-1-1 0 0 0,0 0 1 0 0,0 0-1 0 0,0 1 0 0 0,0-1 1 0 0,1 0-1 0 0,-1 1 0 0 0,0-1 1 0 0,0 0-1 0 0,0 1 0 0 0,0-1 1 0 0,0 0-1 0 0,0 0 0 0 0,0 1 1 0 0,0-1-1 0 0,0 0 0 0 0,0 1 1 0 0,0-1-1 0 0,0 0 0 0 0,0 1 1 0 0,0-1-1 0 0,0 0 0 0 0,0 1 1 0 0,0-1-1 0 0,-1 0 0 0 0,1 1 1 0 0,0-1-1 0 0,0 0 0 0 0,0 0 1 0 0,0 1-1 0 0,-1-1 0 0 0,1 0 1 0 0,0 0-1 0 0,0 1 0 0 0,0-1 1 0 0,-1 0-1 0 0,1 0 0 0 0,-15 6-1054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21:22.904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1047 27 1028 0 0,'0'0'773'0'0,"-6"0"-118"0"0,-20 0-121 0 0,19 0 464 0 0,-6 13-595 0 0,-39 40 44 0 0,51-52-397 0 0,-1 0 0 0 0,1 0 1 0 0,-1 0-1 0 0,1 0 0 0 0,-1 0 0 0 0,0 0 1 0 0,1 0-1 0 0,-1 0 0 0 0,0-1 0 0 0,0 1 1 0 0,1-1-1 0 0,-1 1 0 0 0,0-1 0 0 0,0 0 1 0 0,0 0-1 0 0,0 1 0 0 0,0-1 0 0 0,1-1 1 0 0,-1 1-1 0 0,0 0 0 0 0,0 0 1 0 0,0-1-1 0 0,0 1 0 0 0,1-1 0 0 0,-1 1 1 0 0,0-1-1 0 0,0 0 0 0 0,1 0 0 0 0,-1 0 1 0 0,0 0-1 0 0,1 0 0 0 0,-3-2 0 0 0,0 1 119 0 0,-2-1 34 0 0,0 0-1 0 0,0 0 1 0 0,0 1-1 0 0,-1 0 1 0 0,1 1-1 0 0,0-1 1 0 0,-1 1-1 0 0,-8 0 1 0 0,-59 1 662 0 0,29 1-776 0 0,-190-1 610 0 0,224 8-692 0 0,-70 55 89 0 0,53-39-14 0 0,2 1 0 0 0,-29 34 0 0 0,38-40-53 0 0,-54 71 78 0 0,57-71-67 0 0,1 1 1 0 0,-13 27 0 0 0,-1 2 42 0 0,27-49-83 0 0,-11 17 31 0 0,0 0 0 0 0,2 1 1 0 0,0 0-1 0 0,-10 31 0 0 0,12-26 40 0 0,0 1 0 0 0,2 0-1 0 0,1 0 1 0 0,-3 46 0 0 0,6-28 185 0 0,0-26-232 0 0,0 0-1 0 0,2 0 1 0 0,0 0 0 0 0,0 0-1 0 0,5 16 1 0 0,29 119 149 0 0,-4-39-106 0 0,-9-41-41 0 0,-9-21 60 0 0,2 0-1 0 0,2-2 1 0 0,47 93-1 0 0,-29-76 33 0 0,-28-50-119 0 0,0-1-1 0 0,0 0 0 0 0,2 0 0 0 0,0-1 0 0 0,0 0 1 0 0,1 0-1 0 0,12 11 0 0 0,4-3 3 0 0,1-1-1 0 0,1-1 0 0 0,1-1 1 0 0,0-2-1 0 0,1-1 0 0 0,1-1 1 0 0,0-2-1 0 0,1 0 1 0 0,0-3-1 0 0,1-1 0 0 0,48 7 1 0 0,-40-12 33 0 0,42-3 1 0 0,-42 0-50 0 0,-38 0 16 0 0,0 0-1 0 0,0 0 0 0 0,-1 0 0 0 0,1-1 0 0 0,0 1 0 0 0,-1-1 0 0 0,1 1 0 0 0,-1-1 0 0 0,1 0 0 0 0,0 0 0 0 0,-1 0 0 0 0,0 0 0 0 0,1-1 0 0 0,-1 1 0 0 0,0 0 0 0 0,1-1 0 0 0,-1 0 0 0 0,0 1 0 0 0,0-1 0 0 0,3-4 0 0 0,-2 2 5 0 0,0 1 0 0 0,1 0 0 0 0,-1 0-1 0 0,1 0 1 0 0,0 0 0 0 0,0 0 0 0 0,0 1 0 0 0,5-3-1 0 0,4-1-6 0 0,-1-1-1 0 0,0 0 0 0 0,0-1 0 0 0,11-10 1 0 0,14-10 41 0 0,92-74-7 0 0,-97 75-15 0 0,-1-2 0 0 0,29-33-1 0 0,-29 29-60 0 0,-7 5 41 0 0,-2-1 1 0 0,26-44-1 0 0,-42 64-15 0 0,18-33-10 0 0,27-65 0 0 0,-39 75-16 0 0,-1-1 0 0 0,-2 0 0 0 0,-1 0 0 0 0,-2-1 0 0 0,3-44-1 0 0,-5-174-267 0 0,-5 152 289 0 0,1 87 17 0 0,-1 0 1 0 0,0-1 0 0 0,-1 1-1 0 0,0 0 1 0 0,-1 0 0 0 0,0 0-1 0 0,-1 0 1 0 0,-6-12 0 0 0,-13-42-36 0 0,14 39 29 0 0,-1 0 0 0 0,-1 0-1 0 0,-1 1 1 0 0,-1 1 0 0 0,-2 0-1 0 0,-1 1 1 0 0,0 0 0 0 0,-2 1 0 0 0,-41-42-1 0 0,48 56 12 0 0,1 1-1 0 0,-1 0 1 0 0,-1 0-1 0 0,1 1 1 0 0,-1 1 0 0 0,-1 0-1 0 0,-16-7 1 0 0,-8 1 26 0 0,-57-13 0 0 0,93 26-25 0 0,-165-38 123 0 0,150 33-265 0 0,-3-1-779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26:31.577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133 198 2732 0 0,'4'2'268'0'0,"1"0"0"0"0,-1 0 0 0 0,1-1 0 0 0,-1 1 0 0 0,1-1 0 0 0,-1 0 0 0 0,1 0 1 0 0,0-1-1 0 0,0 1 0 0 0,-1-1 0 0 0,1 0 0 0 0,0-1 0 0 0,8 0 0 0 0,3-3-40 0 0,0 0 1 0 0,26-11 0 0 0,-10 3 109 0 0,190-48 1101 0 0,-31 10-753 0 0,21-4-3064 0 0,-210 54 2011 0 0,-1 0 157 0 0,0-1 1 0 0,0 1-1 0 0,0 0 0 0 0,1 0 1 0 0,-1-1-1 0 0,0 1 0 0 0,0-1 0 0 0,0 1 1 0 0,6-7-1469 0 0</inkml:trace>
  <inkml:trace contextRef="#ctx0" brushRef="#br0" timeOffset="1">12 821 2540 0 0,'-2'2'133'0'0,"1"0"0"0"0,0 0 0 0 0,0 0 0 0 0,0 0 0 0 0,0 0 0 0 0,0 0 0 0 0,0 1 1 0 0,0-1-1 0 0,1 0 0 0 0,-1 0 0 0 0,1 1 0 0 0,0-1 0 0 0,0 0 0 0 0,-1 1 0 0 0,1-1 0 0 0,1 0 0 0 0,-1 1 0 0 0,0-1 0 0 0,1 0 0 0 0,-1 0 0 0 0,2 5 0 0 0,-1-6-46 0 0,0 0-1 0 0,0 0 0 0 0,0 0 1 0 0,-1 0-1 0 0,1-1 1 0 0,1 1-1 0 0,-1 0 1 0 0,0 0-1 0 0,0-1 1 0 0,0 1-1 0 0,0 0 1 0 0,0-1-1 0 0,1 1 1 0 0,-1-1-1 0 0,0 1 1 0 0,2-1-1 0 0,2 1 68 0 0,-1-1 0 0 0,1 1 0 0 0,-1-1 0 0 0,1 0 0 0 0,-1 0 0 0 0,8-2 0 0 0,37-2 439 0 0,-22 3-146 0 0,44-8 0 0 0,235-81 768 0 0,-109 28-1106 0 0,-105 38-321 0 0,-45 13-954 0 0,0-2 0 0 0,-1-2 0 0 0,56-27 0 0 0,-98 40 963 0 0,0-1 0 0 0,0 1 0 0 0,-1-1-1 0 0,1 0 1 0 0,-1 1 0 0 0,0-2 0 0 0,0 1 0 0 0,0 0 0 0 0,0 0 0 0 0,2-5 0 0 0,6-11-929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26:35.765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142 1299 1908 0 0,'0'0'1671'0'0,"-6"0"-949"0"0,-26 0 2432 0 0,21-10-2604 0 0,-67-56 1298 0 0,77 65-1779 0 0,0 0 0 0 0,1-1 0 0 0,-1 1 0 0 0,1 0 0 0 0,-1 0 0 0 0,1-1 0 0 0,-1 1 0 0 0,1 0 0 0 0,0-1 0 0 0,0 1 0 0 0,0 0-1 0 0,-1-1 1 0 0,1 1 0 0 0,1 0 0 0 0,-1-3 0 0 0,-5-2 534 0 0,4 6-595 0 0,1 0 0 0 0,0 0 0 0 0,0 0 0 0 0,0 0-1 0 0,0 0 1 0 0,0 0 0 0 0,-1 0 0 0 0,1 0 0 0 0,0 0 0 0 0,0 0-1 0 0,0-1 1 0 0,0 1 0 0 0,0 0 0 0 0,-1 0 0 0 0,1 0-1 0 0,0 0 1 0 0,0 0 0 0 0,0 0 0 0 0,0 0 0 0 0,0 0 0 0 0,-1 0-1 0 0,1 0 1 0 0,0-1 0 0 0,0 1 0 0 0,0 0 0 0 0,0 0-1 0 0,0 0 1 0 0,0 0 0 0 0,0 0 0 0 0,0-1 0 0 0,0 1 0 0 0,0 0-1 0 0,0 0 1 0 0,0 0 0 0 0,0 0 0 0 0,-1 0 0 0 0,1-1-1 0 0,0 1 1 0 0,0 0 0 0 0,0 0 0 0 0,0 0 0 0 0,0 0 0 0 0,1-1-1 0 0,-1 1 1 0 0,0 0 0 0 0,0 0 0 0 0,0 0 0 0 0,0 0-1 0 0,0 0 1 0 0,0-1 0 0 0,0 1 0 0 0,0 0 0 0 0,0 0 0 0 0,0 0-1 0 0,0 0 1 0 0,0 0 0 0 0,1 0 0 0 0,-1-1 0 0 0,0 1-1 0 0,15-11 133 0 0,1 0-1 0 0,0 1 0 0 0,18-8 1 0 0,1 0-52 0 0,20-8 24 0 0,0 3 0 0 0,2 1 0 0 0,60-13 0 0 0,21-8 24 0 0,54-21-37 0 0,114-41 9 0 0,103-41-34 0 0,-224 81-78 0 0,-54 16 4 0 0,93-30 19 0 0,-48 27 19 0 0,234-56 110 0 0,-374 101-148 0 0,59-10 13 0 0,102-33 0 0 0,-191 48-56 0 0,0 1 0 0 0,-1 1 0 0 0,1-1 0 0 0,0 1 0 0 0,0 0 0 0 0,11 1 0 0 0,3 0-253 0 0,-18-2 225 0 0,1 1 0 0 0,-1-1 0 0 0,1 0 0 0 0,-1 0 0 0 0,0-1 0 0 0,1 1 1 0 0,-1 0-1 0 0,0-1 0 0 0,0 1 0 0 0,0-1 0 0 0,0 0 0 0 0,0 0 1 0 0,0 0-1 0 0,0 0 0 0 0,-1 0 0 0 0,1 0 0 0 0,-1 0 0 0 0,0-1 0 0 0,1 1 1 0 0,-1 0-1 0 0,0-1 0 0 0,1-3 0 0 0,-2 3-339 0 0,1 0-1 0 0,-1 0 1 0 0,0 0 0 0 0,0 0-1 0 0,0 0 1 0 0,0 0 0 0 0,-1 0 0 0 0,1 0-1 0 0,-1 0 1 0 0,0 0 0 0 0,0 0-1 0 0,0 0 1 0 0,-2-5 0 0 0,-5-16-859 0 0,-6-27 81 0 0,-5-9-54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26:36.326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20 0 1684 0 0,'-19'8'5750'0'0,"29"0"-4870"0"0,26 4-96 0 0,-10-6-505 0 0,69 19 144 0 0,-29-9-208 0 0,78 30 0 0 0,-52-10-50 0 0,-42-18-36 0 0,0 2-1 0 0,86 49 0 0 0,-110-53-71 0 0,-1 2-1 0 0,0 1 1 0 0,-1 1-1 0 0,-1 1 1 0 0,-2 1-1 0 0,0 0 0 0 0,-1 2 1 0 0,22 33-1 0 0,-34-42 3 0 0,0-1 0 0 0,-1 1 0 0 0,-1 1 0 0 0,0-1 0 0 0,-1 1 0 0 0,5 29 0 0 0,-5-8 198 0 0,0 73 0 0 0,-6-99-234 0 0,0 0 0 0 0,0 0-1 0 0,-1 0 1 0 0,-1 0 0 0 0,1 0 0 0 0,-2-1 0 0 0,1 0-1 0 0,-2 1 1 0 0,-5 9 0 0 0,1-1 39 0 0,-11 36 0 0 0,6 2 76 0 0,10-37-67 0 0,0 0 1 0 0,-2-1 0 0 0,-1 1 0 0 0,-11 23 0 0 0,1-9 48 0 0,2 0-1 0 0,1 2 1 0 0,-10 43 0 0 0,23-43 627 0 0,1-33-222 0 0,-2 3-485 0 0,0 0-35 0 0,-8 17 26 0 0,75-143-6717 0 0,-65 119 6666 0 0,38-61-2624 0 0,43-101 0 0 0,-49 92 1491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26:36.840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852 43 1300 0 0,'24'-17'2829'0'0,"-23"16"-2661"0"0,0 0-1 0 0,-1 1 1 0 0,1-1-1 0 0,0 0 0 0 0,0 0 1 0 0,0 0-1 0 0,0 0 1 0 0,-1 0-1 0 0,1 0 1 0 0,0 0-1 0 0,-1 0 0 0 0,1 0 1 0 0,-1 0-1 0 0,1 0 1 0 0,-1 0-1 0 0,1 0 1 0 0,-1 0-1 0 0,0-1 0 0 0,0 1 1 0 0,1-2-1 0 0,-2 2-132 0 0,1 1 0 0 0,0 0 0 0 0,0 0 0 0 0,-1 0-1 0 0,1-1 1 0 0,-1 1 0 0 0,1 0 0 0 0,0 0-1 0 0,-1 0 1 0 0,1 0 0 0 0,0 0 0 0 0,-1 0 0 0 0,1-1-1 0 0,0 1 1 0 0,-1 0 0 0 0,1 0 0 0 0,-1 0 0 0 0,1 0-1 0 0,0 1 1 0 0,-1-1 0 0 0,1 0 0 0 0,-1 0 0 0 0,1 0-1 0 0,0 0 1 0 0,-1 0 0 0 0,1 0 0 0 0,0 0-1 0 0,-1 1 1 0 0,1-1 0 0 0,0 0 0 0 0,-1 0 0 0 0,1 1-1 0 0,0-1 1 0 0,0 0 0 0 0,-1 0 0 0 0,1 1 0 0 0,0-1-1 0 0,0 0 1 0 0,-1 1 0 0 0,1-1 0 0 0,-18 17 595 0 0,-70 86 210 0 0,4 5 1 0 0,4 3 0 0 0,-82 156 0 0 0,118-189-652 0 0,-73 126 274 0 0,38-57-227 0 0,39-68-218 0 0,-33 87-725 0 0,44-95-672 0 0,20-58 41 0 0,-7-46-3508 0 0,16 31 5038 0 0,-27-111-2648 0 0,19 42 1399 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26:37.210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3 46 2688 0 0,'-1'-9'445'0'0,"1"6"9"0"0,-1 0 1 0 0,1 0-1 0 0,-1 0 0 0 0,1 0 1 0 0,0 0-1 0 0,0 0 0 0 0,1-1 1 0 0,3-7 677 0 0,-4 11-1076 0 0,0 0 0 0 0,1 0 1 0 0,-1 0-1 0 0,0 0 1 0 0,0 0-1 0 0,1 0 1 0 0,-1 0-1 0 0,0 0 1 0 0,1 0-1 0 0,-1 0 1 0 0,0 0-1 0 0,0 0 1 0 0,1 0-1 0 0,-1 0 0 0 0,0 0 1 0 0,1 0-1 0 0,-1 0 1 0 0,0 0-1 0 0,1 0 1 0 0,-1 0-1 0 0,0 0 1 0 0,0 0-1 0 0,1 1 1 0 0,21 15 996 0 0,134 146 926 0 0,-77-74-1374 0 0,-10-8-170 0 0,217 217 327 0 0,-24-25-4123 0 0,-242-251 2422 0 0,1-2 1 0 0,25 18-1 0 0,-39-31 530 0 0,1-1 0 0 0,0 0 0 0 0,0-1 0 0 0,1 0 0 0 0,-1 0 0 0 0,1-1-1 0 0,0 0 1 0 0,0 0 0 0 0,18 2 0 0 0,-26-5 362 0 0,-1 0 0 0 0,1 0 0 0 0,-1 0-1 0 0,1 0 1 0 0,0 0 0 0 0,-1 0 0 0 0,1 0 0 0 0,-1-1 0 0 0,1 1 0 0 0,-1 0 0 0 0,1 0-1 0 0,0 0 1 0 0,-1-1 0 0 0,1 1 0 0 0,-1 0 0 0 0,0-1 0 0 0,1 1 0 0 0,-1-1-1 0 0,1 1 1 0 0,-1 0 0 0 0,1-1 0 0 0,-1 0 0 0 0,41-32-1026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26:38.550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0 1 1688 0 0,'0'0'7334'0'0,"9"3"-6852"0"0,-6-2-457 0 0,-1 0 0 0 0,1 0 1 0 0,-1 0-1 0 0,0 0 1 0 0,1 0-1 0 0,-1 1 1 0 0,0-1-1 0 0,0 1 0 0 0,0-1 1 0 0,0 1-1 0 0,0 0 1 0 0,-1 0-1 0 0,1 0 1 0 0,0 0-1 0 0,-1 0 0 0 0,1 0 1 0 0,-1 0-1 0 0,0 0 1 0 0,0 1-1 0 0,1 2 1 0 0,1 6 123 0 0,-1 1 1 0 0,-1 0-1 0 0,0 0 1 0 0,-1 20-1 0 0,0 8 132 0 0,0 60 188 0 0,0-32-234 0 0,0 773 1624 0 0,0-797-1842 0 0,2 0 0 0 0,2-1-1 0 0,11 51 1 0 0,1-2-40 0 0,-3-3-1267 0 0,2 141 1 0 0,-46-220-5397 0 0,30-11 6575 0 0,0 0-1 0 0,0-1 1 0 0,1 1-1 0 0,-1-1 1 0 0,0 1-1 0 0,1-1 1 0 0,-1 1-1 0 0,1-1 1 0 0,-1 1-1 0 0,1-3 1 0 0,-17-42-1015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26:39.250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0 323 2552 0 0,'128'-56'2502'0'0,"144"-42"0"0"0,-206 78-2027 0 0,1 4 1 0 0,109-14-1 0 0,-33 8 29 0 0,19-2 39 0 0,39-1-9 0 0,42-3 118 0 0,-115 24 1700 0 0,-119 10-2306 0 0,-8-5-47 0 0,4 4 14 0 0,-1 0-1 0 0,1 1 1 0 0,-1-1 0 0 0,0 1-1 0 0,0 0 1 0 0,-1 0 0 0 0,0 0-1 0 0,0 1 1 0 0,4 12 0 0 0,0 4 20 0 0,12 37 106 0 0,18 106 0 0 0,23 297 264 0 0,-31-184-211 0 0,32 254 82 0 0,-58-456-147 0 0,-2-45-83 0 0,1 0 1 0 0,8 39-1 0 0,-10-68-31 0 0,0 0 2 0 0,0 36 101 0 0,-5-26-34 0 0,1-6-60 0 0,1-2-17 0 0,1 0-1 0 0,-1 0 1 0 0,0 0 0 0 0,0-1-1 0 0,-1 1 1 0 0,1-1 0 0 0,-1 0-1 0 0,0 0 1 0 0,0 0 0 0 0,0 0-1 0 0,-1-1 1 0 0,1 0-1 0 0,-1 0 1 0 0,-9 5 0 0 0,-17-1 18 0 0,-1-1 1 0 0,0-1-1 0 0,-37 0 1 0 0,-12 1-6 0 0,-43 6-25 0 0,-67 9-60 0 0,-146 8 118 0 0,-1-27 76 0 0,191-3-93 0 0,145 1-31 0 0,0 0 1 0 0,0 0-1 0 0,0 0 1 0 0,0 0-1 0 0,0 0 1 0 0,0-1-1 0 0,0 1 1 0 0,0-1-1 0 0,-1 1 0 0 0,2-1 1 0 0,-1 0-1 0 0,0 0 1 0 0,0 0-1 0 0,0 0 1 0 0,0 0-1 0 0,1 0 1 0 0,-1-1-1 0 0,0 1 1 0 0,1 0-1 0 0,-1-1 1 0 0,1 1-1 0 0,-2-3 1 0 0,1 1-17 0 0,0 1 1 0 0,-1 0-1 0 0,1-1 1 0 0,0 1-1 0 0,-1 0 1 0 0,0 0-1 0 0,0 0 1 0 0,1 1 0 0 0,-1-1-1 0 0,0 1 1 0 0,0-1-1 0 0,-6-1 1 0 0,-24-11-1087 0 0,32 14 951 0 0,0-1 0 0 0,0 1 0 0 0,0-1 0 0 0,0 0 0 0 0,0 0 1 0 0,0 0-1 0 0,0 0 0 0 0,0 1 0 0 0,1-1 0 0 0,-1 0 0 0 0,0 0 0 0 0,1 0 0 0 0,-1-1 1 0 0,0 1-1 0 0,1 0 0 0 0,0 0 0 0 0,-1 0 0 0 0,1 0 0 0 0,0 0 0 0 0,-1-1 0 0 0,1 1 0 0 0,0 0 1 0 0,0 0-1 0 0,0-1 0 0 0,0-1 0 0 0,3-32-3090 0 0,-1-45 1 0 0,-2 56 2678 0 0,0-24-616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26:39.611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0 121 2452 0 0,'29'-5'5376'0'0,"20"-12"-4084"0"0,-10 3-886 0 0,127-27 409 0 0,-73 21-408 0 0,-50 11-131 0 0,1 3 1 0 0,63-3-1 0 0,99 9 215 0 0,-98 2-442 0 0,-26-2-259 0 0,-79 0 184 0 0,0 1-1 0 0,1 0 1 0 0,-1-1-1 0 0,0 1 1 0 0,0 0-1 0 0,0 1 1 0 0,-1-1-1 0 0,1 0 1 0 0,0 1-1 0 0,0 0 1 0 0,-1 0-1 0 0,1 0 1 0 0,-1 0-1 0 0,1 0 1 0 0,-1 0-1 0 0,0 0 1 0 0,0 1-1 0 0,0-1 1 0 0,0 1-1 0 0,-1 0 1 0 0,1-1-1 0 0,1 6 1 0 0,-2-7-16 0 0,-1 0 0 0 0,1 0 0 0 0,-1 0 1 0 0,1 0-1 0 0,-1 0 0 0 0,0 0 0 0 0,0 1 0 0 0,1-1 1 0 0,-1 0-1 0 0,0 0 0 0 0,0 0 0 0 0,0 0 1 0 0,0 1-1 0 0,-1-1 0 0 0,1 0 0 0 0,0 0 0 0 0,0 0 1 0 0,-1 0-1 0 0,1 0 0 0 0,-1 1 0 0 0,1-1 1 0 0,-1 0-1 0 0,1 0 0 0 0,-1 0 0 0 0,0 0 0 0 0,1-1 1 0 0,-1 1-1 0 0,-1 2 0 0 0,-31 24-2246 0 0,1-9 1252 0 0,0-1-1 0 0,-1-1 1 0 0,-1-2-1 0 0,-48 13 1 0 0,23-10-128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26:39.955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10 191 1636 0 0,'-9'11'2388'0'0,"17"-10"-789"0"0,27-15-163 0 0,-32 13-1386 0 0,86-35 673 0 0,2 5 0 0 0,1 3 1 0 0,137-23-1 0 0,-142 32-499 0 0,-62 13-244 0 0,1 0 1 0 0,0 2-1 0 0,48-3 1 0 0,32 7-1278 0 0,-120 32-5112 0 0,-28-14 5159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26:40.295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0 168 1380 0 0,'1'0'73'0'0,"-1"1"1"0"0,0-1-1 0 0,1 1 0 0 0,-1-1 0 0 0,0 1 0 0 0,1-1 1 0 0,-1 1-1 0 0,1-1 0 0 0,-1 0 0 0 0,1 1 0 0 0,-1-1 1 0 0,1 0-1 0 0,-1 1 0 0 0,1-1 0 0 0,-1 0 1 0 0,1 0-1 0 0,-1 0 0 0 0,1 1 0 0 0,0-1 0 0 0,-1 0 1 0 0,1 0-1 0 0,-1 0 0 0 0,1 0 0 0 0,-1 0 1 0 0,1 0-1 0 0,0 0 0 0 0,-1 0 0 0 0,1 0 0 0 0,-1 0 1 0 0,1-1-1 0 0,0 1 0 0 0,0 0 0 0 0,26-8 888 0 0,-22 6-807 0 0,277-81 2844 0 0,-71 21-1856 0 0,-172 55-1004 0 0,1 1-1 0 0,0 3 0 0 0,0 0 0 0 0,57 6 0 0 0,-25-2-692 0 0,-61 5 75 0 0,15 20-662 0 0,-26-25 1065 0 0,1 0 0 0 0,-1 0 0 0 0,1-1 0 0 0,-1 1 0 0 0,1 0 0 0 0,-1 0 0 0 0,0 0 1 0 0,1 0-1 0 0,-1-1 0 0 0,0 1 0 0 0,0 0 0 0 0,1 0 0 0 0,-1 0 0 0 0,0 0 0 0 0,0 0 0 0 0,0 0 0 0 0,0 0 0 0 0,0-1 0 0 0,0 1 0 0 0,-1 0 0 0 0,1 0 0 0 0,0 0 0 0 0,0 0 1 0 0,-1 0-1 0 0,1 0 0 0 0,0-1 0 0 0,-1 1 0 0 0,1 0 0 0 0,-1 0 0 0 0,1 0 0 0 0,-1-1 0 0 0,1 1 0 0 0,-2 0 0 0 0,0 2-199 0 0,-1-1 0 0 0,1 0-1 0 0,-1 0 1 0 0,0 0 0 0 0,0 0 0 0 0,0 0-1 0 0,-4 2 1 0 0,-31 10-930 0 0</inkml:trace>
  <inkml:trace contextRef="#ctx0" brushRef="#br0" timeOffset="1">242 409 1380 0 0,'-67'43'6202'0'0,"67"-43"-6172"0"0,0 0 1 0 0,0 0 0 0 0,0 0 0 0 0,0 0-1 0 0,0 0 1 0 0,0 1 0 0 0,0-1-1 0 0,0 0 1 0 0,0 0 0 0 0,0 0 0 0 0,0 0-1 0 0,0 2 308 0 0,-1-2-307 0 0,22-2 495 0 0,341-87 368 0 0,-298 75-1156 0 0,-10-1-955 0 0,-1-2 0 0 0,-1-2 1 0 0,0-2-1 0 0,85-50 0 0 0,-84 41 76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20:39.268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1 287 2176 0 0,'0'0'2002'0'0,"0"-8"-1438"0"0,1-26 448 0 0,1 0 1 0 0,14-65-1 0 0,6-7 1506 0 0,-22 105-2517 0 0,0 1-1 0 0,0 0 1 0 0,0 0 0 0 0,0 0-1 0 0,0-1 1 0 0,0 1 0 0 0,0 0-1 0 0,0 0 1 0 0,0 0 0 0 0,0-1-1 0 0,0 1 1 0 0,0 0 0 0 0,0 0-1 0 0,0 0 1 0 0,1-1 0 0 0,-1 1-1 0 0,0 0 1 0 0,0 0 0 0 0,0 0-1 0 0,0 0 1 0 0,0 0 0 0 0,1-1-1 0 0,-1 1 1 0 0,0 0 0 0 0,0 0-1 0 0,0 0 1 0 0,1 0 0 0 0,-1 0-1 0 0,0 0 1 0 0,0 0 0 0 0,0 0-1 0 0,1 0 1 0 0,-1 0 0 0 0,0 0-1 0 0,0 0 1 0 0,0 0 0 0 0,1 0-1 0 0,-1 0 1 0 0,0 0 0 0 0,6 7 73 0 0,1 14 99 0 0,-3 102 142 0 0,-4-120-301 0 0,0 3 50 0 0,0 118 10 0 0,4-96-77 0 0,3-12-5 0 0,-3-7 15 0 0,-1 1 1 0 0,0-1 0 0 0,3 17 0 0 0,3 33-157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21:25.418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562 0 2392 0 0,'40'0'6285'0'0,"-38"16"-6120"0"0,-1 5-100 0 0,-1-1 0 0 0,0 0-1 0 0,-1 0 1 0 0,-1 1 0 0 0,-1-1 0 0 0,-1 0-1 0 0,-8 25 1 0 0,-33 134 353 0 0,6-15-111 0 0,-106 263 248 0 0,-20 74-151 0 0,89-193-228 0 0,37-167-140 0 0,23-87 34 0 0,2-11-14 0 0,7-24-66 0 0,1 0-1 0 0,-3 21 0 0 0,8-33-35 0 0,-1-1 0 0 0,0 0 0 0 0,0 1 0 0 0,0-1 0 0 0,-1 0 0 0 0,-6 9 0 0 0,9-14-104 0 0,3-32-2215 0 0,5-48-2622 0 0,-8 54 3909 0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27:05.728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 5685 2312 0 0,'0'0'1890'0'0,"0"-7"-1351"0"0,0-29 1377 0 0,6 23-1610 0 0,17-39 39 0 0,-22 50-232 0 0,0 1 0 0 0,0-1 0 0 0,0 1 1 0 0,-1-1-1 0 0,1 0 0 0 0,-1 1 0 0 0,0-1 0 0 0,1 0 0 0 0,-1 0 1 0 0,0 1-1 0 0,0-1 0 0 0,0 0 0 0 0,0 0 0 0 0,0 1 0 0 0,0-1 1 0 0,-1 0-1 0 0,1 0 0 0 0,-1 1 0 0 0,1-1 0 0 0,-1 0 0 0 0,0 1 1 0 0,1-1-1 0 0,-1 1 0 0 0,-1-3 0 0 0,1 3-44 0 0,0-1 0 0 0,0 1 1 0 0,0-1-1 0 0,0 1 0 0 0,1-1 0 0 0,-1 1 0 0 0,1-1 0 0 0,-1 1 0 0 0,1-1 1 0 0,0 0-1 0 0,-1 1 0 0 0,1-1 0 0 0,0 0 0 0 0,0-2 0 0 0,6-33 398 0 0,-6 34-348 0 0,0-1-6 0 0,-1-23 32 0 0,0 7-77 0 0,1-1 1 0 0,1 1-1 0 0,4-26 1 0 0,21-56 16 0 0,46-120 0 0 0,-27 92-22 0 0,161-356 45 0 0,-114 288-116 0 0,215-407 12 0 0,35 20 0 0 0,-332 568-7 0 0,622-1001-51 0 0,-489 793 51 0 0,133-199-70 0 0,11-7 59 0 0,-60 85 38 0 0,-55 103-42 0 0,-125 183-30 0 0,-30 40 37 0 0,-1-1 1 0 0,-1 0-1 0 0,-1-1 1 0 0,14-27-1 0 0,-26 43 7 0 0,1 1 0 0 0,0 0 0 0 0,1 0 0 0 0,-1 1 0 0 0,1-1 0 0 0,0 1 0 0 0,0-1 0 0 0,0 1 0 0 0,0 0 0 0 0,1 1 1 0 0,0-1-1 0 0,0 1 0 0 0,0 0 0 0 0,0 0 0 0 0,0 0 0 0 0,0 1 0 0 0,1 0 0 0 0,6-2 0 0 0,36-19 48 0 0,-44 21 118 0 0,23-3-1574 0 0,-28 9 1195 0 0,-1-1-1 0 0,0 1 1 0 0,0-1-1 0 0,0 1 1 0 0,0-1-1 0 0,0 0 1 0 0,-1 0-1 0 0,0 0 0 0 0,1 0 1 0 0,-1 0-1 0 0,0-1 1 0 0,-4 3-1 0 0,-41 27-1767 0 0,47-31 1936 0 0,-66 34-2635 0 0,33-23 1432 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27:06.423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56 257 1844 0 0,'-38'-17'5145'0'0,"38"16"-5082"0"0,-1 1 1 0 0,1-1 0 0 0,-1 1 0 0 0,0 0-1 0 0,1-1 1 0 0,-1 1 0 0 0,1 0 0 0 0,-1 0-1 0 0,1-1 1 0 0,-1 1 0 0 0,0 0 0 0 0,1 0 0 0 0,-1 0-1 0 0,0 0 1 0 0,1 0 0 0 0,-1 0 0 0 0,0 0-1 0 0,1 0 1 0 0,-1 0 0 0 0,1 0 0 0 0,-1 0-1 0 0,0 0 1 0 0,1 0 0 0 0,-1 0 0 0 0,0 0-1 0 0,1 1 1 0 0,-2-1 0 0 0,3 5 733 0 0,11-1-535 0 0,-3-3-136 0 0,-4 0-70 0 0,1 0 1 0 0,-1 0-1 0 0,0-1 1 0 0,1 0-1 0 0,-1 0 0 0 0,0-1 1 0 0,0 1-1 0 0,1-1 0 0 0,-1 0 1 0 0,10-4-1 0 0,8-2 5 0 0,221-63 317 0 0,-223 63-337 0 0,1-1 1 0 0,-1-1 0 0 0,29-16 0 0 0,24-10 51 0 0,46-7 243 0 0,-91 24 190 0 0,7-3 495 0 0,-35 21-1014 0 0,-1 0 1 0 0,1 0-1 0 0,-1 0 1 0 0,1 0-1 0 0,-1 0 1 0 0,1 1-1 0 0,0-1 1 0 0,-1 0-1 0 0,1 0 1 0 0,-1 0-1 0 0,1 0 1 0 0,-1 1 0 0 0,1-1-1 0 0,-1 0 1 0 0,0 0-1 0 0,1 1 1 0 0,-1-1-1 0 0,1 0 1 0 0,-1 1-1 0 0,0-1 1 0 0,1 1-1 0 0,-1-1 1 0 0,1 0-1 0 0,-1 1 1 0 0,0-1 0 0 0,0 1-1 0 0,1-1 1 0 0,-1 1-1 0 0,0-1 1 0 0,0 1-1 0 0,12 27 29 0 0,3 5 19 0 0,5 8-26 0 0,-1 1 0 0 0,-2 1 0 0 0,14 57 0 0 0,24 64 13 0 0,-24-81 47 0 0,-27-73-62 0 0,1 0 0 0 0,-1 0 1 0 0,10 13-1 0 0,-12-19-17 0 0,1 1-367 0 0,-1 1 0 0 0,1 0 0 0 0,-2 0 0 0 0,1 0 1 0 0,-1 0-1 0 0,0 1 0 0 0,1 8 0 0 0,-13 14-4092 0 0,6-40 2053 0 0,7-11 1160 0 0,4 0 157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27:06.969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45 180 1088 0 0,'-44'7'6587'0'0,"44"-8"-6440"0"0,0-1 0 0 0,1 1-1 0 0,-1-1 1 0 0,1 1-1 0 0,0 0 1 0 0,0 0-1 0 0,-1-1 1 0 0,1 1 0 0 0,0 0-1 0 0,0 0 1 0 0,0 0-1 0 0,2-2 1 0 0,33-23 358 0 0,1 1-1 0 0,66-34 1 0 0,-79 48-363 0 0,0 1 0 0 0,1 1-1 0 0,0 1 1 0 0,1 1 0 0 0,44-6 0 0 0,-66 12-19 0 0,-2 1-99 0 0,0 0-17 0 0,-1 0 0 0 0,1 0 0 0 0,-1 0 0 0 0,1 0 0 0 0,-1 0 0 0 0,1 1 0 0 0,-1-1 0 0 0,1 1 0 0 0,-1-1 0 0 0,1 1 0 0 0,-1-1 0 0 0,1 1 1 0 0,-1 0-1 0 0,0-1 0 0 0,1 1 0 0 0,-1 0 0 0 0,2 2 0 0 0,4 3 16 0 0,0 1 1 0 0,0 0 0 0 0,-1 0-1 0 0,-1 1 1 0 0,1-1 0 0 0,-1 1-1 0 0,0 0 1 0 0,-1 1 0 0 0,6 13-1 0 0,-3-5 18 0 0,-2 0-1 0 0,0 0 1 0 0,0 1-1 0 0,3 33 0 0 0,-6 77 171 0 0,-2-61-107 0 0,-1-47-85 0 0,0-1 0 0 0,-2 1 1 0 0,0 0-1 0 0,-1-1 1 0 0,-1 0-1 0 0,-10 26 0 0 0,4-12-1 0 0,-126 476-94 0 0,104-377-1530 0 0,33-130 1561 0 0,0-1 1 0 0,1 0 0 0 0,-1 0-1 0 0,0 1 1 0 0,1-1-1 0 0,-1 0 1 0 0,1 0 0 0 0,-1 0-1 0 0,1 0 1 0 0,-1 1-1 0 0,1-1 1 0 0,0 0 0 0 0,0 0-1 0 0,-1 0 1 0 0,1 0-1 0 0,0-1 1 0 0,0 1 0 0 0,0 0-1 0 0,2 1 1 0 0,-2-2-4 0 0,-1 0 0 0 0,1 0 0 0 0,0 0 0 0 0,0 0 0 0 0,0 0 0 0 0,-1 0 0 0 0,1 0 1 0 0,0 0-1 0 0,0 0 0 0 0,-1-1 0 0 0,1 1 0 0 0,0 0 0 0 0,0 0 0 0 0,-1-1 0 0 0,1 1 0 0 0,0-1 0 0 0,-1 1 0 0 0,1 0 0 0 0,0-1 0 0 0,-1 1 1 0 0,1-1-1 0 0,0-1 0 0 0,4-3-223 0 0,-1 0 0 0 0,1-1 0 0 0,-1 0 0 0 0,-1 0 1 0 0,6-10-1 0 0,10-20-1333 0 0,27-38 1 0 0,1-2-311 0 0,-19 25 918 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27:07.359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1 136 2008 0 0,'15'-38'1044'0'0,"-11"25"-456"0"0,1 0 0 0 0,0 1-1 0 0,1 0 1 0 0,0 0 0 0 0,1 0-1 0 0,9-11 1 0 0,-16 23-565 0 0,0 0 0 0 0,0 0 0 0 0,0 0 0 0 0,0 0 0 0 0,0 0 0 0 0,1 0 0 0 0,-1 0 0 0 0,0 0 0 0 0,0 0 0 0 0,0 0 0 0 0,0 0 0 0 0,1 0 0 0 0,-1 0 0 0 0,0 0 0 0 0,0 0 0 0 0,0 0 0 0 0,0 0 0 0 0,0 0 0 0 0,1 0 0 0 0,-1 0 0 0 0,0 0 0 0 0,0 0 1 0 0,0 0-1 0 0,0 0 0 0 0,1 0 0 0 0,-1 0 0 0 0,0 0 0 0 0,0 0 0 0 0,0 1 0 0 0,0-1 0 0 0,0 0 0 0 0,0 0 0 0 0,0 0 0 0 0,1 0 0 0 0,-1 0 0 0 0,0 0 0 0 0,0 1 0 0 0,0-1 0 0 0,0 0 0 0 0,0 0 0 0 0,0 0 0 0 0,0 0 0 0 0,0 0 0 0 0,0 1 0 0 0,0-1 0 0 0,0 0 0 0 0,0 0 0 0 0,0 0 0 0 0,0 0 0 0 0,0 1 0 0 0,0-1 0 0 0,0 0 0 0 0,5 19 655 0 0,0 21-153 0 0,15 172-471 0 0,-14-149-1195 0 0,-7-48-2159 0 0,1-13 3139 0 0,0-1 0 0 0,0 0 0 0 0,-1 1 0 0 0,1-1 0 0 0,0 1 0 0 0,1-1 0 0 0,-1 0 0 0 0,0 1 1 0 0,0-1-1 0 0,1 3 0 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27:07.717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0 635 2232 0 0,'1'-14'518'0'0,"0"-1"0"0"0,1 1-1 0 0,1 0 1 0 0,1 0 0 0 0,-1 0-1 0 0,2 0 1 0 0,0 1 0 0 0,1 0-1 0 0,0 0 1 0 0,13-20 0 0 0,9-8 59 0 0,56-63 0 0 0,-63 82-371 0 0,0 2-1 0 0,2 1 0 0 0,28-20 1 0 0,37-32 212 0 0,-21 15-84 0 0,-19 18-41 0 0,-28 12 208 0 0,-19 23-412 0 0,1 1 1 0 0,0-1 0 0 0,-1 1-1 0 0,1-1 1 0 0,0 1 0 0 0,0 0-1 0 0,0 0 1 0 0,0 0 0 0 0,0 0-1 0 0,5-3 140 0 0,-5 12-169 0 0,15 62 159 0 0,-6-15-134 0 0,-7-32-82 0 0,0 0 32 0 0,2 11 26 0 0,-1-4-4 0 0,2 12 31 0 0,9 60 81 0 0,-11-62-149 0 0,2 56-6 0 0,-7 125-1 0 0,-2-95-120 0 0,2-32-212 0 0,0-88 310 0 0,1 15-80 0 0,-1-19 88 0 0,0-1 1 0 0,0 1-1 0 0,0-1 1 0 0,0 1-1 0 0,0-1 0 0 0,0 1 1 0 0,0-1-1 0 0,0 1 1 0 0,0-1-1 0 0,0 0 1 0 0,0 1-1 0 0,0-1 1 0 0,1 1-1 0 0,-1-1 0 0 0,0 1 1 0 0,0-1-1 0 0,0 0 1 0 0,1 1-1 0 0,-1-1 1 0 0,0 1-1 0 0,0-1 0 0 0,1 0 1 0 0,-1 1-1 0 0,0-1 1 0 0,1 0-1 0 0,-1 1 1 0 0,0-1-1 0 0,1 0 1 0 0,-1 0-1 0 0,1 1 0 0 0,-1-1 1 0 0,0 0-1 0 0,1 0 1 0 0,-1 0-1 0 0,1 1 1 0 0,11-16-36 0 0,12-40-4 0 0,-20 43 58 0 0,6-15-8 0 0,13-55 0 0 0,3-12 149 0 0,-21 78-125 0 0,-1-1 1 0 0,0 1-1 0 0,-1-1 0 0 0,-1 0 0 0 0,0-18 1 0 0,-2 32-30 0 0,0-1-89 0 0,0 3 43 0 0,0-1 0 0 0,1 1 0 0 0,-1 0-1 0 0,0 0 1 0 0,0-1 0 0 0,0 1 0 0 0,0 0 0 0 0,0-1 0 0 0,-1 1 0 0 0,1 0 0 0 0,0 0-1 0 0,0-1 1 0 0,-1 1 0 0 0,1 0 0 0 0,-1 0 0 0 0,1 0 0 0 0,-1 0 0 0 0,0-1 0 0 0,1 1-1 0 0,-1 0 1 0 0,0 0 0 0 0,0 0 0 0 0,0 0 0 0 0,0 1 0 0 0,0-1 0 0 0,1 0 0 0 0,-2 0-1 0 0,1 0 1 0 0,0 1 0 0 0,0-1 0 0 0,0 0 0 0 0,0 1 0 0 0,0-1 0 0 0,-1 1 0 0 0,1 0 0 0 0,0-1-1 0 0,0 1 1 0 0,-1 0 0 0 0,1 0 0 0 0,0 0 0 0 0,0 0 0 0 0,-1 0 0 0 0,1 0 0 0 0,-2 0-1 0 0,-8 3-522 0 0,1-1 0 0 0,-1 2 0 0 0,1-1 0 0 0,-19 11 0 0 0,-21 6-1464 0 0,-71 10-1564 0 0,113-28 2577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27:15.158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1897 1785 1148 0 0,'6'-7'661'0'0,"2"-1"-440"0"0,-4 5-122 0 0,0-1 0 0 0,-1 0 0 0 0,0 0 0 0 0,0 0 0 0 0,0 0 0 0 0,0 0 0 0 0,-1-1 0 0 0,1 1 0 0 0,1-7 0 0 0,39-70 499 0 0,-36 67-336 0 0,-1-1 0 0 0,-1 0 0 0 0,0 0 0 0 0,0 0 0 0 0,2-22 0 0 0,-3 14 173 0 0,2-11 354 0 0,-5 22-312 0 0,1 0 0 0 0,1 0 0 0 0,0 0 0 0 0,9-23 0 0 0,-8 25-195 0 0,6-11 149 0 0,-10 21-422 0 0,0-1 1 0 0,1 1 0 0 0,-1-1 0 0 0,0 1 0 0 0,1-1-1 0 0,-1 1 1 0 0,0 0 0 0 0,1-1 0 0 0,-1 1 0 0 0,1-1-1 0 0,-1 1 1 0 0,1 0 0 0 0,-1 0 0 0 0,1-1 0 0 0,-1 1 0 0 0,1 0-1 0 0,-1 0 1 0 0,1-1 0 0 0,-1 1 0 0 0,1 0 0 0 0,-1 0-1 0 0,1 0 1 0 0,-1 0 0 0 0,1 0 0 0 0,0 0 0 0 0,-1 0-1 0 0,1 0 1 0 0,-1 0 0 0 0,1 0 0 0 0,0 0 0 0 0,1 0 19 0 0,-1 0 0 0 0,0 0 0 0 0,1-1 1 0 0,-1 1-1 0 0,1-1 0 0 0,-1 1 0 0 0,0-1 1 0 0,1 0-1 0 0,-1 0 0 0 0,0 1 1 0 0,0-1-1 0 0,0 0 0 0 0,0 0 0 0 0,2-2 1 0 0,3-1 520 0 0,-13 16 73 0 0,-105 152 61 0 0,70-106-548 0 0,-51 53 1 0 0,75-93-72 0 0,-2 0 0 0 0,-35 24 1 0 0,26-20-9 0 0,6-8 4 0 0,0-1-1 0 0,-1-2 1 0 0,0 0-1 0 0,-50 14 1 0 0,55-19 7 0 0,-9 0 11 0 0,0 0 0 0 0,-1-2-1 0 0,0-1 1 0 0,0-1 0 0 0,-55-5 0 0 0,16 2-11 0 0,32 3-46 0 0,25-1-4 0 0,-1 0 1 0 0,1-1-1 0 0,-1-1 0 0 0,1 1 0 0 0,-1-2 0 0 0,1 1 1 0 0,-18-6-1 0 0,-5-6-3 0 0,17 6-2 0 0,0 1-1 0 0,-1 0 1 0 0,-25-4-1 0 0,-117-13 65 0 0,-7-8 152 0 0,149 28-199 0 0,0-2 0 0 0,0 0 0 0 0,0 0 0 0 0,-20-11-1 0 0,-66-37 144 0 0,62 29-34 0 0,-52-42 0 0 0,-41-43 15 0 0,122 96-94 0 0,1 0 1 0 0,1-1-1 0 0,-10-15 1 0 0,1 3 4 0 0,9 9-52 0 0,1 0 1 0 0,1 0-1 0 0,0-1 1 0 0,1 0-1 0 0,1 0 1 0 0,0-1-1 0 0,2 0 1 0 0,0 0-1 0 0,1 0 1 0 0,1-1-1 0 0,-1-31 0 0 0,2 8-3 0 0,0 23-7 0 0,1 0 0 0 0,1 0 0 0 0,1 0 1 0 0,1 0-1 0 0,6-28 0 0 0,40-114 33 0 0,-36 124-38 0 0,1 1 0 0 0,2 1 1 0 0,2 1-1 0 0,1 0 0 0 0,28-40 0 0 0,8 0 26 0 0,69-73-1 0 0,-97 121-21 0 0,0 1 0 0 0,2 1 1 0 0,1 1-1 0 0,61-37 0 0 0,-36 30 2 0 0,2 2 0 0 0,64-22 0 0 0,-95 42-2 0 0,1 2 0 0 0,0 0 1 0 0,0 2-1 0 0,1 0 0 0 0,-1 2 1 0 0,1 1-1 0 0,29 2 0 0 0,-46 0-1 0 0,-1 1-1 0 0,1 0 0 0 0,-1 0 0 0 0,0 1 0 0 0,0 0 0 0 0,0 1 1 0 0,0 0-1 0 0,0 0 0 0 0,10 6 0 0 0,7 3 2 0 0,8 3-19 0 0,0 1-1 0 0,-1 2 0 0 0,-1 1 0 0 0,59 47 1 0 0,95 110 34 0 0,-114-96-13 0 0,108 154 1 0 0,-119-146-26 0 0,-3 2 1 0 0,64 137-1 0 0,-25-22 42 0 0,-90-191-42 0 0,-2-2 7 0 0,0 0 1 0 0,0 0-1 0 0,-1 0 1 0 0,-1 1 0 0 0,0 0-1 0 0,-1 0 1 0 0,-1 0-1 0 0,0 0 1 0 0,0 0-1 0 0,-1 0 1 0 0,-1 0 0 0 0,-4 22-1 0 0,1-15 2 0 0,-1 0-1 0 0,-1 0 1 0 0,-1 0-1 0 0,-1 0 1 0 0,-1-1 0 0 0,-1-1-1 0 0,-12 20 1 0 0,-12 11-11 0 0,-3-1 0 0 0,-1-1 0 0 0,-78 72 0 0 0,32-47 62 0 0,-103 69 0 0 0,132-104-39 0 0,-1-3-1 0 0,-2-3 0 0 0,-2-2 0 0 0,0-2 1 0 0,-2-3-1 0 0,-1-3 0 0 0,0-3 0 0 0,-113 17 1 0 0,113-29-41 0 0,-67-2 0 0 0,124-4 39 0 0,0-1 0 0 0,-1 0 0 0 0,1 0 0 0 0,0 0 0 0 0,0-1 0 0 0,0 1 0 0 0,0-1 0 0 0,1-1 0 0 0,-1 1 0 0 0,0-1 0 0 0,1 0 0 0 0,-9-6 0 0 0,-1-1-8 0 0,-3-1 7 0 0,0-1 1 0 0,1-1-1 0 0,0-1 1 0 0,1 0-1 0 0,0-1 1 0 0,2-1 0 0 0,-19-24-1 0 0,12 10 27 0 0,2-2 1 0 0,0 0-1 0 0,-17-46 1 0 0,-33-63-7 0 0,-5-15 22 0 0,10 25-25 0 0,36 78-48 0 0,-22-61-1 0 0,38 81 43 0 0,0 3-23 0 0,1-1-1 0 0,2 0 1 0 0,1 0-1 0 0,-6-53 1 0 0,9 26-46 0 0,-3-70 119 0 0,9 119-61 0 0,0-1-1 0 0,0 1 1 0 0,1 0-1 0 0,0-1 1 0 0,0 1-1 0 0,1 0 0 0 0,0 0 1 0 0,1 0-1 0 0,0 1 1 0 0,10-16-1 0 0,-4 5 2 0 0,14-22-5 0 0,1 1-1 0 0,2 0 1 0 0,1 2 0 0 0,2 2 0 0 0,2 1-1 0 0,1 1 1 0 0,2 1 0 0 0,71-50-1 0 0,-52 48 20 0 0,2 2-1 0 0,115-48 1 0 0,-133 67-14 0 0,0 1 1 0 0,0 2 0 0 0,70-10 0 0 0,-36 13-25 0 0,90 2 0 0 0,-144 7 30 0 0,0 1 0 0 0,-1 0 0 0 0,1 1 0 0 0,0 2 0 0 0,-1-1 0 0 0,0 2 0 0 0,28 13 0 0 0,-36-16-7 0 0,20 11-5 0 0,0 0 0 0 0,-1 2 0 0 0,0 1 0 0 0,-1 1 0 0 0,-1 1 0 0 0,-1 1 0 0 0,-1 2 1 0 0,-1 0-1 0 0,29 36 0 0 0,-16-9 10 0 0,-2 1 1 0 0,-2 2-1 0 0,49 105 1 0 0,-60-104 7 0 0,-2 1 0 0 0,-2 1 1 0 0,15 84-1 0 0,6 165 24 0 0,-37-274-30 0 0,-1 0 1 0 0,-1 0-1 0 0,-2 1 1 0 0,-1-1-1 0 0,-11 41 1 0 0,10-50-12 0 0,-3 17 7 0 0,-3-1-1 0 0,-1 0 1 0 0,-1-1 0 0 0,-2 0 0 0 0,-2-1-1 0 0,-1-1 1 0 0,-2-1 0 0 0,-29 39-1 0 0,30-48-9 0 0,-2-1 0 0 0,0-1 0 0 0,-1-1 0 0 0,-2 0 0 0 0,0-2 0 0 0,-1-1-1 0 0,0-1 1 0 0,-2-1 0 0 0,0-1 0 0 0,-42 16 0 0 0,29-16-361 0 0,-1-2 0 0 0,0-2 1 0 0,-1-2-1 0 0,0-1 0 0 0,-1-2 0 0 0,0-2 1 0 0,-43-2-1 0 0,68-3 47 0 0,0-1 1 0 0,1-1 0 0 0,-1 0-1 0 0,1-1 1 0 0,-1-1 0 0 0,1 0-1 0 0,1-2 1 0 0,-30-14 0 0 0,32 14 124 0 0,-36-19-868 0 0,1-2 0 0 0,2-2 0 0 0,-69-58 0 0 0,71 53 437 0 0,-27-28-422 0 0,6-3 18 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09T09:36:04.398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1,'104'189,"-60"-114,-34-60,0 0,22 22,-4-4,-20-22,2 2,0 0,1-1,1 0,17 15,-28-27,0 1,-1-1,1 1,-1-1,1 0,0 1,0-1,-1 0,1 0,0 1,-1-1,1 0,0 0,0 0,-1 0,1 0,0 0,0 0,0 0,-1 0,1 0,0-1,-1 1,1 0,0 0,0-1,-1 1,1 0,0-1,-1 1,1-1,-1 1,1-1,-1 1,1-1,-1 1,1-1,-1 0,1 1,-1-1,1 0,-1 1,0-1,0 0,1 1,-1-1,0 0,0 0,0 1,0-1,0 0,0-1,5-47,-5 44,1-21,1-7,-2 0,-5-52,0 76,-2 16,-1 19,4 6,1 0,3 35,0-63,1-29,1 8,-2 0,0 0,0 0,-7-33,2 37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09T09:36:04.399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1137 1943,'248'-54,"-128"24,-15 6,227-44,-326 67,-1 0,0 0,0 0,1 0,-1 1,0 0,0 0,1 0,-1 1,0 0,1 0,-1 0,9 4,-13-5,0 1,-1-1,1 1,-1-1,1 1,-1 0,1-1,-1 1,0-1,1 1,-1 0,0-1,1 1,-1 0,0 0,0-1,0 1,1 0,-1 0,0-1,0 1,0 0,0-1,0 1,-1 0,1 0,0-1,0 1,0 0,-1 0,1-1,0 1,-1 0,1-1,0 1,-2 0,-22 24,-7-5,-2-1,0-1,0-2,-2-1,-48 13,71-24,-365 111,168-53,-233 60,435-121,1 1,0-1,-1 0,1 0,-10-1,16 0,0 0,0 0,0 0,-1 0,1 0,0 0,0-1,0 1,0 0,0 0,0 0,0-1,-1 1,1 0,0 0,0 0,0-1,0 1,0 0,0 0,0 0,0-1,0 1,0 0,0 0,0 0,0-1,0 1,0 0,0 0,0 0,1-1,-1 1,0 0,0 0,0 0,0-1,0 1,0 0,0 0,1 0,-1 0,0 0,0-1,0 1,1 0,-1 0,0 0,0 0,0 0,0 0,1 0,-1 0,30-23,238-130,22 16,-201 97,362-152,-384 162,-57 21,-10 8,0 1,0 0,0 0,0 0,0-1,0 1,0 0,0 0,0-1,0 1,0 0,0 0,0 0,0-1,0 1,0 0,0 0,0 0,0 0,-1-1,1 1,0 0,0 0,0 0,0 0,0 0,-1-1,1 1,0 0,0 0,0 0,-1 0,1 0,0 0,0 0,0 0,-1 0,1 0,0 0,-14-3,1 1,-1 1,1 1,-1 0,1 0,-1 2,-19 3,-11 1,-1032 138,596-74,385-59,90-10,0-1,0 0,0 0,0-1,0 1,-7-3,11 3,1 0,0 0,0 0,-1 0,1 0,0-1,0 1,0 0,-1 0,1 0,0 0,0 0,0-1,-1 1,1 0,0 0,0-1,0 1,0 0,-1 0,1 0,0-1,0 1,0 0,0-1,0 1,0 0,0 0,0-1,0 1,0 0,0 0,0-1,0 1,0 0,0 0,0-1,0 1,0 0,17-16,49-25,96-43,-84 45,-77 38,485-229,-365 187,-107 38,-16 4,-28 7,12-3,-52 8,-98 3,163-14,1 0,0 0,-1 0,1 0,0-1,0 0,-1 0,1 0,0 0,0-1,0 1,0-1,0 0,0 0,1-1,-5-2,6 2,0 1,0-1,1 0,-1 1,1-1,0 0,0 0,0 0,0 0,0 0,1 0,-1 0,1 0,0 0,0 0,0-1,0 1,0 0,1 0,-1 0,1 0,2-5,0-3,1 1,0 0,1 0,0 0,0 1,1 0,10-13,6-3,29-25,-6 5,-43 44,-1-1,1 1,-1-1,0 0,1 0,-1 1,0-1,0 0,-1 0,1 0,0 0,-1 0,1 0,-1 0,1 0,-1-1,0 1,0 0,0 0,0 0,-1 0,0-4,-1-1,-1 0,0 0,0 0,-1 1,-5-8,-12-25,18 32,1-1,0 0,0 0,1 0,0 0,0-1,1 1,0 0,0 0,1 0,2-9,3-7,1 1,12-31,-10 34,-1-1,-2 0,7-33,-12 45,0 0,0-1,-1 1,0 0,-1-1,0 1,0 0,-1 0,0 0,-1 0,0 0,0 0,-1 1,0-1,-1 1,1 0,-2 0,1 1,-1 0,-10-11,-3 0,-2 1,0 0,-42-25,47 32,1-2,1 1,-1-2,2 0,-22-27,22 24,-1 0,-1 1,0 1,-22-16,22 21,8 5,1 0,-1 0,1-1,0 0,-10-10,15 13,0 1,0 0,1 0,-1-1,0 1,1 0,-1-1,1 1,-1 0,1-1,-1 1,1-1,0 1,0-1,0 1,0-1,0 1,0-1,0 1,1-1,-1 1,0-1,1 1,-1 0,1-1,0 1,-1 0,1-1,0 1,0 0,0 0,0 0,0 0,0 0,0 0,2-2,7-6,2 1,-1-1,1 2,0 0,1 0,0 1,0 1,22-7,1 2,0 2,41-4,24 5,140 8,-86 3,198-4,-327 1,-1 1,0 2,0 0,0 2,0 1,32 14,67 46,-101-57,0-1,0-1,1-1,32 5,42 11,-69-15,0 0,45 4,41-2,-49-2,0-3,0-3,93-9,-125 2,15 0,-1-3,90-26,-133 32,37-11,-40 13,0-1,0 0,0 1,0 0,0-1,0 1,0 0,1 0,-1 0,0 1,0-1,0 0,0 1,0-1,3 2,-7-1,1 0,0 0,-1 0,1 0,0 0,-1 0,1 0,-1-1,1 1,-1-1,1 1,-1-1,0 1,-2-1,-66 14,-1-2,-104 2,-153-14,187-2,-159-25,16 0,268 27,-499 1,406 13,86-9,1-1,0-1,-1-2,1 0,-1-1,-34-5,40-1,17 6,0 0,0 0,0 0,0 0,0-1,0 1,0 0,-1 0,1 0,0 0,0 0,0 0,0-1,0 1,0 0,0 0,0 0,0 0,0 0,0-1,0 1,0 0,0 0,0 0,0 0,0 0,0-1,0 1,0 0,0 0,0 0,0 0,0 0,0-1,0 1,0 0,1 0,-1 0,0 0,0 0,0 0,0-1,0 1,0 0,0 0,1 0,-1 0,3-1,0-1,0 1,0 0,0 0,0 1,0-1,0 0,4 1,20-2,1 2,37 5,589 80,2 32,-627-112,271 48,502 25,-778-78,-5 0,0 1,23 4,-41-5,1 0,-1 1,0-1,0 0,1 1,-1-1,0 1,0-1,1 1,-1-1,0 1,0 0,0 0,0 0,0 0,0-1,0 1,1 2,-2-2,1 0,-1 0,0-1,0 1,0 0,0 0,0 0,0 0,0 0,0 0,0-1,0 1,0 0,-1 0,1 0,0 0,-1-1,1 1,-1 0,1 0,-1 0,-3 4,0 0,0-1,0 1,-1-1,0 0,-9 6,-27 15,-1-3,0-1,-70 22,-145 29,-288 24,286-55,-352 50,128-21,404-55,-25 3,92-19,12-2,22-9,53-16,83-19,92-11,-170 41,1186-223,-1068 209,-149 18,-37 3,-19 2,-26-3,-32-1,-1 3,-85-1,69 6,-1003-24,1066 29,-28-2,45 1,0 0,-1 0,1-1,0 1,0-1,0 1,0-1,-1 0,1 0,0 0,0 0,0 0,1-1,-4-1,5 2,0 1,-1-1,1 1,0 0,0-1,0 1,-1-1,1 1,0-1,0 1,0-1,0 1,0-1,0 1,0-1,0 1,0-1,0 1,0-1,1 1,-1-1,0 1,0-1,0 1,1-1,-1 1,0 0,0-1,1 1,-1-1,0 1,1 0,-1-1,1 1,-1 0,0-1,1 1,-1 0,1-1,7-4,1-1,-1 1,1 1,0-1,0 1,14-4,66-13,-59 14,81-15,1 4,165-5,-251 25,-26-2,0 0,0 0,0 0,0 0,0 0,0 0,1 0,-1 0,0 0,0 1,0-1,0 0,0 0,0 0,0 0,0 0,0 0,0 0,0 0,0 0,0 1,0-1,0 0,0 0,0 0,0 0,0 0,0 0,0 0,0 0,0 1,0-1,0 0,0 0,0 0,0 0,0 0,0 0,0 0,0 0,0 1,0-1,0 0,0 0,0 0,0 0,-1 0,1 0,0 0,0 0,0 0,0 0,0 0,0 0,0 0,0 0,-1 0,-16 9,-19 4,-2-2,-56 10,65-15,-1512 263,1467-262,73-7,0 0,0 0,0 0,0 0,0-1,0 1,0 0,0 0,0 0,0-1,0 1,0-1,0 1,0 0,0-1,-1-1,2 2,0 0,-1-1,1 1,0-1,0 1,0 0,0-1,0 1,0-1,0 1,0 0,0-1,0 1,0-1,0 1,1 0,-1-1,0 1,0 0,0-1,0 1,1-1,-1 1,0 0,0 0,1-1,-1 1,26-22,14-1,1 2,0 2,2 2,0 1,1 2,67-11,-98 22,-7 1,0 1,0 0,0 0,0 0,0 0,0 1,0 0,11 2,-15 1,-10 2,-19 5,0-2,0-1,-48 7,16-4,48-7,-25 4,35-7,0 0,-1 0,1 1,-1-1,1 0,0 0,-1 0,1 0,0-1,-1 1,1 0,-1-1,1 1,0-1,0 1,-1-1,0 0,2 0,0 1,0-1,0 0,0 1,0-1,0 0,0 1,0-1,0 1,1-1,-1 0,0 1,0-1,1 1,-1-1,0 1,1-1,-1 1,1-1,-1 1,0-1,1 1,-1 0,1-1,-1 1,1 0,0-1,-1 1,1 0,-1 0,1 0,0-1,26-13,1 2,0 1,1 0,0 3,37-8,-6 2,-49 11,366-84,-354 83,0 1,0 0,1 2,25 2,-43 0,1 0,-1 0,0 1,0-1,0 1,0 0,0 1,9 5,-12-6,0 0,0 1,0-1,-1 1,1-1,-1 1,0 0,0 0,0 0,0 0,0 0,-1 0,1 0,-1 1,0-1,1 6,-1 0,0-1,-1 0,0 1,0-1,-1 0,0 1,0-1,-1 0,0 0,-1 0,1 0,-8 12,-4 7,-1-1,-22 28,-3-1,-3-1,-72 67,-111 77,198-173,-1 5,27-23,15-6,189-55,1168-261,-1322 307,180-26,-224 35,0 1,0 0,0 0,0 0,0 0,0 0,-1 1,1 0,0 0,0 0,5 3,-8-4,-1 0,0 1,1-1,-1 0,0 1,1-1,-1 0,0 1,0-1,0 1,1-1,-1 0,0 1,0-1,0 1,0-1,0 1,0-1,0 0,0 1,0-1,0 1,0-1,0 1,0-1,0 1,0-1,-1 0,1 1,0-1,0 1,0-1,-1 1,-1 2,0 0,-1 0,1-1,-1 1,1-1,-1 1,-4 2,-21 13,-48 24,-104 43,-630 244,415-174,176-67,-472 196,616-253,72-30,10-5,46-21,126-52,90-32,833-234,32 111,-1092 225,184-24,-220 30,0 1,0 0,-1 0,1 0,0 0,0 1,9 3,-15-4,1 0,-1 0,1 0,-1 1,0-1,1 0,-1 0,1 1,-1-1,0 0,1 1,-1-1,0 0,0 1,1-1,-1 0,0 1,0-1,0 1,1-1,-1 0,0 1,0-1,0 1,0-1,0 1,-8 15,-2-7,-1 0,1 0,-2 0,-21 11,-61 28,60-32,-596 249,390-171,213-83,-432 169,383-156,76-23,-1-1,1 0,0 0,-1 0,1 0,0 0,-1 0,1 1,0-1,-1 0,1 0,0 0,-1 0,1 0,0 0,-1 0,1-1,0 1,-1 0,1 0,0 0,0 0,-1 0,1 0,0-1,-1 1,1 0,0 0,0 0,-1-1,1 1,0 0,-1-1,12-11,29-14,1 3,1 1,66-25,-79 34,779-268,29 61,-743 197,-76 19,432-96,-388 93,-61 7,-1 0,0 0,1 0,-1-1,0 1,1 0,-1 0,1 0,-1 0,0 0,1 0,-1 0,0 0,1 0,-1 0,0 0,1 1,-1-1,0 0,1 0,-1 0,0 0,1 0,-1 1,0-1,1 0,-1 0,0 1,0-1,1 0,-1 0,0 1,0-1,0 0,1 1,-1-1,0 0,0 1,0-1,0 0,0 1,0-1,0 0,0 1,1-1,-1 0,0 1,-1-1,1 1,0-1,0 0,0 1,0-1,0 0,0 1,0-1,0 0,-1 1,1-1,0 0,0 0,0 1,-1-1,1 0,0 1,0-1,-1 0,-6 6,0 0,0-1,-1-1,1 1,-11 4,-572 247,380-171,-749 327,921-396,82-36,330-119,23 20,-349 106,983-270,-881 250,-118 22,-32 10,0 1,0 0,1 0,-1 0,0 0,0-1,1 1,-1 0,0 0,0-1,0 1,1 0,-1 0,0-1,0 1,0 0,0 0,0-1,0 1,1 0,-1-1,0 1,0 0,0-1,0 1,0 0,0 0,0-1,0 1,0-1,-14-9,-312-117,261 109,46 15,1-2,0 0,0-1,-25-13,39 17,0 0,0-1,0 1,1-1,-1 0,1 0,-1-1,1 1,0 0,1-1,-1 0,1 0,-1 0,1 0,0 0,1 0,-1-1,1 1,0 0,0-1,0 1,0-1,1-5,0 7,0-1,1 1,-1-1,1 1,0-1,0 1,0 0,1-1,-1 1,1 0,-1 0,1 0,0 0,1 0,-1 1,0-1,1 1,4-5,6-3,1 1,27-15,-26 16,61-34,3 3,1 4,1 3,2 4,127-25,-206 54,-11 5,-24 10,-54 16,-1-4,-108 22,-186 17,-401 41,737-103,40-6,11-5,17-9,622-322,-606 316,-36 17,-6 3,-16 5,-27 8,-81 26,-360 127,439-148,34-16,18-8,27-11,128-41,179-41,-235 71,831-197,-897 219,0 1,44 0,-67 4,1-1,-1 0,0-1,-1-1,1 0,25-14,5-1,-29 13,-1-2,18-11,21-11,3-3,-30 16,-26 19,-1 0,1 0,-1 0,1 0,-1 0,0 0,1 0,-1 0,0 0,0 0,0 0,0 0,1 1,-2-1,1 0,0 0,0 1,-5 52,-1 0,-4 0,-1-1,-3-1,-32 82,23-85,-55 88,23-44,49-81,-1 0,0-1,0 0,-1 0,-1-1,0 0,0 0,-1-1,0 0,-18 11,-28 18,-22 15,-92 47,-239 92,388-183,8-2,-1-1,1 0,-1-1,0-1,-1 0,-21 2,34-6,0 0,0 0,0 0,0 0,0 0,0 0,0-1,0 1,0-1,0 1,0-1,1 0,-1 0,0 0,0 0,1 0,-1 0,0 0,1-1,0 1,-1 0,1-1,0 1,-1-1,1 0,0 1,0-1,0 0,1 0,-1 0,0 1,1-1,-1 0,1 0,-1 0,1 0,0 0,0 0,0-3,1-2,-1 1,1-1,0 1,0 0,1 0,0-1,0 1,0 0,1 1,0-1,5-7,12-11,2 1,0 1,1 1,28-19,-1 0,-23 19,1 0,1 2,1 1,1 2,45-19,10-9,-85 44,-1-1,1 1,0-1,-1 1,1 0,-1-1,1 1,0 0,-1 0,1 0,0-1,0 1,-1 0,1 0,0 0,-1 0,1 0,0 0,0 0,-1 0,1 0,0 1,-1-1,1 0,0 0,-1 1,1-1,0 0,0 1,-1 0,1 0,-1 0,1 1,-1-1,1 0,-1 0,0 0,0 0,0 0,0 1,0-1,0 0,0 0,0 0,0 2,-2 4,1-1,-1 1,0-1,0 0,-5 8,-26 25,28-34,0 0,1 0,-1 0,1 1,-7 11,11-17,0 0,0 0,0 0,0 0,0 0,0 0,0-1,0 1,0 0,1 0,-1 0,0 0,0 0,0 0,0 0,0 0,0 0,0 0,1 0,-1 0,0 0,0 0,0 0,0 0,0 0,0 0,0 0,1 0,-1 0,0 0,0 0,0 0,0 0,0 0,0 0,1 0,-1 0,0 0,0 0,0 0,0 0,0 0,0 0,0 0,0 0,0 1,1-1,-1 0,0 0,0 0,0 0,0 0,0 0,0 0,0 0,0 1,0-1,0 0,0 0,0 0,0 0,0 0,0 1,32-17,35-22,-1-1,-49 31,320-189,-274 157,-55 36,-9 6,-32 22,-31 20,-1-3,-134 62,319-165,-75 39,364-164,-401 184,1-1,1 0,-1 1,1 0,0 1,13-2,-22 4,1 0,-1 0,0 0,1 0,-1 0,1 0,-1 1,1-1,-1 0,1 1,-1 0,0-1,1 1,-1 0,0-1,0 1,1 0,-1 0,0 0,0 0,0 0,0 0,0 0,0 1,-1-1,1 0,0 1,-1-1,1 0,-1 1,1-1,-1 0,1 1,-1-1,0 1,0-1,0 1,0-1,0 1,0-1,0 1,-1 1,-1 11,-1 1,0-1,-1 0,-1 0,0 0,-1 0,0-1,-13 18,-3 13,-3 3,-32 46,23-49,23-31,0 1,-9 16,10-15,-1 0,0-1,-1 0,0-1,-1 0,-1-1,-23 16,-116 64,114-70,-72 34,-3-5,-159 49,7-27,179-52,-22 1,0-5,-132 4,164-11,0 3,1 3,-85 31,47-14,11-13,46-11,45-7,0 0,0-1,0 0,-24-2,32 1,-1-1,1 0,-1 0,1 0,0-1,0 1,0-1,0 0,0 0,0 0,0-1,0 1,1-1,0 0,-1 0,-3-5,6 7,1 1,-1-1,1 1,-1-1,1 1,-1-1,1 1,-1-1,1 0,0 1,-1-1,1 0,0 1,0-1,-1 0,1 1,0-1,0 0,0 1,0-1,0 0,0 0,0 1,0-1,0 0,0 1,0-1,1 0,-1 0,0 1,0-1,1 0,-1 1,0-1,1 1,-1-1,1 0,-1 1,1-1,-1 1,1-1,-1 1,1 0,-1-1,1 1,0-1,-1 1,1 0,0-1,-1 1,1 0,0 0,-1 0,1 0,0 0,-1-1,2 2,48-4,228 31,-129-9,-11-3,250 20,-306-33,0-3,141-19,-182 10,42-13,36-9,-93 26,0-1,-1-1,1-1,-1-1,-1-2,0 0,-1-1,40-29,18-16,74-57,-136 95,-1 0,-1-1,21-31,11-13,-32 41,-13 17,0 0,1 0,0 1,0-1,11-8,-15 13,-1 1,1 0,-1-1,0 1,1 0,-1-1,1 1,-1 0,1 0,-1 0,1-1,-1 1,1 0,0 0,-1 0,1 0,-1 0,1 0,-1 0,1 0,-1 0,1 0,-1 0,1 0,-1 1,1-1,-1 0,1 0,-1 0,1 1,-1-1,1 0,0 1,7 19,-7 27,-3-37,0 0,0 0,-1 0,0-1,-1 1,0-1,0 0,-1 0,-1 0,-7 10,1-4,0-1,0-1,-1 1,-28 19,7-11,-2-2,0-2,-1-1,-72 21,8-2,18-3,-125 31,203-63,0 1,1-1,-1 1,0 0,1 0,0 0,-8 6,11-8,1 1,-1 0,0-1,0 1,1 0,-1-1,0 1,1 0,-1 0,0 0,1 0,-1 0,1-1,0 1,-1 0,1 0,0 0,0 0,-1 0,1 0,0 0,0 0,0 0,0 0,0 0,0 0,1 0,-1 0,0 0,1 0,-1 0,0 0,1 0,-1 0,1 0,-1 0,1 0,0 0,-1-1,1 1,0 0,-1-1,2 2,10 9,0 0,0 0,1-2,0 1,1-2,0 1,0-2,1 0,30 9,18 4,-40-12,1-1,-1 0,1-2,34 3,-51-8,-1 0,1 1,-1-1,1 2,-1-1,0 1,0 0,0 0,0 0,0 1,0 0,0 0,-1 0,0 1,0 0,0 0,0 1,8 8,14 17,-1 1,39 63,-64-93,-1-1,0 1,1-1,-1 1,0 0,1-1,-1 1,0-1,0 1,1 0,-1-1,0 1,0 0,0-1,0 1,0 0,0-1,0 1,0 0,0 0,0-1,0 1,0 0,-1-1,1 1,0-1,0 1,-1 0,1-1,-1 1,1-1,0 1,-1-1,1 1,-1-1,1 1,-1-1,1 1,-1-1,1 0,-1 1,0-1,1 0,-1 1,0-1,1 0,-1 0,0 0,1 0,-1 0,0 1,1-1,-1 0,0-1,-1 1,-43-2,42 1,-33-7,-1-2,1-1,1-2,-67-35,35 6,384 186,-172-81,-142-61,0-1,0 1,0 0,0-1,-1 1,1 0,0 1,-1-1,1 0,-1 1,0 0,0-1,0 1,0 0,-1 0,1 0,-1 0,1 0,-1 1,0-1,0 0,-1 0,1 1,-1-1,1 1,-1-1,0 0,-1 1,1-1,0 1,-3 5,0 5,-1 0,0 0,-1-1,-1 1,0-1,-11 16,6-14,0 0,-1 0,0-1,-1 0,-20 15,-79 53,71-53,6-7,0-1,-2-1,0-2,-1-2,-47 14,59-21,15-5,0 0,-1 0,1-1,-1-1,-17 2,26-4,0 0,0-1,0 1,-1 0,1-1,0 0,0 0,0 0,0 0,0 0,0-1,1 1,-1-1,0 0,1 0,-1 0,1 0,0 0,-1 0,1-1,0 1,0-1,1 1,-1-1,-1-4,-2-4,1 1,0-2,1 1,0 0,-1-15,3 16,-1 0,0 0,0 0,-1 0,0 1,-1-1,0 1,-10-17,3 12,-1 0,0 1,-1 0,0 0,-1 2,0-1,-29-15,19 14,0 2,-1 0,0 1,-43-9,1 6,-1 4,0 2,-87 3,-10 5,1 7,0 7,-205 46,-590 202,127 58,375-94,454-226,-15 13,17-14,1 0,0 0,0 0,0 0,0 0,0 1,0-1,0 0,0 0,0 0,0 0,0 0,0 0,0 1,0-1,0 0,0 0,0 0,0 0,0 1,0-1,0 0,0 0,0 0,0 0,0 0,0 0,0 1,1-1,-1 0,0 0,0 0,0 0,0 0,0 0,0 0,0 0,1 1,-1-1,0 0,0 0,0 0,0 0,0 0,0 0,1 0,-1 0,0 0,0 0,0 0,1 0,22 0,79-12,124-33,111-43,-304 78,255-73,478-206,-647 227,-68 34,56-22,-105 49,0 0,0 0,-1 0,1 1,0-1,0 1,0-1,0 1,0 0,0 0,-1 0,1 0,0 0,0 0,0 1,0-1,2 1,-3 0,0-1,-1 1,1 0,-1-1,1 1,-1 0,1 0,-1-1,1 1,-1 0,1 0,-1 0,0-1,0 1,1 0,-1 0,0 0,0 0,0 0,0 0,0 0,0-1,0 1,-1 2,-1 5,0 0,-1 0,1 0,-2 0,1 0,-6 7,-7 10,-1-1,-1-1,-1-1,-1-1,-1 0,-1-1,-30 20,-12 4,-105 53,-39 8,-76 40,260-131,-42 17,59-30,14-7,78-38,118-45,-155 69,-5 2,694-298,-627 265,337-175,-340 161,-107 65,1-1,-1 1,0 0,0 0,1-1,-1 1,0 0,1 0,-1-1,0 1,1 0,-1 0,0 0,1-1,-1 1,0 0,1 0,-1 0,1 0,-1 0,0 0,1 0,-1 0,0 0,1 0,-1 0,1 0,-1 0,0 0,1 0,-1 1,0-1,1 0,-1 0,0 0,1 1,-1-1,0 0,1 0,-1 1,0-1,1 0,-1 1,-5 20,-20 27,24-47,-19 31,-2-1,-1-1,-2-1,-42 38,-125 91,126-107,-265 205,-442 369,749-605,-18 20,169-187,-68 83,219-220,-72 78,-200 200,4-5,1 0,0 1,0 0,23-15,-33 24,0 1,-1-1,1 1,0-1,-1 1,1-1,0 1,0-1,0 1,0 0,-1-1,1 1,0 0,0 0,0 0,0 0,0 0,0 0,0 0,-1 0,1 0,0 0,0 0,0 1,0-1,0 0,0 0,-1 1,1-1,0 1,0-1,-1 1,1-1,0 1,-1-1,1 1,0 0,-1-1,1 1,-1 0,1 1,0 1,0 0,0 0,-1 0,1 0,-1 0,0 0,0 1,0-1,-1 0,1 0,-2 5,-9 30,-2-1,-1 0,-2-1,-2 0,-1-1,-45 60,-5-6,-93 92,27-50,-195 146,227-192,105-88,9-6,0 0,1 0,0 1,18-10,8 7,-37 11,-1 0,1 0,-1 0,1 0,-1-1,1 1,-1 0,1 0,-1 0,1 0,-1 0,0 1,1-1,-1 0,1 0,-1 0,1 0,-1 0,1 1,-1-1,0 0,1 0,-1 1,1 0,-1 0,0 0,-1-1,1 1,0 0,-1 0,1 0,-1 0,1 0,-1 0,1 0,-1-1,0 1,1 0,-1-1,0 1,0 0,1-1,-2 1,-16 14,-1-2,-22 13,2-2,11-7,28-17,0 0,0 0,0 0,0-1,0 1,0 0,0 0,0 0,0-1,0 1,0 0,0 0,0 0,0-1,0 1,0 0,0 0,0 0,0 0,0-1,0 1,0 0,0 0,-1 0,1 0,0-1,0 1,0 0,0 0,0 0,0 0,-1 0,1 0,0 0,0-1,0 1,0 0,-1 0,1 0,0 0,0 0,0 0,-1 0,1 0,0 0,0 0,0 0,-1 0,1 0,0 0,0 0,0 0,0 0,-1 0,1 0,0 0,0 1,0-1,0 0,-1 0,1 0,0 0,6-12,0 1,1 0,0 0,1 0,0 1,15-15,-5 4,474-487,-450 466,289-293,-326 330,-1 0,2 1,-1 0,0 0,1 0,0 0,0 1,0 0,0 0,10-3,-13 6,0-1,-1 1,1 0,-1-1,1 1,0 0,-1 1,1-1,0 0,-1 1,1-1,-1 1,1 0,-1 0,1 0,-1 0,0 1,0-1,1 0,-1 1,0 0,0-1,0 1,0 0,-1 0,1 0,-1 0,3 5,11 19,-3 1,0 0,-1 1,-2 0,-1 1,-1 0,-1 0,-2 0,1 39,-5-64,0 0,0 1,0-1,-1 0,0 1,-2 7,3-12,0 0,0 1,0-1,0 0,0 1,0-1,-1 0,1 0,0 1,0-1,0 0,-1 0,1 1,0-1,0 0,-1 0,1 0,0 1,0-1,-1 0,1 0,0 0,-1 0,1 0,0 1,-1-1,1 0,0 0,-1 0,1 0,0 0,-1 0,1 0,-2-1,1 0,0 0,0 0,0 0,0 0,0 0,0 0,0 0,0 0,0 0,0 0,1-1,-2-1,-9-20,1-1,1 0,1-1,-6-33,-10-32,24 90,0 0,0 0,0 0,0 0,0 0,0 0,0 0,0 1,0-1,0 0,0 0,0 0,0 0,0 0,0 0,0 0,0 0,0 0,0 0,0 0,0 0,0 0,-1 0,1 0,0 0,0 0,0 0,0 0,0 0,0 0,0 0,0 0,0 0,0 0,0 0,0 0,0 0,0 0,0 0,0 0,-1 0,1 0,0 0,0 0,0 0,0 0,0 0,0 0,0 0,-2 12,1 16,1 46,2-19,-3 0,-14 95,14-147,0 1,0 0,-1 0,1 0,-1-1,0 1,0-1,-1 1,1-1,-1 0,-5 5,-38 29,13-13,30-21,0 0,-1 0,0 0,1 0,-1-1,0 0,0 0,0 0,-1 0,1 0,0-1,-1 0,1 0,-1 0,1-1,-1 1,0-1,1 0,-1 0,-7-2,-600-9,428 11,111-4,1-3,0-4,-117-33,171 40,0-1,1-1,-25-12,37 15,0 0,0 0,0-1,0 1,0-1,1-1,-1 1,1-1,1 1,-1-1,0 0,1 0,-5-11,-9-31,-18-74,-5-15,37 128,0-1,1 0,0 0,-1-16,2 24,1 0,0-1,0 1,0 0,0-1,0 1,0 0,0-1,0 1,0 0,1-1,-1 1,0 0,1 0,-1-1,1 1,0 0,-1 0,1 0,0 0,0 0,-1 0,1 0,0 0,0 0,0 0,0 0,1 0,-1 1,0-1,0 0,0 1,0-1,1 1,-1 0,0-1,1 1,-1 0,0 0,1 0,-1-1,3 2,0-1,-1 1,1 0,0 1,-1-1,1 0,-1 1,1 0,-1 0,1 0,-1 0,0 1,0-1,0 1,-1 0,1-1,3 7,5 6,-1 1,10 19,-13-23,4 13,-10-21,0-1,0 1,0-1,1 0,0 0,-1 0,1 0,0 0,0 0,0 0,1 0,-1-1,1 1,0-1,-1 0,1 0,0 0,0 0,0 0,1-1,5 3,14 0,0-1,0-1,0-1,0-1,0-1,-1-1,38-8,-19 1,-1-2,0-2,50-24,-43 12,-2-2,78-61,-9 5,-51 38,-42 29,-1 1,2 1,0 1,0 1,29-11,-49 22,-1 1,1-1,-1 1,1-1,0 1,-1 0,1 0,0-1,-1 1,1 0,0 0,-1 1,1-1,0 0,-1 1,1-1,0 1,-1-1,1 1,-1 0,1-1,-1 1,1 0,-1 0,0 0,1 0,-1 0,0 1,0-1,0 0,0 1,0-1,0 0,0 1,0-1,-1 1,1 0,-1-1,1 1,-1-1,1 4,1 6,0 1,-1 0,0 0,-2 20,1-24,0 2,-1 1,0-1,0 0,-1 0,0 0,-1 0,0 0,-1-1,0 1,0-1,-1 0,0 0,-1-1,0 1,0-1,0 0,-1-1,-1 0,1 0,-1 0,-14 8,9-6,0 0,1 1,1 0,-1 1,2 0,0 1,0 0,-11 19,-8 17,-21 52,21-41,22-43,1 0,0 1,-5 28,9-32,-1 1,-1-1,-1 0,1 1,-2-2,0 1,-9 13,-22 19,-8 11,29-31,10-16,-1 0,1 0,1 1,-1 0,2 0,-1 0,2 1,-1-1,1 1,1 0,-2 18,-8 88,-2 28,14-109,1-28,-1-25,-1-33,0 28,1-1,1 1,5-34,-4 49,0-1,0 1,0 0,1 0,0 0,1 0,0 0,0 1,0-1,1 1,0 0,0 1,0-1,10-7,8-3,1 1,0 1,1 2,0 0,29-9,-36 14,210-75,4 10,274-49,-320 83,162-29,-238 51,131-3,-215 19,65-4,-80 3,0-1,0 0,0 0,0-1,16-6,-26 8,-1 1,1 0,-1 0,0 0,1 0,-1 0,1-1,-1 1,1 0,-1 0,0-1,1 1,-1 0,0 0,1-1,-1 1,0-1,1 1,-1 0,0-1,0 1,1-1,-1 1,0 0,0-1,0 1,0-1,1 1,-1-1,0 1,0-1,0 1,0-1,0 1,0-1,0 1,-1 0,1-1,0 1,0-1,0 1,0-1,0 1,-1-1,1 1,0 0,0-1,-1 1,1 0,0-1,-1 1,1 0,0-1,-1 1,-25-17,-12 3,0 2,-41-8,2 0,-40-9,76 21,1-2,-1-2,2-2,-67-31,98 40,0 0,0-1,0 1,1-1,0-1,0 0,1 0,0 0,0 0,0-1,1 0,1-1,-1 1,1-1,1 1,-1-1,1 0,1-1,0 1,0 0,1-1,0 1,1-1,0 1,0-1,1 1,3-16,-1 11,1 0,1 1,0-1,1 1,0 0,1 0,1 1,0 0,0 0,14-14,12-10,64-53,41-24,5 7,280-155,-385 239,0 3,2 1,81-24,-95 38,-27 4,0 0,0 0,0 0,1 0,-1 0,0 0,0 0,0 1,0-1,0 0,1 0,-1 0,0 0,0 0,0 0,0 0,0 0,0 0,0 1,0-1,1 0,-1 0,0 0,0 0,0 0,0 1,0-1,0 0,0 0,0 0,0 0,0 0,0 1,0-1,0 0,0 0,0 0,0 0,0 0,0 1,0-1,0 0,0 0,0 0,0 0,-1 1,-11 13,-18 10,-61 39,51-37,-836 539,254-191,464-282,291-160,210-77,-177 79,-55 19,-21 7,157-45,-242 83,0 1,0 0,0 0,0 1,0-1,0 1,0 0,0 0,0 1,0 0,0 0,7 2,-10-2,0 0,-1 0,1 0,0 1,-1-1,1 1,-1-1,1 1,-1-1,1 1,-1 0,0 0,0-1,0 1,0 0,0 0,-1 0,1 0,-1 0,1 0,-1 1,1-1,-1 0,0 0,0 0,0 0,-1 0,1 0,-1 4,0 0,-1 0,1 0,-1 0,0 0,-1 0,1 0,-1-1,-1 1,1-1,-6 7,-46 45,48-50,-35 32,-1-1,-3-2,0-2,-77 42,109-71,15-10,25-18,80-53,151-83,-138 88,401-211,-502 273,-7 2,1 1,0 1,0 0,0 0,1 2,14-4,-27 7,1 0,0 0,-1 0,1 0,0 0,-1-1,1 1,0 1,-1-1,1 0,0 0,-1 0,1 0,0 0,-1 1,1-1,0 0,-1 0,1 1,-1-1,1 1,-1-1,1 0,0 1,-1-1,0 1,1-1,-1 1,1 0,-1-1,0 1,1-1,-1 1,0 0,0-1,1 2,-1 0,0 0,0 1,0-1,-1 0,1 0,-1 1,1-1,-1 0,0 0,-1 3,-6 9,-1 0,0-1,-1 0,0-1,-1 0,-1 0,-23 17,-44 36,-3-5,-160 91,-205 56,428-199,12-4,-1-1,1 0,-1 0,1 0,-1-1,0-1,0 1,-16 0,24-2,0 0,0 0,0 0,0 0,-1 0,1 0,0-1,0 1,0 0,0 0,-1 0,1 0,0 0,0 0,0 0,0-1,0 1,-1 0,1 0,0 0,0 0,0-1,0 1,0 0,0 0,0 0,0 0,0-1,0 1,0 0,0 0,0 0,0-1,0 1,0 0,0 0,0 0,0 0,0-1,0 1,0 0,0 0,0 0,0-1,13-17,44-39,111-87,33-9,250-145,-424 282,85-47,-98 57,1-1,1 2,-1 0,1 0,24-2,-37 6,-1 1,0-1,1 1,-1 0,0 0,0 0,1 0,-1 1,0-1,1 0,-1 1,0 0,0-1,0 1,0 0,0 0,0 0,0 1,0-1,3 3,-4-3,0 1,0 0,0 0,0 0,0 0,0 0,-1 0,1 0,-1 0,0 1,1-1,-1 0,0 0,0 0,0 0,-1 1,0 2,-2 7,0 0,-1-1,0 0,-1 0,-1 0,0 0,-7 9,-18 21,-2-1,-2-2,-1-1,-45 35,-178 117,129-107,-4-6,-2-6,-239 86,354-149,12-3,0 0,-1-1,0 0,1 0,-1-1,0-1,0 0,-20 0,28-1,1 0,0-1,-1 1,1-1,0 1,-1-1,1 1,0-1,0 0,-1 0,1 1,0-1,0 0,0 0,0 0,0 0,0 0,1-1,-1 1,0 0,0 0,1 0,-1-1,1 1,-1 0,1-1,-1 1,1-1,0 1,0-3,-1-3,2 0,-1-1,1 1,0 0,2-8,4-15,2 1,1-1,2 1,24-46,80-104,14 9,7 6,8 6,224-190,-354 334,1 0,1 1,0 1,30-16,-46 27,1 0,-1 0,0 1,1-1,-1 0,1 1,-1-1,1 1,-1 0,1-1,-1 1,1 0,0 0,-1 0,1 0,-1 0,1 0,-1 1,1-1,0 1,-1-1,1 1,-1-1,2 2,-1-1,-1 1,0-1,0 1,-1 0,1-1,0 1,0 0,-1-1,1 1,-1 0,0 0,1-1,-1 1,0 0,0 0,0 0,-1 2,-1 12,-1 0,0 0,-10 24,-11 25,-4 0,-38 65,-84 118,115-193,-33 55,-6-4,-97 109,160-197,11-18,0 1,0-1,0 0,0 1,0-1,0 0,0 1,0-1,0 0,0 1,0-1,0 0,1 1,-1-1,0 0,0 1,0-1,1 0,-1 0,0 1,0-1,1 0,-1 0,0 1,0-1,1 0,-1 0,0 0,1 0,-1 1,0-1,1 0,4 1,0-1,0 1,0-1,0 0,0 0,7-2,35-5,0-3,-1-1,66-26,-52 16,100-32,193-62,-344 112,7-3,1 2,-1-1,1 2,0 0,26 0,-24 8,-19-4,0-1,0 0,1 1,-1-1,0 1,1-1,-1 0,0 1,0-1,0 1,0-1,1 0,-1 1,0-1,0 1,0-1,0 1,0-1,0 1,0-1,0 1,0-1,0 0,-1 2,0 1,-1 1,0-1,0 0,0 0,0 1,0-1,-5 4,-10 10,-1-2,0 0,-1 0,0-2,-1-1,-23 11,-140 57,125-57,-519 199,497-189,423-207,20 22,-158 80,-201 71,-1-1,1 0,-1 0,0-1,0 1,0-1,0 1,0-1,-1 0,1 0,-1 0,0-1,0 1,0-1,0 1,0-1,-1 1,0-1,0 0,1-4,2-11,-1-1,1-35,-3 28,2-17,2 0,1 0,3 1,18-59,-11 57,-9 22,1 1,0 0,18-30,-26 51,0 1,0 0,0-1,0 1,1 0,-1 0,0-1,0 1,0 0,1-1,-1 1,0 0,0 0,0-1,1 1,-1 0,0 0,1 0,-1-1,0 1,1 0,-1 0,0 0,1 0,-1 0,0 0,1 0,-1 0,0 0,1 0,-1 0,0 0,1 0,-1 0,1 0,5 12,0 22,-6-34,2 172,-1-24,5-121,-6-26,0-1,1 1,-1 0,1-1,-1 1,1-1,-1 1,1 0,-1-1,1 1,-1-1,1 0,0 1,-1-1,1 1,0-1,0 0,-1 0,1 1,1-1,0 0,1-1,0 1,0-1,-1 1,1-1,-1 0,1 0,-1 0,1 0,-1-1,1 1,-1-1,0 1,0-1,3-3,32-33,-33 31,1 1,0 1,0-1,0 1,1 0,0 0,0 0,0 1,1 0,0 0,7-3,-13 6,0 1,0 0,-1 0,1 0,0-1,0 1,0 0,0 0,-1 0,1 0,0 0,0 1,0-1,-1 0,1 0,0 0,0 1,0-1,-1 0,1 1,0-1,-1 1,1-1,0 1,-1-1,1 1,-1-1,1 1,0 0,-1-1,1 1,-1 0,0-1,1 1,-1 0,0 0,1-1,-1 1,0 0,0 1,1 1,-1 0,0 0,0 0,0 0,0 0,-1 0,1 0,-1-1,0 1,-1 3,-14 27,-3-2,0 0,-2-1,-36 40,51-63,-53 61,-24 30,65-78,0 0,-2-1,0-1,-1-1,-25 16,5-2,-70 55,-176 128,213-164,-159 79,230-127,-15 6,-1 0,0-1,-22 5,37-10,1-1,-1-1,0 1,0 0,1-1,-1 0,0 0,0 0,0 0,0-1,1 1,-1-1,0 0,1 0,-1-1,0 1,1-1,0 1,-1-1,1 0,0-1,0 1,-5-5,7 6,-1-1,1 1,0 0,0 0,0-1,0 1,0-1,0 1,1-1,-1 1,0-1,1 0,-1 1,1-1,0 0,0 1,-1-1,1 0,0 0,0 1,0-1,1 0,-1 1,0-1,1 0,-1 1,1-1,0 0,-1 1,1-1,0 1,0-1,0 1,0 0,0-1,0 1,0 0,1 0,-1 0,0-1,3 0,5-3,0-1,1 2,-1-1,1 1,13-3,-14 4,166-49,-94 30,0-4,93-43,-159 61,-2-1,1 0,22-21,-24 19,0 1,0 1,0 0,27-13,14 1,0 3,1 2,1 3,107-12,-132 23,-16 1,-1 0,26-5,-35 5,-1 0,0 0,0 0,0 0,0-1,0 1,-1-1,1 0,0 0,-1 0,1 0,-1 0,0 0,1-1,-1 1,0-1,1-3,-36 28,4 7,1 1,2 1,1 2,1 0,-18 38,25-29,14-32,-1 0,0-1,0 1,-6 8,9-16,-1 0,1 0,-1 0,1 0,-1-1,1 1,-1 0,0-1,0 0,0 1,0-1,0 0,0 0,0 0,0 0,0-1,-1 1,1 0,0-1,-1 0,1 1,-4-1,4 0,0-1,0 1,0 0,0-1,0 1,0-1,0 0,0 0,0 0,0 0,0 0,1 0,-1 0,0-1,1 1,-3-3,-20-31,20 30,1-1,-1 0,0 1,0 0,-6-6,-1 3,1 1,-2 1,1 0,-1 0,0 1,0 1,0 0,0 1,-1 0,-21-2,-17 0,-67 3,86 2,-22-1,-95-14,128 12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09T09:36:04.400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28:02.971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794 80 1892 0 0,'7'-6'1085'0'0,"0"0"-1"0"0,0 0 0 0 0,-1-1 1 0 0,8-10-1 0 0,23-21 5139 0 0,-43 45-5073 0 0,-10 14-914 0 0,-133 150 660 0 0,-12 22-310 0 0,-75 95 236 0 0,212-256-749 0 0,-98 140 146 0 0,100-138-241 0 0,2 1-1 0 0,1 1 1 0 0,-15 44 0 0 0,28-65-137 0 0,-1-1 1 0 0,0 0 0 0 0,-1-1-1 0 0,-17 22 1 0 0,15-21-493 0 0,13-35-1586 0 0,0 1 0 0 0,-2 0 1 0 0,0-1-1 0 0,-4-28 0 0 0,0 23 1007 0 0,2-2-7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21:25.866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0 0 2176 0 0,'14'32'5619'0'0,"36"115"-4557"0"0,23 83-329 0 0,-44-142-337 0 0,-23-61-310 0 0,-5-23-75 0 0,-1 1 0 0 0,1-1 0 0 0,0 0 0 0 0,1 1-1 0 0,-1-1 1 0 0,1 0 0 0 0,3 7 0 0 0,-4-10-5 0 0,1 0 0 0 0,-1 1 0 0 0,1-1-1 0 0,-1 0 1 0 0,1 0 0 0 0,0-1 0 0 0,-1 1 0 0 0,1 0 0 0 0,0 0 0 0 0,0-1 0 0 0,-1 1-1 0 0,1-1 1 0 0,0 0 0 0 0,0 1 0 0 0,0-1 0 0 0,0 0 0 0 0,-1 0 0 0 0,1 0 0 0 0,0 0-1 0 0,0 0 1 0 0,0-1 0 0 0,0 1 0 0 0,-1-1 0 0 0,1 1 0 0 0,0-1 0 0 0,0 1 0 0 0,-1-1-1 0 0,1 0 1 0 0,0 0 0 0 0,-1 0 0 0 0,3-1 0 0 0,119-93-63 0 0,5-4-247 0 0,-58 49 104 0 0,-45 30-23 0 0,0 1-1 0 0,1 2 1 0 0,1 1-1 0 0,1 1 1 0 0,40-15-1 0 0,-30 9-5155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28:03.400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0 63 2940 0 0,'0'-7'946'0'0,"0"-27"1518"0"0,0 33-2341 0 0,0 0 0 0 0,0 0 0 0 0,0 0 0 0 0,0 0-1 0 0,0 0 1 0 0,0 0 0 0 0,0 0 0 0 0,1 0 0 0 0,-1 0 0 0 0,0 0 0 0 0,1 0-1 0 0,-1 0 1 0 0,0 0 0 0 0,1 0 0 0 0,-1 0 0 0 0,1 0 0 0 0,0 1-1 0 0,-1-1 1 0 0,1 0 0 0 0,0 0 0 0 0,1-1 0 0 0,1 4 79 0 0,0 0 1 0 0,-1 0-1 0 0,1 0 1 0 0,0 0-1 0 0,-1 1 0 0 0,1-1 1 0 0,-1 1-1 0 0,3 4 1 0 0,-4-6-158 0 0,96 136 1875 0 0,-29-38-1117 0 0,19 20-77 0 0,-3 0 374 0 0,123 132-1 0 0,-167-208-800 0 0,-13-13 29 0 0,44 38 0 0 0,-43-35 44 0 0,-25-29-315 0 0,0 1 0 0 0,0-1 0 0 0,1 0-1 0 0,-1 0 1 0 0,1-1 0 0 0,0 1 0 0 0,8 5 0 0 0,20-30-4764 0 0,-28 15 3995 0 0,22-36-3880 0 0,-21 33 3530 0 0,1 0 0 0 0,-1 0 0 0 0,2 1 0 0 0,12-15 0 0 0,-6 12 21 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28:03.799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891 3 1920 0 0,'-25'-1'5200'0'0,"21"0"-4916"0"0,0 1 0 0 0,0-1-1 0 0,0 1 1 0 0,1 0 0 0 0,-1 1 0 0 0,0-1-1 0 0,0 1 1 0 0,0-1 0 0 0,1 1 0 0 0,-1 0 0 0 0,0 0-1 0 0,1 1 1 0 0,-1-1 0 0 0,1 1 0 0 0,-1 0-1 0 0,1 0 1 0 0,0 0 0 0 0,-4 4 0 0 0,-25 18 11 0 0,2 2 0 0 0,1 1 0 0 0,-41 51 0 0 0,-70 107 268 0 0,34-41-151 0 0,13-20-675 0 0,-98 170 0 0 0,163-253-153 0 0,26-39 125 0 0,0 0-1 0 0,1-1 1 0 0,-1 1-1 0 0,0 0 1 0 0,0-1 0 0 0,0 0-1 0 0,0 1 1 0 0,-1-1-1 0 0,1 0 1 0 0,0 0-1 0 0,-1-1 1 0 0,1 1 0 0 0,0 0-1 0 0,-1-1 1 0 0,1 1-1 0 0,-1-1 1 0 0,-2 0-1 0 0,2-8-1118 0 0,1 3 1263 0 0,-3-9-582 0 0,0 0-1 0 0,1 0 1 0 0,1-1 0 0 0,-2-17 0 0 0,1-18-359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28:04.169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 50 2864 0 0,'1'-7'844'0'0,"0"3"-273"0"0,-1 1 0 0 0,1-1 0 0 0,0 0 1 0 0,0 1-1 0 0,1-1 0 0 0,2-5 0 0 0,-3 8-491 0 0,0 0 0 0 0,-1 0 0 0 0,1 0 0 0 0,0 1 0 0 0,0-1 0 0 0,0 0 0 0 0,0 0 0 0 0,0 1 0 0 0,0-1 0 0 0,0 1 0 0 0,0-1 0 0 0,0 1 0 0 0,0-1 0 0 0,0 1 0 0 0,0 0 0 0 0,0-1 0 0 0,0 1 0 0 0,0 0 0 0 0,0 0 1 0 0,0 0-1 0 0,1 0 0 0 0,-1 0 0 0 0,0 0 0 0 0,0 0 0 0 0,0 0 0 0 0,0 0 0 0 0,0 1 0 0 0,2 0 0 0 0,32 9 459 0 0,0 2 0 0 0,-1 2 0 0 0,-1 1 0 0 0,0 1-1 0 0,-1 2 1 0 0,48 35 0 0 0,-57-34-386 0 0,0 1-1 0 0,-1 1 1 0 0,-1 1 0 0 0,19 27-1 0 0,65 103 115 0 0,-77-110-293 0 0,5 12-539 0 0,-2 0 0 0 0,-3 2 0 0 0,29 83-1 0 0,-50-120-405 0 0,-2 0 0 0 0,0 0 0 0 0,-1 1 0 0 0,0-1 0 0 0,0 26 0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28:01.778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749 1 924 0 0,'0'0'1089'0'0,"0"45"8625"0"0,-6-31-9581 0 0,4-10-123 0 0,-6 16 47 0 0,-2-1 0 0 0,0 0 0 0 0,-1 0 0 0 0,-14 18 0 0 0,-366 476 1185 0 0,335-441-1091 0 0,-111 128 80 0 0,152-186-284 0 0,8-8-164 0 0,1 0 0 0 0,-1 1 0 0 0,1 0 0 0 0,-9 13-1 0 0,13-28-416 0 0,0 0-1 0 0,1 0 0 0 0,0 0 0 0 0,0 0 0 0 0,1 0 0 0 0,0-1 0 0 0,1 1 0 0 0,2-13 0 0 0,0-16-1409 0 0,-3 12 872 0 0,0 0-10 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28:02.178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0 1 2992 0 0,'9'12'6002'0'0,"9"25"-5290"0"0,-11-24-276 0 0,228 400 2016 0 0,-186-332-2191 0 0,-18-35-33 0 0,41 48-1 0 0,3 3 78 0 0,-32-39-122 0 0,-28-40-84 0 0,0 1 0 0 0,-2 0-1 0 0,0 1 1 0 0,-2 0-1 0 0,14 31 1 0 0,-20-39 499 0 0,-5-12-689 0 0,1 1-1 0 0,-1-1 1 0 0,0 1 0 0 0,1-1 0 0 0,-1 1 0 0 0,0-1-1 0 0,1 1 1 0 0,-1 0 0 0 0,0-1 0 0 0,0 1 0 0 0,0-1 0 0 0,1 1-1 0 0,-1 0 1 0 0,0-1 0 0 0,0 1 0 0 0,0-1 0 0 0,0 1-1 0 0,0 0 1 0 0,0-1 0 0 0,0 1 0 0 0,0-1 0 0 0,0 1 0 0 0,-1 0-1 0 0,1-1 1 0 0,0 1 0 0 0,0-1 0 0 0,0 1 0 0 0,-1 0-1 0 0,1-1 1 0 0,0 1 0 0 0,-1-1 0 0 0,1 1 0 0 0,0-1-1 0 0,-1 1 1 0 0,1-1 0 0 0,-1 1 0 0 0,1-1 0 0 0,-1 0 0 0 0,1 1-1 0 0,-1-1 1 0 0,1 0 0 0 0,-1 1 0 0 0,1-1 0 0 0,-1 0-1 0 0,1 0 1 0 0,-1 1 0 0 0,0-1 0 0 0,0 0 0 0 0,0 0-17 0 0,0 0 1 0 0,1 0 0 0 0,-1-1 0 0 0,1 1 0 0 0,-1 0 0 0 0,1-1 0 0 0,-1 1-1 0 0,0 0 1 0 0,1-1 0 0 0,-1 1 0 0 0,-2-4-750 0 0,3 3 750 0 0,0 1 0 0 0,-1-1-1 0 0,1 1 1 0 0,0-1 0 0 0,0 0 0 0 0,0 1 0 0 0,-1-1 0 0 0,1 0-1 0 0,0 1 1 0 0,0-1 0 0 0,0 1 0 0 0,0-1 0 0 0,0 0 0 0 0,1 0 0 0 0,-4-26-1710 0 0,3 20 1533 0 0,1 0-1 0 0,0-1 0 0 0,0 1 0 0 0,0 0 0 0 0,1 0 0 0 0,3-8 0 0 0,0 1-57 0 0,12-38-694 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28:04.620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719 1 3016 0 0,'-15'11'6330'0'0,"-3"20"-5216"0"0,12-20-534 0 0,-18 35-48 0 0,-283 487 2956 0 0,112-198-2268 0 0,166-279-1049 0 0,-29 76 106 0 0,31-66-754 0 0,26-63 290 0 0,0 0 1 0 0,-1 0-1 0 0,1-1 1 0 0,0 1-1 0 0,-1 0 1 0 0,0-1-1 0 0,0 1 1 0 0,1-1-1 0 0,-1 1 1 0 0,-1-1-1 0 0,1 0 1 0 0,0 0-1 0 0,-4 3 1 0 0,2-18-1499 0 0,2 1 790 0 0,-1-1 0 0 0,2 0-1 0 0,0 0 1 0 0,0 1 0 0 0,3-26-1 0 0,-2 12 278 0 0,0-60-1707 0 0,0 35 1085 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28:04.975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0 110 2308 0 0,'0'-5'924'0'0,"0"-67"5399"0"0,4 66-5882 0 0,13-18 5 0 0,-16 24-422 0 0,-1-1 0 0 0,1 1 0 0 0,0 0 0 0 0,-1-1 0 0 0,1 1 0 0 0,0 0 0 0 0,0 0 0 0 0,-1 0 0 0 0,1-1 0 0 0,0 1 0 0 0,0 0 0 0 0,-1 0 0 0 0,1 0 0 0 0,0 0 1 0 0,0 1-1 0 0,-1-1 0 0 0,1 0 0 0 0,0 0 0 0 0,0 0 0 0 0,-1 0 0 0 0,1 1 0 0 0,0-1 0 0 0,-1 0 0 0 0,1 1 0 0 0,0-1 0 0 0,-1 1 0 0 0,1-1 0 0 0,0 1 0 0 0,-1-1 0 0 0,1 1 0 0 0,-1-1 1 0 0,1 1-1 0 0,-1-1 0 0 0,1 2 0 0 0,1 0 90 0 0,5 2 65 0 0,-1 1-1 0 0,0 1 0 0 0,0-1 1 0 0,0 1-1 0 0,8 12 0 0 0,-3-4-4 0 0,40 55 548 0 0,-9-9-220 0 0,119 178 779 0 0,-65-88-720 0 0,99 129 97 0 0,-113-181-763 0 0,-61-75-568 0 0,4 7-4584 0 0,-34-24 3315 0 0,8-5 1664 0 0,-1-1 1 0 0,1 1-1 0 0,-1-1 1 0 0,1 1 0 0 0,-1-1-1 0 0,1 0 1 0 0,-3 0-1 0 0,1-2-200 0 0,-1-1-1 0 0,0-1 1 0 0,1 1-1 0 0,0 0 1 0 0,0-1-1 0 0,-5-7 1 0 0,0-5-594 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28:08.184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2601 1849 888 0 0,'0'0'6933'0'0,"6"-5"-6540"0"0,21-16-20 0 0,-19 11 759 0 0,-10 5-562 0 0,1 4-538 0 0,0 1-1 0 0,1 0 0 0 0,-1 0 1 0 0,0 0-1 0 0,0 0 0 0 0,1-1 1 0 0,-1 1-1 0 0,0 0 1 0 0,1 0-1 0 0,-1 1 0 0 0,0-1 1 0 0,0 0-1 0 0,1 0 1 0 0,-1 0-1 0 0,0 0 0 0 0,0 1 1 0 0,1-1-1 0 0,-1 0 1 0 0,-1 1-1 0 0,-25 15 268 0 0,-1-2 0 0 0,-1-1 0 0 0,-42 14 0 0 0,52-20-237 0 0,-196 66 345 0 0,154-54-209 0 0,-2-2 0 0 0,-103 14 0 0 0,102-21-94 0 0,-46 3 80 0 0,-1-4 1 0 0,-149-9-1 0 0,109-2-74 0 0,-127 2 52 0 0,271 0-153 0 0,0 0 0 0 0,0-1 0 0 0,1 0-1 0 0,-1 0 1 0 0,0 0 0 0 0,1-1 0 0 0,-1 0-1 0 0,1 0 1 0 0,0-1 0 0 0,-10-4 0 0 0,-40-16 40 0 0,18 12-1 0 0,0-2-1 0 0,1-1 1 0 0,0-2 0 0 0,2-2-1 0 0,-38-23 1 0 0,-117-75 177 0 0,27 20-73 0 0,136 78-93 0 0,1-2 0 0 0,0 0 1 0 0,-38-42-1 0 0,56 54-39 0 0,0-1 0 0 0,1 1 0 0 0,0-1 0 0 0,1-1 1 0 0,0 1-1 0 0,0-1 0 0 0,1 0 0 0 0,1-1 0 0 0,-1 1 1 0 0,1-1-1 0 0,1 0 0 0 0,0 0 0 0 0,1 0 0 0 0,0 0 0 0 0,1 0 1 0 0,0 0-1 0 0,1-1 0 0 0,0 1 0 0 0,0 0 0 0 0,1-1 1 0 0,4-15-1 0 0,3-6-13 0 0,2 0 1 0 0,0 0-1 0 0,3 1 1 0 0,0 1-1 0 0,2 0 1 0 0,2 1-1 0 0,22-31 1 0 0,19-10-16 0 0,4 3 0 0 0,3 3 0 0 0,2 3 0 0 0,110-78 0 0 0,-19 34 34 0 0,190-97-1 0 0,-227 144-59 0 0,2 6 1 0 0,2 5-1 0 0,2 5 0 0 0,185-36 0 0 0,-222 63 37 0 0,1 3 0 0 0,0 4 0 0 0,120 5 0 0 0,-187 5-8 0 0,0 1-1 0 0,0 1 1 0 0,0 1 0 0 0,0 1 0 0 0,-1 1 0 0 0,28 11 0 0 0,-27-9 4 0 0,33 12-3 0 0,-2 3 0 0 0,0 2 0 0 0,-2 2 0 0 0,-1 3-1 0 0,-1 2 1 0 0,-1 2 0 0 0,-2 3 0 0 0,-2 1 0 0 0,-2 2 0 0 0,62 71 0 0 0,-74-71 12 0 0,-1 1-1 0 0,-2 2 1 0 0,-2 1 0 0 0,-2 1 0 0 0,32 82 0 0 0,-27-45 7 0 0,-3 1 1 0 0,23 134-1 0 0,-44-171 59 0 0,1 91 1 0 0,-8-110-63 0 0,-1-1 1 0 0,-1 1 0 0 0,-1-1 0 0 0,-2 0-1 0 0,-12 36 1 0 0,14-50-11 0 0,-7 24 10 0 0,-3-1 0 0 0,0 0-1 0 0,-3-1 1 0 0,0 0-1 0 0,-3-2 1 0 0,-44 59-1 0 0,35-57 3 0 0,-2-2-1 0 0,-1 0 0 0 0,-2-2 1 0 0,0-2-1 0 0,-49 30 0 0 0,29-23 13 0 0,-3-2 0 0 0,0-2 0 0 0,-92 33-1 0 0,94-45 14 0 0,0-3 0 0 0,-1-2 0 0 0,0-2 0 0 0,-1-3 0 0 0,-94 2 0 0 0,113-11 39 0 0,-1-2-1 0 0,-64-11 1 0 0,-64-34-15 0 0,166 47-63 0 0,-32-12 29 0 0,1 0 0 0 0,-1-2 1 0 0,2-2-1 0 0,0-1 0 0 0,1-1 0 0 0,1-1 1 0 0,1-2-1 0 0,0-1 0 0 0,-25-27 0 0 0,27 21-9 0 0,0-1 0 0 0,2-2-1 0 0,2-1 1 0 0,0 0 0 0 0,2-2 0 0 0,2 0-1 0 0,-27-71 1 0 0,11 11 29 0 0,5 0-1 0 0,-24-143 1 0 0,50 210-77 0 0,1-1-1 0 0,3-50 1 0 0,0 17-15 0 0,0 41 43 0 0,1 0 0 0 0,0 1 0 0 0,1-1 0 0 0,2 1-1 0 0,11-34 1 0 0,-12 39 3 0 0,8-22 17 0 0,2 1 0 0 0,0 1 0 0 0,3 1 0 0 0,1 0 0 0 0,23-33-1 0 0,-11 27-18 0 0,1 1 0 0 0,2 2 0 0 0,43-38 0 0 0,-31 35-6 0 0,1 2 1 0 0,2 3 0 0 0,1 1 0 0 0,2 2-1 0 0,1 3 1 0 0,1 2 0 0 0,2 2 0 0 0,0 3-1 0 0,1 2 1 0 0,103-20 0 0 0,-86 31 25 0 0,145 3 0 0 0,-132 5-70 0 0,-66 1 43 0 0,-1 1 0 0 0,1 1 0 0 0,-1 0 0 0 0,1 1 0 0 0,-1 1 0 0 0,-1 1 0 0 0,34 15 0 0 0,-28-11 6 0 0,13 4-10 0 0,-2 2-1 0 0,0 2 0 0 0,0 1 1 0 0,-2 1-1 0 0,61 49 1 0 0,-78-53 7 0 0,0-1-1 0 0,-1 2 1 0 0,-1 0 0 0 0,-1 0 0 0 0,0 1-1 0 0,-1 1 1 0 0,-1 0 0 0 0,-1 1 0 0 0,-1 0 0 0 0,-1 1-1 0 0,9 31 1 0 0,-10-22 14 0 0,-1 2 0 0 0,-2-1 0 0 0,-1 0-1 0 0,-1 1 1 0 0,-2 0 0 0 0,-1-1 0 0 0,-2 1 0 0 0,-1-1-1 0 0,-1 0 1 0 0,-15 49 0 0 0,8-48-8 0 0,-1-1 1 0 0,-1-1-1 0 0,-2 0 1 0 0,-1-1-1 0 0,-22 28 1 0 0,-6 0-13 0 0,-59 56 0 0 0,38-49-5 0 0,-2-3 0 0 0,-76 52 1 0 0,-165 85 80 0 0,262-171-76 0 0,-1-3 0 0 0,-1-1 0 0 0,-2-3 0 0 0,0-1 1 0 0,-1-3-1 0 0,0-3 0 0 0,-1-1 0 0 0,-1-3 0 0 0,1-3 1 0 0,-67 1-1 0 0,105-8 8 0 0,0 0 1 0 0,-1-1-1 0 0,1-1 0 0 0,0 0 1 0 0,0-1-1 0 0,1 0 0 0 0,-1-1 1 0 0,-24-13-1 0 0,19 8-4 0 0,-3-1 13 0 0,0-1-1 0 0,1-1 1 0 0,1-1-1 0 0,0 0 1 0 0,1-2-1 0 0,1-1 1 0 0,1 0-1 0 0,0-1 1 0 0,-19-26-1 0 0,7 2 23 0 0,1-1 1 0 0,2-2-1 0 0,-26-58 0 0 0,33 60-7 0 0,2-1 0 0 0,2 0-1 0 0,-15-68 1 0 0,24 80-28 0 0,3 0 0 0 0,0-1 0 0 0,2 0 0 0 0,2 0 0 0 0,1 0 0 0 0,6-40 0 0 0,0 28-50 0 0,2 1-1 0 0,28-84 1 0 0,-19 85 9 0 0,2 2 1 0 0,1 0 0 0 0,2 1 0 0 0,2 2 0 0 0,2 0-1 0 0,1 2 1 0 0,1 1 0 0 0,3 1 0 0 0,66-56 0 0 0,-46 50 2 0 0,2 1 0 0 0,1 4 0 0 0,2 1 1 0 0,2 3-1 0 0,0 3 0 0 0,80-26 0 0 0,-93 39 15 0 0,1 3 0 0 0,0 2 0 0 0,1 1 1 0 0,0 3-1 0 0,0 2 0 0 0,54 2 0 0 0,-81 3 15 0 0,1 1 1 0 0,-1 1 0 0 0,1 1-1 0 0,-1 0 1 0 0,-1 2 0 0 0,1 0-1 0 0,-1 2 1 0 0,0 0-1 0 0,25 14 1 0 0,-34-16 2 0 0,9 4-45 0 0,0 0 0 0 0,-1 1 0 0 0,-1 1-1 0 0,0 1 1 0 0,0 1 0 0 0,-1 0-1 0 0,-1 2 1 0 0,-1-1 0 0 0,0 2-1 0 0,-1 0 1 0 0,-1 1 0 0 0,0 0-1 0 0,-2 1 1 0 0,0 0 0 0 0,-1 1 0 0 0,-1 0-1 0 0,0 0 1 0 0,-2 1 0 0 0,-1 0-1 0 0,6 31 1 0 0,-7-30-39 0 0,1 5-66 0 0,-2 0 0 0 0,0 0 0 0 0,-1 0 0 0 0,-2 1 0 0 0,-1-1 0 0 0,-1 0 0 0 0,-5 30 1 0 0,-44 234-2000 0 0,31-211 1248 0 0,-3-1 1 0 0,-38 84-1 0 0,9-52-486 0 0,-98 151 0 0 0,-91 88-788 0 0,117-178 1170 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28:12.908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794 377 2484 0 0,'0'-45'1527'0'0,"12"29"-855"0"0,33-50-27 0 0,-43 63-557 0 0,0 0 1 0 0,-1 0-1 0 0,1 0 0 0 0,-1 0 1 0 0,1 0-1 0 0,-1 0 0 0 0,0 0 1 0 0,0 0-1 0 0,-1-1 1 0 0,1 1-1 0 0,-1 0 0 0 0,1-1 1 0 0,-1 1-1 0 0,-1-6 0 0 0,2-6 394 0 0,-1-17 556 0 0,0 29-568 0 0,0-2 28 0 0,0-116 3290 0 0,0 120-3774 0 0,0 1-1 0 0,0-1 0 0 0,0 0 1 0 0,0 0-1 0 0,0 0 0 0 0,-1 0 1 0 0,1 0-1 0 0,0 0 0 0 0,-1 1 1 0 0,1-1-1 0 0,-1 0 1 0 0,1 0-1 0 0,0 1 0 0 0,-1-1 1 0 0,0 0-1 0 0,1 0 0 0 0,-1 1 1 0 0,1-1-1 0 0,-1 1 0 0 0,0-1 1 0 0,1 0-1 0 0,-1 1 1 0 0,0-1-1 0 0,0 1 0 0 0,0 0 1 0 0,1-1-1 0 0,-1 1 0 0 0,0 0 1 0 0,0-1-1 0 0,0 1 0 0 0,0 0 1 0 0,0 0-1 0 0,1 0 1 0 0,-1 0-1 0 0,0 0 0 0 0,0 0 1 0 0,0 0-1 0 0,0 0 0 0 0,0 0 1 0 0,0 0-1 0 0,0 0 0 0 0,1 1 1 0 0,-1-1-1 0 0,0 0 1 0 0,-1 1-1 0 0,-16 14 75 0 0,1 1 0 0 0,0 0 1 0 0,1 1-1 0 0,-19 27 0 0 0,4-6-12 0 0,-155 190 130 0 0,-155 176 180 0 0,302-359-542 0 0,21-23-381 0 0,-1-2 0 0 0,-22 20 0 0 0,36-34 43 0 0,-13-44-6283 0 0,14 0 5725 0 0,-5-43-658 0 0,-12-15 637 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28:13.263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3 56 1708 0 0,'-1'-15'1287'0'0,"1"13"-1002"0"0,-1-1-1 0 0,1 0 0 0 0,0 0 0 0 0,0 1 1 0 0,0-1-1 0 0,0 0 0 0 0,1 0 1 0 0,-1 1-1 0 0,1-1 0 0 0,1-4 1 0 0,-2 6-226 0 0,1 1 0 0 0,-1-1 0 0 0,0 1 0 0 0,1-1 0 0 0,-1 1 0 0 0,1-1 1 0 0,-1 1-1 0 0,1 0 0 0 0,-1-1 0 0 0,1 1 0 0 0,0 0 0 0 0,-1-1 1 0 0,1 1-1 0 0,-1 0 0 0 0,1 0 0 0 0,0-1 0 0 0,-1 1 0 0 0,1 0 0 0 0,-1 0 1 0 0,1 0-1 0 0,1 0 0 0 0,25 7 933 0 0,-1 7-641 0 0,1 0 1 0 0,-2 2-1 0 0,0 1 1 0 0,31 28-1 0 0,92 95 587 0 0,-72-65-556 0 0,39 36-91 0 0,208 187-893 0 0,-249-236 269 0 0,148 115-2757 0 0,-116-107 623 0 0,129 62 0 0 0,-166-100 1422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21:27.297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38 431 1848 0 0,'0'0'2917'0'0,"-6"0"-2112"0"0,-26 0 2625 0 0,33-8-3142 0 0,1-3-227 0 0,1 1 1 0 0,0-1-1 0 0,1 1 0 0 0,0 0 1 0 0,1 0-1 0 0,-1 0 0 0 0,2 1 0 0 0,0-1 1 0 0,0 1-1 0 0,0 1 0 0 0,12-13 1 0 0,19-17 210 0 0,45-38 1 0 0,-37 36-89 0 0,-18 14-384 0 0,2 1-1 0 0,0 1 1 0 0,50-30 0 0 0,-75 51-68 0 0,8-4-639 0 0,-47 31-6570 0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08T03:03:38.758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1,'104'189,"-60"-114,-34-60,0 0,22 22,-4-4,-20-22,2 2,0 0,1-1,1 0,17 15,-28-27,0 1,-1-1,1 1,-1-1,1 0,0 1,0-1,-1 0,1 0,0 1,-1-1,1 0,0 0,0 0,-1 0,1 0,0 0,0 0,0 0,-1 0,1 0,0-1,-1 1,1 0,0 0,0-1,-1 1,1 0,0-1,-1 1,1-1,-1 1,1-1,-1 1,1-1,-1 1,1-1,-1 0,1 1,-1-1,1 0,-1 1,0-1,0 0,1 1,-1-1,0 0,0 0,0 1,0-1,0 0,0-1,5-47,-5 44,1-21,1-7,-2 0,-5-52,0 76,-2 16,-1 19,4 6,1 0,3 35,0-63,1-29,1 8,-2 0,0 0,0 0,-7-33,2 37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08T03:05:18.302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1137 1943,'248'-54,"-128"24,-15 6,227-44,-326 67,-1 0,0 0,0 0,1 0,-1 1,0 0,0 0,1 0,-1 1,0 0,1 0,-1 0,9 4,-13-5,0 1,-1-1,1 1,-1-1,1 1,-1 0,1-1,-1 1,0-1,1 1,-1 0,0-1,1 1,-1 0,0 0,0-1,0 1,1 0,-1 0,0-1,0 1,0 0,0-1,0 1,-1 0,1 0,0-1,0 1,0 0,-1 0,1-1,0 1,-1 0,1-1,0 1,-2 0,-22 24,-7-5,-2-1,0-1,0-2,-2-1,-48 13,71-24,-365 111,168-53,-233 60,435-121,1 1,0-1,-1 0,1 0,-10-1,16 0,0 0,0 0,0 0,-1 0,1 0,0 0,0-1,0 1,0 0,0 0,0 0,0-1,-1 1,1 0,0 0,0 0,0-1,0 1,0 0,0 0,0 0,0-1,0 1,0 0,0 0,0 0,0-1,0 1,0 0,0 0,0 0,1-1,-1 1,0 0,0 0,0 0,0-1,0 1,0 0,0 0,1 0,-1 0,0 0,0-1,0 1,1 0,-1 0,0 0,0 0,0 0,0 0,1 0,-1 0,30-23,238-130,22 16,-201 97,362-152,-384 162,-57 21,-10 8,0 1,0 0,0 0,0 0,0-1,0 1,0 0,0 0,0-1,0 1,0 0,0 0,0 0,0-1,0 1,0 0,0 0,0 0,0 0,-1-1,1 1,0 0,0 0,0 0,0 0,0 0,-1-1,1 1,0 0,0 0,0 0,-1 0,1 0,0 0,0 0,0 0,-1 0,1 0,0 0,-14-3,1 1,-1 1,1 1,-1 0,1 0,-1 2,-19 3,-11 1,-1032 138,596-74,385-59,90-10,0-1,0 0,0 0,0-1,0 1,-7-3,11 3,1 0,0 0,0 0,-1 0,1 0,0-1,0 1,0 0,-1 0,1 0,0 0,0 0,0-1,-1 1,1 0,0 0,0-1,0 1,0 0,-1 0,1 0,0-1,0 1,0 0,0-1,0 1,0 0,0 0,0-1,0 1,0 0,0 0,0-1,0 1,0 0,0 0,0-1,0 1,0 0,17-16,49-25,96-43,-84 45,-77 38,485-229,-365 187,-107 38,-16 4,-28 7,12-3,-52 8,-98 3,163-14,1 0,0 0,-1 0,1 0,0-1,0 0,-1 0,1 0,0 0,0-1,0 1,0-1,0 0,0 0,1-1,-5-2,6 2,0 1,0-1,1 0,-1 1,1-1,0 0,0 0,0 0,0 0,0 0,1 0,-1 0,1 0,0 0,0 0,0-1,0 1,0 0,1 0,-1 0,1 0,2-5,0-3,1 1,0 0,1 0,0 0,0 1,1 0,10-13,6-3,29-25,-6 5,-43 44,-1-1,1 1,-1-1,0 0,1 0,-1 1,0-1,0 0,-1 0,1 0,0 0,-1 0,1 0,-1 0,1 0,-1-1,0 1,0 0,0 0,0 0,-1 0,0-4,-1-1,-1 0,0 0,0 0,-1 1,-5-8,-12-25,18 32,1-1,0 0,0 0,1 0,0 0,0-1,1 1,0 0,0 0,1 0,2-9,3-7,1 1,12-31,-10 34,-1-1,-2 0,7-33,-12 45,0 0,0-1,-1 1,0 0,-1-1,0 1,0 0,-1 0,0 0,-1 0,0 0,0 0,-1 1,0-1,-1 1,1 0,-2 0,1 1,-1 0,-10-11,-3 0,-2 1,0 0,-42-25,47 32,1-2,1 1,-1-2,2 0,-22-27,22 24,-1 0,-1 1,0 1,-22-16,22 21,8 5,1 0,-1 0,1-1,0 0,-10-10,15 13,0 1,0 0,1 0,-1-1,0 1,1 0,-1-1,1 1,-1 0,1-1,-1 1,1-1,0 1,0-1,0 1,0-1,0 1,0-1,0 1,1-1,-1 1,0-1,1 1,-1 0,1-1,0 1,-1 0,1-1,0 1,0 0,0 0,0 0,0 0,0 0,0 0,2-2,7-6,2 1,-1-1,1 2,0 0,1 0,0 1,0 1,22-7,1 2,0 2,41-4,24 5,140 8,-86 3,198-4,-327 1,-1 1,0 2,0 0,0 2,0 1,32 14,67 46,-101-57,0-1,0-1,1-1,32 5,42 11,-69-15,0 0,45 4,41-2,-49-2,0-3,0-3,93-9,-125 2,15 0,-1-3,90-26,-133 32,37-11,-40 13,0-1,0 0,0 1,0 0,0-1,0 1,0 0,1 0,-1 0,0 1,0-1,0 0,0 1,0-1,3 2,-7-1,1 0,0 0,-1 0,1 0,0 0,-1 0,1 0,-1-1,1 1,-1-1,1 1,-1-1,0 1,-2-1,-66 14,-1-2,-104 2,-153-14,187-2,-159-25,16 0,268 27,-499 1,406 13,86-9,1-1,0-1,-1-2,1 0,-1-1,-34-5,40-1,17 6,0 0,0 0,0 0,0 0,0-1,0 1,0 0,-1 0,1 0,0 0,0 0,0 0,0-1,0 1,0 0,0 0,0 0,0 0,0 0,0-1,0 1,0 0,0 0,0 0,0 0,0 0,0-1,0 1,0 0,0 0,0 0,0 0,0 0,0-1,0 1,0 0,1 0,-1 0,0 0,0 0,0 0,0-1,0 1,0 0,0 0,1 0,-1 0,3-1,0-1,0 1,0 0,0 0,0 1,0-1,0 0,4 1,20-2,1 2,37 5,589 80,2 32,-627-112,271 48,502 25,-778-78,-5 0,0 1,23 4,-41-5,1 0,-1 1,0-1,0 0,1 1,-1-1,0 1,0-1,1 1,-1-1,0 1,0 0,0 0,0 0,0 0,0-1,0 1,1 2,-2-2,1 0,-1 0,0-1,0 1,0 0,0 0,0 0,0 0,0 0,0 0,0-1,0 1,0 0,-1 0,1 0,0 0,-1-1,1 1,-1 0,1 0,-1 0,-3 4,0 0,0-1,0 1,-1-1,0 0,-9 6,-27 15,-1-3,0-1,-70 22,-145 29,-288 24,286-55,-352 50,128-21,404-55,-25 3,92-19,12-2,22-9,53-16,83-19,92-11,-170 41,1186-223,-1068 209,-149 18,-37 3,-19 2,-26-3,-32-1,-1 3,-85-1,69 6,-1003-24,1066 29,-28-2,45 1,0 0,-1 0,1-1,0 1,0-1,0 1,0-1,-1 0,1 0,0 0,0 0,0 0,1-1,-4-1,5 2,0 1,-1-1,1 1,0 0,0-1,0 1,-1-1,1 1,0-1,0 1,0-1,0 1,0-1,0 1,0-1,0 1,0-1,0 1,0-1,1 1,-1-1,0 1,0-1,0 1,1-1,-1 1,0 0,0-1,1 1,-1-1,0 1,1 0,-1-1,1 1,-1 0,0-1,1 1,-1 0,1-1,7-4,1-1,-1 1,1 1,0-1,0 1,14-4,66-13,-59 14,81-15,1 4,165-5,-251 25,-26-2,0 0,0 0,0 0,0 0,0 0,0 0,1 0,-1 0,0 0,0 1,0-1,0 0,0 0,0 0,0 0,0 0,0 0,0 0,0 0,0 0,0 1,0-1,0 0,0 0,0 0,0 0,0 0,0 0,0 0,0 0,0 1,0-1,0 0,0 0,0 0,0 0,0 0,0 0,0 0,0 0,0 1,0-1,0 0,0 0,0 0,0 0,-1 0,1 0,0 0,0 0,0 0,0 0,0 0,0 0,0 0,0 0,-1 0,-16 9,-19 4,-2-2,-56 10,65-15,-1512 263,1467-262,73-7,0 0,0 0,0 0,0 0,0-1,0 1,0 0,0 0,0 0,0-1,0 1,0-1,0 1,0 0,0-1,-1-1,2 2,0 0,-1-1,1 1,0-1,0 1,0 0,0-1,0 1,0-1,0 1,0 0,0-1,0 1,0-1,0 1,1 0,-1-1,0 1,0 0,0-1,0 1,1-1,-1 1,0 0,0 0,1-1,-1 1,26-22,14-1,1 2,0 2,2 2,0 1,1 2,67-11,-98 22,-7 1,0 1,0 0,0 0,0 0,0 0,0 1,0 0,11 2,-15 1,-10 2,-19 5,0-2,0-1,-48 7,16-4,48-7,-25 4,35-7,0 0,-1 0,1 1,-1-1,1 0,0 0,-1 0,1 0,0-1,-1 1,1 0,-1-1,1 1,0-1,0 1,-1-1,0 0,2 0,0 1,0-1,0 0,0 1,0-1,0 0,0 1,0-1,0 1,1-1,-1 0,0 1,0-1,1 1,-1-1,0 1,1-1,-1 1,1-1,-1 1,0-1,1 1,-1 0,1-1,-1 1,1 0,0-1,-1 1,1 0,-1 0,1 0,0-1,26-13,1 2,0 1,1 0,0 3,37-8,-6 2,-49 11,366-84,-354 83,0 1,0 0,1 2,25 2,-43 0,1 0,-1 0,0 1,0-1,0 1,0 0,0 1,9 5,-12-6,0 0,0 1,0-1,-1 1,1-1,-1 1,0 0,0 0,0 0,0 0,0 0,-1 0,1 0,-1 1,0-1,1 6,-1 0,0-1,-1 0,0 1,0-1,-1 0,0 1,0-1,-1 0,0 0,-1 0,1 0,-8 12,-4 7,-1-1,-22 28,-3-1,-3-1,-72 67,-111 77,198-173,-1 5,27-23,15-6,189-55,1168-261,-1322 307,180-26,-224 35,0 1,0 0,0 0,0 0,0 0,0 0,-1 1,1 0,0 0,0 0,5 3,-8-4,-1 0,0 1,1-1,-1 0,0 1,1-1,-1 0,0 1,0-1,0 1,1-1,-1 0,0 1,0-1,0 1,0-1,0 1,0-1,0 0,0 1,0-1,0 1,0-1,0 1,0-1,0 1,0-1,-1 0,1 1,0-1,0 1,0-1,-1 1,-1 2,0 0,-1 0,1-1,-1 1,1-1,-1 1,-4 2,-21 13,-48 24,-104 43,-630 244,415-174,176-67,-472 196,616-253,72-30,10-5,46-21,126-52,90-32,833-234,32 111,-1092 225,184-24,-220 30,0 1,0 0,-1 0,1 0,0 0,0 1,9 3,-15-4,1 0,-1 0,1 0,-1 1,0-1,1 0,-1 0,1 1,-1-1,0 0,1 1,-1-1,0 0,0 1,1-1,-1 0,0 1,0-1,0 1,1-1,-1 0,0 1,0-1,0 1,0-1,0 1,-8 15,-2-7,-1 0,1 0,-2 0,-21 11,-61 28,60-32,-596 249,390-171,213-83,-432 169,383-156,76-23,-1-1,1 0,0 0,-1 0,1 0,0 0,-1 0,1 1,0-1,-1 0,1 0,0 0,-1 0,1 0,0 0,-1 0,1-1,0 1,-1 0,1 0,0 0,0 0,-1 0,1 0,0-1,-1 1,1 0,0 0,0 0,-1-1,1 1,0 0,-1-1,12-11,29-14,1 3,1 1,66-25,-79 34,779-268,29 61,-743 197,-76 19,432-96,-388 93,-61 7,-1 0,0 0,1 0,-1-1,0 1,1 0,-1 0,1 0,-1 0,0 0,1 0,-1 0,0 0,1 0,-1 0,0 0,1 1,-1-1,0 0,1 0,-1 0,0 0,1 0,-1 1,0-1,1 0,-1 0,0 1,0-1,1 0,-1 0,0 1,0-1,0 0,1 1,-1-1,0 0,0 1,0-1,0 0,0 1,0-1,0 0,0 1,1-1,-1 0,0 1,-1-1,1 1,0-1,0 0,0 1,0-1,0 0,0 1,0-1,0 0,-1 1,1-1,0 0,0 0,0 1,-1-1,1 0,0 1,0-1,-1 0,-6 6,0 0,0-1,-1-1,1 1,-11 4,-572 247,380-171,-749 327,921-396,82-36,330-119,23 20,-349 106,983-270,-881 250,-118 22,-32 10,0 1,0 0,1 0,-1 0,0 0,0-1,1 1,-1 0,0 0,0-1,0 1,1 0,-1 0,0-1,0 1,0 0,0 0,0-1,0 1,1 0,-1-1,0 1,0 0,0-1,0 1,0 0,0 0,0-1,0 1,0-1,-14-9,-312-117,261 109,46 15,1-2,0 0,0-1,-25-13,39 17,0 0,0-1,0 1,1-1,-1 0,1 0,-1-1,1 1,0 0,1-1,-1 0,1 0,-1 0,1 0,0 0,1 0,-1-1,1 1,0 0,0-1,0 1,0-1,1-5,0 7,0-1,1 1,-1-1,1 1,0-1,0 1,0 0,1-1,-1 1,1 0,-1 0,1 0,0 0,1 0,-1 1,0-1,1 1,4-5,6-3,1 1,27-15,-26 16,61-34,3 3,1 4,1 3,2 4,127-25,-206 54,-11 5,-24 10,-54 16,-1-4,-108 22,-186 17,-401 41,737-103,40-6,11-5,17-9,622-322,-606 316,-36 17,-6 3,-16 5,-27 8,-81 26,-360 127,439-148,34-16,18-8,27-11,128-41,179-41,-235 71,831-197,-897 219,0 1,44 0,-67 4,1-1,-1 0,0-1,-1-1,1 0,25-14,5-1,-29 13,-1-2,18-11,21-11,3-3,-30 16,-26 19,-1 0,1 0,-1 0,1 0,-1 0,0 0,1 0,-1 0,0 0,0 0,0 0,0 0,1 1,-2-1,1 0,0 0,0 1,-5 52,-1 0,-4 0,-1-1,-3-1,-32 82,23-85,-55 88,23-44,49-81,-1 0,0-1,0 0,-1 0,-1-1,0 0,0 0,-1-1,0 0,-18 11,-28 18,-22 15,-92 47,-239 92,388-183,8-2,-1-1,1 0,-1-1,0-1,-1 0,-21 2,34-6,0 0,0 0,0 0,0 0,0 0,0 0,0-1,0 1,0-1,0 1,0-1,1 0,-1 0,0 0,0 0,1 0,-1 0,0 0,1-1,0 1,-1 0,1-1,0 1,-1-1,1 0,0 1,0-1,0 0,1 0,-1 0,0 1,1-1,-1 0,1 0,-1 0,1 0,0 0,0 0,0-3,1-2,-1 1,1-1,0 1,0 0,1 0,0-1,0 1,0 0,1 1,0-1,5-7,12-11,2 1,0 1,1 1,28-19,-1 0,-23 19,1 0,1 2,1 1,1 2,45-19,10-9,-85 44,-1-1,1 1,0-1,-1 1,1 0,-1-1,1 1,0 0,-1 0,1 0,0-1,0 1,-1 0,1 0,0 0,-1 0,1 0,0 0,0 0,-1 0,1 0,0 1,-1-1,1 0,0 0,-1 1,1-1,0 0,0 1,-1 0,1 0,-1 0,1 1,-1-1,1 0,-1 0,0 0,0 0,0 0,0 1,0-1,0 0,0 0,0 0,0 2,-2 4,1-1,-1 1,0-1,0 0,-5 8,-26 25,28-34,0 0,1 0,-1 0,1 1,-7 11,11-17,0 0,0 0,0 0,0 0,0 0,0 0,0-1,0 1,0 0,1 0,-1 0,0 0,0 0,0 0,0 0,0 0,0 0,0 0,1 0,-1 0,0 0,0 0,0 0,0 0,0 0,0 0,0 0,1 0,-1 0,0 0,0 0,0 0,0 0,0 0,0 0,1 0,-1 0,0 0,0 0,0 0,0 0,0 0,0 0,0 0,0 0,0 1,1-1,-1 0,0 0,0 0,0 0,0 0,0 0,0 0,0 0,0 1,0-1,0 0,0 0,0 0,0 0,0 0,0 1,32-17,35-22,-1-1,-49 31,320-189,-274 157,-55 36,-9 6,-32 22,-31 20,-1-3,-134 62,319-165,-75 39,364-164,-401 184,1-1,1 0,-1 1,1 0,0 1,13-2,-22 4,1 0,-1 0,0 0,1 0,-1 0,1 0,-1 1,1-1,-1 0,1 1,-1 0,0-1,1 1,-1 0,0-1,0 1,1 0,-1 0,0 0,0 0,0 0,0 0,0 0,0 1,-1-1,1 0,0 1,-1-1,1 0,-1 1,1-1,-1 0,1 1,-1-1,0 1,0-1,0 1,0-1,0 1,0-1,0 1,-1 1,-1 11,-1 1,0-1,-1 0,-1 0,0 0,-1 0,0-1,-13 18,-3 13,-3 3,-32 46,23-49,23-31,0 1,-9 16,10-15,-1 0,0-1,-1 0,0-1,-1 0,-1-1,-23 16,-116 64,114-70,-72 34,-3-5,-159 49,7-27,179-52,-22 1,0-5,-132 4,164-11,0 3,1 3,-85 31,47-14,11-13,46-11,45-7,0 0,0-1,0 0,-24-2,32 1,-1-1,1 0,-1 0,1 0,0-1,0 1,0-1,0 0,0 0,0 0,0-1,0 1,1-1,0 0,-1 0,-3-5,6 7,1 1,-1-1,1 1,-1-1,1 1,-1-1,1 1,-1-1,1 0,0 1,-1-1,1 0,0 1,0-1,-1 0,1 1,0-1,0 0,0 1,0-1,0 0,0 0,0 1,0-1,0 0,0 1,0-1,1 0,-1 0,0 1,0-1,1 0,-1 1,0-1,1 1,-1-1,1 0,-1 1,1-1,-1 1,1-1,-1 1,1 0,-1-1,1 1,0-1,-1 1,1 0,0-1,-1 1,1 0,0 0,-1 0,1 0,0 0,-1-1,2 2,48-4,228 31,-129-9,-11-3,250 20,-306-33,0-3,141-19,-182 10,42-13,36-9,-93 26,0-1,-1-1,1-1,-1-1,-1-2,0 0,-1-1,40-29,18-16,74-57,-136 95,-1 0,-1-1,21-31,11-13,-32 41,-13 17,0 0,1 0,0 1,0-1,11-8,-15 13,-1 1,1 0,-1-1,0 1,1 0,-1-1,1 1,-1 0,1 0,-1 0,1-1,-1 1,1 0,0 0,-1 0,1 0,-1 0,1 0,-1 0,1 0,-1 0,1 0,-1 0,1 0,-1 1,1-1,-1 0,1 0,-1 0,1 1,-1-1,1 0,0 1,7 19,-7 27,-3-37,0 0,0 0,-1 0,0-1,-1 1,0-1,0 0,-1 0,-1 0,-7 10,1-4,0-1,0-1,-1 1,-28 19,7-11,-2-2,0-2,-1-1,-72 21,8-2,18-3,-125 31,203-63,0 1,1-1,-1 1,0 0,1 0,0 0,-8 6,11-8,1 1,-1 0,0-1,0 1,1 0,-1-1,0 1,1 0,-1 0,0 0,1 0,-1 0,1-1,0 1,-1 0,1 0,0 0,0 0,-1 0,1 0,0 0,0 0,0 0,0 0,0 0,0 0,1 0,-1 0,0 0,1 0,-1 0,0 0,1 0,-1 0,1 0,-1 0,1 0,0 0,-1-1,1 1,0 0,-1-1,2 2,10 9,0 0,0 0,1-2,0 1,1-2,0 1,0-2,1 0,30 9,18 4,-40-12,1-1,-1 0,1-2,34 3,-51-8,-1 0,1 1,-1-1,1 2,-1-1,0 1,0 0,0 0,0 0,0 1,0 0,0 0,-1 0,0 1,0 0,0 0,0 1,8 8,14 17,-1 1,39 63,-64-93,-1-1,0 1,1-1,-1 1,0 0,1-1,-1 1,0-1,0 1,1 0,-1-1,0 1,0 0,0-1,0 1,0 0,0-1,0 1,0 0,0 0,0-1,0 1,0 0,-1-1,1 1,0-1,0 1,-1 0,1-1,-1 1,1-1,0 1,-1-1,1 1,-1-1,1 1,-1-1,1 1,-1-1,1 0,-1 1,0-1,1 0,-1 1,0-1,1 0,-1 0,0 0,1 0,-1 0,0 1,1-1,-1 0,0-1,-1 1,-43-2,42 1,-33-7,-1-2,1-1,1-2,-67-35,35 6,384 186,-172-81,-142-61,0-1,0 1,0 0,0-1,-1 1,1 0,0 1,-1-1,1 0,-1 1,0 0,0-1,0 1,0 0,-1 0,1 0,-1 0,1 0,-1 1,0-1,0 0,-1 0,1 1,-1-1,1 1,-1-1,0 0,-1 1,1-1,0 1,-3 5,0 5,-1 0,0 0,-1-1,-1 1,0-1,-11 16,6-14,0 0,-1 0,0-1,-1 0,-20 15,-79 53,71-53,6-7,0-1,-2-1,0-2,-1-2,-47 14,59-21,15-5,0 0,-1 0,1-1,-1-1,-17 2,26-4,0 0,0-1,0 1,-1 0,1-1,0 0,0 0,0 0,0 0,0 0,0-1,1 1,-1-1,0 0,1 0,-1 0,1 0,0 0,-1 0,1-1,0 1,0-1,1 1,-1-1,-1-4,-2-4,1 1,0-2,1 1,0 0,-1-15,3 16,-1 0,0 0,0 0,-1 0,0 1,-1-1,0 1,-10-17,3 12,-1 0,0 1,-1 0,0 0,-1 2,0-1,-29-15,19 14,0 2,-1 0,0 1,-43-9,1 6,-1 4,0 2,-87 3,-10 5,1 7,0 7,-205 46,-590 202,127 58,375-94,454-226,-15 13,17-14,1 0,0 0,0 0,0 0,0 0,0 1,0-1,0 0,0 0,0 0,0 0,0 0,0 0,0 1,0-1,0 0,0 0,0 0,0 0,0 1,0-1,0 0,0 0,0 0,0 0,0 0,0 0,0 1,1-1,-1 0,0 0,0 0,0 0,0 0,0 0,0 0,0 0,1 1,-1-1,0 0,0 0,0 0,0 0,0 0,0 0,1 0,-1 0,0 0,0 0,0 0,1 0,22 0,79-12,124-33,111-43,-304 78,255-73,478-206,-647 227,-68 34,56-22,-105 49,0 0,0 0,-1 0,1 1,0-1,0 1,0-1,0 1,0 0,0 0,-1 0,1 0,0 0,0 0,0 1,0-1,2 1,-3 0,0-1,-1 1,1 0,-1-1,1 1,-1 0,1 0,-1-1,1 1,-1 0,1 0,-1 0,0-1,0 1,1 0,-1 0,0 0,0 0,0 0,0 0,0 0,0-1,0 1,-1 2,-1 5,0 0,-1 0,1 0,-2 0,1 0,-6 7,-7 10,-1-1,-1-1,-1-1,-1-1,-1 0,-1-1,-30 20,-12 4,-105 53,-39 8,-76 40,260-131,-42 17,59-30,14-7,78-38,118-45,-155 69,-5 2,694-298,-627 265,337-175,-340 161,-107 65,1-1,-1 1,0 0,0 0,1-1,-1 1,0 0,1 0,-1-1,0 1,1 0,-1 0,0 0,1-1,-1 1,0 0,1 0,-1 0,1 0,-1 0,0 0,1 0,-1 0,0 0,1 0,-1 0,1 0,-1 0,0 0,1 0,-1 1,0-1,1 0,-1 0,0 0,1 1,-1-1,0 0,1 0,-1 1,0-1,1 0,-1 1,-5 20,-20 27,24-47,-19 31,-2-1,-1-1,-2-1,-42 38,-125 91,126-107,-265 205,-442 369,749-605,-18 20,169-187,-68 83,219-220,-72 78,-200 200,4-5,1 0,0 1,0 0,23-15,-33 24,0 1,-1-1,1 1,0-1,-1 1,1-1,0 1,0-1,0 1,0 0,-1-1,1 1,0 0,0 0,0 0,0 0,0 0,0 0,0 0,-1 0,1 0,0 0,0 0,0 1,0-1,0 0,0 0,-1 1,1-1,0 1,0-1,-1 1,1-1,0 1,-1-1,1 1,0 0,-1-1,1 1,-1 0,1 1,0 1,0 0,0 0,-1 0,1 0,-1 0,0 0,0 1,0-1,-1 0,1 0,-2 5,-9 30,-2-1,-1 0,-2-1,-2 0,-1-1,-45 60,-5-6,-93 92,27-50,-195 146,227-192,105-88,9-6,0 0,1 0,0 1,18-10,8 7,-37 11,-1 0,1 0,-1 0,1 0,-1-1,1 1,-1 0,1 0,-1 0,1 0,-1 0,0 1,1-1,-1 0,1 0,-1 0,1 0,-1 0,1 1,-1-1,0 0,1 0,-1 1,1 0,-1 0,0 0,-1-1,1 1,0 0,-1 0,1 0,-1 0,1 0,-1 0,1 0,-1-1,0 1,1 0,-1-1,0 1,0 0,1-1,-2 1,-16 14,-1-2,-22 13,2-2,11-7,28-17,0 0,0 0,0 0,0-1,0 1,0 0,0 0,0 0,0-1,0 1,0 0,0 0,0 0,0-1,0 1,0 0,0 0,0 0,0 0,0-1,0 1,0 0,0 0,-1 0,1 0,0-1,0 1,0 0,0 0,0 0,0 0,-1 0,1 0,0 0,0-1,0 1,0 0,-1 0,1 0,0 0,0 0,0 0,-1 0,1 0,0 0,0 0,0 0,-1 0,1 0,0 0,0 0,0 0,0 0,-1 0,1 0,0 0,0 1,0-1,0 0,-1 0,1 0,0 0,6-12,0 1,1 0,0 0,1 0,0 1,15-15,-5 4,474-487,-450 466,289-293,-326 330,-1 0,2 1,-1 0,0 0,1 0,0 0,0 1,0 0,0 0,10-3,-13 6,0-1,-1 1,1 0,-1-1,1 1,0 0,-1 1,1-1,0 0,-1 1,1-1,-1 1,1 0,-1 0,1 0,-1 0,0 1,0-1,1 0,-1 1,0 0,0-1,0 1,0 0,-1 0,1 0,-1 0,3 5,11 19,-3 1,0 0,-1 1,-2 0,-1 1,-1 0,-1 0,-2 0,1 39,-5-64,0 0,0 1,0-1,-1 0,0 1,-2 7,3-12,0 0,0 1,0-1,0 0,0 1,0-1,-1 0,1 0,0 1,0-1,0 0,-1 0,1 1,0-1,0 0,-1 0,1 0,0 1,0-1,-1 0,1 0,0 0,-1 0,1 0,0 1,-1-1,1 0,0 0,-1 0,1 0,0 0,-1 0,1 0,-2-1,1 0,0 0,0 0,0 0,0 0,0 0,0 0,0 0,0 0,0 0,0 0,1-1,-2-1,-9-20,1-1,1 0,1-1,-6-33,-10-32,24 90,0 0,0 0,0 0,0 0,0 0,0 0,0 0,0 1,0-1,0 0,0 0,0 0,0 0,0 0,0 0,0 0,0 0,0 0,0 0,0 0,0 0,0 0,-1 0,1 0,0 0,0 0,0 0,0 0,0 0,0 0,0 0,0 0,0 0,0 0,0 0,0 0,0 0,0 0,0 0,0 0,-1 0,1 0,0 0,0 0,0 0,0 0,0 0,0 0,0 0,-2 12,1 16,1 46,2-19,-3 0,-14 95,14-147,0 1,0 0,-1 0,1 0,-1-1,0 1,0-1,-1 1,1-1,-1 0,-5 5,-38 29,13-13,30-21,0 0,-1 0,0 0,1 0,-1-1,0 0,0 0,0 0,-1 0,1 0,0-1,-1 0,1 0,-1 0,1-1,-1 1,0-1,1 0,-1 0,-7-2,-600-9,428 11,111-4,1-3,0-4,-117-33,171 40,0-1,1-1,-25-12,37 15,0 0,0 0,0-1,0 1,0-1,1-1,-1 1,1-1,1 1,-1-1,0 0,1 0,-5-11,-9-31,-18-74,-5-15,37 128,0-1,1 0,0 0,-1-16,2 24,1 0,0-1,0 1,0 0,0-1,0 1,0 0,0-1,0 1,0 0,1-1,-1 1,0 0,1 0,-1-1,1 1,0 0,-1 0,1 0,0 0,0 0,-1 0,1 0,0 0,0 0,0 0,0 0,1 0,-1 1,0-1,0 0,0 1,0-1,1 1,-1 0,0-1,1 1,-1 0,0 0,1 0,-1-1,3 2,0-1,-1 1,1 0,0 1,-1-1,1 0,-1 1,1 0,-1 0,1 0,-1 0,0 1,0-1,0 1,-1 0,1-1,3 7,5 6,-1 1,10 19,-13-23,4 13,-10-21,0-1,0 1,0-1,1 0,0 0,-1 0,1 0,0 0,0 0,0 0,1 0,-1-1,1 1,0-1,-1 0,1 0,0 0,0 0,0 0,1-1,5 3,14 0,0-1,0-1,0-1,0-1,0-1,-1-1,38-8,-19 1,-1-2,0-2,50-24,-43 12,-2-2,78-61,-9 5,-51 38,-42 29,-1 1,2 1,0 1,0 1,29-11,-49 22,-1 1,1-1,-1 1,1-1,0 1,-1 0,1 0,0-1,-1 1,1 0,0 0,-1 1,1-1,0 0,-1 1,1-1,0 1,-1-1,1 1,-1 0,1-1,-1 1,1 0,-1 0,0 0,1 0,-1 0,0 1,0-1,0 0,0 1,0-1,0 0,0 1,0-1,-1 1,1 0,-1-1,1 1,-1-1,1 4,1 6,0 1,-1 0,0 0,-2 20,1-24,0 2,-1 1,0-1,0 0,-1 0,0 0,-1 0,0 0,-1-1,0 1,0-1,-1 0,0 0,-1-1,0 1,0-1,0 0,-1-1,-1 0,1 0,-1 0,-14 8,9-6,0 0,1 1,1 0,-1 1,2 0,0 1,0 0,-11 19,-8 17,-21 52,21-41,22-43,1 0,0 1,-5 28,9-32,-1 1,-1-1,-1 0,1 1,-2-2,0 1,-9 13,-22 19,-8 11,29-31,10-16,-1 0,1 0,1 1,-1 0,2 0,-1 0,2 1,-1-1,1 1,1 0,-2 18,-8 88,-2 28,14-109,1-28,-1-25,-1-33,0 28,1-1,1 1,5-34,-4 49,0-1,0 1,0 0,1 0,0 0,1 0,0 0,0 1,0-1,1 1,0 0,0 1,0-1,10-7,8-3,1 1,0 1,1 2,0 0,29-9,-36 14,210-75,4 10,274-49,-320 83,162-29,-238 51,131-3,-215 19,65-4,-80 3,0-1,0 0,0 0,0-1,16-6,-26 8,-1 1,1 0,-1 0,0 0,1 0,-1 0,1-1,-1 1,1 0,-1 0,0-1,1 1,-1 0,0 0,1-1,-1 1,0-1,1 1,-1 0,0-1,0 1,1-1,-1 1,0 0,0-1,0 1,0-1,1 1,-1-1,0 1,0-1,0 1,0-1,0 1,0-1,0 1,-1 0,1-1,0 1,0-1,0 1,0-1,0 1,-1-1,1 1,0 0,0-1,-1 1,1 0,0-1,-1 1,1 0,0-1,-1 1,-25-17,-12 3,0 2,-41-8,2 0,-40-9,76 21,1-2,-1-2,2-2,-67-31,98 40,0 0,0-1,0 1,1-1,0-1,0 0,1 0,0 0,0 0,0-1,1 0,1-1,-1 1,1-1,1 1,-1-1,1 0,1-1,0 1,0 0,1-1,0 1,1-1,0 1,0-1,1 1,3-16,-1 11,1 0,1 1,0-1,1 1,0 0,1 0,1 1,0 0,0 0,14-14,12-10,64-53,41-24,5 7,280-155,-385 239,0 3,2 1,81-24,-95 38,-27 4,0 0,0 0,0 0,1 0,-1 0,0 0,0 0,0 1,0-1,0 0,1 0,-1 0,0 0,0 0,0 0,0 0,0 0,0 0,0 1,0-1,1 0,-1 0,0 0,0 0,0 0,0 1,0-1,0 0,0 0,0 0,0 0,0 0,0 1,0-1,0 0,0 0,0 0,0 0,0 0,0 1,0-1,0 0,0 0,0 0,0 0,-1 1,-11 13,-18 10,-61 39,51-37,-836 539,254-191,464-282,291-160,210-77,-177 79,-55 19,-21 7,157-45,-242 83,0 1,0 0,0 0,0 1,0-1,0 1,0 0,0 0,0 1,0 0,0 0,7 2,-10-2,0 0,-1 0,1 0,0 1,-1-1,1 1,-1-1,1 1,-1-1,1 1,-1 0,0 0,0-1,0 1,0 0,0 0,-1 0,1 0,-1 0,1 0,-1 1,1-1,-1 0,0 0,0 0,0 0,-1 0,1 0,-1 4,0 0,-1 0,1 0,-1 0,0 0,-1 0,1 0,-1-1,-1 1,1-1,-6 7,-46 45,48-50,-35 32,-1-1,-3-2,0-2,-77 42,109-71,15-10,25-18,80-53,151-83,-138 88,401-211,-502 273,-7 2,1 1,0 1,0 0,0 0,1 2,14-4,-27 7,1 0,0 0,-1 0,1 0,0 0,-1-1,1 1,0 1,-1-1,1 0,0 0,-1 0,1 0,0 0,-1 1,1-1,0 0,-1 0,1 1,-1-1,1 1,-1-1,1 0,0 1,-1-1,0 1,1-1,-1 1,1 0,-1-1,0 1,1-1,-1 1,0 0,0-1,1 2,-1 0,0 0,0 1,0-1,-1 0,1 0,-1 1,1-1,-1 0,0 0,-1 3,-6 9,-1 0,0-1,-1 0,0-1,-1 0,-1 0,-23 17,-44 36,-3-5,-160 91,-205 56,428-199,12-4,-1-1,1 0,-1 0,1 0,-1-1,0-1,0 1,-16 0,24-2,0 0,0 0,0 0,0 0,-1 0,1 0,0-1,0 1,0 0,0 0,-1 0,1 0,0 0,0 0,0 0,0-1,0 1,-1 0,1 0,0 0,0 0,0-1,0 1,0 0,0 0,0 0,0 0,0-1,0 1,0 0,0 0,0 0,0-1,0 1,0 0,0 0,0 0,0 0,0-1,0 1,0 0,0 0,0 0,0-1,13-17,44-39,111-87,33-9,250-145,-424 282,85-47,-98 57,1-1,1 2,-1 0,1 0,24-2,-37 6,-1 1,0-1,1 1,-1 0,0 0,0 0,1 0,-1 1,0-1,1 0,-1 1,0 0,0-1,0 1,0 0,0 0,0 0,0 1,0-1,3 3,-4-3,0 1,0 0,0 0,0 0,0 0,0 0,-1 0,1 0,-1 0,0 1,1-1,-1 0,0 0,0 0,0 0,-1 1,0 2,-2 7,0 0,-1-1,0 0,-1 0,-1 0,0 0,-7 9,-18 21,-2-1,-2-2,-1-1,-45 35,-178 117,129-107,-4-6,-2-6,-239 86,354-149,12-3,0 0,-1-1,0 0,1 0,-1-1,0-1,0 0,-20 0,28-1,1 0,0-1,-1 1,1-1,0 1,-1-1,1 1,0-1,0 0,-1 0,1 1,0-1,0 0,0 0,0 0,0 0,0 0,1-1,-1 1,0 0,0 0,1 0,-1-1,1 1,-1 0,1-1,-1 1,1-1,0 1,0-3,-1-3,2 0,-1-1,1 1,0 0,2-8,4-15,2 1,1-1,2 1,24-46,80-104,14 9,7 6,8 6,224-190,-354 334,1 0,1 1,0 1,30-16,-46 27,1 0,-1 0,0 1,1-1,-1 0,1 1,-1-1,1 1,-1 0,1-1,-1 1,1 0,0 0,-1 0,1 0,-1 0,1 0,-1 1,1-1,0 1,-1-1,1 1,-1-1,2 2,-1-1,-1 1,0-1,0 1,-1 0,1-1,0 1,0 0,-1-1,1 1,-1 0,0 0,1-1,-1 1,0 0,0 0,0 0,-1 2,-1 12,-1 0,0 0,-10 24,-11 25,-4 0,-38 65,-84 118,115-193,-33 55,-6-4,-97 109,160-197,11-18,0 1,0-1,0 0,0 1,0-1,0 0,0 1,0-1,0 0,0 1,0-1,0 0,1 1,-1-1,0 0,0 1,0-1,1 0,-1 0,0 1,0-1,1 0,-1 0,0 1,0-1,1 0,-1 0,0 0,1 0,-1 1,0-1,1 0,4 1,0-1,0 1,0-1,0 0,0 0,7-2,35-5,0-3,-1-1,66-26,-52 16,100-32,193-62,-344 112,7-3,1 2,-1-1,1 2,0 0,26 0,-24 8,-19-4,0-1,0 0,1 1,-1-1,0 1,1-1,-1 0,0 1,0-1,0 1,0-1,1 0,-1 1,0-1,0 1,0-1,0 1,0-1,0 1,0-1,0 1,0-1,0 0,-1 2,0 1,-1 1,0-1,0 0,0 0,0 1,0-1,-5 4,-10 10,-1-2,0 0,-1 0,0-2,-1-1,-23 11,-140 57,125-57,-519 199,497-189,423-207,20 22,-158 80,-201 71,-1-1,1 0,-1 0,0-1,0 1,0-1,0 1,0-1,-1 0,1 0,-1 0,0-1,0 1,0-1,0 1,0-1,-1 1,0-1,0 0,1-4,2-11,-1-1,1-35,-3 28,2-17,2 0,1 0,3 1,18-59,-11 57,-9 22,1 1,0 0,18-30,-26 51,0 1,0 0,0-1,0 1,1 0,-1 0,0-1,0 1,0 0,1-1,-1 1,0 0,0 0,0-1,1 1,-1 0,0 0,1 0,-1-1,0 1,1 0,-1 0,0 0,1 0,-1 0,0 0,1 0,-1 0,0 0,1 0,-1 0,0 0,1 0,-1 0,1 0,5 12,0 22,-6-34,2 172,-1-24,5-121,-6-26,0-1,1 1,-1 0,1-1,-1 1,1-1,-1 1,1 0,-1-1,1 1,-1-1,1 0,0 1,-1-1,1 1,0-1,0 0,-1 0,1 1,1-1,0 0,1-1,0 1,0-1,-1 1,1-1,-1 0,1 0,-1 0,1 0,-1-1,1 1,-1-1,0 1,0-1,3-3,32-33,-33 31,1 1,0 1,0-1,0 1,1 0,0 0,0 0,0 1,1 0,0 0,7-3,-13 6,0 1,0 0,-1 0,1 0,0-1,0 1,0 0,0 0,-1 0,1 0,0 0,0 1,0-1,-1 0,1 0,0 0,0 1,0-1,-1 0,1 1,0-1,-1 1,1-1,0 1,-1-1,1 1,-1-1,1 1,0 0,-1-1,1 1,-1 0,0-1,1 1,-1 0,0 0,1-1,-1 1,0 0,0 1,1 1,-1 0,0 0,0 0,0 0,0 0,-1 0,1 0,-1-1,0 1,-1 3,-14 27,-3-2,0 0,-2-1,-36 40,51-63,-53 61,-24 30,65-78,0 0,-2-1,0-1,-1-1,-25 16,5-2,-70 55,-176 128,213-164,-159 79,230-127,-15 6,-1 0,0-1,-22 5,37-10,1-1,-1-1,0 1,0 0,1-1,-1 0,0 0,0 0,0 0,0-1,1 1,-1-1,0 0,1 0,-1-1,0 1,1-1,0 1,-1-1,1 0,0-1,0 1,-5-5,7 6,-1-1,1 1,0 0,0 0,0-1,0 1,0-1,0 1,1-1,-1 1,0-1,1 0,-1 1,1-1,0 0,0 1,-1-1,1 0,0 0,0 1,0-1,1 0,-1 1,0-1,1 0,-1 1,1-1,0 0,-1 1,1-1,0 1,0-1,0 1,0 0,0-1,0 1,0 0,1 0,-1 0,0-1,3 0,5-3,0-1,1 2,-1-1,1 1,13-3,-14 4,166-49,-94 30,0-4,93-43,-159 61,-2-1,1 0,22-21,-24 19,0 1,0 1,0 0,27-13,14 1,0 3,1 2,1 3,107-12,-132 23,-16 1,-1 0,26-5,-35 5,-1 0,0 0,0 0,0 0,0-1,0 1,-1-1,1 0,0 0,-1 0,1 0,-1 0,0 0,1-1,-1 1,0-1,1-3,-36 28,4 7,1 1,2 1,1 2,1 0,-18 38,25-29,14-32,-1 0,0-1,0 1,-6 8,9-16,-1 0,1 0,-1 0,1 0,-1-1,1 1,-1 0,0-1,0 0,0 1,0-1,0 0,0 0,0 0,0 0,0-1,-1 1,1 0,0-1,-1 0,1 1,-4-1,4 0,0-1,0 1,0 0,0-1,0 1,0-1,0 0,0 0,0 0,0 0,0 0,1 0,-1 0,0-1,1 1,-3-3,-20-31,20 30,1-1,-1 0,0 1,0 0,-6-6,-1 3,1 1,-2 1,1 0,-1 0,0 1,0 1,0 0,0 1,-1 0,-21-2,-17 0,-67 3,86 2,-22-1,-95-14,128 12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08T03:05:22.225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28:21.990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1785 2887 1068 0 0,'0'0'7625'0'0,"-4"9"-7156"0"0,-12 24-27 0 0,15-32-398 0 0,0-1-1 0 0,0 1 1 0 0,0-1-1 0 0,0 1 1 0 0,0-1 0 0 0,0 1-1 0 0,0-1 1 0 0,0 0-1 0 0,0 0 1 0 0,0 0-1 0 0,-1 1 1 0 0,1-1 0 0 0,0 0-1 0 0,0 0 1 0 0,0 0-1 0 0,0-1 1 0 0,0 1-1 0 0,0 0 1 0 0,0 0 0 0 0,-1-1-1 0 0,1 1 1 0 0,0 0-1 0 0,-1-2 1 0 0,-9 1 264 0 0,1 3-142 0 0,0 1 1 0 0,1 0 0 0 0,-1 1 0 0 0,1 0 0 0 0,-14 8-1 0 0,12-6-137 0 0,-21 13 201 0 0,1 1-1 0 0,-52 44 1 0 0,-17 11 118 0 0,3-6-5 0 0,-22 12-102 0 0,83-61-163 0 0,-1 0 1 0 0,-54 18-1 0 0,68-31 51 0 0,0 0-1 0 0,-1-2 1 0 0,0 0-1 0 0,0-2 1 0 0,-43 1-1 0 0,57-4-82 0 0,5 1-31 0 0,0-1-1 0 0,1 0 0 0 0,-1 0 0 0 0,0 0 0 0 0,0-1 1 0 0,0 1-1 0 0,0-1 0 0 0,0 0 0 0 0,1-1 0 0 0,-1 1 0 0 0,-6-4 1 0 0,-13-10 47 0 0,-29-23 1 0 0,-19-14 32 0 0,33 22-28 0 0,1-1 0 0 0,2-3 0 0 0,1-1 0 0 0,-35-45-1 0 0,-1 0-6 0 0,36 43-17 0 0,3-2 0 0 0,1-1 0 0 0,2-2 0 0 0,2-1 0 0 0,1-1-1 0 0,3-1 1 0 0,1-1 0 0 0,3-1 0 0 0,2-1 0 0 0,1 0 0 0 0,3-1 0 0 0,2-1 0 0 0,-6-77 0 0 0,14-74-79 0 0,3 145 22 0 0,1 17 5 0 0,2 0 1 0 0,15-69-1 0 0,-8 55 18 0 0,9-70-5 0 0,59-286-72 0 0,-44 264 82 0 0,33-119-41 0 0,-53 219 23 0 0,3 1-1 0 0,1 1 0 0 0,43-73 0 0 0,-32 71 0 0 0,1 1 0 0 0,3 2 0 0 0,2 1 0 0 0,1 1-1 0 0,2 3 1 0 0,2 0 0 0 0,1 3 0 0 0,2 2 0 0 0,80-47-1 0 0,-106 69-11 0 0,16-10-5 0 0,2 1 0 0 0,0 2-1 0 0,71-23 1 0 0,73 3 12 0 0,-100 24 8 0 0,1 3 0 0 0,0 4 0 0 0,94 5 0 0 0,-147 1 11 0 0,2 1-4 0 0,0 1 0 0 0,0 2 0 0 0,0 0 1 0 0,41 14-1 0 0,-30-8 3 0 0,6 2-23 0 0,0 1 0 0 0,-1 3 0 0 0,-1 2-1 0 0,-1 1 1 0 0,0 3 0 0 0,-2 1 0 0 0,0 2 0 0 0,53 43-1 0 0,-62-39 15 0 0,-1 0 0 0 0,-1 3 0 0 0,-2 0 0 0 0,-1 1 0 0 0,-1 2 0 0 0,-2 1-1 0 0,-2 1 1 0 0,-1 0 0 0 0,20 53 0 0 0,-8-5-22 0 0,-4 2 1 0 0,-4 0 0 0 0,19 123-1 0 0,-37-171 21 0 0,-2 0 1 0 0,-1 0-1 0 0,-3 1 0 0 0,0 0 1 0 0,-7 44-1 0 0,-7 18-7 0 0,-5-2-1 0 0,-3 0 1 0 0,-49 135 0 0 0,31-143 64 0 0,-4-1 1 0 0,-99 154 0 0 0,-151 142 216 0 0,255-342-340 0 0,-211 243-1129 0 0,229-260-187 0 0,73-105-5353 0 0,47-44 4718 0 0,-77 94 1172 0 0,30-36-237 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28:22.791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1376 3380 2708 0 0,'-2'6'434'0'0,"-1"1"0"0"0,0-1-1 0 0,0 0 1 0 0,-1 0 0 0 0,0 0 0 0 0,0 0-1 0 0,0-1 1 0 0,0 1 0 0 0,-1-1 0 0 0,0 0-1 0 0,-8 6 1 0 0,5-5-122 0 0,-1-1-1 0 0,0 0 1 0 0,0 0-1 0 0,-1 0 1 0 0,0-1-1 0 0,0-1 1 0 0,-14 4 0 0 0,13-4-206 0 0,-15 4 255 0 0,0-1 0 0 0,-35 3 0 0 0,31-8-28 0 0,20 0-243 0 0,0 0 0 0 0,0-1-1 0 0,0-1 1 0 0,0 0-1 0 0,0 0 1 0 0,0-1 0 0 0,-11-3-1 0 0,-26-10 74 0 0,-68-17 262 0 0,62 16-206 0 0,0-2 1 0 0,1-3 0 0 0,-58-31-1 0 0,49 20 1 0 0,2-2-1 0 0,2-3 1 0 0,1-3-1 0 0,-69-64 1 0 0,107 86-181 0 0,1-2 0 0 0,0 0 0 0 0,2 0 0 0 0,0-2 0 0 0,2 0 0 0 0,0 0 1 0 0,2-1-1 0 0,0-1 0 0 0,1 0 0 0 0,-11-47 0 0 0,8 14 27 0 0,3 1 1 0 0,3-2-1 0 0,-1-109 0 0 0,9 139-64 0 0,1 0 0 0 0,2 0 0 0 0,0 1-1 0 0,16-50 1 0 0,-10 42-12 0 0,109-354 6 0 0,-79 287 7 0 0,82-152 0 0 0,-52 129-28 0 0,6 3 1 0 0,5 4-1 0 0,5 3 1 0 0,126-130-1 0 0,-103 141 10 0 0,4 5 1 0 0,4 4-1 0 0,5 6 0 0 0,3 5 0 0 0,209-104 0 0 0,-121 96-56 0 0,-184 82 68 0 0,1 1 1 0 0,0 1 0 0 0,1 2-1 0 0,-1 2 1 0 0,50-2-1 0 0,69 6-102 0 0,-129 1 96 0 0,0 0 1 0 0,0 2-1 0 0,0 1 0 0 0,-1 0 1 0 0,1 1-1 0 0,-1 1 0 0 0,-1 1 1 0 0,1 1-1 0 0,19 11 0 0 0,-35-18 9 0 0,15 9-5 0 0,1 0 0 0 0,-1 1 0 0 0,-1 1 0 0 0,0 1 0 0 0,-1 0 0 0 0,0 1 0 0 0,-1 1-1 0 0,-1 0 1 0 0,0 1 0 0 0,22 35 0 0 0,-13-11 16 0 0,-2 1-1 0 0,-2 2 0 0 0,22 65 1 0 0,-14-20-7 0 0,-3 1-1 0 0,20 160 1 0 0,-36-173 43 0 0,-4 100 0 0 0,-4-140-28 0 0,-2 9-12 0 0,-1 0 0 0 0,-3-1 1 0 0,-13 55-1 0 0,12-67-1 0 0,-6 30 28 0 0,-3-1 0 0 0,-2-1 0 0 0,-3-1 0 0 0,-3-1 1 0 0,-35 63-1 0 0,34-80 13 0 0,-1 0 1 0 0,-2-2 0 0 0,-2-1 0 0 0,-1-2-1 0 0,-2 0 1 0 0,-73 59 0 0 0,29-37-2 0 0,-3-4 0 0 0,-1-3 0 0 0,-3-3-1 0 0,-2-4 1 0 0,-2-4 0 0 0,-96 29 0 0 0,-326 72-445 0 0,400-120-1303 0 0,-1-5 0 0 0,-181 3 0 0 0,277-19 1315 0 0,1 0 0 0 0,-1-1 0 0 0,-19-5 0 0 0,-2-2-263 0 0,0-3-1 0 0,1 0 1 0 0,-64-32 0 0 0,72 29 203 0 0,0-1 1 0 0,1-1-1 0 0,1-1 1 0 0,1-2-1 0 0,-44-42 1 0 0,49 40 54 0 0,2-1 0 0 0,-22-36 1 0 0,-30-67-833 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08T03:02:24.748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0,'0'0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08T03:02:30.686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0,'0'0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08T03:02:31.436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1,'0'0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08T03:02:32.482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1,'0'0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08T03:02:53.669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3121 744,'-2'0,"1"1,0-1,0 1,0-1,0 1,0-1,0 1,0 0,0 0,0-1,0 1,0 0,0 0,0 0,1 0,-1 0,0 0,1 0,-1 0,1 1,-1-1,1 0,-1 0,1 0,0 1,0-1,-1 2,-4 41,5-39,-2 222,3-147,-24-341,22 258,-38-180,28 142,11 36,-1 1,-1 0,1 0,-1-1,1 1,-1 0,0 0,0 1,-1-1,1 0,-1 1,0-1,-3-2,3 4,0 0,0 0,-1 1,1 0,0-1,-1 1,1 0,-1 1,1-1,-1 0,1 1,-1 0,1 0,-1 0,1 0,-5 2,-112 18,-15 1,-190-17,192-5,387-12,-43 0,-152 8,-1-2,87-23,65-8,-123 28,110-7,523 19,-686-4,56-10,-53 6,43-1,2 7,-41 1,0-1,69-11,-79 5,0 1,35 0,-499 11,-4 32,400-34,-57 7,44-4,-1-2,-1-2,-86-7,45-6,0 3,-98 6,179 1,1 1,0 0,0 1,-1 0,1 1,0 0,1 0,-18 9,27-12,0 1,0-1,0 1,0 0,1-1,-1 1,0 0,0-1,1 1,-1 0,0 0,1 0,-1-1,1 1,-1 0,1 0,-1 0,1 0,0 0,-1 0,1 0,0 0,0 0,0 0,0 0,0 0,0 2,1-1,-1 0,1 0,0 0,0-1,0 1,0 0,1-1,-1 1,1 0,-1-1,1 0,-1 1,2 0,6 4,0 0,0-1,0 0,16 5,14 1,0-3,0-1,48 3,-23-3,119 17,-114-16,0-4,85-4,-62-2,65-12,-26 1,-19 12,-58 2,97-12,-73 0,30-6,126-34,-135 17,-58 19,75-17,-58 22,-33 7,-1-1,1-1,38-14,-57 16,-1 0,0 0,1-1,-1 1,-1-1,1-1,5-5,8-7,-7 11,-8 11,-4-3,1-1,-1 1,1 0,-1-1,0 1,0-1,0 1,0-1,0 0,0 1,0-1,-1 0,1 0,-2 2,-20 10,-1-1,0-1,0-1,-2-1,1-1,-31 5,-21 8,35-8,-264 72,264-76,0-3,0-1,-62 0,212-9,191-32,-258 29,66-10,198-60,-281 69,-6 2,-1 0,1-1,-1-1,16-11,-9 3,0 1,1 2,0 0,1 1,0 2,36-10,-58 20,0-1,0 0,1 0,-1 0,0-1,0 1,0-1,0 0,-1 0,1-1,0 1,-1-1,0 0,1 0,-1 0,0 0,0 0,-1-1,1 1,-1-1,0 0,0 0,0 0,0 0,1-5,-1 2,1 0,0 1,0-1,1 1,-1-1,1 1,1 1,-1-1,1 0,0 1,1 0,-1 0,1 1,0-1,0 1,0 1,0-1,1 1,9-4,3 1,-1-1,0 0,-1-2,26-15,-33 19,-1 0,1 1,0 0,0 1,1 0,-1 1,20-2,-18 2,0 0,-1 0,1-1,0 0,18-9,-13 2,22-10,-37 19,0 0,0 0,-1 1,1-1,0 1,0-1,0 1,0 0,0 0,1 0,-1 0,0 0,0 0,0 1,0-1,3 2,-5-2,0 0,1 0,-1 0,0 0,1 0,-1 0,0 0,0 1,1-1,-1 0,0 0,0 0,1 0,-1 1,0-1,0 0,0 0,1 1,-1-1,0 0,0 0,0 1,0-1,0 0,1 1,-1-1,0 0,0 0,0 1,0-1,0 0,0 1,0-1,0 0,0 1,0-1,0 0,0 0,0 1,-1-1,1 0,0 1,0-1,0 0,0 0,0 1,-1-1,1 0,0 0,0 1,0-1,-1 0,1 0,0 0,0 0,-1 1,1-1,0 0,0 0,-1 0,1 0,0 0,-1 0,1 0,-1 1,-22 7,-40 0,0-3,-100-4,77-2,-74 0,-397 12,446-2,0 5,-218 55,296-60,0-2,-1-2,-42 2,-106-6,105-2,-280 15,143-3,202-11,7 1,-1 0,0-1,0 1,0-2,0 1,1-1,-1 1,0-1,1-1,-1 1,-9-5,15 6,0-1,0 1,0 0,0 0,0-1,0 1,0 0,0 0,0-1,0 1,0 0,0-1,1 1,-1 0,0 0,0 0,0-1,0 1,0 0,1 0,-1 0,0-1,0 1,0 0,1 0,-1 0,0 0,0-1,1 1,-1 0,0 0,0 0,1 0,-1 0,0 0,0 0,1 0,-1 0,0 0,0 0,1 0,-1 0,16-4,27-1,0 1,0 3,46 4,132 21,-2 0,360-17,-341-9,-234 2,51 3,-52-3,0 0,-1 1,1-1,0 1,0-1,0 1,-1 0,1 0,0 0,-1 1,1-1,-1 1,1-1,3 5,-6-6,1 1,-1-1,0 0,0 1,0-1,0 0,0 1,0-1,0 1,0-1,0 0,0 1,-1-1,1 0,0 1,0-1,0 0,0 1,0-1,-1 0,1 1,0-1,0 0,-1 0,1 1,0-1,0 0,-1 0,1 1,0-1,-1 0,1 0,0 0,-1 0,1 1,0-1,-1 0,1 0,0 0,-1 0,1 0,-1 0,1 0,0 0,-1 0,1 0,-1 0,-22 2,3-3,-1-1,1-1,-1-1,-30-10,-5-1,-83-13,0 6,-1 6,-1 7,-146 8,-59 35,211-18,44-5,10 0,-103 0,-560-13,725 1,0-1,1-1,0-1,-32-10,-6-2,-25 1,0 3,-1 4,-137 4,-160 4,358-1,1-2,0 0,0-1,0-1,-19-8,-23-6,9 8,1 2,-99-5,-113 16,105 0,92-3,31-1,-71 6,107-4,0 0,0 0,0 0,-1 0,1 0,0 0,0 0,0 0,0 0,-1 0,1 0,0 0,0 0,0 0,0 0,-1 0,1 0,0 0,0 0,0 0,0 0,0 1,-1-1,1 0,0 0,0 0,0 0,0 0,0 0,0 0,-1 1,1-1,0 0,0 0,0 0,0 0,0 1,0-1,0 0,0 0,0 0,0 0,0 1,0-1,0 0,0 0,0 0,0 0,0 1,0-1,0 0,0 0,0 0,0 1,11 8,18 7,52 21,2-3,141 39,-201-69,-1-2,43 0,-48-1,-201-2,-79-3,223 0,1-1,-1-2,1-1,-57-22,58 13,28 12,0 0,-1 1,-11-4,18 7,0 1,0-1,1 1,-1 0,0-1,0 2,0-1,0 0,0 1,1 0,-1 0,-7 2,1 3,1-1,0 1,0 1,0 0,0 0,1 1,1 0,-13 16,-26 25,44-48,1 0,-1 0,1 0,-1 0,1 1,0-1,0 1,0-1,0 1,0-1,0 1,0-1,0 1,1 0,-1-1,1 1,-1 0,1 0,-1 3,2-3,-1 0,1-1,0 1,0 0,0-1,0 1,0-1,0 1,0-1,0 1,1-1,-1 0,1 1,-1-1,1 0,-1 0,1 0,-1 0,4 1,42 20,2-1,1-2,96 22,-103-34,1-2,-1-2,1-2,46-5,8 2,294 2,-389 0,41 3,-43-3,0 0,1 0,-1 0,0 1,0-1,1 0,-1 1,0-1,0 1,0-1,0 1,0 0,1 0,-1-1,0 1,0 0,-1 0,1 0,0 0,0 0,0 0,-1 0,1 0,0 0,-1 1,1-1,-1 0,1 2,-1-2,0 0,-1 0,1 0,0 0,0 0,-1-1,1 1,-1 0,1 0,-1 0,1 0,-1-1,1 1,-1 0,0-1,1 1,-1 0,0-1,0 1,1-1,-1 1,0-1,0 1,0-1,0 0,0 1,0-1,-1 0,-33 7,27-5,-53 9,-1-3,0-3,0-2,-69-5,125 1,1 0,-1-1,1 1,-1-1,1 0,0-1,0 1,-9-6,-19-9,31 16,0 1,-1-1,1 1,0 0,0 0,-1 0,1 0,0 0,0 1,0-1,-1 1,1-1,0 1,0 0,0 0,0 0,0 0,0 0,0 0,1 0,-1 1,0-1,1 1,-1 0,1-1,-1 1,1 0,0 0,0 0,-1-1,1 1,1 1,-1-1,0 0,0 0,1 0,-1 0,1 0,0 1,0-1,0 3,0-4,0-1,0 1,0 0,0 0,1-1,-1 1,0 0,0 0,1-1,-1 1,1 0,-1-1,0 1,1 0,-1-1,1 1,0-1,-1 1,1-1,-1 1,1-1,0 1,-1-1,1 1,0-1,0 0,-1 0,1 1,0-1,0 0,-1 0,1 0,0 0,0 0,-1 0,1 0,0 0,0 0,0 0,-1 0,1-1,1 1,36-9,-37 8,27-8,-5 0,-1 2,2 1,-1 0,40-3,-19 5,0-2,-1-2,61-18,56-12,-27 9,-85 20,0 2,0 2,1 3,68 4,-26 0,-81-2,-1 0,1 1,-1 0,0 0,1 1,-1 1,0-1,0 2,0-1,0 1,8 5,-12-5,1 0,-1 0,-1 0,1 1,0 0,-1 0,0 0,0 0,-1 1,0-1,0 1,0 0,0 0,-1 0,0 0,0 1,1 7,-1 0,-1 0,-1 26,1 11,-2-51,1 0,0 1,0-1,0 0,0 1,0-1,1 0,-1 1,0-1,0 0,0 1,0-1,0 0,0 1,0-1,1 0,-1 1,0-1,0 0,0 0,1 1,-1-1,0 0,0 0,1 1,-1-1,0 0,1 0,-1 0,0 0,1 0,-1 1,0-1,1 0,-1 0,1 0,13-7,15-22,-26 25,9-9,0 0,1 1,0 0,1 1,0 1,1 0,0 1,1 0,-1 2,2 0,30-10,275-56,-272 64,2 2,-1 3,1 1,80 8,-129-5,1 1,0-1,-1 1,1 1,-1-1,1 0,-1 1,0 0,1-1,-1 1,0 1,0-1,0 0,-1 1,5 3,1 5,-1-1,0 1,7 14,16 23,-9-22,-1 1,26 47,-37-57,-1 1,-1 0,-1 0,0 1,6 37,-7 8,-2 0,-6 68,0-12,3 37,0-230,0 49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21:27.667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0 560 936 0 0,'12'-5'335'0'0,"-1"-1"-1"0"0,-1-1 1 0 0,1 0-1 0 0,-1 0 1 0 0,-1-1 0 0 0,1-1-1 0 0,-1 1 1 0 0,10-14-1 0 0,9-7 129 0 0,-27 28-454 0 0,315-293 2300 0 0,-189 180-1742 0 0,-111 96-413 0 0,-15 16-146 0 0,0 1 1 0 0,0-1-1 0 0,0 0 1 0 0,1 0-1 0 0,-1 1 1 0 0,1-1 0 0 0,-1 1-1 0 0,1-1 1 0 0,0 1-1 0 0,-1 0 1 0 0,1-1-1 0 0,0 1 1 0 0,0 0-1 0 0,0 0 1 0 0,0 1-1 0 0,3-2 1 0 0,-6 3 1 0 0,-1 0-1 0 0,1 0 1 0 0,-1 1-1 0 0,1-1 1 0 0,0 0-1 0 0,0 1 1 0 0,0-1 0 0 0,0 1-1 0 0,0-1 1 0 0,0 1-1 0 0,0 0 1 0 0,0 1-1 0 0,-4 6-18 0 0,-65 81 33 0 0,24-33 146 0 0,2 2 0 0 0,-50 91 0 0 0,76-104-60 0 0,17-44 21 0 0,8 0-68 0 0,-1 0-51 0 0,0-1-1 0 0,1 0 1 0 0,0-1-1 0 0,-1 1 0 0 0,1-1 1 0 0,-1-1-1 0 0,1 1 1 0 0,-1-1-1 0 0,1 0 0 0 0,-1-1 1 0 0,1 1-1 0 0,-1-1 0 0 0,9-4 1 0 0,235-106 161 0 0,-221 98-202 0 0,62-34-119 0 0,9-5-602 0 0,-32 25-3326 0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08T03:02:57.898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265 0,'-1'29,"-1"0,-2-1,-1 1,-12 38,-44 107,20-86,26-61,3 0,-15 44,20-50,-1-1,-13 25,14-33,0 1,2 0,-1 0,2 0,0 1,0 0,-3 28,7-18,0-2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28:42.440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1 753 1908 0 0,'0'0'13179'0'0,"10"-7"-12715"0"0,33-23-23 0 0,-42 29-390 0 0,0 0 0 0 0,0 0 0 0 0,0 1-1 0 0,0-1 1 0 0,0 0 0 0 0,0 0 0 0 0,-1 0 0 0 0,1 0-1 0 0,0 0 1 0 0,0-1 0 0 0,-1 1 0 0 0,1 0 0 0 0,-1 0 0 0 0,1 0-1 0 0,-1 0 1 0 0,1-1 0 0 0,-1-1 0 0 0,0 2-32 0 0,0 1 1 0 0,0 0 0 0 0,0 0-1 0 0,0 0 1 0 0,0-1 0 0 0,0 1-1 0 0,1 0 1 0 0,-1 0 0 0 0,0-1-1 0 0,0 1 1 0 0,0 0 0 0 0,0 0-1 0 0,0 0 1 0 0,0-1 0 0 0,0 1-1 0 0,0 0 1 0 0,0 0 0 0 0,1 0-1 0 0,-1-1 1 0 0,0 1 0 0 0,0 0-1 0 0,0 0 1 0 0,0 0 0 0 0,1 0-1 0 0,-1 0 1 0 0,0-1 0 0 0,0 1-1 0 0,0 0 1 0 0,1 0 0 0 0,-1 0-1 0 0,0 0 1 0 0,0 0 0 0 0,1 0-1 0 0,-1 0 1 0 0,0 0 0 0 0,0 0-1 0 0,0 0 1 0 0,1 0 0 0 0,-1 0-1 0 0,0 0 1 0 0,0 0 0 0 0,1 0-1 0 0,16-22-273 0 0,-6-7-1161 0 0,-1-1-1 0 0,-2 0 1 0 0,7-39 0 0 0,-15 68 1396 0 0,15-94-2705 0 0,-4-1 0 0 0,-2-157 0 0 0,-9 189 1722 0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28:46.403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2105 2190 2396 0 0,'0'0'3567'0'0,"5"-12"-3105"0"0,17-38 2 0 0,-21 47-353 0 0,-1 0 1 0 0,1 0 0 0 0,-1 0-1 0 0,0 0 1 0 0,0 0-1 0 0,0 0 1 0 0,0 0 0 0 0,-1 0-1 0 0,1 0 1 0 0,-1 0 0 0 0,0 0-1 0 0,0 1 1 0 0,0-1 0 0 0,0 0-1 0 0,0 0 1 0 0,0 0 0 0 0,-1 1-1 0 0,0-1 1 0 0,-3-3 0 0 0,4 4-30 0 0,1 1-50 0 0,-1 1 0 0 0,1-1 1 0 0,-1 0-1 0 0,0 1 1 0 0,1-1-1 0 0,-1 1 1 0 0,0-1-1 0 0,0 1 0 0 0,1-1 1 0 0,-1 1-1 0 0,0 0 1 0 0,0-1-1 0 0,0 1 1 0 0,0 0-1 0 0,1 0 0 0 0,-1-1 1 0 0,0 1-1 0 0,0 0 1 0 0,0 0-1 0 0,0 0 1 0 0,0 0-1 0 0,0 0 0 0 0,1 0 1 0 0,-1 0-1 0 0,0 1 1 0 0,0-1-1 0 0,0 0 1 0 0,0 0-1 0 0,-1 1 0 0 0,-27 14 212 0 0,21-10-160 0 0,-201 115 736 0 0,115-73-658 0 0,-192 111 285 0 0,216-117-299 0 0,-140 59 0 0 0,197-95-141 0 0,-12 5 23 0 0,-1-1 0 0 0,0-1 1 0 0,0-1-1 0 0,-42 4 0 0 0,-106-2 75 0 0,161-10-102 0 0,-1-1-1 0 0,1 0 0 0 0,0 0 0 0 0,0-2 0 0 0,0 1 1 0 0,0-2-1 0 0,1 0 0 0 0,-21-11 0 0 0,-35-13 78 0 0,35 15-59 0 0,0-1 0 0 0,1-2 0 0 0,2-2 0 0 0,-1 0 0 0 0,2-2 0 0 0,1-1 0 0 0,-35-36 0 0 0,44 39-8 0 0,1-1 0 0 0,-17-24-1 0 0,9 9-35 0 0,9 12-6 0 0,1-1 0 0 0,1-1-1 0 0,-21-47 1 0 0,-23-86 26 0 0,35 93 32 0 0,8 20-50 0 0,2 0 0 0 0,2-2 0 0 0,1 1 1 0 0,3-1-1 0 0,-4-87 0 0 0,10 113 24 0 0,1 14-2 0 0,0 0 1 0 0,1 1-1 0 0,0-1 0 0 0,0 0 0 0 0,0 0 0 0 0,1 0 0 0 0,0 1 1 0 0,1-1-1 0 0,2-7 0 0 0,14-41 20 0 0,2 1 1 0 0,2 1 0 0 0,3 1-1 0 0,34-51 1 0 0,-9 24-54 0 0,115-135 0 0 0,42 6-57 0 0,-90 96 82 0 0,-65 63 18 0 0,3 2 0 0 0,92-61-1 0 0,136-54-152 0 0,-246 144 125 0 0,1 2 1 0 0,0 2 0 0 0,1 2-1 0 0,0 1 1 0 0,69-10 0 0 0,-10 11 68 0 0,120 4 0 0 0,-196 7-54 0 0,0 1 0 0 0,-1 0 0 0 0,1 2 0 0 0,-1 1 0 0 0,0 0 0 0 0,36 15 0 0 0,-37-13-4 0 0,18 7-8 0 0,0 2 0 0 0,0 1 0 0 0,-2 2 0 0 0,50 33 0 0 0,-67-37 8 0 0,0 0 1 0 0,-2 1 0 0 0,1 0 0 0 0,-2 2 0 0 0,-1 0 0 0 0,0 1-1 0 0,-1 0 1 0 0,16 30 0 0 0,-15-22 15 0 0,-1 0-1 0 0,-2 1 0 0 0,0 0 1 0 0,-2 1-1 0 0,-1 0 1 0 0,-2 0-1 0 0,-1 1 0 0 0,4 38 1 0 0,-3 151 52 0 0,-8-188-49 0 0,-1-1 1 0 0,-2 0 0 0 0,0 0-1 0 0,-12 37 1 0 0,8-33-10 0 0,-5 15-2 0 0,-1 0-1 0 0,-3-1 1 0 0,-2-1 0 0 0,-2-1 0 0 0,-2-1-1 0 0,-33 49 1 0 0,4-21 82 0 0,-3-2 1 0 0,-90 89-1 0 0,93-109 46 0 0,-1-3-1 0 0,-3-3 1 0 0,-2-1 0 0 0,-65 36-1 0 0,60-39 50 0 0,-9 5 153 0 0,10-3-889 0 0,59-38-478 0 0,2-4 1021 0 0,1-1 0 0 0,-1 1 0 0 0,1-1 0 0 0,-1 1 0 0 0,0-1 0 0 0,1 1 1 0 0,-1-1-1 0 0,1 0 0 0 0,-1 1 0 0 0,0-1 0 0 0,1 0 0 0 0,-3 1 0 0 0,-34-46-7155 0 0,27 30 6752 0 0,1-1 0 0 0,-9-26 0 0 0,2-11-718 0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28:47.456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2298 2294 2748 0 0,'11'4'2810'0'0,"-10"-3"-2734"0"0,-1-1 0 0 0,0 0 0 0 0,0 1 0 0 0,0-1 0 0 0,0 1-1 0 0,0-1 1 0 0,0 0 0 0 0,0 1 0 0 0,0-1 0 0 0,0 0 0 0 0,0 1 0 0 0,0 0 0 0 0,-16 22 1562 0 0,-35 21-797 0 0,49-42-718 0 0,-55 40 624 0 0,-2-3 0 0 0,-101 50 0 0 0,105-65-413 0 0,-1-2-1 0 0,-86 22 1 0 0,97-31-165 0 0,-8 1 45 0 0,0-3-1 0 0,-65 6 0 0 0,-109-3 283 0 0,182-11-349 0 0,21-1-65 0 0,0-1-1 0 0,-1-1 1 0 0,1-1 0 0 0,-39-6 0 0 0,-105-41 131 0 0,131 36-170 0 0,-91-33 195 0 0,109 37-185 0 0,0-1 0 0 0,1 0 0 0 0,0-2 0 0 0,-23-17 0 0 0,-32-31 88 0 0,-76-81 1 0 0,123 113-117 0 0,2-2 1 0 0,1 0 0 0 0,1-2 0 0 0,2 0 0 0 0,-32-65 0 0 0,-62-215 92 0 0,100 267-102 0 0,3 8-2 0 0,1-1-1 0 0,3 0 0 0 0,-5-60 0 0 0,6-119-39 0 0,6 203 24 0 0,0-10 8 0 0,2-1 1 0 0,0 1-1 0 0,2 0 0 0 0,0 1 0 0 0,12-37 1 0 0,-10 38-9 0 0,7-18 5 0 0,1-1 0 0 0,3 2-1 0 0,29-54 1 0 0,71-88 57 0 0,-113 175-54 0 0,42-59-27 0 0,3 3 0 0 0,3 1 1 0 0,2 3-1 0 0,3 3 0 0 0,2 1 1 0 0,2 4-1 0 0,3 2 0 0 0,1 3 1 0 0,2 3-1 0 0,119-53 0 0 0,-137 76 13 0 0,2 2 0 0 0,0 2 0 0 0,1 3 0 0 0,0 1 0 0 0,1 3 0 0 0,79 0 0 0 0,-120 6-1 0 0,-1 2 0 0 0,0-1-1 0 0,21 5 1 0 0,168 43 99 0 0,-174-42-78 0 0,-1 2 1 0 0,1 0-1 0 0,-2 2 1 0 0,1 0-1 0 0,-2 2 0 0 0,1 1 1 0 0,26 19-1 0 0,6 11-22 0 0,75 72 0 0 0,-97-81 22 0 0,-1 2 0 0 0,-3 2 0 0 0,0 0 0 0 0,-3 2 0 0 0,39 74 0 0 0,-33-47-17 0 0,-4 2 0 0 0,-2 1 0 0 0,17 75 0 0 0,-21-35-7 0 0,-5 2 0 0 0,3 128-1 0 0,-17-194 22 0 0,-3 1 2 0 0,-1 0 0 0 0,-3 0-1 0 0,-2-1 1 0 0,-15 68 0 0 0,19-106-11 0 0,-12 53 121 0 0,-3-1-1 0 0,-3-1 0 0 0,-1 0 1 0 0,-58 109-1 0 0,36-96 55 0 0,-3-2 1 0 0,-3-2-1 0 0,-58 62 0 0 0,76-91 50 0 0,20-25-99 0 0,0-1-1 0 0,-1-1 1 0 0,0 1-1 0 0,-1-2 1 0 0,-23 19-1 0 0,31-27-189 0 0,0 1 0 0 0,0 0-1 0 0,0 0 1 0 0,0 1-1 0 0,1-1 1 0 0,-1 1 0 0 0,1-1-1 0 0,0 1 1 0 0,-4 10-1 0 0,5-10-482 0 0,0 0 0 0 0,-1 0-1 0 0,1-1 1 0 0,-1 1 0 0 0,0-1-1 0 0,-1 0 1 0 0,1 0 0 0 0,-1 0-1 0 0,-7 6 1 0 0,11-10 499 0 0,-1 0 0 0 0,1 1 1 0 0,0-1-1 0 0,-1 0 0 0 0,1 0 0 0 0,0 0 0 0 0,-1 0 0 0 0,1 0 1 0 0,-1 0-1 0 0,1 0 0 0 0,0-1 0 0 0,-1 1 0 0 0,1 0 0 0 0,0 0 1 0 0,-1 0-1 0 0,1 0 0 0 0,0 0 0 0 0,-1 0 0 0 0,1-1 0 0 0,0 1 0 0 0,-1 0 1 0 0,1 0-1 0 0,0-1 0 0 0,0 1 0 0 0,-1 0 0 0 0,1 0 0 0 0,0-1 1 0 0,0 1-1 0 0,0 0 0 0 0,-1 0 0 0 0,1-1 0 0 0,0 1 0 0 0,0 0 1 0 0,0-1-1 0 0,-1 0 0 0 0,-13-13-465 0 0,1-1 0 0 0,0-1 0 0 0,0 0 0 0 0,2 0 0 0 0,0-2 0 0 0,1 1 0 0 0,-10-26 0 0 0,0-4-795 0 0,-26-98 0 0 0,23 47 249 0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28:51.154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935 276 2048 0 0,'0'0'680'0'0,"0"-8"-39"0"0,0-23-29 0 0,0 23-44 0 0,-7-7-57 0 0,-21-47-24 0 0,27 60-426 0 0,0 0 0 0 0,0 0 1 0 0,1-1-1 0 0,-1 1 1 0 0,1 0-1 0 0,-1-1 1 0 0,1 1-1 0 0,0 0 1 0 0,0-1-1 0 0,0 1 1 0 0,0-1-1 0 0,1 1 1 0 0,-1 0-1 0 0,1-1 0 0 0,-1 1 1 0 0,1 0-1 0 0,0-1 1 0 0,0 1-1 0 0,0 0 1 0 0,2-3-1 0 0,3-12 561 0 0,17-57 2793 0 0,-31 64-3069 0 0,7 10-337 0 0,0 0 0 0 0,0 1 0 0 0,0-1 0 0 0,1 0 0 0 0,-1 0 0 0 0,0 1 0 0 0,0-1 0 0 0,1 0 1 0 0,-1 1-1 0 0,0-1 0 0 0,1 0 0 0 0,-1 1 0 0 0,0-1 0 0 0,1 1 0 0 0,-1-1 0 0 0,1 1 0 0 0,-1 0 0 0 0,0-1 1 0 0,1 1-1 0 0,-1-1 0 0 0,1 1 0 0 0,0 0 0 0 0,-1 0 0 0 0,-6 8 40 0 0,-243 240 549 0 0,202-197-504 0 0,-64 53 0 0 0,-98 81 145 0 0,120-105-235 0 0,46-43-161 0 0,17-16-540 0 0,-29 31 0 0 0,55-51 522 0 0,-1-1 1 0 0,1 0-1 0 0,-1 0 1 0 0,0 0-1 0 0,1 0 0 0 0,-1 0 1 0 0,0 0-1 0 0,1-1 1 0 0,-1 1-1 0 0,0 0 1 0 0,0-1-1 0 0,0 0 0 0 0,-2 1 1 0 0,-26-80-5007 0 0,27 64 4773 0 0,0 0 0 0 0,0-21 0 0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28:51.511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 0 2224 0 0,'15'8'948'0'0,"29"21"-176"0"0,0 7-80 0 0,2-6-116 0 0,3 8-51 0 0,5 3-1 0 0,7 0-104 0 0,15-4-120 0 0,-5 1 28 0 0,-6-6-132 0 0,5 4-88 0 0,10 1-140 0 0,-1-6-128 0 0,0 1 20 0 0,9-3-1124 0 0,-5-5 27 0 0,-1-1 57 0 0,3-7 72 0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08T03:01:46.042"/>
    </inkml:context>
    <inkml:brush xml:id="br0">
      <inkml:brushProperty name="width" value="0.05" units="cm"/>
      <inkml:brushProperty name="height" value="0.05" units="cm"/>
      <inkml:brushProperty name="color" value="#FFFFFF"/>
      <inkml:brushProperty name="ignorePressure" value="1"/>
    </inkml:brush>
  </inkml:definitions>
  <inkml:trace contextRef="#ctx0" brushRef="#br0">308 505,'87'0,"97"1,-180-1,1 1,-1-1,0 1,0-1,0 1,0 0,1 1,4 2,-9-4,1 0,-1 0,0 0,0 1,1-1,-1 0,0 0,0 0,0 1,1-1,-1 0,0 0,0 1,0-1,0 0,0 0,1 1,-1-1,0 0,0 1,0-1,0 0,0 1,0-1,0 0,0 0,0 1,0-1,0 0,0 1,0-1,0 0,-1 1,1-1,0 0,0 0,0 1,-21 14,-22 4,-2-2,0-1,0-3,-85 14,124-26,0-1,0 1,0-1,0 0,-9-2,14 2,1 0,0 0,-1 0,1 0,0 0,-1 0,1-1,0 1,-1 0,1 0,0 0,-1 0,1-1,0 1,-1 0,1 0,0 0,0-1,-1 1,1 0,0 0,0-1,0 1,-1 0,1-1,0 1,0 0,0-1,0 1,0 0,0-1,0 1,-1 0,1-1,1-1,0 1,0 0,0-1,0 1,0 0,0 0,0 0,0 0,0 0,1 0,-1 0,0 0,3-1,14-8,0 1,1 0,23-6,35-16,-65 15,-11 12,-6 10,-12 27,1 1,1 0,2 1,-13 56,8-28,-109 366,113-385,10-37,3-13,4-21,23-86,6 1,53-129,116-211,-108 252,-79 172,-14 28,0 0,0 0,0-1,1 1,-1 0,0 0,0 0,0-1,0 1,0 0,0 0,0 0,0 0,1 0,-1-1,0 1,0 0,0 0,0 0,0 0,1 0,-1 0,0 0,0 0,0 0,1-1,-1 1,0 0,0 0,0 0,0 0,1 0,-1 0,0 0,0 0,0 0,1 0,-1 0,0 1,0-1,0 0,0 0,1 0,-1 0,0 0,0 0,0 0,0 0,1 0,-1 1,0-1,0 0,0 0,0 0,0 0,0 1,0-1,1 0,-1 0,0 0,0 0,0 1,0-1,0 0,0 0,0 0,0 0,0 1,0-1,2 15,-2-15,0 24,-1 0,-1 0,-1 0,-1-1,-13 41,0-36,-53 162,52-133,-46 101,57-145,16-29,31-48,77-90,63-51,-80 95,-19 19,-66 78,-18 21,-23 28,-178 200,-33 42,-57 109,266-355,28-32,0 0,0 0,0-1,0 1,0 0,0 0,0 0,0 0,0 0,0-1,0 1,0 0,-1 0,1 0,0 0,0 0,0 0,0-1,0 1,0 0,0 0,-1 0,1 0,0 0,0 0,0 0,0 0,0 0,-1 0,1 0,0 0,0 0,0 0,0 0,0 0,-1 0,1 0,0 0,0 0,0 0,0 0,0 0,-1 0,1 0,0 0,0 0,0 0,0 0,0 0,-1 0,1 0,0 1,8-28,2 0,1 1,27-49,-5 10,30-85,-29 68,-26 65,-10 26,-14 33,-66 128,-142 218,211-367,10-15,0 0,-1 0,0 0,0 0,0-1,-1 0,0 0,0 0,0 0,-7 3,12-8,0 1,-1-1,1 0,0 0,-1 0,1 0,0 0,-1 0,1 0,-1 0,1 0,0 0,-1 0,1 0,0-1,-1 1,1 0,0 0,-1 0,1 0,0 0,0-1,-1 1,1 0,0 0,-1-1,1 1,0 0,0 0,0-1,-1 1,1 0,0-1,0 1,0 0,0-1,-1 1,1 0,0-1,0 1,0 0,0-1,0 1,0 0,0-1,0 1,0-1,0 1,0 0,0-1,1 1,-1-1,2-12,0-1,1 1,0 0,1 0,9-19,-5 12,172-450,-168 447,-11 23,-1 0,0 0,1 0,-1 0,0 0,1 1,-1-1,0 0,0 0,1 0,-1 1,0-1,0 0,1 0,-1 0,0 1,0-1,0 0,1 1,-1-1,0 0,0 0,0 1,0-1,0 0,0 1,1-1,-1 0,0 1,0-1,0 0,0 1,0-1,0 0,0 1,-1 0,3 53,-2-46,-15 180,1-7,13-179,1 0,0 0,0 1,0-1,0 0,1 0,-1 0,0 0,1 0,-1 0,1 0,0 0,0 0,0 0,0 0,2 2,-3-3,1-1,-1 0,1 0,-1 1,1-1,-1 0,1 0,-1 0,1 0,-1 1,1-1,-1 0,1 0,0 0,-1 0,1 0,-1-1,1 1,-1 0,1 0,-1 0,1 0,0-1,19-14,1-13,0 0,-2-1,-1-1,17-39,-1 5,89-160,-108 197,-15 27,0 1,0-1,0 0,0 0,0 1,0-1,1 0,-1 0,0 1,0-1,0 0,0 0,0 1,0-1,1 0,-1 0,0 1,0-1,0 0,1 0,-1 0,0 0,0 1,0-1,1 0,-1 0,0 0,1 0,-1 0,0 0,0 0,1 1,-1-1,0 0,0 0,1 0,-1 0,0 0,1 0,-1-1,0 1,0 0,1 0,-1 0,0 0,0 0,1 0,-1 0,0 0,0-1,1 1,-1 0,0 0,0 0,0-1,1 1,-1 0,0 0,0 0,0-1,0 1,0 0,1 0,-1-1,0 1,2 25,-2-23,0 33,-1 4,2 0,10 67,-36-177,-58-186,78 239,3 10,0 0,0 0,-1 0,0 0,0 0,-1 1,0-1,-7-8,11 15,-1 0,1 1,-1-1,1 1,-1-1,1 1,-1-1,1 1,-1-1,0 1,1 0,-1-1,0 1,1 0,-1 0,0-1,1 1,-1 0,0 0,0 0,1 0,-1 0,0 0,1 0,-1 0,0 0,0 0,1 0,-1 0,0 1,0-1,-1 1,0 1,1-1,-1 1,1-1,-1 1,1-1,0 1,-1 0,1-1,0 1,-1 2,-3 7,1 1,-6 22,0 16,3 1,2 0,3 90,-16-301,18 159,0 0,0-1,0 1,-1 0,1 0,0 0,0 0,-1 0,1 0,0 0,-1 0,1 0,-1 0,0 0,1 0,-1 0,0 0,1 0,-1 0,0 0,0 1,0-1,-1 0,2 1,-1 1,0-1,0 1,0 0,0-1,1 1,-1 0,0 0,1-1,-1 1,0 0,1 0,-1 0,1 0,0 0,-1 0,1 0,-1 2,-15 57,2 55,10-80,3-27,0-11,3-170,-14 397,0 8,16-193,-4-38,0-1,0 0,0 0,0 1,0-1,0 0,0 1,1-1,-1 0,0 0,0 1,0-1,0 0,1 0,-1 1,0-1,0 0,1 0,-1 0,0 1,0-1,1 0,-1 0,0 0,0 0,1 0,-1 0,0 0,1 1,-1-1,0 0,0 0,1 0,-1 0,0 0,1 0,-1 0,0-1,1 1,-1 0,0 0,0 0,1 0,-1 0,0 0,1 0,-1-1,0 1,0 0,1 0,-1 0,0-1,0 1,0 0,1 0,-1-1,5-7,0-1,-1 1,0-1,0 0,-1-1,0 1,2-11,0 1,18-68,-4-1,-4-1,7-174,-27 425,7-226,-1 22,-4-62,-2 111,0 12,-6 101,5 185,6-206,0-86,0-3,0 0,0 0,1 0,4 18,-5-27,0-1,0 0,0 1,0-1,0 0,0 1,0-1,0 0,0 1,0-1,0 0,0 1,0-1,1 0,-1 1,0-1,0 0,0 1,1-1,-1 0,0 0,0 1,1-1,-1 0,0 0,0 1,1-1,-1 0,0 0,1 0,-1 1,0-1,1 0,-1 0,0 0,1 0,-1 0,0 0,1 0,-1 0,0 0,1 0,-1 0,0 0,1 0,-1 0,0 0,1 0,-1 0,0-1,1 1,-1 0,0 0,1-1,12-18,-5-2,-1 1,0-1,-2 0,-1 0,3-23,3-113,-9 134,0-1,0-39,-2 57,1 1,-1 0,0 0,0 0,0 0,-1 0,0 0,0 0,-3-5,5 9,0 1,0-1,-1 1,1 0,0-1,0 1,-1-1,1 1,0 0,0-1,-1 1,1 0,0 0,-1-1,1 1,-1 0,1-1,0 1,-1 0,1 0,-1 0,1 0,-1 0,1-1,-1 1,1 0,0 0,-1 0,1 0,-1 0,1 0,-1 0,1 0,-1 1,1-1,-1 0,1 0,0 0,-1 0,1 1,-1-1,1 0,0 0,-1 1,1-1,0 0,-1 1,1-1,0 0,-1 1,1-1,0 0,0 1,-1-1,1 1,0-1,0 1,0-1,0 0,0 1,-1-1,1 2,-9 29,-2 103,12-182,1 17,-1 0,-2-1,-6-43,-1 58,8 16,0 1,0 0,-1 0,1 0,0 0,-1 0,1-1,0 1,0 0,-1 0,1 0,0 0,-1 0,1 0,0 0,-1 0,1 0,0 0,0 0,-1 0,1 0,0 0,-1 1,1-1,0 0,0 0,-1 0,1 0,0 0,0 1,-1-1,1 0,-2 3,-1-1,1 1,0 0,0 0,1-1,-1 1,1 0,-2 4,-6 21,-8 53,7-20,29-248,-15 126,-4 97,1 0,1 0,13 57,-15-91,0 0,1 0,-1 0,1 0,-1 0,1-1,0 1,0 0,0 0,0-1,0 1,0 0,0-1,1 1,-1-1,1 0,-1 1,1-1,-1 0,1 0,0 0,1 1,-1-2,0-1,0 1,0 0,0-1,0 1,-1-1,1 0,0 0,0 0,-1 1,1-2,-1 1,1 0,-1 0,1 0,-1-1,0 1,1-1,-1 1,0-1,0 1,0-1,0 0,1-2,9-15,-1-1,0 0,12-43,12-69,-22 80,-11 49,13-43,-14 44,1 0,0 0,0-1,1 1,-1 0,0 0,1 0,-1 1,1-1,-1 0,1 1,0-1,0 1,0-1,0 1,4-2,-6 2,1 1,-1 0,1 0,-1-1,1 1,0 0,-1 0,1 0,0 0,-1 0,1 0,-1 0,1 0,0 0,-1 0,1 0,0 1,-1-1,1 0,-1 0,1 0,-1 1,1-1,0 0,-1 1,1-1,-1 1,0-1,1 0,-1 1,1-1,-1 1,0-1,1 1,-1-1,0 1,1 0,-1-1,0 1,0-1,0 1,1 0,-1-1,0 1,0-1,0 1,0 0,0-1,0 1,0 0,0-1,-1 2,1 2,0 0,-1 0,0 0,0 0,0 0,0 0,-3 4,-3 5,-1-1,-1 0,0-1,0 0,-1 0,-15 12,-75 53,66-51,4-3,8-5,-1 0,0-2,-1 0,-36 15,45-29,15-1,-1 0,1 0,0 0,0-1,-1 1,1 0,0-1,0 1,-1 0,1-1,0 1,0 0,0-1,0 1,-1 0,1-1,0 1,0-1,0 1,0 0,0-1,0 1,0 0,0-1,0 1,0-1,0 1,1-1,1-6,0 0,1-1,0 2,0-1,1 0,0 1,0-1,0 1,7-7,57-59,-65 69,108-98,4 6,4 4,204-117,-277 180,-20 12,0 1,48-20,-72 36,-8 6,-16 12,-84 50,-200 96,278-154,28-11,-1 0,1 0,0 0,0 0,0 0,0 0,0 1,0-1,-1 0,1 0,0 0,0 0,0 0,0 0,0 0,-1 0,1 0,0 0,0 0,0 0,0 0,0 0,0 0,-1 0,1 0,0 0,0 0,0-1,0 1,0 0,0 0,-1 0,1 0,0 0,0 0,0 0,0 0,0 0,0 0,0-1,0 1,0 0,-1 0,1 0,0 0,0 0,0 0,0-1,0 1,0 0,0 0,0 0,0 0,0 0,0-1,0 1,0 0,0 0,0 0,0 0,0-1,9-10,14-10,15 3,-18 17,-19 2,-1-1,1 0,-1 1,1-1,-1 0,0 1,1-1,-1 1,1-1,-1 1,0-1,0 1,1-1,-1 1,0-1,0 1,1-1,-1 1,0 0,0-1,0 1,0-1,0 1,0 0,0-1,0 1,0-1,0 1,0-1,-1 1,1 0,-4 11,0-1,-1 0,0 0,-1 0,-13 18,10-15,-98 138,42-62,64-90,0 1,0-1,1 1,-1 0,0-1,1 1,-1 0,1 0,-1-1,1 1,-1 0,1 0,0 0,-1 0,1-1,0 1,0 0,0 0,0 0,-1 0,1 0,1 1,21-13,250-188,-195 138,-67 53,25-18,-34 25,1 0,-1 0,1 0,0 0,0 0,-1 0,1 1,0-1,0 1,0-1,0 1,0 0,0-1,-1 1,3 1,-3-1,-1 0,1 1,-1-1,1 0,-1 1,0-1,1 1,-1-1,0 1,1-1,-1 1,0-1,1 1,-1-1,0 1,0-1,0 1,0 0,0-1,0 1,0-1,0 1,0 0,0-1,0 1,0-1,0 1,0-1,0 1,0 0,-1-1,1 1,0-1,0 1,-1-1,0 1,-7 18,-1-2,-1 1,-1-1,-16 20,10-14,-6 10,-111 147,100-138,-1-2,-46 39,68-70,11-12,13-19,15-16,1 2,58-58,-52 59,-21 21,-26 29,-12 14,-1 4,-1-1,-2-1,-54 42,83-72,1-1,0 1,-1-1,1 0,0 1,-1-1,1 0,0 0,-1 1,1-1,-1 0,1 0,-1 0,1 1,0-1,-1 0,1 0,-1 0,1 0,-1 0,1 0,-1 0,1 0,-1 0,1 0,-1 0,1 0,0 0,-1 0,1-1,-1 1,1 0,-1-1,1-15,17-26,-16 40,3-7,-2 2,1 1,0 0,0 0,0 0,1 0,0 1,8-10,-16 20,1 1,0 0,0-1,-4 12,-3 6,2-7,-10 20,-45 66,52-93,13-21,11-25,2 0,1 0,3 1,0 1,35-45,-43 70,-14 22,-16 27,-56 84,113-170,81-76,-35 38,-49 44,-25 29,0 0,0 1,1-1,1 2,14-11,-26 21,0 0,0-1,1 1,-1 0,0 0,0-1,1 1,-1 0,0 0,1-1,-1 1,0 0,1 0,-1 0,0 0,1 0,-1 0,0-1,1 1,-1 0,0 0,1 0,-1 0,1 0,-1 0,0 0,1 0,-1 1,0-1,1 0,-1 0,0 0,1 0,-1 0,0 1,1-1,-1 0,0 0,0 0,1 1,-1-1,0 0,0 1,1-1,-1 0,0 0,0 1,0-1,1 0,-1 1,0-1,0 1,-4 22,-12 9,-1 0,-2-1,-1-1,-39 45,19-25,37-45,-16 20,-38 40,88-108,373-380,-377 399,-18 21,-7 7,-10 14,-15 10,-1-1,-1-1,-51 40,46-40,26-22,-6 5,-1-1,0 1,-14 7,22-15,1 1,-1-1,0 0,1 0,-1-1,0 1,0 0,0-1,-4 1,6-1,0-1,0 1,-1 0,1 0,0-1,0 1,0 0,0-1,0 1,-1-1,1 0,0 1,0-1,0 0,0 0,1 1,-1-1,0 0,0 0,0 0,1 0,-2-2,-1-1,1-1,0 1,-1-1,0 1,0 0,-1 0,1 0,-5-4,5 6,1 1,-1 0,1 0,-1 0,0 0,1 0,-1 1,0-1,0 1,1 0,-1-1,0 1,0 1,0-1,1 0,-5 1,-6 2,-1 1,0 0,1 1,-21 9,-21 8,55-21,-1-1,1 0,0 0,-1 1,1-1,-1 0,1 0,0 0,-1 0,1 1,-1-1,1 0,0 0,-1 0,1 0,-1 0,1 0,0 0,-1 0,1 0,-1 0,1 0,-1-1,1 1,0 0,-1 0,1 0,0 0,-1-1,1 1,0 0,-1 0,1-1,0 1,-1 0,1-1,0 1,-1 0,1-1,0 1,0 0,0-1,-1 1,1 0,0-1,0 1,0-1,6-23,7 1,0 1,1 0,2 1,0 0,1 1,1 1,0 1,2 1,35-25,-24 25,-30 17,-1 0,0 0,0-1,0 1,0 0,1 0,-1 0,0 0,0 0,0 0,0 0,1 0,-1 0,0 0,0-1,0 1,1 0,-1 0,0 0,0 0,1 0,-1 1,0-1,0 0,0 0,0 0,1 0,-1 0,0 0,0 0,0 0,1 0,-1 0,0 1,0-1,0 0,0 0,0 0,1 0,-1 0,0 1,0-1,0 0,0 0,0 0,0 1,0-1,0 0,0 0,1 0,-1 0,0 1,0-1,0 0,0 0,0 1,0-1,0 0,-1 0,1 0,0 0,0 1,0-1,0 0,0 0,0 0,0 1,0-1,-1 0,-5 12,0-1,-1 0,-1 0,0-1,0 0,-1-1,0 0,-13 10,-5 7,-147 157,435-425,-171 167,102-64,-134 104,-49 32,-14 11,-36 30,-2-1,-76 50,44-34,73-52,-373 264,360-255,2-1,1 0,-1-1,-1 0,0-1,0-1,0 0,-25 6,38-11,0-1,1 0,-1 0,0 1,1-1,-1 0,0 0,0 0,0 0,1 0,-1 0,0 0,0 0,1 0,-1 0,0-1,0 1,1 0,-1 0,0-1,1 1,-1-1,0 1,1 0,-1-1,0 1,1-1,-1 0,1 1,-1-1,1 1,-1-1,1 0,0 1,-1-1,1 0,0 1,-1-1,1 0,0 0,0 1,0-1,0 0,-1 0,1 0,1-4,0 0,0 1,0-1,1 1,-1 0,1-1,3-3,11-21,1 1,1 1,40-45,80-71,-94 100,74-65,-104 99,-17 15,-24 23,-77 64,-5-6,-164 103,260-182,-5 5,-1-2,0 0,-36 15,55-26,-1 1,1-1,-1 0,1 0,-1 1,1-1,-1 0,1 0,-1 1,0-1,1 0,-1 0,1 0,-1 0,1 0,-1 0,0 0,1 0,-1 0,1 0,-1 0,0 0,1 0,-1-1,1 1,-1 0,1 0,-1-1,1 1,-1 0,1-1,-1 1,1 0,-1-1,1 1,0-1,-1 1,1-1,-1 0,1-1,0 0,1 0,-1 1,0-1,1 0,0 0,-1 0,1 0,0 0,0 1,1-3,17-25,1 1,1 1,1 1,1 0,2 2,0 1,2 1,33-22,-28 29,-31 14,-1 1,1 0,0 0,-1-1,1 1,0 0,-1 0,1 0,0 0,-1 0,1 0,0 0,-1 0,1 0,-1 0,1 0,0 0,-1 1,1-1,0 0,-1 0,1 1,-1-1,1 0,-1 1,1-1,0 0,-1 1,0-1,1 1,-1-1,1 1,-1-1,1 1,-1 0,0-1,0 1,1-1,-1 1,0 0,0-1,0 1,1 0,-1-1,0 1,0 0,0 0,0 5,-1 0,1 0,-1 0,-1 0,1 0,-1-1,-4 12,-23 44,20-43,-160 260,93-161,71-110,1 1,0-1,0 1,0-1,-2 12,5-19,1 0,0 1,0-1,0 0,0 0,0 1,0-1,0 0,0 1,0-1,0 0,0 1,0-1,0 0,0 1,0-1,1 0,-1 0,0 1,0-1,0 0,0 1,1-1,-1 0,0 0,0 1,0-1,1 0,-1 0,0 0,0 1,1-1,-1 0,16-2,11-11,0-1,-1-1,44-34,-51 35,159-120,62-43,-226 167,33-19,-45 27,1 1,0-1,-1 1,1 0,0 0,0 0,-1 1,1-1,0 1,0-1,0 1,0 0,5 1,-7-1,0 0,-1 1,1-1,0 1,0 0,0-1,0 1,-1-1,1 1,0 0,-1 0,1 0,0-1,-1 1,1 0,-1 0,0 0,1 0,-1 0,0 0,1 0,-1 0,0 0,0 0,0 0,0 0,0 0,0 0,0 0,0 0,0 0,-1 1,-7 36,-4-9,-1-1,0 0,-3-1,0-1,-1 0,-2-1,-25 26,41-47,0-1,-1 0,1 0,-1 0,0 0,0-1,-4 3,8-5,0 0,-1 0,1 1,0-1,-1 0,1 0,0 0,0 0,-1 0,1 0,0 1,-1-1,1 0,0 0,-1 0,1 0,0 0,-1 0,1 0,0-1,-1 1,1 0,0 0,-1 0,1 0,0 0,-1 0,1-1,0 1,0 0,-1 0,1 0,0-1,0 1,-1 0,1 0,0-1,0 1,0 0,0 0,-1-1,1 1,0 0,0-1,0 1,0 0,0-1,0 1,0 0,0-1,0 1,0 0,0-1,0 1,2-10,0 0,1 0,0 0,0 1,1-1,0 1,1 0,7-10,-12 19,28-49,3 2,69-83,-79 112,-21 18,0 0,0 0,0 0,1 0,-1 1,0-1,0 0,0 0,1 0,-1 0,0 0,0 0,0 0,0 0,1 0,-1 1,0-1,0 0,0 0,0 0,0 0,1 1,-1-1,0 0,0 0,0 0,0 1,0-1,0 0,0 0,0 0,0 1,0-1,0 0,0 0,0 0,0 1,0-1,0 0,0 0,0 0,0 1,0-1,0 0,0 0,0 0,0 1,-1-1,1 0,0 0,0 0,-3 8,1-1,-1 1,-1-1,-6 12,-65 91,-96 110,119-161,56-63,0-1,-1 1,1-1,-1-1,0 1,3-7,3-7,7-8,-3-1,0 0,-1-1,7-32,-18 48,-11 20,-15 25,-281 452,275-435,-73 87,104-135,0-1,-1 1,1 0,0 0,-1-1,1 1,-1 0,0-1,1 1,-1-1,1 1,-1-1,0 1,1-1,-1 1,0-1,0 1,1-1,-1 0,0 0,0 1,-1-1,8-22,39-95,49-196,-71 221,-19 85,-1 9,1 23,0 37,-6-13,1-30,1 1,0-1,5 27,-5-45,0 0,0 0,0 0,0 0,1 0,-1 0,0-1,1 1,-1 0,1 0,-1 0,1 0,-1 0,1 0,0-1,-1 1,1 0,0-1,0 1,-1 0,1-1,0 1,0-1,0 1,0-1,0 0,0 1,0-1,0 0,1 1,1-1,-1-1,0 1,1-1,-1 1,0-1,0 0,1 0,-1 0,0 0,0 0,0-1,0 1,2-3,13-12,0-2,-1 0,-1-1,15-22,-7 8,344-473,-357 492,20-25,-29 37,0 1,0 0,0-1,0 1,1 0,-1-1,1 1,-1 0,1 0,-1 0,1 0,0 1,-1-1,1 0,0 1,0-1,3 0,-4 2,0-1,0 1,-1 0,1 0,0-1,0 1,0 0,0 0,-1 0,1 0,0 0,-1 0,1 0,-1 0,1 0,-1 0,1 1,-1-1,0 0,0 0,1 0,-1 0,0 1,0-1,0 0,0 0,-1 0,1 2,-5 42,-11 15,-2-1,-46 98,14-37,32-77,10-31,8-12,0 0,-1 0,1-1,0 1,0 0,-1 0,1 0,0-1,0 1,0 0,-1 0,1-1,0 1,0 0,0-1,0 1,0 0,0-1,-1 1,1 0,0-1,0 1,0 0,0 0,0-1,0 1,0 0,0-1,1 1,-1 0,0-1,0 1,0 0,0-1,0 1,0 0,1-1,8-70,-5 44,2-46,-9 71,-2 8,-7 14,-147 289,150-292,9-21,15-37,127-246,26 7,-133 222,-21 34,-8 13,1 0,0 0,0 0,1 1,16-16,-24 26,0 0,0 0,0 0,0 1,0-1,0 0,0 0,0 1,0-1,0 0,0 0,0 0,0 1,0-1,0 0,0 0,0 1,0-1,0 0,1 0,-1 0,0 1,0-1,0 0,0 0,0 0,1 0,-1 1,0-1,0 0,0 0,0 0,1 0,-1 0,0 0,0 1,1-1,-1 0,0 0,0 0,0 0,1 0,-1 0,0 0,0 0,1 0,-1 0,0 0,0 0,1 0,-1 0,0 0,0-1,0 1,1 0,-1 0,0 0,0 0,0 0,1-1,-6 19,-2-1,1 0,-2 0,-12 19,10-16,-40 77,-114 198,160-289,-23 31,27-37,-1 1,1-1,-1 1,1-1,-1 0,1 1,-1-1,1 0,-1 1,0-1,1 0,-1 0,1 1,-1-1,0 0,1 0,-1 0,0 0,1 0,-1 0,-1 0,2-1,-1 1,0-1,0 1,1-1,-1 0,0 1,1-1,-1 0,1 1,-1-1,1 0,-1 0,1 0,0 0,-1 1,1-1,0 0,0 0,-1 0,1-1,-4-32,1 1,1-1,2 0,6-46,-6 78,0 2,0 0,0 0,-1 0,1 0,0 0,0 0,0 0,0 0,0 0,0 0,0 0,0 0,0 0,0 0,0 0,-1 0,1 0,0 0,0 0,0 0,0 0,0 0,0 0,0 0,0 0,0 0,0 0,-1 0,1 0,0 0,0 0,0 0,0 0,0 0,0 0,0 0,0 0,0 0,-9 18,-8 27,-6 21,-3-2,-3-1,-2-1,-68 99,99-160,-1 0,0 0,0 1,1-1,-1 0,0 0,0 0,0 0,0 0,0 0,-1 0,1 0,0-1,0 1,-3 1,3-2,1-1,-1 1,1 0,0 0,-1-1,1 1,0 0,-1-1,1 1,0-1,-1 1,1 0,0-1,0 1,-1-1,1 1,0-1,0 1,0-1,0 1,0-1,0 1,-1-1,1 1,0-1,0 1,1-1,-1 0,5-54,-4 49,39-212,-39 209,-5 19,-12 41,4-16,-3 5,9-25,0-1,2 1,-7 27,13-39,2-8,6-12,14-33,-3 0,-2-2,-2 0,-2-1,9-61,-24 113,0 0,1 0,-1 0,0 1,0-1,0 0,0 0,1 0,-1 0,0 0,0 0,-1 0,1 1,0-1,0 0,0 0,-1 0,1 0,0 0,-1 0,-9 12,-10 30,9-15,6-17,1 1,0 0,0 0,-3 20,9-16,7-14,-7-1,0 0,0 0,0 0,-1 0,1-1,-1 1,1-1,-1 1,1-1,1-3,8-15,-1-1,-1 0,10-35,-12 31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08T03:02:08.728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3247 610,'41'1,"53"10,13 1,378-7,-273-7,-157-1,0-3,64-14,29-3,0-2,14-2,175-16,-318 41,1-1,-1-1,0 0,0-2,0 0,35-18,-23 9,1 1,1 2,0 1,53-10,2-2,-53 13,-1-1,45-23,-34 16,-38 16,1-1,-1 0,1 0,-1-1,0 0,0 0,0 0,10-10,-14 10,0 1,1 0,0-1,-1 1,1 1,0-1,1 0,-1 1,0 0,1 0,-1 0,1 1,8-2,-13 3,0 0,1 0,-1 0,0 0,1 0,-1 0,0 0,0 0,1 0,-1 0,0 0,1 0,-1 0,0 0,0 1,1-1,-1 0,0 0,0 0,1 1,-1-1,0 0,0 0,0 0,1 1,-1-1,0 0,0 0,0 1,0-1,0 0,1 1,-1-1,0 0,0 1,-5 11,-13 10,-66 75,79-91,2-2,-1-1,1 0,-1 0,0 0,1 0,-1 0,0-1,-1 1,1-1,0 0,-1-1,1 1,-8 1,-5 0,0-1,-27 0,-18 4,-11 6,24-5,-72 22,99-23,-1-1,1-1,-1 0,-25-1,-95-5,51 0,-606 2,666 1,1 2,-32 8,0-1,-366 40,362-40,4-1,-105 3,134-14,0-2,0-1,-33-11,28 7,-64-7,31 15,49 1,0 0,-1-2,-37-7,58 8,-1 0,1 1,-1-1,1 1,-1 0,1 0,-1 0,1 0,-1 0,1 1,0 0,-1-1,-3 3,6-3,0 1,0-1,1 1,-1-1,0 1,1-1,-1 1,0 0,1-1,-1 1,1 0,-1 0,1 0,-1-1,1 1,-1 0,1 0,0 0,0 0,-1 1,1 0,0 0,0 1,0-1,1 0,-1 0,1 0,-1 0,1 0,0 0,0 0,0 0,1 3,3 2,0 0,1-1,-1 0,1 0,11 10,-9-10,-1 1,0 0,11 14,-10-10,1 1,0-1,1-1,0 0,0 0,1-1,0 0,18 10,-26-17,1 1,-1 0,1 0,-1 0,0 0,0 0,0 1,-1-1,1 1,-1 0,0 0,0 0,0 0,-1 0,1 0,-1 0,0 0,0 1,0 5,1 10,-1 1,-1-1,-3 21,1-5,2-34,0-1,0 0,0 1,0-1,0 0,-1 0,1 1,0-1,0 0,-1 0,1 0,-1 1,1-1,-1 0,0 0,1 0,-1 0,0 0,0 0,-1 1,2-2,-1 1,0-1,0 0,0 0,0 0,0 1,0-1,0 0,0 0,0 0,0 0,0-1,0 1,0 0,0 0,0 0,0-1,1 1,-1-1,-1 0,-8-4,1-1,1-1,-17-14,9 7,-4 1,-1 0,-1 1,0 1,-1 1,-24-7,-1 0,42 14,0 1,0-1,1 0,-1 0,1-1,-1 1,1-1,0-1,1 1,-1-1,1 0,-1 0,2 0,-1 0,0-1,1 1,0-1,-3-8,4 9,-2-1,1 1,-1 0,0-1,0 2,0-1,0 0,-1 1,0 0,0 0,-7-4,5 3,-1 0,0 1,-1-1,1 2,-1-1,1 1,-11-2,17 5,1-1,-1 1,1 0,0-1,-1 1,1 0,-1 0,1 0,-1 0,1 0,-1 1,1-1,-1 0,-1 1,3 0,0 0,0-1,0 1,1-1,-1 1,0 0,1-1,-1 1,0-1,1 1,-1-1,1 1,-1-1,1 1,-1-1,1 0,-1 1,1-1,0 0,-1 1,2-1,49 28,-46-26,27 12,60 17,-58-21,53 24,-76-29,0 1,-1 0,0 1,0 0,-1 0,1 1,-2 0,15 18,-18-19,0 1,-1 0,7 15,-9-15,1-1,1 0,-1-1,1 1,0 0,7 7,2-2,-2 1,1 0,-2 0,0 1,-1 1,0 0,-1 0,11 28,-16-35,0-1,1-1,0 1,0-1,0 1,1-1,0 0,11 9,6 8,-22-22,0-1,0 0,0 0,0 0,0 1,0-1,0 0,0 0,0 0,0 1,0-1,0 0,0 0,1 0,-1 0,0 1,0-1,0 0,0 0,0 0,1 0,-1 0,0 1,0-1,0 0,1 0,-1 0,0 0,0 0,0 0,1 0,-1 0,0 0,0 0,0 0,1 0,-1 0,0 0,0 0,0 0,1 0,-1 0,0 0,0 0,0 0,1 0,-1-1,0 1,0 0,-1-13,-7-18,-1 11,-1 1,-1 0,-1 1,0 0,-1 0,-1 2,-1 0,0 0,-1 1,0 1,-24-15,36 26,-37-28,0 2,-2 1,-48-22,59 36,-1 2,0 0,-42-7,62 16,0-1,0-1,1 0,0-1,-20-11,-1-1,-83-36,107 49,1 2,-1-1,0 1,0 1,0-1,-1 2,1-1,-11 1,-79 1,51 2,19-1,-36 0,45-3,20 2,0 0,0 0,0 0,0 0,0 0,0 0,0 0,0 0,0 0,0 0,0-1,0 1,0 0,1 0,-1 0,0 0,0 0,0 0,0 0,0 0,0 0,0-1,0 1,0 0,0 0,-1 0,1 0,0 0,0 0,0 0,0 0,0-1,0 1,0 0,0 0,0 0,0 0,0 0,0 0,0 0,0 0,0 0,-1 0,1 0,0 0,0 0,0-1,0 1,0 0,0 0,0 0,0 0,0 0,-1 0,1 0,0 0,0 0,5-3,0 0,0-1,0 0,-1 0,0-1,1 1,-2-1,1 0,0 0,-1 0,0 0,0 0,-1-1,1 0,1-7,3-14,0 0,2-34,6-20,-9 59,0 0,-1-1,-1 0,-2 0,1-35,-3 52,0 0,-1 0,0 0,0 1,0-1,-1 0,0 0,0 1,0-1,0 1,-1 0,0-1,0 1,-1 1,0-1,1 0,-2 1,1 0,0 0,-1 0,0 0,1 1,-1 0,-1 0,1 0,-10-3,-5 0,0 1,0 1,0 0,0 2,-27 0,-107 8,135-5,-16 2,0 2,1 1,-43 14,-93 43,78-29,-1-3,-189 35,265-63,1-1,-1 0,-31-2,40-1,0 0,0-1,0 0,1 0,-1 0,1-1,-1 0,1-1,0 0,-8-6,-2 1,-1 1,1 0,-2 1,1 0,-1 2,1 0,-27-2,-9-4,-11-1,-118-7,159 17,-33-9,49 8,1 1,-1 0,1 0,-1 1,0 0,1 1,-1-1,0 2,0-1,0 1,-11 2,16-1,0-1,1 1,-1 0,0 0,1 1,-1-1,1 0,0 1,0-1,0 1,0 0,0 0,1 0,-3 4,-17 51,13-36,4-10,-5 8,2 0,1 1,1 0,-5 37,10-57,0 0,0 0,0 0,0 0,0 0,0-1,1 1,-1 0,0 0,1 0,-1 0,1-1,-1 1,1 0,-1 0,1-1,-1 1,1 0,0-1,-1 1,1-1,0 1,-1-1,1 1,0-1,0 1,0-1,0 0,-1 1,1-1,0 0,0 0,0 0,0 0,0 0,1 0,38-1,-29-1,59-3,0 3,1 3,106 14,-106-2,-22-4,95 7,-134-16,0 0,0 2,0-1,0 1,11 4,-18-5,0-1,0 1,-1 0,1 1,-1-1,1 1,-1-1,0 1,1-1,-1 1,0 0,0 0,0 0,0 1,0-1,-1 0,1 1,-1-1,0 1,1-1,-1 1,1 5,-2-7,0 0,0-1,0 1,0 0,0 0,-1-1,1 1,0 0,0 0,-1-1,1 1,-1 0,1-1,0 1,-1-1,1 1,-1 0,1-1,-1 1,0-1,1 1,-1-1,0 1,1-1,-1 0,0 1,1-1,-1 0,0 0,0 1,1-1,-1 0,0 0,-1 0,-31 3,30-3,-9 0,1 0,0-1,-1-1,1 0,0 0,0-1,0-1,0 0,1 0,-1-1,1 0,0-1,-13-10,19 12,0 0,0 0,1-1,0 1,-6-10,8 11,0 0,-1 0,0 1,1-1,-1 1,0-1,-1 1,1-1,0 1,0 0,-1 0,0 0,1 0,-1 1,0-1,0 1,0 0,0-1,0 1,-4 0,4 0,-1 1,1-1,-1 1,1 0,0 0,-1 1,1-1,0 1,-1-1,1 1,0 0,-1 0,1 1,0-1,0 1,-3 1,-4 2,10-5,0 0,0 0,0 1,1-1,-1 0,0 0,0 0,0 0,0 0,0 0,0 0,0 0,0 0,0 0,0 0,0 0,0 0,0 0,0 1,0-1,0 0,0 0,0 0,0 0,0 0,0 0,0 0,0 0,0 0,0 0,0 0,0 0,0 0,0 1,0-1,-1 0,1 0,0 0,0 0,0 0,0 0,0 0,0 0,0 0,0 0,0 0,0 0,0 0,0 0,15 12,-5-1,1 0,0 0,0-1,1 0,1-1,-1-1,23 12,-33-19,0-1,-1 1,1-1,-1 1,0 0,1 0,-1 0,1 0,-1 0,0 0,0 0,0 0,0 0,0 1,0-1,2 3,-34-27,-2-6,-9-10,36 33,0 0,-1 0,1 0,-1 1,0 0,-13-6,-8-6,24 14,1 0,-1 0,1 0,0-1,0 1,0-1,1 0,-1 1,1-1,0 0,0-1,0 1,0 0,-1-6,1-1,-1 0,2 0,-1-1,1-15,4 20,3 14,5 13,-6-5,1-1,13 23,-7-20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28:59.211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4948 1367 1720 0 0,'0'0'634'0'0,"0"-8"-17"0"0,0-29 1602 0 0,0-2-1676 0 0,4 21-340 0 0,13-23 26 0 0,-17 39-155 0 0,1-1 0 0 0,0 0 0 0 0,-1 1 0 0 0,1-1 0 0 0,-1 0 0 0 0,0 0 0 0 0,0 1-1 0 0,0-1 1 0 0,0 0 0 0 0,-1 0 0 0 0,1 1 0 0 0,-1-1 0 0 0,-1-5 0 0 0,-2-10 433 0 0,-2 5-174 0 0,6 13-319 0 0,0-1 0 0 0,-1 1 0 0 0,1 0 1 0 0,0-1-1 0 0,-1 1 0 0 0,1 0 1 0 0,0-1-1 0 0,0 1 0 0 0,-1 0 0 0 0,1-1 1 0 0,0 1-1 0 0,0-1 0 0 0,0 1 1 0 0,0-1-1 0 0,0 1 0 0 0,-1 0 0 0 0,1-1 1 0 0,0 1-1 0 0,0-1 0 0 0,0 1 0 0 0,0-1 1 0 0,0 1-1 0 0,0-1 0 0 0,0 1 1 0 0,1 0-1 0 0,-1-1 0 0 0,0 1 0 0 0,0-1 1 0 0,0 1-1 0 0,0-1 0 0 0,0 1 1 0 0,1-1-1 0 0,-1 1-2 0 0,0 0 0 0 0,0-1 0 0 0,0 1 1 0 0,0 0-1 0 0,1-1 0 0 0,-1 1 0 0 0,0 0 1 0 0,0-1-1 0 0,0 1 0 0 0,0 0 0 0 0,0 0 0 0 0,0-1 1 0 0,0 1-1 0 0,0 0 0 0 0,0-1 0 0 0,-1 1 0 0 0,1 0 1 0 0,0-1-1 0 0,0 1 0 0 0,0 0 0 0 0,0 0 1 0 0,0-1-1 0 0,0 1 0 0 0,-1 0 0 0 0,1 0 0 0 0,0-1 1 0 0,0 1-1 0 0,0 0 0 0 0,-1 0 0 0 0,1-1 0 0 0,0 1 1 0 0,0 0-1 0 0,-1 0 0 0 0,1 0 0 0 0,0 0 1 0 0,0-1-1 0 0,-1 1 0 0 0,1 0 0 0 0,0 0 0 0 0,-1 0 1 0 0,1 0-1 0 0,0 0 0 0 0,-1 0 0 0 0,1 0 0 0 0,0 0 1 0 0,0 0-1 0 0,-1 0 0 0 0,1 0 0 0 0,0 0 1 0 0,-1 0-1 0 0,1 0 0 0 0,0 0 0 0 0,-1 0 0 0 0,1 0 1 0 0,-1 0-1 0 0,1 0 31 0 0,0-1 1 0 0,-1 0-1 0 0,1 0 1 0 0,-1 1-1 0 0,0-1 1 0 0,1 0-1 0 0,-1 1 1 0 0,1-1-1 0 0,-1 0 1 0 0,0 1 0 0 0,0-1-1 0 0,1 1 1 0 0,-1-1-1 0 0,0 1 1 0 0,0-1-1 0 0,0 1 1 0 0,1 0-1 0 0,-1-1 1 0 0,0 1-1 0 0,0 0 1 0 0,0 0-1 0 0,0 0 1 0 0,0-1-1 0 0,0 1 1 0 0,1 0-1 0 0,-1 0 1 0 0,0 0-1 0 0,-2 1 1 0 0,-36 4 239 0 0,16-1-133 0 0,15-3-128 0 0,1 1 0 0 0,0 0-1 0 0,0 0 1 0 0,0 0 0 0 0,0 1 0 0 0,0 0 0 0 0,-10 6 0 0 0,-1 0 7 0 0,-150 82 125 0 0,12-7-44 0 0,119-64-76 0 0,-52 35 0 0 0,-24 13 67 0 0,17-14-29 0 0,57-31-16 0 0,-1-1 0 0 0,-56 21-1 0 0,12-4 46 0 0,59-25-25 0 0,-47 16 1 0 0,-27 3 134 0 0,-140 38-15 0 0,2-7-154 0 0,137-44 20 0 0,0-5 1 0 0,-142 4-1 0 0,95-10 64 0 0,-47 0 77 0 0,-92-8-121 0 0,-372-4 41 0 0,614 0-114 0 0,0-2 1 0 0,1-2 0 0 0,-59-17-1 0 0,58 13-26 0 0,-15-3 24 0 0,2-3 0 0 0,0-1 0 0 0,0-4 0 0 0,2-2 0 0 0,-53-31 0 0 0,49 20-9 0 0,2-2 1 0 0,-79-67-1 0 0,43 31-6 0 0,26 23 22 0 0,-81-67 49 0 0,130 102-67 0 0,0-2 1 0 0,2 0 0 0 0,-19-26 0 0 0,8 10-20 0 0,15 19 16 0 0,0 1 1 0 0,1-2 0 0 0,1 1 0 0 0,0-1 0 0 0,1-1 0 0 0,1 0 0 0 0,0 0 0 0 0,2-1 0 0 0,-1 0 0 0 0,2 0 0 0 0,0 0 0 0 0,2-1-1 0 0,-1 1 1 0 0,2-1 0 0 0,0-30 0 0 0,2 39 7 0 0,1 0 0 0 0,0-1 0 0 0,0 1 1 0 0,1 0-1 0 0,1-1 0 0 0,-1 1 0 0 0,1 1 0 0 0,1-1 0 0 0,0 0 0 0 0,0 1 0 0 0,10-15 0 0 0,16-33-10 0 0,-15 24 2 0 0,1 0 0 0 0,2 1 0 0 0,1 1 0 0 0,1 0 0 0 0,2 2 0 0 0,1 0 0 0 0,52-48 0 0 0,-20 31-3 0 0,2 3 0 0 0,2 2 0 0 0,1 3 1 0 0,97-43-1 0 0,-109 58 17 0 0,-10 3 20 0 0,1 3 0 0 0,42-13 0 0 0,54-3-42 0 0,1 5 0 0 0,249-16-1 0 0,285 31 37 0 0,-482 13-63 0 0,-142 1 54 0 0,0 1 0 0 0,80 17 0 0 0,-81-11-5 0 0,584 53-50 0 0,-294-40 7 0 0,47 1 129 0 0,-283-18-104 0 0,-29 2 15 0 0,99 23 0 0 0,-79-13-10 0 0,89 30-15 0 0,-116-28-2 0 0,-48-14 23 0 0,0 1-1 0 0,-1 0 0 0 0,0 2 1 0 0,0-1-1 0 0,-1 1 0 0 0,0 1 0 0 0,0 1 1 0 0,-1 0-1 0 0,0 0 0 0 0,-1 1 1 0 0,0 1-1 0 0,13 17 0 0 0,-5-3-1 0 0,-1 1 0 0 0,-1 1 1 0 0,-1 1-1 0 0,22 58 0 0 0,-29-54 29 0 0,-2 0 0 0 0,0 1 0 0 0,-3 0 1 0 0,2 66-1 0 0,-4-46 10 0 0,3 91 323 0 0,-1-95 471 0 0,-4-46-661 0 0,-1 1-166 0 0,1-3-18 0 0,-2 16 76 0 0,2-18-62 0 0,0 1 1 0 0,-1-1-1 0 0,1 1 1 0 0,0 0 0 0 0,0-1-1 0 0,0 1 1 0 0,0-1 0 0 0,-1 1-1 0 0,1-1 1 0 0,0 1 0 0 0,0-1-1 0 0,-1 1 1 0 0,1-1 0 0 0,0 0-1 0 0,-1 1 1 0 0,1-1 0 0 0,-1 1-1 0 0,1-1 1 0 0,-1 0 0 0 0,1 1-1 0 0,0-1 1 0 0,-1 0-1 0 0,1 1 1 0 0,-1-1 0 0 0,1 0-1 0 0,-1 0 1 0 0,0 0 0 0 0,0 1-1 0 0,-2 3 42 0 0,3-5-40 0 0,0 1-1 0 0,0 0 0 0 0,0 0 1 0 0,0 0-1 0 0,0 0 0 0 0,0 0 0 0 0,0 0 1 0 0,0 0-1 0 0,0 0 0 0 0,0 0 0 0 0,0 0 1 0 0,0-1-1 0 0,0 1 0 0 0,-1 0 1 0 0,1 0-1 0 0,0 0 0 0 0,0 0 0 0 0,0 0 1 0 0,0 0-1 0 0,0 0 0 0 0,0 0 0 0 0,0 0 1 0 0,0 0-1 0 0,0 0 0 0 0,0 0 1 0 0,0 0-1 0 0,-1 0 0 0 0,1 0 0 0 0,0 0 1 0 0,0 0-1 0 0,0 0 0 0 0,0 0 0 0 0,0 0 1 0 0,0 0-1 0 0,0 0 0 0 0,0 0 1 0 0,0 0-1 0 0,-1 0 0 0 0,1 0 0 0 0,0 0 1 0 0,0 0-1 0 0,0 0 0 0 0,0 0 0 0 0,0 0 1 0 0,0 0-1 0 0,0 0 0 0 0,0 0 1 0 0,0 0-1 0 0,0 0 0 0 0,0 0 0 0 0,-1 0 1 0 0,1 0-1 0 0,0 0 0 0 0,0 1 0 0 0,0-1 1 0 0,0 0-1 0 0,-2 0 4 0 0,1-1 0 0 0,-1 1 1 0 0,0 0-1 0 0,1 0 0 0 0,-1 1 0 0 0,0-1 1 0 0,0 0-1 0 0,1 0 0 0 0,-1 1 0 0 0,0-1 0 0 0,1 1 1 0 0,-1 0-1 0 0,1-1 0 0 0,-1 1 0 0 0,1 0 0 0 0,-3 1 1 0 0,0-5 82 0 0,3 3-88 0 0,1 0 0 0 0,0 0 1 0 0,0 0-1 0 0,0 0 0 0 0,0 0 0 0 0,-1 0 0 0 0,1-1 0 0 0,0 1 0 0 0,0 0 0 0 0,0 0 0 0 0,0 0 0 0 0,0 0 0 0 0,-1 0 0 0 0,1 0 0 0 0,0 0 0 0 0,0 0 0 0 0,0 0 1 0 0,0-1-1 0 0,0 1 0 0 0,0 0 0 0 0,-1 0 0 0 0,1 0 0 0 0,0 0 0 0 0,0 0 0 0 0,0-1 0 0 0,0 1 0 0 0,0 0 0 0 0,0 0 0 0 0,0 0 0 0 0,0 0 0 0 0,0-1 0 0 0,0 1 0 0 0,0 0 1 0 0,0 0-1 0 0,0 0 0 0 0,0 0 0 0 0,0-1 0 0 0,0 1 0 0 0,0 0 0 0 0,0 0 0 0 0,0 0 0 0 0,0 0 0 0 0,0-1 0 0 0,0 1 0 0 0,0 0 0 0 0,0 0 0 0 0,0 0 0 0 0,0 0 1 0 0,1 0-1 0 0,-1-1 0 0 0,0 1 0 0 0,3 0 64 0 0,0-1-860 0 0,-1 10-351 0 0,-1-3 781 0 0,-1-2-194 0 0,0 0-1 0 0,0-1 0 0 0,0 1 0 0 0,0 0 0 0 0,0-1 0 0 0,0 1 0 0 0,-1-1 0 0 0,0 1 1 0 0,0 0-1 0 0,0-1 0 0 0,0 0 0 0 0,-1 1 0 0 0,1-1 0 0 0,-1 0 0 0 0,0 1 1 0 0,-4 4-1 0 0,-1-2-485 0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29:00.574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13 577 2664 0 0,'-1'0'59'0'0,"0"0"1"0"0,1 0-1 0 0,-1 0 0 0 0,1-1 0 0 0,-1 1 0 0 0,1 0 1 0 0,-1 0-1 0 0,0-1 0 0 0,1 1 0 0 0,-1 0 0 0 0,1-1 1 0 0,0 1-1 0 0,-1-1 0 0 0,1 1 0 0 0,-1 0 0 0 0,1-1 1 0 0,-1 1-1 0 0,1-1 0 0 0,0 1 0 0 0,-1-1 1 0 0,1 1-1 0 0,0-1 0 0 0,0 0 0 0 0,0 1 0 0 0,-1-1 1 0 0,1 1-1 0 0,0-1 0 0 0,0 0 0 0 0,0 1 0 0 0,0-1 1 0 0,0 1-1 0 0,0-1 0 0 0,0 0 0 0 0,0 1 0 0 0,0-1 1 0 0,7-24 2479 0 0,-1 19-2295 0 0,-2 1-139 0 0,2 0-1 0 0,-1 1 0 0 0,0-1 0 0 0,1 1 0 0 0,0 0 0 0 0,0 1 0 0 0,0-1 1 0 0,0 1-1 0 0,1 1 0 0 0,-1-1 0 0 0,1 1 0 0 0,0 0 0 0 0,-1 0 0 0 0,13-1 1 0 0,354 3 1320 0 0,-351 1-1397 0 0,-1 1 0 0 0,1 1 0 0 0,-1 0 1 0 0,29 10-1 0 0,-21-6-10 0 0,-21-5-2 0 0,1 0 0 0 0,-1 0 0 0 0,1-1 0 0 0,0 0 0 0 0,-1-1-1 0 0,15-1 1 0 0,1 0 23 0 0,1154 1 1205 0 0,-1151-1-1230 0 0,1-2-1 0 0,-1 0 0 0 0,0-2 0 0 0,28-9 0 0 0,-53 14-13 0 0,519-70 168 0 0,-106 59 62 0 0,-337 11-180 0 0,-4-2-55 0 0,-18 1 5 0 0,98 9 1 0 0,-57 7 19 0 0,73 10-36 0 0,614 44-38 0 0,-648-59 52 0 0,83 2-52 0 0,2346-12 60 0 0,-2510-1 21 0 0,99-13 1 0 0,-1-3-37 0 0,584-68 123 0 0,175-54-43 0 0,-779 118-70 0 0,-78 11 5 0 0,0 2 0 0 0,58-1 1 0 0,187 5 262 0 0,-276 6-45 0 0,15 0 116 0 0,-39-2-343 0 0,0 0 0 0 0,0 0 0 0 0,0 0 0 0 0,0 1 0 0 0,0-1-1 0 0,0 0 1 0 0,0 0 0 0 0,1 0 0 0 0,-1 0 0 0 0,0 0 0 0 0,0 0 0 0 0,0 0-1 0 0,0 0 1 0 0,0 0 0 0 0,0 0 0 0 0,0 0 0 0 0,0 0 0 0 0,1 0 0 0 0,-1 0-1 0 0,0 0 1 0 0,0 0 0 0 0,0 0 0 0 0,0 0 0 0 0,0 0 0 0 0,0 0 0 0 0,0 0 0 0 0,0 0-1 0 0,1 0 1 0 0,-1 0 0 0 0,0 0 0 0 0,0-1 0 0 0,0 1 0 0 0,0 0 0 0 0,0 0-1 0 0,0 0 1 0 0,0 0 0 0 0,0 0 0 0 0,0 0 0 0 0,0 0 0 0 0,0 0 0 0 0,1 0-1 0 0,-1 0 1 0 0,0 0 0 0 0,0-1 0 0 0,0 1 0 0 0,0 0 0 0 0,0 0 0 0 0,0 0-1 0 0,0 0 1 0 0,0 0 0 0 0,0 0 0 0 0,0 0 0 0 0,0 0 0 0 0,0-1 0 0 0,0 1-1 0 0,0 0 1 0 0,0 0 0 0 0,0 0 0 0 0,0 0 0 0 0,0 0 0 0 0,0 0 0 0 0,0 0-1 0 0,0 0 1 0 0,0-1 0 0 0,0 1 0 0 0,-1 0 0 0 0,-16-8-698 0 0,13 6 305 0 0,1 0 1 0 0,-1 0-1 0 0,1 0 0 0 0,0 0 0 0 0,0 0 1 0 0,0-1-1 0 0,0 0 0 0 0,0 0 0 0 0,0 1 0 0 0,1-1 1 0 0,-1-1-1 0 0,1 1 0 0 0,0 0 0 0 0,0-1 1 0 0,0 1-1 0 0,0-1 0 0 0,-1-5 0 0 0,-3-8-158 0 0,1 0-1 0 0,-4-30 1 0 0,6 27 161 0 0,-9-51-718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21:28.038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0 578 1416 0 0,'1'-2'129'0'0,"-1"1"1"0"0,0-1-1 0 0,0 1 0 0 0,1 0 0 0 0,-1-1 1 0 0,1 1-1 0 0,-1 0 0 0 0,1-1 0 0 0,0 1 1 0 0,-1 0-1 0 0,1 0 0 0 0,0-1 0 0 0,0 1 1 0 0,0 0-1 0 0,0 0 0 0 0,0 0 0 0 0,2-1 1 0 0,8-11 342 0 0,49-66 608 0 0,-18 23-165 0 0,86-91-1 0 0,-125 144-895 0 0,61-59 534 0 0,2 3 0 0 0,86-58-1 0 0,-148 114-619 0 0,0 1 0 0 0,0 0 0 0 0,1-1-1 0 0,-1 2 1 0 0,1-1 0 0 0,8-2 0 0 0,-12 4 5 0 0,-1 0 0 0 0,1 0 0 0 0,0 0 0 0 0,-1 0 0 0 0,1 0 0 0 0,0 0 0 0 0,0 0 0 0 0,-1 0 0 0 0,1 0 0 0 0,0 0 0 0 0,-1 0 0 0 0,1 0 0 0 0,0 1 0 0 0,-1-1 0 0 0,1 0 0 0 0,0 1 0 0 0,-1-1 0 0 0,1 0 0 0 0,0 1 0 0 0,0 0 0 0 0,0 0-32 0 0,-1 0 1 0 0,1 0-1 0 0,-1 0 0 0 0,0 0 0 0 0,1 0 0 0 0,-1 0 0 0 0,0 0 0 0 0,1 0 0 0 0,-1 0 0 0 0,0 0 0 0 0,0 0 0 0 0,0 0 1 0 0,0 0-1 0 0,0 0 0 0 0,-1 0 0 0 0,1 0 0 0 0,0 0 0 0 0,0 0 0 0 0,-1 2 0 0 0,0 1-229 0 0,0 1-1 0 0,-1 0 1 0 0,0-1-1 0 0,0 1 1 0 0,0-1-1 0 0,-3 5 1 0 0,-20 37-780 0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29:09.543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3248 1788 1720 0 0,'0'0'656'0'0,"-6"0"-36"0"0,0-2-403 0 0,5 2-134 0 0,-1-1 0 0 0,0 1-1 0 0,0 0 1 0 0,0-1 0 0 0,0 1 0 0 0,1 0 0 0 0,-1 0 0 0 0,0 1-1 0 0,0-1 1 0 0,0 0 0 0 0,0 1 0 0 0,0-1 0 0 0,1 1 0 0 0,-1-1 0 0 0,0 1-1 0 0,0 0 1 0 0,1 0 0 0 0,-1-1 0 0 0,-1 3 0 0 0,-48 16 263 0 0,49-18-290 0 0,0-1-1 0 0,0 0 1 0 0,0 0-1 0 0,0-1 1 0 0,0 1-1 0 0,0 0 0 0 0,0-1 1 0 0,1 1-1 0 0,-1-1 1 0 0,0 1-1 0 0,0-1 1 0 0,0 0-1 0 0,0 0 0 0 0,1 0 1 0 0,-1 0-1 0 0,0 0 1 0 0,1 0-1 0 0,-1 0 1 0 0,1-1-1 0 0,0 1 0 0 0,-1-1 1 0 0,1 1-1 0 0,0-1 1 0 0,0 1-1 0 0,0-1 1 0 0,0 0-1 0 0,0 1 0 0 0,0-1 1 0 0,-1-3-1 0 0,-6-7 337 0 0,3 8-279 0 0,0 0 0 0 0,0 0 0 0 0,0 0 0 0 0,-1 1 0 0 0,1 0 0 0 0,-1 0 0 0 0,1 0 0 0 0,-1 1 0 0 0,0 0 0 0 0,0 0 0 0 0,0 0 0 0 0,0 1 0 0 0,-8-1 0 0 0,-12 0 84 0 0,1 1 1 0 0,-26 2-1 0 0,12 0 0 0 0,-1912-1 3694 0 0,1937 0-3867 0 0,0 2-1 0 0,0 0 1 0 0,-25 6-1 0 0,26-4 3 0 0,-1-1 0 0 0,1-1-1 0 0,-26 1 1 0 0,28-3-16 0 0,0 1 1 0 0,-1 0-1 0 0,1 1 1 0 0,0 0-1 0 0,-1 0 0 0 0,1 1 1 0 0,-13 6-1 0 0,11-4-14 0 0,0-1 0 0 0,0-1 1 0 0,0 0-1 0 0,-1 0 0 0 0,-14 0 0 0 0,-113 0 203 0 0,105-3-153 0 0,30 0-41 0 0,0 0 1 0 0,0-1-1 0 0,0 0 1 0 0,1 0 0 0 0,-1 0-1 0 0,0-1 1 0 0,1 0 0 0 0,-1 0-1 0 0,1 0 1 0 0,0 0 0 0 0,-1-1-1 0 0,-4-4 1 0 0,-10-4 13 0 0,11 7-15 0 0,-21-10 69 0 0,1-1-1 0 0,-50-35 0 0 0,69 43-57 0 0,1-2-1 0 0,0 1 1 0 0,1-1 0 0 0,0 0-1 0 0,0-1 1 0 0,1 0-1 0 0,0 0 1 0 0,1 0 0 0 0,0-1-1 0 0,1 0 1 0 0,-5-12-1 0 0,0-9-32 0 0,1-1 0 0 0,2 0 0 0 0,1 0 0 0 0,1-1 0 0 0,1-61 0 0 0,4 83 7 0 0,1 0 1 0 0,0 0 0 0 0,1 1 0 0 0,0-1 0 0 0,1 0-1 0 0,0 1 1 0 0,8-20 0 0 0,10-31-8 0 0,-11 31 4 0 0,14-35 1 0 0,2-1-41 0 0,-14 36 32 0 0,1 0-1 0 0,2 1 1 0 0,1 0-1 0 0,2 2 1 0 0,0 0-1 0 0,2 1 1 0 0,1 1-1 0 0,48-47 1 0 0,9-5-93 0 0,105-96-20 0 0,-135 135 97 0 0,2 2-1 0 0,1 2 1 0 0,2 2 0 0 0,64-29 0 0 0,-50 33 7 0 0,26-13-40 0 0,192-58-1 0 0,-237 92 26 0 0,1 1-1 0 0,1 3 1 0 0,89 3 0 0 0,-72 2-16 0 0,-46-1 55 0 0,0 2 0 0 0,0 1 0 0 0,0 0 1 0 0,0 1-1 0 0,30 11 0 0 0,-10-3 5 0 0,181 41-147 0 0,34 37 106 0 0,-216-73 34 0 0,-8-4-21 0 0,0 1 1 0 0,0 1-1 0 0,-2 2 0 0 0,0 1 1 0 0,33 26-1 0 0,-33-18 6 0 0,-16-14 16 0 0,1 0 0 0 0,-2 0 1 0 0,0 1-1 0 0,0 1 0 0 0,-1 0 1 0 0,-1 1-1 0 0,-1 0 0 0 0,12 21 0 0 0,-12-16-1 0 0,4 9 16 0 0,0 0-1 0 0,-2 1 1 0 0,-1 0-1 0 0,14 62 1 0 0,-17-7 42 0 0,-4 135 0 0 0,-4-138-41 0 0,0-79-9 0 0,0-1 0 0 0,-1 1 0 0 0,1-1-1 0 0,0 1 1 0 0,-1-1 0 0 0,1 1 0 0 0,-1-1 0 0 0,0 0 0 0 0,0 1 0 0 0,0-1 0 0 0,-2 4 0 0 0,-85 144-1 0 0,15-32-1589 0 0,73-116 1349 0 0,-1-1 138 0 0,0 0 0 0 0,0 0 1 0 0,1 0-1 0 0,-1 0 0 0 0,0-1 0 0 0,0 1 0 0 0,0 0 0 0 0,0 0 0 0 0,0 0 0 0 0,0-1 0 0 0,0 1 1 0 0,0 0-1 0 0,-1 0 0 0 0,-44-77-7414 0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29:21.885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2737 3536 1544 0 0,'0'7'833'0'0,"0"30"3803"0"0,-5-22-4264 0 0,-20 42 3 0 0,25-56-354 0 0,-1 1 0 0 0,0-1 0 0 0,0 0 1 0 0,1 0-1 0 0,-1 1 0 0 0,0-1 0 0 0,0 0 0 0 0,0 0 0 0 0,0 0 1 0 0,-1 0-1 0 0,1 0 0 0 0,0 0 0 0 0,0 0 0 0 0,-1-1 0 0 0,1 1 0 0 0,0 0 1 0 0,-1-1-1 0 0,1 1 0 0 0,0-1 0 0 0,-1 1 0 0 0,1-1 0 0 0,-1 0 0 0 0,1 1 1 0 0,-1-1-1 0 0,-2 0 0 0 0,-9 2 152 0 0,-111 22 761 0 0,63-13-472 0 0,-117 36 1 0 0,131-30-252 0 0,-1-3-1 0 0,-50 8 1 0 0,-135 21 224 0 0,181-32-332 0 0,-1-3 0 0 0,-56 1 0 0 0,-106-7 176 0 0,112-3-118 0 0,69 0-112 0 0,-1-2 0 0 0,1-1-1 0 0,-64-17 1 0 0,71 15-30 0 0,-186-53 175 0 0,179 47-153 0 0,1-2 0 0 0,1-2 0 0 0,-53-33 0 0 0,33 13-23 0 0,2-1 1 0 0,2-3-1 0 0,1-2 0 0 0,3-2 1 0 0,1-1-1 0 0,3-3 0 0 0,1-1 1 0 0,-46-79-1 0 0,42 47-23 0 0,3-2 1 0 0,4-1-1 0 0,-43-152 0 0 0,59 158 4 0 0,3 0-1 0 0,4 0 1 0 0,4-2 0 0 0,-1-123-1 0 0,12 149-19 0 0,1 1 0 0 0,17-83 0 0 0,-11 82 10 0 0,10-48 10 0 0,4 0 0 0 0,5 2 1 0 0,4 1-1 0 0,4 2 1 0 0,5 1-1 0 0,4 2 1 0 0,3 2-1 0 0,5 2 0 0 0,4 3 1 0 0,3 2-1 0 0,4 3 1 0 0,3 3-1 0 0,4 3 1 0 0,3 3-1 0 0,4 3 0 0 0,2 4 1 0 0,3 4-1 0 0,2 3 1 0 0,4 3-1 0 0,141-65 1 0 0,-173 95-6 0 0,1 2 0 0 0,1 3 0 0 0,1 3 0 0 0,0 2-1 0 0,120-16 2 0 0,-30 28-43 0 0,-123 4 37 0 0,0 1 0 0 0,39 7 0 0 0,0 3 13 0 0,0 4-1 0 0,-1 2 1 0 0,106 44-1 0 0,-94-23 0 0 0,-1 4 0 0 0,-2 3-1 0 0,-2 3 1 0 0,-2 3 0 0 0,-3 3-1 0 0,-2 3 1 0 0,-3 3 0 0 0,71 87-1 0 0,-55-48 38 0 0,-4 3 1 0 0,-5 3-1 0 0,-5 3 0 0 0,-5 2 0 0 0,50 130 0 0 0,-76-149 23 0 0,-3 1-1 0 0,-4 2 1 0 0,-5 0-1 0 0,-4 2 1 0 0,-4 0-1 0 0,-4 0 1 0 0,-4 101-1 0 0,-6-138-44 0 0,-3-1 0 0 0,-3 0 0 0 0,-17 69 1 0 0,18-95-18 0 0,-18 68-258 0 0,-3-1 0 0 0,-5-2 0 0 0,-66 139-1 0 0,94-226 244 0 0,-15 33-572 0 0,-1-2 0 0 0,-33 52-1 0 0,46-83 364 0 0,0 0 0 0 0,0 0 0 0 0,-1-1-1 0 0,0 0 1 0 0,-1-1 0 0 0,0 0 0 0 0,0 0-1 0 0,-1 0 1 0 0,0-2 0 0 0,0 1 0 0 0,0-1-1 0 0,-1-1 1 0 0,0 1 0 0 0,-13 3 0 0 0,18-8 98 0 0,0 0 0 0 0,-1 0 0 0 0,1 0 0 0 0,0-1 1 0 0,0 0-1 0 0,-1 0 0 0 0,1 0 0 0 0,0-1 0 0 0,0 0 1 0 0,-1 0-1 0 0,1-1 0 0 0,0 1 0 0 0,0-2 0 0 0,1 1 0 0 0,-11-6 1 0 0,4 2-96 0 0,1-2 0 0 0,0 1 0 0 0,1-2 0 0 0,0 1 1 0 0,0-2-1 0 0,-10-12 0 0 0,-27-40-799 0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29:31.782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3407 1907 1756 0 0,'14'-20'340'0'0,"0"-2"0"0"0,-1 1-1 0 0,-1-1 1 0 0,-2-1 0 0 0,0 0 0 0 0,-1-1-1 0 0,-1 0 1 0 0,8-44 0 0 0,-5-2 2879 0 0,-11 65-2935 0 0,0-12-4 0 0,0 12 16 0 0,0-13 223 0 0,0 14-103 0 0,0 3-402 0 0,0 1 0 0 0,-1-1-1 0 0,1 0 1 0 0,0 1 0 0 0,0-1-1 0 0,0 0 1 0 0,-1 1 0 0 0,1-1-1 0 0,0 1 1 0 0,-1-1 0 0 0,1 0-1 0 0,0 1 1 0 0,-1-1 0 0 0,1 1-1 0 0,-1-1 1 0 0,1 1 0 0 0,-1-1-1 0 0,1 1 1 0 0,-1 0 0 0 0,1-1-1 0 0,-1 1 1 0 0,0 0 0 0 0,1-1-1 0 0,-1 1 1 0 0,0 0 0 0 0,1 0-1 0 0,-1-1 1 0 0,0 1 0 0 0,1 0-1 0 0,-1 0 1 0 0,0 0 0 0 0,1 0-1 0 0,-1 0 1 0 0,0 0-1 0 0,1 0 1 0 0,-1 0 0 0 0,0 0-1 0 0,1 0 1 0 0,-2 1 0 0 0,-1 1 31 0 0,0 1 0 0 0,0-1 0 0 0,1 1 0 0 0,-1 0 0 0 0,1 0 0 0 0,0 0 1 0 0,-3 4-1 0 0,-14 16 28 0 0,0 0 0 0 0,-1-2 0 0 0,-2 0 1 0 0,0-2-1 0 0,-39 27 0 0 0,-25 22 120 0 0,31-24 36 0 0,-99 60-1 0 0,90-64-109 0 0,-31 18 21 0 0,-112 50 0 0 0,-110 28-72 0 0,215-96 33 0 0,-166 40 0 0 0,195-65-36 0 0,0-3-1 0 0,-1-2 0 0 0,-92-2 1 0 0,130-7-53 0 0,15 0-8 0 0,1-1-1 0 0,-1-1 0 0 0,0-1 1 0 0,-28-6-1 0 0,-151-50 40 0 0,169 48-40 0 0,-62-22 94 0 0,2-5 1 0 0,-130-72-1 0 0,-156-124 85 0 0,335 207-166 0 0,2-3 0 0 0,0-1 0 0 0,2-2 0 0 0,2-1 0 0 0,-51-61 0 0 0,73 77-8 0 0,1-1-1 0 0,1 0 0 0 0,0-1 1 0 0,2 0-1 0 0,0-1 0 0 0,1 0 1 0 0,1-1-1 0 0,1 0 0 0 0,1 0 1 0 0,-5-32-1 0 0,8 31-10 0 0,1 10 7 0 0,1 0 0 0 0,0 0 0 0 0,1-1 0 0 0,0 1 0 0 0,1 0 0 0 0,5-24 0 0 0,1-1-10 0 0,2 0 0 0 0,1 0 0 0 0,2 1 0 0 0,2 0 1 0 0,1 1-1 0 0,20-35 0 0 0,6 9 15 0 0,3 2 0 0 0,1 2 0 0 0,4 2 1 0 0,55-49-1 0 0,-12 23-13 0 0,164-110 1 0 0,-171 139 5 0 0,2 3-1 0 0,3 4 1 0 0,1 4 0 0 0,2 4 0 0 0,2 4 0 0 0,101-20 0 0 0,-11 14 0 0 0,1 8 1 0 0,223-8-1 0 0,-397 38 5 0 0,21-1-4 0 0,-1 1 0 0 0,1 1 1 0 0,-1 2-1 0 0,35 6 1 0 0,34 9-20 0 0,133 40 1 0 0,-199-46 3 0 0,-1 1 1 0 0,0 2-1 0 0,-1 1 0 0 0,0 2 1 0 0,-2 1-1 0 0,0 2 1 0 0,52 42-1 0 0,-65-46 4 0 0,0 2 1 0 0,-2-1-1 0 0,0 2 1 0 0,-1 0-1 0 0,-1 1 1 0 0,-1 1-1 0 0,0 0 0 0 0,-2 0 1 0 0,0 1-1 0 0,-2 1 1 0 0,-1-1-1 0 0,10 40 1 0 0,-9-17 26 0 0,-1 1 0 0 0,-3 0 0 0 0,-1 75 0 0 0,-5-88-9 0 0,-1-1 0 0 0,-2 0 0 0 0,-1 0 1 0 0,-16 51-1 0 0,13-51-5 0 0,-36 116-193 0 0,-70 160 0 0 0,71-200-391 0 0,-6-4-259 0 0,-1 1-1146 0 0,46-92 1642 0 0,-17 35-932 0 0,19-45 1093 0 0,1 0 0 0 0,-1-1 0 0 0,0 1 1 0 0,0 0-1 0 0,0-1 0 0 0,0 0 0 0 0,-1 1 1 0 0,1-1-1 0 0,-1 0 0 0 0,1 0 0 0 0,-1 0 1 0 0,0-1-1 0 0,-3 3 0 0 0,6-4 149 0 0,-1 0-1 0 0,1 0 1 0 0,0 0-1 0 0,-1 0 1 0 0,1 0-1 0 0,-1 0 1 0 0,1 0-1 0 0,0 0 0 0 0,-1 0 1 0 0,1 0-1 0 0,0 0 1 0 0,-1 0-1 0 0,1-1 1 0 0,0 1-1 0 0,-1 0 1 0 0,1 0-1 0 0,0 0 1 0 0,-1 0-1 0 0,1-1 1 0 0,0 1-1 0 0,-1 0 1 0 0,1 0-1 0 0,0 0 1 0 0,0-1-1 0 0,-1 1 1 0 0,1 0-1 0 0,0-1 1 0 0,0 1-1 0 0,-1 0 1 0 0,1 0-1 0 0,0-1 0 0 0,0 1 1 0 0,0 0-1 0 0,0-1 1 0 0,-1 0-1 0 0,-29-37-1091 0 0,28 33 974 0 0,0 0 0 0 0,0-1 1 0 0,0 1-1 0 0,1-1 0 0 0,0 1 1 0 0,-1-10-1 0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29:37.098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1864 1902 2164 0 0,'0'0'2404'0'0,"0"-8"-1877"0"0,0-30 4726 0 0,-5 30-5169 0 0,-22-25 0 0 0,26 32-78 0 0,0 0 0 0 0,0 1-1 0 0,0 0 1 0 0,0-1 0 0 0,-1 1 0 0 0,1-1 0 0 0,0 1 0 0 0,0 0 0 0 0,0 0 0 0 0,-1 0 0 0 0,1 0 0 0 0,0 0 0 0 0,0 0 0 0 0,-1 0 0 0 0,1 0 0 0 0,0 0 0 0 0,0 1 0 0 0,-1-1 0 0 0,1 1 0 0 0,0-1 0 0 0,0 1 0 0 0,-1 0 0 0 0,-30 15 96 0 0,24-11-67 0 0,-11 4 40 0 0,-1-1 0 0 0,-23 6 0 0 0,-16 6 27 0 0,-55 16 127 0 0,47-16-145 0 0,26-9 4 0 0,-1-1 0 0 0,0-2 1 0 0,-59 2-1 0 0,-131-4 227 0 0,200-6-267 0 0,20 0-41 0 0,0-1 0 0 0,1 0 0 0 0,0-1 0 0 0,-1 0 0 0 0,1-1 0 0 0,0 0 0 0 0,0 0 0 0 0,-17-9 0 0 0,-46-14 20 0 0,26 13 65 0 0,1-3 0 0 0,-90-41 0 0 0,109 42-62 0 0,1-1 0 0 0,0-2 0 0 0,1 0 0 0 0,1-2 0 0 0,-38-37 0 0 0,-46-45 45 0 0,65 62-44 0 0,32 26-11 0 0,0 0 0 0 0,1-1 0 0 0,1 0 1 0 0,0 0-1 0 0,1-1 0 0 0,-7-19 0 0 0,-14-22 74 0 0,24 45-86 0 0,0 0 0 0 0,0 0 0 0 0,-7-26 0 0 0,-1-1-7 0 0,8 19 25 0 0,1 0 0 0 0,1 0 0 0 0,1-1-1 0 0,0 0 1 0 0,2 1 0 0 0,1-39 0 0 0,0 44-28 0 0,1 3 4 0 0,-1 0 1 0 0,2 0 0 0 0,0 1 0 0 0,0-1 0 0 0,1 1 0 0 0,1-1 0 0 0,7-16 0 0 0,-2 5-8 0 0,5-12 1 0 0,2 0 0 0 0,1 1 0 0 0,2 0 0 0 0,1 2 0 0 0,46-56 0 0 0,-24 41 1 0 0,2 1 0 0 0,80-64-1 0 0,-61 62 6 0 0,2 4 0 0 0,76-40 0 0 0,149-54-130 0 0,-200 103 149 0 0,2 4 0 0 0,1 4 1 0 0,176-26-1 0 0,-154 41-50 0 0,157 5 1 0 0,-251 7 40 0 0,3 1-10 0 0,0 1 1 0 0,-1 1 0 0 0,0 1-1 0 0,1 1 1 0 0,27 9 0 0 0,-41-10-6 0 0,29 7-10 0 0,-1 3-1 0 0,-1 1 1 0 0,0 1 0 0 0,-1 2 0 0 0,-1 2-1 0 0,-1 1 1 0 0,0 2 0 0 0,-2 1 0 0 0,-1 2 0 0 0,-1 1-1 0 0,-1 1 1 0 0,37 48 0 0 0,-32-29 23 0 0,33 65 1 0 0,-53-88-29 0 0,15 34-7 0 0,-3 1 0 0 0,29 99 0 0 0,-42-106 53 0 0,-2 0 0 0 0,-3 0 0 0 0,-2 1 0 0 0,-1 96 1 0 0,-5-137-26 0 0,-1 0 0 0 0,0 0 1 0 0,-1 0-1 0 0,-1 1 1 0 0,0-2-1 0 0,0 1 1 0 0,-1 0-1 0 0,-6 11 0 0 0,5-12-6 0 0,-7 16 7 0 0,-1-1 0 0 0,-1 0 1 0 0,-1-1-1 0 0,-1-1 0 0 0,-2 0 0 0 0,0-2 1 0 0,-1 0-1 0 0,-35 30 0 0 0,-9 0 21 0 0,-117 72-1 0 0,162-112-8 0 0,-51 28 10 0 0,-96 40-1 0 0,21-11 45 0 0,127-61-53 0 0,0-1 1 0 0,0 0-1 0 0,0-2 0 0 0,-1 0 1 0 0,-19 3-1 0 0,22-4 963 0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08T03:07:28.705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345 1505,'103'-111,"97"-135,-190 233,54-79,-59 83,1-1,-1 0,-1 0,0 0,0 0,-1-1,3-15,-6 25,1 1,-1 0,0-1,0 1,0 0,0-1,0 1,0-1,0 1,0 0,0-1,0 1,0-1,0 1,0 0,-1-1,1 1,0 0,0-1,0 1,0 0,-1-1,1 1,0 0,0-1,-1 1,1 0,0-1,-1 1,1 0,0 0,-1 0,1-1,-15 5,-15 16,28-19,-37 30,4-3,-1-1,-77 44,86-63,26-8,1 0,-1 0,1 0,-1 0,1 0,-1 0,1 0,0-1,-1 1,1 0,-1 0,1 0,0 0,-1 0,1-1,-1 1,1 0,0 0,-1-1,1 1,0 0,-1 0,1-1,-1 0,1 0,0 0,0 0,0 0,0 0,0 1,0-1,0 0,0 0,0 0,0 0,1 0,-1 0,0 0,1 0,-1 0,0 0,2 0,6-13,2 0,0 1,21-22,49-46,162-123,117-50,220-96,-563 341,1 0,0 0,0 1,32-10,-47 18,-1-1,1 1,-1-1,1 1,-1 0,1 0,-1 0,1-1,-1 2,1-1,-1 0,1 0,-1 0,1 1,-1-1,1 1,-1-1,3 2,-4-2,1 1,-1 0,1 0,-1-1,1 1,-1 0,0 0,1-1,-1 1,0 0,0 0,0 0,0 0,1-1,-1 1,0 0,-1 0,1 0,0 0,0 0,0-1,0 1,-1 1,-2 6,0-1,0 0,-1 0,0 0,-8 11,-6 4,-2-1,0 0,-1-1,-1-2,0 0,-50 29,-161 68,185-94,-225 92,240-103,29-12,8-5,12-5,14-3,1 2,0 1,0 2,1 1,57-9,-87 18,0 0,-1-1,1 1,0 0,0 0,-1 0,1 0,0 1,-1-1,1 0,0 1,-1-1,1 1,2 1,-3-2,-1 0,0 1,1-1,-1 1,0-1,0 1,1-1,-1 1,0-1,0 1,0-1,0 1,1-1,-1 1,0-1,0 1,0-1,0 1,0 0,0-1,0 1,-1-1,1 1,0-1,0 1,0-1,-1 1,1-1,-1 1,-2 5,-1 0,0-1,0 1,-1-1,0 0,-9 7,-47 36,-2-4,-79 42,-148 60,277-139,-15 6,-1 0,0-2,-37 9,64-19,-1 0,1-1,-1 0,1 1,-1-1,1 0,-1 0,1-1,-1 1,1 0,0-1,-1 1,1-1,-1 0,-1-1,3 1,0 1,1-1,-1 1,1-1,-1 1,1-1,-1 0,1 1,-1-1,1 0,0 1,-1-1,1 0,0 1,0-1,0 0,-1 0,1 1,0-3,0 1,1 0,-1-1,0 1,1 0,0-1,-1 1,1 0,0 0,2-3,4-7,0 1,2-1,-1 2,1-1,20-16,63-48,-76 63,78-57,4 4,2 5,3 3,2 6,139-48,-236 96,2-1,0 0,0 1,0 0,1 0,0 1,-1 1,1 0,0 0,15 2,-25-1,0 0,0 0,0 0,0 1,0-1,0 0,0 1,0-1,-1 0,1 1,0-1,0 1,0 0,-1-1,1 1,0 0,-1-1,1 1,0 0,-1-1,1 1,-1 0,0 0,1 0,-1 0,1 0,-1 0,0-1,0 1,1 0,-1 0,0 0,0 2,-1 0,1 1,-1-1,0 1,0-1,0 1,-1-1,1 0,-4 6,-13 16,-2-1,0-1,-1 0,-38 31,58-53,-521 413,374-303,117-89,29-21,7-6,66-54,101-69,74-39,6 10,404-184,-417 249,-226 88,34-8,-44 11,-1 1,0-1,1 1,-1 0,1 0,-1 0,1 0,-1 0,0 1,1-1,-1 1,0-1,1 1,2 2,-4-3,0 1,-1 0,1 0,0 0,-1-1,1 1,-1 0,1 0,-1 0,1 0,-1 0,0 0,1 0,-1 0,0 0,0 0,0 1,0-1,0 0,0 0,0 0,0 0,0 0,0 0,-1 2,-1 5,-1 1,1-1,-1 0,-1 0,1-1,-1 1,-7 9,-43 51,37-49,-84 94,-5-6,-140 110,-259 162,142-131,250-171,38-29,59-42,16-6,0 0,0-1,0 1,0 0,0 0,0-1,-1 1,1 0,0 0,0-1,0 1,0 0,0-1,0 1,0 0,0 0,0-1,1 1,-1 0,0 0,0-1,0 1,0 0,0 0,0-1,0 1,1 0,-1 0,0-1,0 1,0 0,1 0,-1 0,0 0,0-1,0 1,1 0,-1 0,15-16,0 0,25-18,118-85,1139-687,-965 635,-236 133,-92 37,0-1,0 1,1 0,-1 0,0 1,0 0,1-1,-1 1,6 1,-9-1,-1 1,1-1,0 0,-1 0,1 1,0-1,-1 0,1 1,-1-1,1 1,0-1,-1 1,1-1,-1 1,0-1,1 1,-1 0,1-1,-1 1,0-1,1 2,-1 0,1 0,-1 0,0 0,0 0,0 0,0 0,0 0,-1 0,1 0,0 0,-2 2,-3 10,0-1,-1-1,0 1,-1-1,-13 18,-55 61,67-82,-103 114,-199 166,-160 73,312-255,128-88,-57 28,84-45,0-1,1 0,-1-1,0 1,0 0,0-1,0 1,1-1,-5 0,6 0,1 0,-1 0,1-1,0 1,-1 0,1 0,-1 0,1 0,-1-1,1 1,0 0,-1 0,1-1,0 1,-1 0,1 0,0-1,-1 1,1-1,0 1,0 0,-1-1,1 1,0 0,0-1,0 1,0-1,0 1,-1-1,1 1,0 0,0-1,0 1,0-1,0 1,0-1,0 1,0-1,1 0,3-8,1 0,0-1,0 2,1-1,0 1,1-1,12-11,128-127,418-312,44 56,-456 315,-137 80,0 0,0 1,33-9,-48 16,1 0,-1-1,1 1,-1 0,1 0,-1 0,1 0,-1 0,1 0,-1 1,1-1,-1 0,3 2,-4-2,1 0,-1 1,1-1,-1 0,0 1,1-1,-1 1,0-1,0 1,1-1,-1 1,0-1,0 1,1-1,-1 1,0-1,0 1,0-1,0 1,0-1,0 1,0-1,0 1,0-1,0 1,0 0,0-1,-1 1,1 0,-4 8,-1-1,0 0,-1 1,1-2,-1 1,-1-1,-8 8,-119 111,-526 370,-51-65,478-313,227-115,-1 0,0 0,0-1,0 0,-12 2,19-4,0 0,0 0,-1 0,1 0,0 0,0 0,-1 0,1 0,0 0,0 0,-1 0,1 0,0 0,0 0,0 0,-1-1,1 1,0 0,0 0,0 0,-1 0,1-1,0 1,0 0,0 0,0 0,-1-1,1 1,0 0,0 0,0-1,0 1,0 0,0 0,0-1,0 1,0 0,0 0,0 0,0-1,9-17,19-12,1 1,1 2,47-34,-51 41,541-389,-256 191,-366 252,0-2,-2-3,-63 23,2-6,-2-6,-179 37,272-71,2 0,-43 3,62-8,0-1,0 0,0 0,0-1,1 1,-1-1,0-1,0 1,0-1,1 0,-1 0,-8-5,12 6,1-1,-1 1,0-1,1 1,-1-1,1 1,-1-1,1 0,0 0,0 1,0-1,0 0,0 0,0 0,0 0,1-1,-1 1,1 0,0 0,-1-4,1 1,1-1,-1 0,1 1,0-1,0 1,1-1,3-9,4-4,1 0,1 1,15-20,3-2,-25 28,-12 12,-18 14,-116 80,-41 25,152-100,8-5,-1 0,-48 20,71-34,0 1,-1 0,1-1,0 1,-1-1,1 0,0 1,-1-1,1 0,0 0,-1 0,1 0,-1 0,1 0,0 0,-1 0,1-1,0 1,-1 0,1-1,0 1,-1-1,1 0,0 1,0-1,0 0,0 0,0 0,0 0,-2-1,2 0,1-1,-1 0,0 1,1-1,0 0,0 0,0 1,0-1,0 0,0 1,0-1,1 0,0 1,-1-1,1 0,1-2,5-13,1 1,0 0,2 0,13-19,55-66,-13 26,4 2,3 3,151-114,-212 178,0-2,0 1,1 0,0 1,0 0,0 1,22-7,-34 13,1 0,-1 0,0-1,1 1,-1 0,1 0,-1 0,0 0,1 0,-1 0,0 0,1 0,-1 0,1 0,-1 0,0 0,1 0,-1 0,0 0,1 0,-1 0,0 0,1 0,-1 1,1-1,-1 0,0 0,0 0,1 1,-1-1,0 0,1 0,-1 1,0-1,0 0,0 1,1-1,-1 0,0 1,0-1,0 0,0 1,1-1,-1 0,0 1,0-1,0 0,0 1,0-1,0 1,0-1,0 0,0 1,0-1,-1 1,-3 10,-1-1,0 1,0-1,-1 0,-1-1,0 1,0-1,-15 14,2-1,-136 151,-7-8,-212 166,362-321,1-1,-24 13,36-21,-1 0,0-1,0 1,0-1,0 0,0 1,0-1,1 0,-1 1,0-1,0 0,0 0,0 0,0 0,0 0,0 0,0 0,-2 0,3-1,0 1,0-1,0 1,-1-1,1 1,0-1,0 1,0-1,0 1,0-1,0 1,0-1,0 1,0-1,0 1,0-1,0 1,1-1,-1 1,0-1,0 1,0 0,1-1,-1 1,1-1,28-41,41-39,160-141,112-45,-309 242,49-32,-71 50,0 1,0 0,0 1,1 0,12-3,-22 7,-1 1,1-1,0 1,-1 0,1 0,0 0,-1 0,1 0,0 0,0 0,-1 0,1 0,0 1,-1-1,1 1,0 0,2 0,-3 0,0 0,0 0,0 0,-1 0,1 0,0 0,0 1,-1-1,1 0,0 0,-1 0,0 1,1-1,-1 0,1 1,-1-1,0 0,0 2,0 5,-1 0,1 0,-2 0,1 0,-1 0,-5 14,-5 7,-1 0,-2 0,-24 36,-70 85,-44 34,-316 295,-228 111,609-522,49-44,44-31,25-19,98-70,96-57,94-57,1581-894,-1664 989,-76 46,-149 64,0 2,1-1,-1 1,1 1,0 0,19-1,-28 3,-1 0,1 0,-1 0,1 0,-1 1,1-1,-1 0,1 1,-1-1,0 1,1-1,-1 1,0 0,1 0,-1-1,0 1,0 0,0 0,0 0,0 0,0 0,0 1,0-1,0 0,-1 0,1 1,0-1,-1 0,1 1,-1-1,1 0,-1 1,0-1,1 1,-1-1,0 1,0-1,0 1,0-1,0 1,-1-1,1 0,0 1,-2 1,0 7,-2 0,1 0,-1-1,-1 1,-10 15,-8 9,-2-1,-38 37,-126 111,-395 277,-33-31,450-313,-143 95,228-160,81-48,0 0,-1 0,1-1,-1 1,1 0,-1-1,1 1,-1-1,1 0,-1 0,1 1,-1-1,0 0,1 0,-2-1,2 1,1 0,0-1,-1 1,1-1,0 1,0-1,0 1,0 0,-1-1,1 1,0-1,0 1,0-1,0 1,0-1,0 1,0-1,0 1,0-1,1 1,-1-1,0 1,0-1,0 1,0-1,1 1,-1 0,0-1,0 1,1-1,-1 1,7-11,0 2,0-1,15-15,120-101,85-46,127-71,678-347,-993 571,-12 4,1 1,0 2,1 1,0 1,44-9,-71 18,0 1,0-1,-1 1,1 0,0-1,0 1,0 0,0 0,-1 1,1-1,0 0,0 0,0 1,-1-1,1 1,0 0,0-1,-1 1,1 0,-1 0,1 0,-1 0,1 0,-1 1,1-1,-1 0,2 3,-2-1,-1 0,0 0,1 0,-1 0,0 0,0 1,-1-1,1 0,-1 0,1 0,-1 0,0-1,0 1,-1 0,1 0,0 0,-3 3,-9 14,-1 0,0-1,-29 30,-122 106,-641 488,222-187,187-133,280-235,116-87,0 0,0 0,-1 0,1 0,0-1,-1 1,1 0,-1-1,1 1,-1-1,1 0,-1 1,1-1,-3 0,4-1,0 0,0 1,0-1,0 0,0 0,0 0,0 0,0 1,0-1,0 0,1 0,-1 0,0 1,0-1,1 0,-1 0,1 1,-1-1,1 0,-1 1,1-1,-1 0,1 1,0-1,28-34,59-55,160-126,101-54,250-154,669-352,-1068 671,-71 48,-126 55,0 0,1 1,-1 0,1 0,0 0,-1 1,1-1,0 1,-1-1,1 1,0 1,7 0,-11-1,1 1,-1-1,0 0,1 0,-1 1,0-1,1 1,-1-1,0 0,0 1,1-1,-1 1,0-1,0 0,0 1,0-1,0 1,0-1,1 1,-1-1,0 1,0-1,0 1,0-1,-1 0,1 1,0-1,0 1,0-1,0 1,0-1,-1 1,-17 28,-26 16,-2-2,-2-2,-53 35,91-68,-417 285,-19-17,60-38,287-175,-157 97,227-143,-48 21,75-37,0 0,0 0,0-1,0 1,0-1,0 1,-1-1,1 0,0 0,-4 0,6 0,0-1,-1 1,1 0,0 0,-1 0,1-1,0 1,0 0,-1 0,1-1,0 1,0 0,-1 0,1-1,0 1,0 0,0-1,-1 1,1 0,0-1,0 1,0 0,0-1,0 1,0-1,0 1,0 0,0-1,0 1,0 0,0-1,0 1,0-1,0 1,0 0,0-1,1 1,-1 0,0-1,0 1,0 0,1-1,6-10,1 0,1 1,-1 0,2 0,-1 1,12-9,162-122,101-39,1224-625,-1204 658,103-31,-373 163,40-14,-68 26,0 1,1-1,-1 1,0 0,1 0,-1 1,12 0,-18 0,0 0,1 0,-1 0,0 0,0 0,1 0,-1 0,0 0,0 0,1 0,-1 0,0 0,0 1,1-1,-1 0,0 0,0 0,0 0,1 0,-1 1,0-1,0 0,0 0,1 0,-1 1,0-1,0 0,0 0,0 1,0-1,0 0,0 0,1 1,-1-1,0 0,0 0,0 1,0-1,0 1,-13 16,-11 3,-44 28,-116 67,-105 49,-102 50,-1864 955,1967-1027,75-45,191-87,-13 5,-44 13,71-25,-1-1,0 0,1-1,-1 0,0 0,0-1,0 0,1-1,-1 1,-11-4,16 3,0-1,0 1,0-1,0 0,0-1,1 1,-1 0,1-1,0 0,0 0,0 0,0 0,0 0,1-1,-1 1,1-1,0 1,0-1,0 0,0 0,1 0,0 0,0 0,0 0,0-1,0-5,0-9,0 0,1 0,1 0,5-28,11-30,2 0,47-117,-31 98,-35 95,9-34,-9 34,0 1,1-1,-1 0,0 1,0-1,0 0,0 1,0-1,0 1,0-1,0 0,0 1,0-1,-1 0,1 1,0-1,0 1,-1-1,1 1,0-1,0 0,-1 1,1-1,-1 1,1-1,-1 1,1 0,0-1,-1 1,1-1,-1 1,0 0,1 0,-1-1,1 1,-1 0,1 0,-1-1,0 1,1 0,-1 0,0 0,1 0,-1 0,1 0,-1 0,0 0,1 0,-2 1,-5 1,0 0,1 1,-1-1,1 2,-1-1,1 1,-7 5,-49 41,55-44,-477 455,362-338,71-73,-153 168,241-253,-2 5,103-90,74-50,1089-758,-1274 911,42-28,93-44,-155 86,1 0,0 0,-1 0,10-1,-16 4,0 0,-1 0,1 0,0 0,-1 0,1 0,0 0,-1 0,1 0,-1 0,1 0,0 0,-1 0,1 1,0-1,-1 0,1 0,-1 1,1-1,-1 1,1-1,-1 0,1 1,0 0,-1 0,0 0,0 0,1 0,-1 1,0-1,0 0,0 0,-1 0,1 0,0 0,0 0,0 0,-1 0,1 0,0 0,-1 0,1 0,-2 1,-12 22,-1 0,-1-1,-34 37,23-30,-439 493,460-516,-4 7,11-13,0-1,0 0,0 0,0 0,0 0,0 0,0 0,0 0,0 0,0-1,0 1,-1 0,1 0,0-1,0 1,0-1,0 1,1-1,148-66,115-53,328-127,23 41,-584 197,23-8,1 3,1 3,61-6,-111 17,0 0,0 0,1 0,-1 1,0 0,0 1,0-1,0 1,8 4,-12-5,0 1,0 0,0 0,0 0,-1 0,1 0,-1 1,0-1,1 1,-1-1,0 1,0 0,-1 0,1 0,-1 0,1 0,-1 0,0 1,0-1,0 7,1 0,-2 0,0 1,0-1,-1 1,0-1,-1 0,0 0,-1 0,0 0,-5 11,-5 9,-1-1,-25 38,-10 5,-3-2,-87 90,-146 112,84-101,-422 274,1381-855,-550 303,-189 97,562-274,-553 272,52-21,-73 31,0 0,-1 0,1 0,0 1,0 0,0 1,-1 0,13 1,-18-1,0 0,-1 0,1 0,0 0,0 0,0 0,-1 1,1-1,0 0,0 1,-1-1,1 0,0 1,-1-1,1 1,-1-1,1 1,0-1,-1 1,1 0,-1-1,1 1,-1 0,0-1,1 1,-1 0,0 0,1-1,-1 1,0 0,0 0,0 0,0-1,0 1,0 0,0 0,0 0,0-1,0 1,0 0,0 0,0-1,-1 1,1 1,-4 6,0-1,0 1,-1-1,1 0,-2 0,1 0,-11 9,-32 31,-2-1,-2-4,-64 42,-187 97,-18-8,-597 230,885-391,2 0,-1-1,0-2,-56 10,85-19,0 1,0-1,0 0,0 0,0 0,0-1,0 1,0 0,1-1,-1 0,0 0,0 0,1 0,-1 0,0-1,1 1,-1-1,1 1,0-1,0 0,-1 0,1 0,0 0,1-1,-1 1,0 0,1-1,-1 1,1-1,0 0,-1 1,2-1,-1 0,-1-5,-1-8,2 1,0-1,0 1,1-1,3-18,-2 20,12-84,-7 62,-2-1,0-47,-5 78,0 1,0-1,0 1,0-1,-1 1,0-1,-1 1,1 0,-1 0,0 0,0 0,0 0,-1 1,1-1,-1 1,0 0,-1 0,1 1,-1-1,1 1,-1 0,0 0,-11-4,-3-1,-1 1,1 1,-1 1,0 0,-28-2,-202-16,247 23,0 0,0-1,0 1,0-1,0 0,0 0,0 0,1 0,-1 0,0-1,0 1,1-1,-1 0,1 0,0 0,-1 0,1 0,0 0,-2-3,3 2,0 0,0 1,0-1,0 0,0 0,1 0,-1 0,1 0,0 0,0 0,0 0,0 0,1 0,-1 0,1 0,1-3,3-7,0-1,1 1,1 0,0 1,1-1,16-19,14-12,2 3,2 1,74-55,-42 43,126-67,-181 108,1 1,1 1,0 1,26-7,-45 14,0 1,0-1,0 1,-1 0,1-1,0 1,0 0,0 0,0 0,0 0,0 1,0-1,0 0,-1 1,1 0,0-1,0 1,-1 0,1 0,0 0,-1 0,1 0,-1 0,1 0,-1 1,1-1,-1 0,0 1,2 2,-2-1,1 1,-1 0,0 0,0 0,-1 0,1 0,-1 0,0 0,0 1,0-1,0 0,-1 0,-1 5,-4 11,-1 0,-1 0,-1-1,0 0,-1 0,-2-1,-24 31,-26 29,-4-3,-2-3,-91 73,-250 170,357-277,-2 3,-1-3,-2-2,-64 30,119-65,-1 0,1 1,0-1,0 0,-1-1,1 1,-1 0,1-1,0 1,-1-1,1 0,-1 0,1 0,-1 0,1 0,-4-1,6 1,0-1,-1 1,1 0,-1-1,1 1,0-1,-1 1,1-1,0 1,0-1,0 1,-1-1,1 0,0 1,0-1,0 1,0-1,0 1,0-1,0 0,0 1,0-1,0 1,0-1,1 0,10-29,24-26,2 1,68-77,-100 126,522-574,-452 507,-71 69,1 0,0 0,0 1,0 0,7-3,-12 5,1 1,-1 0,0 0,0 0,1 0,-1 0,0 0,0 0,1-1,-1 1,0 0,0 0,1 0,-1 0,0 0,0 0,1 0,-1 0,0 0,0 1,1-1,-1 0,0 0,0 0,1 0,-1 0,0 0,0 0,0 1,1-1,-1 0,0 0,0 0,0 0,1 1,-1-1,0 0,0 0,0 1,0-1,0 0,-7 24,-3-6,-1-1,-1 0,-23 26,-57 52,85-88,-208 192,-301 215,462-377,53-37,1 0,0 0,0 1,0-1,0 0,-1 0,1 1,0-1,0 0,-1 0,1 0,0 1,-1-1,1 0,0 0,0 0,-1 0,1 0,0 0,-1 0,1 0,0 0,-1 1,1-1,0 0,-1-1,1 1,0 0,-1 0,1 0,0 0,-1 0,1 0,0 0,0 0,-1 0,1-1,0 1,-1 0,1 0,0-1,20-26,95-86,95-70,1004-747,-968 760,80-31,-250 164,-58 35,-18 2,0 0,0 1,1-1,-1 0,0 0,1 0,-1 1,0-1,0 0,1 0,-1 1,0-1,0 0,0 0,1 1,-1-1,0 0,0 1,0-1,0 0,0 0,0 1,0-1,0 0,0 1,0-1,0 0,0 1,0-1,0 0,0 1,0-1,-1 6,0 0,-1-1,1 0,-1 1,-1-1,1 0,-1 0,0 0,-4 5,-40 51,27-38,-440 507,426-491,-17 22,51-61,-1 1,1-1,0 0,-1 1,1-1,0 1,0-1,-1 0,1 1,0-1,0 1,0-1,0 1,0-1,0 1,-1-1,1 1,0-1,0 1,1-1,-1 1,0-1,0 1,0-1,0 1,0-1,1 1,16-1,12-10,39-18,-67 27,657-274,-628 264,344-120,2 28,-362 100,61-10,-70 13,0-1,0 1,0 1,0-1,0 1,0-1,0 1,0 1,0-1,0 1,6 3,-9-4,0 0,0 0,0 1,-1-1,1 1,-1-1,1 1,-1 0,1 0,-1 0,0-1,0 1,0 0,0 0,0 1,0-1,-1 0,1 0,-1 0,1 0,-1 1,0-1,0 0,0 0,-1 4,0 1,0 0,-1 0,0 0,0 0,-1 0,0-1,-6 12,-6 5,0-2,-2 1,-31 31,-73 57,-10-6,-4-5,-5-7,-3-5,-176 76,307-157,-10 4,-45 14,63-22,-1-1,1 0,-1 0,1 0,-1-1,0 0,1 0,-1 0,0 0,1-1,-1 0,1 0,-1 0,1 0,-1-1,-4-2,7 3,0-1,-1 0,1 0,0 0,0-1,0 1,0 0,1-1,-1 1,1-1,-1 0,1 1,0-1,0 0,0 0,0 0,1 0,-1 0,1 0,0 1,0-1,0 0,0 0,1-6,1-5,1 0,0 0,1 1,8-19,10-16,2 2,2 0,1 2,3 1,42-48,196-181,-206 215,89-62,-134 111,-17 8,0 0,0 0,0 0,0 1,0-1,0 0,0 0,1 0,-1 0,0 0,0 1,0-1,0 0,0 0,0 0,0 1,0-1,0 0,0 0,0 0,0 0,0 1,0-1,0 0,0 0,0 0,0 1,0-1,-1 0,1 0,0 0,0 0,0 0,0 1,0-1,0 0,0 0,-1 0,1 0,0 0,0 0,0 1,0-1,-1 0,1 0,0 0,0 0,0 0,0 0,-1 0,-23 26,-2-2,0 0,-48 32,30-24,-662 446,465-340,-282 118,492-243,-35 15,61-26,-1-1,1 1,-1-1,0 0,1 0,-1-1,0 0,-8 0,14 0,-1 0,1 0,-1 0,1 0,-1-1,1 1,-1 0,1 0,0 0,-1 0,1-1,-1 1,1 0,0 0,-1-1,1 1,-1 0,1-1,0 1,-1 0,1-1,0 1,0 0,-1-1,1 1,0-1,0 1,0-1,-1 1,1-1,0 1,0-1,0 1,0 0,0-1,0 1,0-1,0 1,0-1,0 1,0-1,0 1,1-1,-1 1,0-1,0 1,0 0,1-1,-1 1,1-1,7-12,0 0,1 0,1 1,0 1,20-18,-18 17,21-21,2 1,75-54,-78 69,-32 17,1-1,-1 1,1 0,-1-1,1 1,0 0,-1 0,1-1,-1 1,1 0,0 0,-1 0,1-1,0 1,-1 0,1 0,-1 0,1 0,0 0,-1 1,1-1,0 0,-1 0,1 0,-1 0,1 1,0-1,-1 0,1 1,-1-1,1 0,-1 1,1-1,-1 1,1-1,-1 1,1-1,-1 1,0-1,1 1,-1-1,0 1,1-1,-1 1,0 0,0 2,0 0,-1-1,1 1,-1 0,1-1,-1 1,0-1,0 1,0-1,-1 0,1 1,-1-1,1 0,-1 0,0 0,-2 3,-39 34,39-36,-69 55,-3-4,-144 77,216-128,-1-1,0 1,0-1,0 0,-10 2,15-4,0 0,-1 0,1-1,0 1,0 0,0 0,0 0,0 0,0-1,0 1,0 0,-1 0,1 0,0-1,0 1,0 0,0 0,0 0,0-1,0 1,0 0,0 0,0 0,0-1,0 1,1 0,-1 0,0 0,0 0,0-1,0 1,0 0,0 0,0 0,0 0,1-1,-1 1,0 0,0 0,0 0,0 0,1 0,-1 0,0-1,0 1,0 0,0 0,1 0,-1 0,25-24,427-323,-338 265,490-338,28 37,-597 364,45-18,-77 36,-1 0,1-1,-1 1,1 0,0 1,0-1,0 0,-1 1,1 0,0-1,0 1,0 0,0 1,0-1,-1 0,1 1,0 0,0-1,0 1,2 2,-4-3,-1 1,1 0,0 0,-1 0,1 0,-1 0,1 0,-1 0,0 0,1 0,-1 0,0 0,0 0,0 0,1 0,-1 0,0 0,-1 0,1 0,0 2,-1 2,0 0,-1 0,0 0,0 0,-4 9,-10 12,-1-1,-1-1,-21 22,-129 126,-614 495,-58-70,661-481,63-53,89-55,27-8,-1 0,1 0,0 0,0 0,-1 0,1 0,0 0,0 0,-1-1,1 1,0 0,0 0,0 0,-1 0,1 0,0 0,0 0,0-1,0 1,-1 0,1 0,0 0,0 0,0-1,0 1,0 0,-1 0,1 0,0-1,0 1,0 0,0 0,0-1,0 1,0 0,0 0,0 0,0-1,0 1,0 0,0 0,0-1,0 1,0 0,0 0,0 0,0-1,0 1,1 0,-1 0,0 0,0-1,0 1,0 0,7-9,-1 0,1 0,0 1,1 0,16-13,123-91,77-36,1110-674,-1305 804,33-18,101-43,-133 70,-29 9,-1 0,0-1,0 1,1 0,-1 0,0 0,1 0,-1 0,0 0,0 0,1 0,-1 0,0 0,0 0,1 0,-1 0,0 0,0 0,1 0,-1 1,0-1,0 0,1 0,-1 0,0 0,0 0,1 1,-1-1,0 0,0 0,0 0,0 1,1-1,-1 0,0 0,0 0,0 1,0-1,0 0,0 0,1 1,-3 3,-1 0,1 0,-1 0,1-1,-1 1,0-1,0 0,-1 0,-5 5,-74 56,-108 65,180-121,-253 154,-7-11,-530 210,684-320,114-40,-1 1,1-1,-1 0,0 0,1-1,-1 1,0-1,0 1,1-1,-1-1,0 1,0 0,-4-2,7 2,1-1,0 1,-1-1,1 1,-1-1,1 1,0-1,-1 1,1-1,0 1,0-1,-1 1,1-1,0 0,0 1,0-1,0 0,0 1,0-1,0 1,0-1,0 0,0 1,0-1,0 0,0 1,0-1,1 0,17-35,9-1,45-47,109-99,344-279,29 29,94-4,-571 386,-76 49,1 1,-1 0,0-1,0 1,0 0,0-1,-1 0,1 1,0-1,-1 1,1-1,-1 0,1 1,-1-1,0 0,1-3,-3-33,0 10,6 3,12-41,-11 49,-4 13,1 1,-1-1,1 1,0-1,0 1,0 0,0-1,0 1,1 0,-1 1,1-1,0 0,0 1,0-1,0 1,1 0,-1 0,1 0,-1 1,1-1,4 0,10-3,-1 1,0 0,27 0,-23 2,800-75,502-86,-1282 158,93-6,-132 11,0 0,0 0,-1 0,1 0,0 0,0 0,0 1,0-1,0 1,-1-1,1 1,0 0,2 1,-4 6,-12 5,-8 0,0-1,0-1,-1-1,-28 9,33-13,-124 46,-1-7,-244 45,-306-11,629-75,-368 19,2-28,414 4,0 0,0-1,-15-3,28 4,0 1,0-1,-1 1,1-1,0 1,0-1,0 0,0 1,0-1,0 0,0 0,0 0,-1-1,2 1,-1 1,1-1,0 1,0-1,0 1,0-1,0 0,0 1,0-1,0 1,0-1,0 1,0-1,0 1,0-1,0 1,0-1,1 1,-1-1,0 1,0-1,1 1,-1-1,0 1,1-1,-1 1,0 0,1-1,0 0,7-5,1 1,0 0,0 0,0 0,1 1,-1 1,13-4,295-68,20 23,170-7,876 10,-1339 50,-29 1,-35-2,-150 3,-779 38,-905-3,1825-37,-18-1,-56-6,98 5,1 1,-1-1,1 0,-1-1,1 1,-6-3,10 4,0 0,-1-1,1 1,0 0,-1 0,1 0,0-1,-1 1,1 0,0-1,0 1,-1 0,1 0,0-1,0 1,0 0,0-1,-1 1,1 0,0-1,0 1,0-1,0 1,0 0,0-1,0 1,0 0,0-1,0 1,0-1,0 1,0 0,0-1,1-1,1 1,-1-1,0 1,0-1,1 1,-1 0,1-1,-1 1,1 0,0 0,3-1,17-9,2 0,-1 2,31-7,94-19,-131 31,234-45,1400-189,-1235 199,-388 38,-52 5,6-1,-263 37,-934 152,1139-179,-80 20,135-24,21-8,0-1,0 0,-1 0,1 1,0-1,0 0,0 1,0-1,0 0,0 0,0 1,0-1,0 0,0 0,0 1,0-1,0 0,0 1,0-1,0 0,1 0,-1 1,0-1,0 0,0 0,0 1,0-1,1 0,-1 0,0 0,0 1,0-1,1 0,-1 0,0 0,0 0,0 1,1-1,-1 0,0 0,1 0,-1 0,0 0,0 0,1 0,-1 0,0 0,0 0,1 0,-1 0,23 6,-1-2,47 4,158 3,86-9,872-39,7-31,-686 38,-462 26,-27 2,1 1,-1 0,1 1,34 5,-52-5,1 0,-1 0,1 0,0 0,-1 1,1-1,-1 0,1 0,0 0,-1 0,1 0,-1 1,1-1,-1 0,1 1,-1-1,1 0,-1 1,1-1,-1 0,0 1,1-1,-1 1,1-1,-1 1,0-1,0 1,1-1,-1 1,0-1,0 1,0 0,1-1,-1 1,0-1,0 1,0 0,0-1,0 1,0-1,0 1,0-1,0 1,-1 0,1-1,0 1,0-1,-1 1,-2 5,-1-1,0 0,0 0,0-1,0 1,-1-1,0 0,0 0,0-1,-9 5,-71 35,67-35,-128 53,-184 51,-171 21,307-84,-228 55,-113 30,533-134,-17 5,29-8,12-5,1136-355,-1123 352,24-8,-53 12,-19 3,-22 2,0 2,1 1,-55 9,37-4,-195 26,-696 134,2 38,-222 103,1031-271,128-35,0 0,0-1,0 1,0-1,0 0,0 0,-5 0,9 0,-1 0,1-1,0 1,0 0,-1 0,1 0,0 0,0-1,0 1,0 0,-1 0,1 0,0-1,0 1,0 0,0 0,0-1,0 1,0 0,-1 0,1-1,0 1,0 0,0 0,0-1,0 1,0 0,0 0,0-1,0 1,1 0,-1 0,0-1,0 1,0 0,0 0,0-1,0 1,0 0,1 0,-1-1,0 1,0 0,0 0,0 0,1 0,-1-1,0 1,0 0,1 0,-1 0,0 0,0 0,1-1,10-7,0 0,0 0,17-8,140-65,89-25,444-154,-69 26,-453 164,242-89,-410 155,-1 0,1 1,0 0,18-2,-29 5,1 0,-1 0,0 0,0 0,1 0,-1 0,0 0,0 0,1 0,-1 0,0 0,0 0,0 0,1 1,-1-1,0 0,0 0,1 0,-1 0,0 0,0 0,0 1,0-1,1 0,-1 0,0 0,0 1,0-1,0 0,0 0,1 0,-1 1,0-1,0 0,0 0,0 0,0 1,0-1,0 0,0 0,0 1,0-1,0 0,0 0,0 1,0-1,0 0,0 1,-16 17,-6-1,-1-2,-30 17,-127 59,-448 193,118-56,314-137,-389 178,540-250,45-19,64-23,136-45,124-33,97-25,633-168,13 50,-1044 240,308-46,-323 49,1 0,-1 1,0 1,0-1,15 4,-23-4,1 0,0 0,-1 1,1-1,0 0,-1 1,1-1,0 0,-1 1,1-1,-1 1,1-1,-1 1,1-1,-1 1,1-1,-1 1,0-1,1 1,-1 0,0-1,1 1,-1 0,0-1,0 1,1 0,-1 0,-1 1,1 1,-1-1,1 0,-1 0,0 0,0 0,0 0,0-1,0 1,0 0,-1 0,1-1,-1 1,-1 1,-13 12,-1-1,0-1,-31 18,-135 71,-861 415,-22-36,1028-464,-98 40,118-51,-1 0,0-1,0-1,-34 4,50-8,0 0,-1 0,1 0,0 0,-1-1,1 0,0 1,-1-1,-3-2,6 3,0-1,0 1,0-1,0 0,0 1,0-1,0 0,1 0,-1 1,0-1,1 0,-1 0,0 0,1 0,-1 0,1 0,0 0,-1 0,1 0,-1-1,1-2,1 0,-1 0,1 0,-1 0,1 0,0 0,1 0,-1 1,1-1,0 1,-1-1,1 1,1-1,2-2,10-14,1 1,1 0,32-26,69-48,397-249,-500 332,34-17,-47 25,1 1,-1 0,1 0,-1 0,1 0,-1 1,1-1,0 1,-1-1,1 1,0 0,0 0,4 1,-6-1,-1 0,0 0,1 0,-1 0,0 0,1 1,-1-1,0 0,0 0,1 0,-1 1,0-1,0 0,0 0,1 1,-1-1,0 0,0 0,0 1,0-1,1 0,-1 1,0-1,0 0,0 1,0-1,0 0,0 1,0-1,-6 17,-11 3,0 0,-1-1,-1 0,-1-2,-29 21,35-27,-196 143,-421 230,517-328,77-46,36-10,0 0,0 0,1 0,-1 0,0 0,0 0,0 0,0 0,0 0,0 0,0 0,1-1,-1 1,0 0,0-1,0 1,1 0,-1-1,0 1,-1-2,2 1,-1 0,1 0,0 0,-1 1,1-1,0 0,0 0,0 0,0 0,0 0,0 0,0 0,0 0,0 0,0 0,0 0,1 0,-1 1,0-1,2-2,19-33,5 3,58-55,25-10,129-87,140-73,-28 35,2 29,-330 183,0 2,0 0,26-7,-47 16,0 0,1-1,-1 1,0 0,0 0,1 0,-1 0,0 0,0 0,0 0,1 0,-1 0,0 1,0-1,0 1,3 0,-4 0,0-1,1 1,-1-1,0 1,0 0,1-1,-1 1,0-1,0 1,0 0,0-1,0 1,0 0,0-1,0 1,0 0,0-1,-1 1,1-1,0 1,0 0,-1-1,1 1,0-1,-1 1,1-1,0 1,-1 0,-11 14,0-1,-1 0,0-1,-21 17,-151 111,-421 253,-28-30,356-215,53-38,59-34,150-71,-1 1,1-2,-1 0,-25 3,39-7,0-1,-1 0,1 0,0 0,0 0,-1-1,1 0,0 1,-6-3,8 2,0 0,-1 1,1-1,0 0,0 0,0 0,0 0,0 0,0 0,0 0,0 0,0 0,1 0,-1 0,0-1,1 1,-2-2,2-2,-1 0,1 0,0 0,0 0,1 0,-1 0,1 0,0 0,0 1,1-1,-1 0,1 1,3-6,7-15,2 0,0 1,32-39,20-14,3 2,92-75,174-119,-145 129,248-141,-432 278,106-55,-96 50,0 1,1 1,0 1,23-4,-37 8,-1 1,1 0,-1-1,0 1,1 0,-1 0,1 1,-1-1,1 0,2 2,-5-2,1 0,-1 1,1-1,-1 0,1 0,-1 1,1-1,-1 0,0 1,1-1,-1 1,0-1,1 0,-1 1,0-1,0 1,1-1,-1 1,0-1,0 1,0-1,0 1,0-1,1 1,-1-1,0 1,0 0,0-1,-1 1,0 4,-1 0,0 0,0 0,-1-1,1 1,-1-1,0 1,0-1,-4 4,-44 47,-3-3,-89 69,-893 634,1002-731,28-17,48-22,-7 0,184-66,-164 64,-1 2,68-8,-110 21,1 1,-1 1,1 0,0 0,-1 1,1 1,0 0,-1 1,0 0,14 6,-22-7,1 0,0 0,-1 1,1 0,-1 0,0 0,0 1,0-1,0 1,-1 0,0 0,1 0,-2 0,1 1,0-1,-1 1,0 0,0 0,0 0,0 0,-1 0,0 0,0 0,-1 0,1 0,-1 11,-1-4,0 0,-1 1,-1-1,0 0,0 0,-1-1,0 1,-1-1,-1 0,0 0,0 0,-1-1,0 0,-12 12,3-2,16-19,0-1,0 0,0 0,-1 1,1-1,0 0,0 0,0 1,0-1,0 0,0 0,0 1,0-1,0 0,0 0,0 1,0-1,0 0,0 1,0-1,0 0,0 0,0 1,0-1,0 0,0 0,1 1,-1-1,0 0,0 0,0 0,0 1,1-1,-1 0,0 0,0 0,1 1,3-1,0 1,0-1,-1 0,1 0,0 0,0 0,8-2,0 0,28-5,72-23,-7 1,-103 28,1 0,-1 1,0 0,1-1,-1 1,1 0,-1 0,0 0,1 1,-1-1,0 1,1-1,-1 1,3 1,-5-2,1 0,-1 1,1-1,-1 0,0 1,1-1,-1 1,0-1,0 1,1-1,-1 0,0 1,0-1,1 1,-1-1,0 1,0-1,0 1,0 0,0-1,0 1,0-1,0 1,0-1,0 1,0 0,-1 1,0 1,0-1,0 1,0-1,-1 0,1 1,0-1,-4 4,-19 17,-1 0,-1-1,0-2,-53 30,68-42,-841 504,671-407,-131 71,294-166,-2 0,1-1,-25 6,42-14,1 0,-1-1,0 1,0-1,0 1,0-1,0 0,0 0,0 0,0 0,0 0,0 0,0 0,0-1,0 1,1-1,-1 0,0 1,0-1,0 0,1 0,-1 0,0 0,1 0,-1-1,1 1,-3-2,3 0,0 0,1 0,-1 0,0 1,1-1,-1 0,1 0,0 0,0 0,0 0,1 0,-1 0,1 0,-1 0,1 0,0 0,0 0,2-2,5-13,1 0,0 1,1 1,25-31,65-60,-7 25,3 4,3 5,203-113,-256 160,88-34,-130 58,1 0,-1 1,1 0,0-1,0 2,0-1,0 0,0 1,0 0,9 1,-14 0,1-1,-1 0,1 0,-1 0,1 1,-1-1,1 0,-1 1,0-1,1 0,-1 1,1-1,-1 1,0-1,1 0,-1 1,0-1,1 1,-1-1,0 1,0-1,0 1,1-1,-1 1,0 0,0-1,0 1,0-1,0 1,0-1,0 1,0-1,0 2,-1 1,-1 0,1 1,0-1,-1 0,0 0,1 0,-1 0,-1 0,-2 3,-30 31,-1-2,-2-1,-56 37,-925 600,997-658,-39 22,57-33,0 0,-1 0,1 0,-1-1,0 0,1 0,-1 0,0 0,0-1,-5 0,10 0,-1 0,0 0,1 0,-1 0,0-1,1 1,-1 0,0 0,1-1,-1 1,1 0,-1-1,1 1,-1-1,0 1,1-1,0 1,-1-1,1 1,-1-1,1 1,0-1,-1 0,1 1,0-1,0 0,-1 1,1-1,0 0,0 1,0-1,0 0,0 1,0-1,0 0,0 1,0-1,0 0,0 1,0-1,1 0,-1 1,0-2,3-6,-1 0,1 0,1 0,-1 0,1 0,1 1,6-9,46-55,-41 52,239-246,-192 209,1 4,103-64,-106 84,-60 31,1 0,-1 0,1 1,-1-1,1 0,0 1,-1 0,1-1,0 1,0 0,-1 0,1 0,0 0,-1 0,1 0,0 0,2 1,-3 0,-1 0,0-1,1 1,-1-1,0 1,1 0,-1-1,0 1,0 0,1-1,-1 1,0 0,0-1,0 1,0 0,0-1,0 1,0 0,0 0,0-1,-1 1,1 0,0-1,0 1,-1 0,1-1,-1 2,-3 6,0 1,-1-1,0 0,-8 9,9-12,-12 17,16-21,0-1,0 0,0 0,0 1,0-1,0 0,0 0,0 1,0-1,0 0,0 0,0 1,0-1,0 0,0 1,0-1,0 0,0 0,0 0,1 1,-1-1,0 0,0 0,0 1,0-1,1 0,-1 0,0 0,0 0,0 1,1-1,-1 0,0 0,1 0,20 0,27-10,65-25,-27 8,528-143,18 43,-627 127,45-8,59 0,-106 7,1 1,-1 0,0 0,1 1,-1-1,0 1,0 0,1 0,-1 0,0 0,0 0,4 3,-6-3,0 0,0 0,0 0,0 1,0-1,-1 0,1 1,0-1,0 0,-1 1,1-1,-1 1,0-1,1 1,-1-1,0 1,0-1,0 1,0 0,0-1,0 1,0-1,0 1,-1-1,1 1,-2 2,-4 14,0-1,-2 1,0-1,-1-1,-1 1,0-2,-19 22,-7 5,-53 47,75-77,0-1,-20 12,9-7,23-15,0 1,1 0,-1-1,0 1,1 0,0 0,-1 0,1 0,0 0,0 0,0 0,0 1,0-1,1 0,-1 1,1-1,-1 3,0 45,2-36,3 34,-2-36,0 0,-1 0,-1 1,0-1,-1 0,0 1,-4 17,4-30,1 1,0 0,-1-1,1 1,0-1,-1 0,1 1,-1-1,1 1,-1-1,1 1,-1-1,1 0,-1 1,1-1,-1 0,0 0,1 0,-1 1,1-1,-1 0,0 0,1 0,-1 0,0 0,1 0,-1 0,1 0,-1 0,0 0,1 0,-1-1,1 1,-1 0,0 0,1-1,-1 1,1 0,-1-1,1 1,-1 0,1-1,-1 1,1-1,-1 0,-28-25,26 22,-45-45,-218-213,201 202,30 26,-2 2,-65-45,97 73,-1 1,0 0,1 0,-1 0,-1 1,1 0,0 0,0 1,-10-2,14 3,0 0,0 0,0 1,0-1,0 1,0-1,0 1,0-1,0 1,0 0,0 0,0 0,1 0,-1 1,0-1,1 0,-1 1,1-1,-1 1,1-1,0 1,0 0,-1 0,1-1,0 1,1 0,-1 0,0 0,0 0,1 0,-1 0,1 3,-2 5,0 0,1 0,0 0,1 0,0 0,0 0,3 12,18 69,-12-58,25 107,80 205,-114-345,0 1,0-1,0 0,0 1,0-1,0 0,1 1,-1-1,0 0,0 1,0-1,0 0,0 0,0 1,1-1,-1 0,0 1,0-1,0 0,1 0,-1 1,0-1,0 0,1 0,-1 0,0 1,1-1,-1 0,0 0,1 0,-1 0,0 0,1 0,-1 0,0 0,1 1,2-15,-3-33,0 40,-1-40,0 38,0 34,1 5,1 0,1 0,11 55,-10-74,0 0,1 0,0-1,1 1,0-1,0 0,1 0,1-1,-1 0,2 0,-1 0,1-1,12 10,35 32,-54-50,-1 0,0 1,0-1,1 0,-1 0,1 0,-1 1,0-1,1 0,-1 0,0 0,1 0,-1 0,1 0,-1 0,0 1,1-1,-1 0,1-1,-1 1,1 0,-1 0,0 0,1 0,-1 0,1 0,-1 0,0-1,1 1,-1 0,0 0,1 0,-1-1,0 1,1-1,6-16,-3-27,-4 41,-3-236,5 254,0 0,1 0,1 0,0-1,2 1,9 20,1-4,36 47,-37-62,-14-16,-1 0,0 0,0 0,1 0,-1-1,0 1,0 0,1 0,-1 0,0 0,0 0,1 0,-1 0,0 0,0-1,1 1,-1 0,0 0,0 0,0 0,0-1,1 1,-1 0,0 0,0 0,0-1,0 1,0 0,1 0,-1-1,0 1,0 0,0 0,0-1,0 1,0 0,0 0,0-1,0 1,0-1,0-4,0 0,-1 0,1 0,-1 1,0-1,-1 0,-2-7,-49-116,-79-138,-88-109,198 337,-2 2,-1 1,-1 1,-2 1,-41-38,49 61,20 10,0 0,-1 0,1 0,-1 0,1 0,-1 0,1 0,0 0,-1 0,1 1,-1-1,1 0,0 0,-1 0,1 1,-1-1,1 0,0 0,-1 1,1-1,0 0,0 1,-1-1,1 0,0 1,0-1,-1 1,0 2,1 0,-1-1,1 1,0 0,0-1,0 1,0 0,0-1,1 1,-1 0,1-1,0 1,0-1,1 3,17 40,42 70,-12-24,-5-8,78 114,-54-101,76 102,-113-158,9 11,65 107,-92-135,-6-12,-1 0,0 1,0 0,-1 0,0 1,-2-1,1 1,3 25,-6-27,0-11,2-22,2-7,0 17,0-1,1 1,0 0,1 1,0 0,1 0,1 0,-1 1,17-14,-15 13,-2 1,1-2,9-16,19-24,125-115,-105 112,52-46,40-42,-146 139,0 0,0 0,-1 0,1 0,-1 0,0-1,-1 1,1-1,-1 1,0-1,0 0,0 1,0-1,-1 0,0 0,0 1,0-1,-1 0,0-5,0 7,0-1,0 0,0 0,0 1,-1-1,1 1,-1-1,0 1,0 0,0 0,0-1,-1 1,1 1,-1-1,0 0,1 1,-1-1,-1 1,1 0,0 0,0 0,-1 0,-7-2,-18-1,-1 1,0 2,0 1,-57 5,15-1,36-4,24 0,1 1,-1 0,1 0,-1 1,1 1,-12 3,23-5,0 0,0 0,0 0,0 0,1 0,-1 0,0 0,0 0,0 0,0 1,0-1,0 0,1 0,-1 0,0 0,0 0,0 0,0 0,0 1,0-1,0 0,0 0,0 0,0 0,0 0,0 1,0-1,0 0,0 0,0 0,0 0,0 1,0-1,0 0,0 0,0 0,0 0,0 0,0 1,0-1,0 0,0 0,0 0,0 0,0 0,-1 0,1 1,0-1,0 0,0 0,0 0,0 0,0 0,0 0,-1 0,1 0,0 0,0 0,0 0,0 0,0 0,-1 1,1-1,0 0,14 4,56 4,-1-3,114-5,-80-2,158-18,-254 19,57-4,79 5,42-2,-180 2,-1-1,1 0,-1 0,1-1,-1 1,1-1,-1 0,0 0,0-1,0 1,0-1,0 0,-1 0,1 0,3-4,4-7,0 0,16-28,-19 29,0-1,1 1,15-15,-1 7,1 1,0 1,2 1,28-15,118-52,-107 55,27-10,1 4,1 5,141-29,-144 39,-46 9,0 2,1 2,84-4,59 25,-132-7,0-2,0-2,66-8,-100 4,-6 0,0 0,0-1,31-10,-45 12,1 0,-1-1,1 1,-1-1,0 0,1 0,-1 0,0-1,-1 1,1-1,0 0,-1 1,1-1,-1 0,0-1,0 1,0 0,0-1,-1 1,1-1,-1 1,2-8,-3 9,0-1,1 1,-1-1,0 1,0-1,0 0,-1 1,1-1,-1 1,1-1,-1 1,0 0,0-1,0 1,0 0,-1 0,-1-4,0 3,-1-1,1 1,-1 0,1-1,-1 2,0-1,0 0,-8-3,-3 0,0 1,-1 0,1 1,-28-4,-36 1,0 2,0 4,-92 11,133-5,-1 2,1 2,1 1,0 2,-68 32,38-10,1 4,-64 49,105-66,21-17,0 0,0-1,0 1,0-1,-1 0,1 0,-1-1,0 1,-6 2,11-5,-1 0,1-1,0 1,-1 0,1 0,0 0,-1 0,1 0,0 0,-1-1,1 1,0 0,-1 0,1-1,0 1,0 0,-1 0,1-1,0 1,0 0,0-1,-1 1,1 0,0-1,0 1,0 0,0-1,0 1,0 0,0-1,0 1,0 0,0-1,0 1,0 0,0-1,0 1,0-1,0 1,0 0,0-1,0 1,0 0,1-1,2-13,0 0,1 1,0 0,1 0,1 0,0 0,1 1,13-19,17-25,3 0,67-71,110-90,-214 215,566-490,28 31,-540 418,51-37,-134 118,20-27,-1-1,0 0,-1 0,0-1,0 0,-1 0,-16 12,-28 13,-104 50,-69 11,217-92,-89 31,-17 7,113-40,-1 0,1 0,-1 0,1-1,-1 1,1-1,-1 1,-4-1,6 0,0 0,1 0,-1 0,1 0,-1 0,1-1,-1 1,0 0,1 0,-1 0,1-1,-1 1,1 0,-1-1,1 1,-1 0,1-1,0 1,-1-1,1 1,0-1,-1 1,1-1,0 1,-1-1,1 0,0-2,0 0,0 0,0 0,0 0,1 0,-1 0,1 0,0 0,0 0,0 1,0-1,1 0,-1 1,1-1,-1 1,4-4,19-28,2 1,2 2,45-42,105-76,150-79,-292 210,-30 18,-11 7,-24 15,0-2,-54 27,62-35,-418 200,-15-27,-335 93,756-268,16-4,0 0,-1-1,0-1,0-1,-20 1,37-4,0 0,0 0,0 0,0 0,0 0,0 0,0 0,0 0,-1 0,1-1,0 1,0 0,0-1,0 1,1-1,-1 1,0-1,0 1,0-1,0 0,0 1,1-1,-1 0,0 0,1 1,-1-1,0 0,1 0,-1 0,1 0,-1-2,1 1,0-1,0 0,0 1,0-1,1 0,-1 1,1-1,0 1,0-1,0 1,0-1,2-2,6-11,1 0,0 1,1 0,15-14,59-56,-58 59,229-197,-184 164,-24 21,3 3,78-43,118-45,-191 97,229-93,-225 99,0 3,121-18,-168 33,1 1,0 1,-1 0,1 0,23 5,-35-5,0 1,0-1,0 1,1-1,-1 1,0 0,0 0,0 0,0 0,0 0,0 0,0 1,-1-1,1 1,0-1,-1 1,1-1,-1 1,1 0,-1 0,0 0,0 0,0 0,0 0,0 0,0 0,-1 0,1 1,-1-1,0 0,1 0,-1 1,0-1,0 0,0 0,-1 1,1-1,0 0,-1 0,1 0,-1 1,-1 1,0 1,0-1,0 0,0 0,0 0,-1-1,1 1,-1 0,0-1,0 0,0 1,-1-1,1 0,-1-1,0 1,0-1,0 0,-8 4,-5 0,-1 0,0-1,-21 3,11-2,11-2,-477 121,323-76,-124 40,284-83,32-7,-20 1,131-12,590-48,118-47,-654 78,-170 26,-3 1,1 0,-1 0,1 1,0 1,-1 0,18 2,-29-1,-1-1,1 0,0 1,0-1,0 1,0 0,-1-1,1 1,0 0,-1 0,1 0,-1 0,1 1,-1-1,1 0,-1 1,0-1,0 1,0-1,1 1,-1-1,-1 1,1 0,1 2,-2-1,1 0,-1 0,0 0,0 0,-1-1,1 1,0 0,-1 0,0 0,0-1,0 1,0 0,0-1,0 1,-1-1,1 1,-3 2,-5 7,-1-1,1-1,-2 1,0-2,-20 16,-77 41,-57 23,-244 92,-200 38,523-189,-1386 424,1426-440,-4 0,-64 12,89-26,25 0,0 0,0 0,-1-1,1 1,0 0,0 0,0 0,-1 0,1 0,0-1,0 1,0 0,0 0,0 0,-1-1,1 1,0 0,0 0,0 0,0-1,0 1,0 0,0 0,0 0,0-1,0 1,0 0,0 0,0-1,0 1,0 0,0 0,0-1,0 1,0 0,0 0,0 0,0-1,0 1,0 0,0 0,1 0,-1-1,0 1,4-4,0 0,0 0,0 0,0 1,0-1,7-3,60-34,108-46,-166 81,610-238,15 40,-418 144,-212 59,35-6,-41 7,0 0,0 0,-1 0,1 0,0 0,0 0,0 1,-1-1,1 1,0-1,-1 1,1 0,0-1,-1 1,1 0,-1 0,1 0,1 2,-3-2,1 0,-1 0,1-1,-1 1,1 0,-1 0,0 0,1 0,-1 0,0 0,0 0,0 0,0 0,0 0,0 0,0 0,0 0,0 0,0 0,0 0,-1 0,1 0,0 0,-1 0,1 0,-1 0,1-1,-2 2,-20 24,-14 1,0-2,-2-2,-78 36,45-24,-112 59,164-83,20-11,-1 0,0 0,0 0,0 0,0 0,0 0,0 0,0 0,0 0,0 0,0 0,0 0,0 0,0 1,0-1,0 0,0 0,0 0,0 0,1 0,-1 0,0 0,0 0,0 0,0 0,0 0,0 0,0 0,0 0,0 1,0-1,0 0,0 0,0 0,0 0,0 0,0 0,0 0,-1 0,1 0,0 0,0 0,0 0,0 0,0 1,0-1,0 0,0 0,0 0,0 0,0 0,0 0,0 0,32-10,5-4,-4 0,0 1,0 1,1 3,64-11,-79 21,-19 0,0-1,1 0,-1 0,0 0,0 0,0 0,1 0,-1 0,0 1,0-1,1 0,-1 0,0 0,0 0,0 1,0-1,1 0,-1 0,0 0,0 1,0-1,0 0,0 0,0 1,0-1,0 0,1 0,-1 1,0-1,0 0,0 0,0 1,-1-1,0 3,0-1,-1 1,0-1,1 0,-1 0,0 0,0 0,-1 0,1-1,0 1,-5 2,-29 19,-1-2,-56 23,-90 25,128-49,-543 169,180-62,339-102,2 3,-146 76,219-101,-1 0,0 1,1 0,0 0,0 0,0 1,0 0,1-1,-1 1,1 0,1 0,-1 1,1-1,0 1,0-1,0 1,1 0,0 0,0-1,0 1,1 6,-1-6,1 0,1 0,-1 1,1-1,0 0,0-1,1 1,0 0,0 0,0-1,1 1,0-1,0 1,0-1,1 0,-1-1,1 1,0 0,1-1,4 4,-1-2,0-1,1-1,0 0,-1 0,1 0,1-1,-1 0,18 2,1-2,47 0,-56-4,0 1,1 1,-1 1,-1 0,1 2,23 6,48 27,61 19,-111-44,0-2,0-2,1-1,67 1,-46-8,114-17,-124 11,0 2,0 3,0 2,1 2,-1 3,64 15,50 0,-125-18,-39-3,0 0,-1 1,1-1,0 0,0 1,-1-1,1 1,0-1,-1 1,1 0,0 0,-1 0,1 0,-1 0,1 0,-1 0,0 0,1 1,-1-1,0 1,1 1,0 0,-1-1,0 1,-1 0,1 0,0 0,-1-1,0 1,0 0,0 0,0 0,0 0,-1 3,-2 9,-1 0,0-1,-2 1,-6 14,11-27,-12 24,2 1,1 1,1 0,1 0,2 0,1 1,1 0,1 0,2 0,2 32,-1-61,0 1,0 0,0 0,0-1,0 1,0 0,0 0,0-1,0 1,0 0,1 0,-1-1,0 1,0 0,1-1,-1 1,1 0,-1-1,0 1,1-1,-1 1,1 0,-1-1,1 1,0-1,-1 1,1-1,0 0,-1 1,1-1,0 0,-1 1,1-1,0 0,-1 0,1 0,0 0,0 1,-1-1,1 0,0 0,0 0,0-1,-1 1,1 0,0 0,-1 0,2-1,2-1,1 0,-1 0,0-1,0 1,-1-1,8-7,24-29,-1-2,-2-2,49-86,-21 32,-14 27,-41 68,-6 12,-5 16,6-24,-22 69,-48 114,54-147,10-22,-2 1,-15 26,-5 1,-33 45,56-83,1 1,0 0,0 0,1 0,0 1,0-1,1 1,-3 12,4-13,0-1,-1 1,0 0,-1-1,1 1,-1-1,0 0,-1 1,0-2,0 1,-8 9,-38 40,47-51,-1 0,1 1,-1-1,1 1,1 0,-1 0,1 0,-3 6,5-10,-1 0,1 0,-1 0,1 1,-1-1,1 0,0 0,0 0,0 0,0 0,-1 1,1-1,1 0,-1 0,0 0,0 0,0 0,1 1,-1-1,0 0,1 0,-1 0,1 0,-1 0,1 0,0 0,-1 0,1 0,0-1,0 1,0 0,0 0,-1-1,1 1,0 0,0-1,0 1,0-1,1 1,-1-1,0 1,0-1,0 0,2 0,19 2,1-2,0-1,0 0,32-8,17 0,1 4,0 4,0 3,133 21,144 26,-337-47,-2-2,-1 1,0 0,0 1,0 0,0 1,0 0,-1 0,1 1,-1 1,0-1,10 8,22 18,68 65,-42-29,106 114,-134-128,-38-51,0 1,1-1,-1 0,0 1,1-1,-1 0,1 0,-1 0,1 0,0 0,-1 0,1-1,0 1,0 0,-1-1,1 0,0 1,0-1,0 0,0 0,-1 0,1 0,0 0,0 0,0-1,0 1,3-2,8-1,-1-1,25-12,-23 10,-1 0,144-63,169-50,138 3,-270 71,-40 9,231-23,-292 50,-19 1,0 3,95 5,-134 6,1 1,-2 2,1 1,-2 2,52 25,-39-17,87 26,268 54,-397-99,406 88,-353-80,-1 0,98 4,-122-12,-1 2,1 1,-1 1,0 2,49 16,-46-13,1-1,1-3,61 5,-81-11,-15-3,-26-4,-664-95,372 63,289 36,0-1,0-2,1-1,0-1,0-1,0-1,-48-27,63 30,-17-10,29 17,0 0,-1 0,1-1,-1 1,1 0,-1-1,1 1,0-1,-1 1,1-1,0 1,0 0,-1-1,1 1,0-1,0 1,0-1,0 1,-1-1,1 0,0 1,0-1,0 1,0-1,0 1,0-1,0 1,1-1,-1 1,0-1,0 1,0-1,0 1,1-1,-1 1,0-1,0 1,1-1,-1 1,0 0,1-1,-1 1,1-1,-1 1,1-1,12-7,0-1,1 2,0 0,0 0,1 1,15-3,3-3,16-6,1 2,1 3,1 2,-1 2,2 2,-1 3,1 2,69 6,-83 3,0 1,0 3,-1 1,0 2,37 19,81 29,-43-24,116 31,-223-67,0-1,0 0,1 0,-1-1,0 0,1 0,-1 0,0-1,0 0,1 0,-1-1,0 1,8-5,-5 2,-1-2,0 1,0-1,-1 0,1 0,-1-1,11-15,-5 9,1 0,0 1,0 1,31-18,23-19,-46 31,1 2,0 1,47-22,-29 16,65-30,-56 29,-2-3,69-45,-110 65,0 0,0 0,1 0,0 1,-1 0,1 1,0 0,0 0,1 0,-1 1,0 1,0-1,12 2,-95 21,-362 82,-366 108,310-34,473-169,31-10,40-11,636-180,-424 113,-112 32,-126 39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08T03:07:30.831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389 306,'0'134,"0"-134,0 1,0-1,0 0,0 0,0 0,0 0,1 1,-1-1,0 0,0 0,0 0,0 0,0 1,0-1,0 0,0 0,0 0,0 1,0-1,0 0,0 0,0 0,0 1,0-1,0 0,0 0,0 0,-1 0,1 1,0-1,0 0,0 0,0 0,0 0,0 1,0-1,-1 0,1 0,0 0,0 0,0 0,0 0,-1 0,1 0,0 1,0-1,0 0,0 0,-1 0,1 0,-7-12,-7-26,13 35,-10-29,5 11,-1 1,-1 0,-19-34,18 39,4 7,1 0,-2 0,1 1,-1-1,0 1,-1 0,1 1,-11-8,-94-65,11 11,77 56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08T03:07:57.868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998 321,'1107'21,"-633"-1,534 6,-662-32,788 12,-1020-1,244 22,-318-15,-27-3,-13-8,0-1,0 1,0-1,0 0,0 1,0-1,0 1,0-1,-1 1,1-1,0 0,0 1,0-1,-1 1,1-1,0 0,0 1,-1-1,1 0,0 1,-1-1,1 0,0 0,-1 1,1-1,-1 0,1 0,0 0,-1 1,1-1,-1 0,1 0,-1 0,0 0,-11 4,-1 0,0-1,0-1,0 0,0 0,-1-2,-13 0,-14 1,-980 10,701-12,-289 1,-696-3,577-21,677 17,50 7,0 0,1-1,-1 1,0 0,0-1,1 1,-1 0,0-1,1 1,-1-1,0 1,1-1,-1 1,1-1,-1 1,1-1,-1 1,0-2,6-9,27-7,27-1,1 3,1 2,83-9,-67 12,1003-100,16 66,-430 22,-628 21,322-22,-359 24,41-3,-30 6,-12-2,-1-1,1 1,0 0,-1-1,1 1,0-1,-1 1,1 0,-1-1,1 1,-1-1,1 1,-1-1,1 0,-1 1,1-1,-1 0,0 1,1-1,-1 0,0 1,0-1,-20 10,1-2,-2 0,1-1,-37 6,40-9,-157 30,-247 16,-183-24,-1045-18,1282-10,252 2,-351-6,7-25,393 20,62 9,7 0,38 2,1080-5,-986 2,788-17,929-8,-1707 29,-131-2,-36-5,-108-16,-145-6,-139 13,319 13,-555-1,-1247 156,1404-83,659-95,714-62,-661 70,1445-94,-916 64,104 2,-820 43,-18 1,-1 1,1 0,0 0,0 1,17 4,-30-5,1 0,-1 0,0 0,1 0,-1 0,0 0,1 0,-1 0,1 0,-1 0,0 0,1 0,-1 0,0 0,1 1,-1-1,0 0,0 0,1 0,-1 0,0 1,1-1,-1 0,0 0,0 1,1-1,-1 0,0 0,0 1,0-1,0 0,1 1,-1-1,0 0,0 1,0-1,0 0,0 1,0-1,0 0,0 1,0-1,0 1,0-1,0 0,0 1,0-1,0 0,0 1,0-1,0 0,-1 1,1-1,0 0,0 0,0 1,-1-1,1 0,-1 1,-21 12,-18 0,0-2,0-2,-1-1,-45 1,38-3,-633 50,415-39,-1345 95,1244-90,335-21,54-5,202-14,2217-138,-2392 152,-18 2,1 0,57 5,-76 2,-13-4,0-1,0 0,0 1,0-1,0 0,0 1,0-1,0 0,0 1,0-1,0 1,0-1,0 0,0 1,0-1,0 0,-1 1,1-1,0 0,0 0,0 1,-1-1,1 0,0 1,0-1,-1 0,1 0,0 0,-1 1,-8 5,1 0,-2-1,1 0,-18 7,-79 26,-121 26,198-56,-263 65,-1478 288,1410-293,-1720 298,2022-358,35-6,-1 2,1 0,-39 13,57-12,18-3,150-10,-75 1,155-9,69-5,1148-94,0-42,-832 74,-539 73,-86 9,0 1,0 0,0 0,1 0,-1 0,0 1,0-1,0 1,5 1,-8-2,0 0,0 1,1-1,-1 0,0 0,0 0,0 1,0-1,0 0,1 0,-1 0,0 1,0-1,0 0,0 0,0 1,0-1,0 0,0 0,0 1,0-1,0 0,0 0,0 1,0-1,0 0,0 0,0 1,0-1,0 0,0 0,0 0,0 1,0-1,-1 0,1 0,0 1,0-1,-18 16,-16 4,-2-2,0-2,-58 20,76-30,-808 258,-20-48,-676 119,1462-324,52-11,13-2,100-27,115-29,103-25,101-15,1182-248,14 44,-1380 265,-74 16,-152 19,0 1,0 0,23 3,-37-2,0 0,0 0,0 0,1 0,-1 0,0 0,0 0,0 0,0 0,1 0,-1 0,0 0,0 0,0 0,0 0,1 0,-1 0,0 0,0 0,0 0,0 1,0-1,1 0,-1 0,0 0,0 0,0 0,0 0,0 1,0-1,0 0,0 0,1 0,-1 0,0 0,0 1,0-1,0 0,0 0,0 0,0 0,0 1,0-1,0 0,0 0,0 0,0 0,0 1,0-1,0 0,0 0,0 0,-1 0,1 1,0-1,0 0,0 0,0 0,-20 12,-57 17,-95 23,120-38,-759 199,331-91,366-92,-429 109,-6-27,461-100,61-14,27 2,0 0,0 0,-1 0,1 0,0 0,0 0,0 0,0-1,-1 1,1 0,0 0,0 0,0 0,0-1,0 1,0 0,-1 0,1 0,0-1,0 1,0 0,0 0,0 0,0-1,0 1,0 0,0 0,0 0,0-1,0 1,0 0,0 0,0 0,0-1,0 1,0 0,1 0,-1 0,0-1,0 1,0 0,0 0,0 0,0 0,1-1,-1 1,0 0,0 0,0 0,1 0,6-6,0 1,0 0,0 0,12-4,85-38,114-33,-170 64,1152-370,15 37,-1140 329,133-44,-203 61,-8 3,-27 9,-132 44,-129 46,-96 37,-605 223,-982 338,1658-595,300-97,30-11,54-17,120-33,92-24,698-183,190-53,-1042 279,257-62,-375 96,1 2,0-1,-1 1,18 1,-25 0,-1 0,1 0,-1 0,1 0,-1 0,1 0,-1 1,1-1,-1 0,1 0,-1 1,1-1,-1 0,0 0,1 1,-1-1,1 0,-1 1,0-1,1 1,-1-1,0 0,0 1,1-1,-1 1,0-1,0 1,0-1,1 1,-1-1,0 1,0-1,0 1,0-1,0 1,0-1,0 1,0-1,0 1,0 0,0-1,-1 1,1-1,0 1,0-1,0 0,-1 1,1-1,0 1,0-1,-1 1,1-1,-1 0,1 1,0-1,-1 1,-7 9,-1 1,0-2,0 1,-18 12,-117 84,-84 32,-882 432,-33-59,1117-500,-144 61,147-63,-46 13,62-23,7-2,24-14,117-56,122-40,109-31,1834-631,-1930 689,-85 34,-179 50,-1 0,0 0,0 1,1 0,15 2,-27-1,1 0,-1 0,1 0,-1 0,0 0,1 0,-1 0,0 0,1 0,-1 0,1 0,-1 0,0 1,1-1,-1 0,0 0,1 0,-1 1,0-1,1 0,-1 0,0 1,0-1,1 0,-1 1,0-1,0 0,0 1,0-1,1 0,-1 1,0-1,0 1,0-1,0 0,0 1,0-1,0 1,0-1,0 0,0 1,0-1,0 0,0 1,0-1,0 1,0-1,-1 1,-2 2,0 1,0 0,0-1,0 0,-1 0,0 0,1 0,-6 2,-38 22,-61 27,-159 61,-88 26,-253 94,-496 196,764-296,76-30,-45 14,298-115,-1 0,1-1,-18 3,29-6,-1 1,1-1,0 0,-1 0,1 0,-1 0,1 0,0 0,-1 0,1 0,-1 0,1 0,0 0,-1 0,1 0,0 0,-1 0,1 0,-1 0,1 0,0 0,-1 0,1-1,0 1,-1 0,1 0,0 0,-1-1,1 1,0 0,0 0,-1-1,1 1,0 0,0-1,-1 1,1 0,0-1,0 1,0 0,0-1,0 1,-1-1,1 1,0 0,0-1,0 1,0 0,0-1,0 1,0-1,0 1,1 0,-1-1,0 1,0 0,0-1,0 1,0-1,1 1,-1 0,0-1,0 1,0 0,1-1,12-14,0 0,1 1,0 1,1 0,30-19,-25 18,241-163,-13 10,-241 163,24-23,-30 26,-1 1,1-1,-1 0,1 1,-1-1,1 0,-1 0,0 1,1-1,-1 0,0 0,0 0,1 0,-1 0,0 1,0-1,0 0,0 0,0 0,0 0,0 0,0 0,-1 1,1-1,0 0,-1 0,1 0,0 1,-1-1,1 0,-1 0,1 1,-1-1,1 0,-1 1,0-1,1 0,-1 1,-1-1,-2-2,-1 0,0 0,0 0,-1 1,1 0,0 0,-1 0,1 1,-7-1,-60-5,49 5,-583-6,294 10,292-2,-50-3,65 3,0-1,0 0,0 0,0 0,0-1,0 0,1 0,-1 0,1 0,-7-5,9 6,1-1,0 1,-1 0,1-1,0 1,0-1,0 1,0-1,0 0,0 1,1-1,-1 0,1 0,-1 0,1 1,-1-1,1 0,0 0,0 0,0 0,0 0,0 0,0 1,1-1,0-3,1-1,0-1,1 1,0 0,0 0,0 0,7-8,14-16,1 1,2 1,58-48,-33 36,85-49,-71 55,-49 31,-20 11,-25 16,-61 32,-185 85,258-133,1 0,0-1,0-1,0 0,-1-1,0-1,-23 4,38-8,0 0,-1 0,1 0,0 0,0 0,-1 0,1 0,0 0,-1-1,1 1,0-1,0 1,-1-1,1 1,-2-2,3 2,0-1,-1 1,1-1,0 1,0-1,-1 1,1-1,0 1,0-1,0 1,0-1,0 1,0-1,0 0,0 1,0-1,0 1,0-1,0 1,0-1,0 1,0-1,0 1,1-1,-1 0,4-5,-1 1,1-1,0 1,0 0,0 0,6-4,41-37,2 3,107-67,136-52,-280 154,38-20,0 2,2 3,105-29,-157 50,1 1,-1 1,0-1,1 0,-1 1,0 0,1 0,-1 1,1-1,-1 1,0 0,1 0,5 2,-9-2,0-1,0 1,-1 0,1-1,0 1,-1 0,1-1,0 1,-1 0,1 0,-1 0,1-1,-1 1,1 0,-1 0,0 0,1 0,-1 0,0 0,0 0,0 0,0 0,0 1,0 1,-1 0,1 0,-1 0,0 0,0 0,0 0,-1 0,1 0,-1 0,-3 3,-4 8,-2-2,0 1,0-2,-22 18,-64 42,-110 60,-285 134,452-246,-48 16,73-32,16-7,27-13,28-12,1 3,1 3,0 2,2 2,122-20,-170 38,0-1,0 2,0 0,16 2,-25-2,-1 0,1 1,0 0,-1 0,1-1,0 1,-1 1,1-1,-1 0,4 4,-5-4,0 0,0 0,0 0,0 0,0 0,-1 0,1 0,0 1,-1-1,1 0,-1 0,0 1,1-1,-1 0,0 1,0-1,0 0,1 1,-2-1,1 1,0-1,-1 3,0 1,0 0,-1-1,0 1,0 0,-1-1,1 1,-1-1,0 0,0 0,-4 4,-42 39,40-39,-50 42,-2-3,-1-2,-3-4,-69 34,132-74,1 0,0 0,0-1,-1 1,1 0,0-1,-1 1,1-1,0 0,-1 1,1-1,-1 0,1 0,-3 0,24-19,28-16,2 3,1 2,2 2,0 2,2 3,71-20,-116 40,0 0,0 1,0 0,16 0,-24 2,-1 0,0 0,1 0,-1 1,0-1,0 0,1 0,-1 1,0-1,1 1,-1-1,0 1,0 0,0-1,2 2,-2-1,-1 0,0-1,1 1,-1-1,0 1,0 0,1-1,-1 1,0 0,0-1,0 1,0 0,1-1,-1 1,0 0,-1-1,1 1,0 0,0-1,0 1,-1 1,-1 3,0 0,-1 0,1 0,-1-1,-1 1,-6 7,-24 24,-2-1,-44 33,-88 55,154-113,-77 55,-1-5,-138 65,228-124,-1 1,1-1,-1 0,1 0,-1-1,1 1,-1 0,0-1,1 0,-1 0,-2 0,4 0,1 0,0 0,0 0,0 0,-1-1,1 1,0 0,0 0,0 0,0-1,0 1,0 0,0 0,-1-1,1 1,0 0,0 0,0-1,0 1,0 0,0 0,0-1,0 1,0 0,0 0,0 0,0-1,0 1,1 0,-1 0,0-1,0 1,0 0,0 0,0-1,0 1,1 0,-1 0,0-1,18-21,30-19,1 3,2 1,57-31,583-303,-455 253,143-69,-472 227,-120 35,-113 15,95-28,171-45,-7 3,-104 17,165-36,-30 1,35-2,1 0,-1 0,0 0,1 0,-1 0,0 0,1-1,-1 1,0 0,1 0,-1-1,1 1,-1 0,1-1,-1 1,1-1,-1 1,1-1,-1 1,1-1,-1 1,1-1,0 1,-1-1,1 0,0 1,0-1,-1 1,1-1,0 0,0 1,0-1,0 0,0 1,0-1,0 0,0 1,0-1,0 0,0-1,1 1,-1-1,0 0,0 0,0 0,0 1,-1-1,1 0,0 0,-1 0,1 1,-1-1,0 0,1 1,-1-1,0 0,0 1,0-1,0 1,0-1,-1 1,1 0,0 0,-1-1,1 1,-1 0,1 0,-1 0,1 0,-1 1,0-1,1 0,-1 1,0-1,0 1,-2-1,-10-2,0 1,-1 0,-23 0,12 1,16 1,1 0,0 0,0 1,-1 1,1-1,0 1,0 1,0 0,-13 6,-8 6,-37 25,44-25,-234 140,388-231,588-263,-427 230,-280 105,56-13,-65 16,0 1,-1-1,1 1,0 0,0 0,0 0,-1 0,1 0,0 1,0-1,0 1,-1 0,1 0,0 0,-1 0,1 0,-1 1,4 1,-5-1,0-1,-1 0,1 1,0-1,0 1,-1-1,1 1,-1-1,1 1,-1-1,0 1,0-1,1 1,-1-1,0 1,-1 0,1-1,0 1,0-1,-1 1,1-1,0 1,-1-1,0 1,1-1,-1 1,0-1,0 0,0 1,0-1,-2 2,-5 8,0-1,-1 0,-11 9,-85 69,-149 96,177-131,-205 137,-2-26,256-152,24-11,7-4,48-25,96-34,95-26,1185-340,-391 212,-933 202,-79 16,-24-1,1-1,-1 0,0 0,0 0,1 0,-1 0,0 0,0 1,0-1,1 0,-1 0,0 0,0 1,0-1,1 0,-1 0,0 0,0 1,0-1,0 0,0 0,0 1,0-1,0 0,1 0,-1 1,0-1,0 0,0 0,0 1,0-1,0 0,0 1,-1-1,1 0,0 0,0 1,0-1,0 0,0 0,0 1,0-1,-1 0,1 0,0 0,0 1,0-1,-9 8,1-1,-1 0,0-1,0 0,-19 9,-144 71,-80 31,-530 234,-19-37,772-304,-39 9,65-19,1 1,-1-1,0 1,1-1,-1 0,0 0,1 0,-1-1,0 1,-2-1,5 1,-1-1,1 1,0 0,-1 0,1 0,0-1,-1 1,1 0,0 0,0-1,-1 1,1 0,0-1,0 1,0 0,-1-1,1 1,0-1,0 1,0 0,0-1,0 1,0 0,0-1,0 1,0-1,0 1,0 0,0-1,0 1,0-1,0 1,0 0,0-1,0 1,1 0,-1-1,0 0,4-5,1 0,0 0,-1 0,2 1,-1 0,12-9,126-85,95-40,86-26,738-297,34 64,-933 346,-148 48,0 0,28-3,-43 7,1 0,-1 0,0 0,1 0,-1-1,0 1,1 0,-1 0,0 0,1 0,-1 0,0 0,1 0,-1 0,0 0,1 0,-1 0,0 1,1-1,-1 0,0 0,1 0,-1 0,0 0,0 1,1-1,-1 0,0 0,0 0,1 1,-1-1,0 0,0 0,1 1,-1-1,0 0,0 1,0-1,0 0,0 1,0-1,1 0,-1 1,0-1,0 0,0 1,0-1,0 0,0 1,-3 3,1-1,-1 0,0 0,0 0,0 0,0-1,-1 1,-4 2,-136 80,-111 39,-95 29,-903 360,429-180,571-229,79-38,167-63,0 0,0-1,0 0,-1 0,1-1,-1 0,1 0,-14-1,21 0,-1 0,1 0,-1-1,1 1,0 0,-1-1,1 1,0 0,-1-1,1 1,0 0,-1-1,1 1,0-1,0 1,0-1,-1 1,1 0,0-1,0 1,0-1,0 1,0-1,0 1,0-1,0 1,0-1,0 1,0-1,0 1,0-1,0 1,1 0,-1-1,0 1,0-1,0 1,1-1,-1 1,0 0,1-1,3-6,1 0,0 0,0 0,10-8,31-30,54-40,152-98,409-233,21 27,-584 334,182-98,82-21,-342 166,37-11,-57 19,1 0,-1-1,0 1,0 0,1 0,-1 0,0 0,0 0,0 0,1 0,-1 0,0 0,0 0,1 0,-1 0,0 0,0 0,1 0,-1 0,0 0,0 0,1 0,-1 0,0 0,0 0,1 0,-1 0,0 0,0 1,0-1,1 0,-1 0,0 0,0 0,0 1,0-1,1 0,-1 0,0 0,0 1,0-1,-12 13,-33 16,-2-3,-1-1,-55 19,98-42,-716 278,611-239,99-37,-230 78,191-73,50-8,-1-1,1 0,0 0,0 0,0 0,-1 0,1 0,0 0,0 0,0 0,-1 0,1 0,0 0,0 0,-1 0,1 0,0 0,0 0,0 0,-1 0,1 0,0 0,0 0,0-1,0 1,-1 0,1 0,0 0,0 0,0 0,0 0,-1-1,1 1,0 0,0 0,0 0,0-1,0 1,0 0,0 0,0 0,-1-1,1 1,0 0,0 0,0 0,0-1,0 1,0 0,0 0,0 0,0-1,0 1,1 0,23-21,92-44,95-38,792-295,-694 283,-26 11,-63 28,-181 63,69-12,-105 25,0-1,0 1,0-1,0 1,0 0,0 0,0 0,0 1,0-1,0 1,0 0,5 1,-7-1,-1-1,0 1,1-1,-1 1,0 0,1-1,-1 1,0-1,0 1,1 0,-1-1,0 1,0-1,0 1,0 0,0-1,0 1,0 0,0-1,0 1,0 0,0-1,0 1,-1-1,1 1,0 0,0-1,-1 1,1-1,0 1,-1-1,1 1,-1-1,1 1,-1 0,-9 10,1-1,-2 0,1-1,-21 14,-170 101,-108 37,-1573 665,1653-737,81-32,140-53,0-1,0 0,0-1,-16 4,87-37,142-50,139-46,105-27,1482-397,-1621 481,-93 30,-197 37,1 0,0 2,0 0,24 3,-43-2,0 1,1-1,-1 1,0-1,0 1,0 0,0 0,0 0,0 0,0 0,-1 0,4 2,-4-2,-1 0,1 0,-1-1,0 1,1 0,-1 0,1 0,-1 0,0-1,0 1,1 0,-1 0,0 0,0 0,0 0,0 0,0 0,0 0,0 0,-1-1,1 1,0 0,0 0,-1 0,0 1,-5 7,0 1,-1-1,-1 0,1-1,-1 0,-1 0,1-1,-12 8,-165 109,-86 31,-1373 683,1432-736,71-39,109-55,32-8,-1 0,1 0,0 0,0 0,0 0,-1 0,1 0,0 0,0 0,-1 0,1 0,0 0,0 0,0 0,0-1,-1 1,1 0,0 0,0 0,0 0,0 0,-1 0,1 0,0-1,0 1,0 0,0 0,0 0,0-1,-1 1,1 0,0 0,0 0,0 0,0-1,0 1,0 0,0 0,0 0,0-1,0 1,0 0,0 0,0 0,0-1,0 1,0 0,0 0,0 0,0-1,1 1,-1 0,0 0,0 0,0-1,0 1,0 0,0 0,1 0,-1 0,0 0,0-1,0 1,0 0,1 0,-1 0,0 0,0 0,15-13,0 0,0 2,32-19,166-90,103-40,1220-508,-1269 567,-73 35,-161 56,53-10,-85 20,0-1,1 1,-1 0,1 0,-1 0,1 0,-1 0,1 0,-1 0,0 1,1-1,-1 0,1 1,0 0,-2 0,1-1,-1 0,0 1,0-1,0 1,0-1,0 1,0-1,0 1,0-1,0 1,0-1,0 1,0-1,0 1,-1-1,1 1,0-1,0 1,0-1,-1 0,1 1,0-1,0 1,-1-1,1 0,0 1,-1-1,1 0,-1 1,1-1,0 0,-2 1,-17 15,-2-1,-38 21,-147 77,-814 385,720-356,11-6,-98 45,287-133,80-41,30-14,52-26,108-45,1144-458,-1259 514,-2 0,99-27,-136 50,-16 0,0-1,-1 1,1 0,0-1,0 1,-1 0,1-1,0 1,-1 0,1-1,-1 1,1-1,-1 1,1-1,-1 1,1-1,-1 1,0-1,1 0,-2 1,-90 58,-721 348,437-229,47-19,243-124,71-34,14-1,1-1,0 1,0 0,0-1,0 1,0 0,0-1,0 1,0 0,0-1,0 1,0 0,1-1,-1 1,0 0,0-1,0 1,0 0,0-1,1 1,-1 0,0-1,0 1,1 0,-1 0,0-1,0 1,1 0,-1 0,0 0,1-1,20-16,1 2,1 0,0 1,1 1,28-11,-14 6,630-276,-640 284,-13 3,0 1,0 0,1 2,0 0,0 0,32-2,-48 6,1 0,-1 0,1 0,-1 0,1 0,-1 0,1 0,-1 0,1 0,-1 0,0 1,1-1,-1 0,1 0,-1 0,1 0,-1 1,0-1,1 0,-1 1,0-1,1 0,-1 1,0-1,1 0,-1 1,0-1,0 0,0 1,1-1,-1 1,0-1,0 1,0-1,0 0,0 1,1-1,-1 1,0-1,0 1,0-1,-1 1,1-1,0 1,0-1,0 0,0 1,0-1,0 1,-1-1,1 1,0-1,0 0,-1 1,1-1,0 0,0 1,-1-1,1 0,0 1,-2-1,-11 15,-2-1,0-1,0 0,-1-1,-28 15,15-8,-87 56,-187 90,416-208,-79 31,662-228,-659 227,21-8,68-15,-97 33,-29 3,1 0,-1 0,1 0,-1 0,1 0,-1 0,1 0,-1 0,1 0,-1 0,1 0,-1 0,1 1,-1-1,1 0,-1 0,1 1,-1-1,0 0,1 1,-1-1,0 0,1 2,-1 0,-1 0,0 0,0 0,1 0,-2 0,1 0,0 0,0 0,-1 0,1 0,-1-1,1 1,-1-1,0 1,1-1,-1 1,-4 1,-64 51,-125 73,-90 30,252-139,2-2,8-4,56-24,1002-325,-778 259,-209 63,151-38,-181 52,-18 1,0 1,0-1,0 0,0 0,0 0,0 1,0-1,0 0,0 0,0 0,0 1,0-1,0 0,0 0,0 1,0-1,0 0,0 0,0 0,0 1,0-1,0 0,0 0,0 0,-1 1,1-1,0 0,0 0,0 0,0 0,0 1,-1-1,1 0,0 0,0 0,0 0,-1 0,1 0,0 0,0 1,0-1,-1 0,1 0,0 0,-1 0,-74 39,-797 307,838-333,-473 157,420-150,68-21,19 1,-1 0,1 0,0-1,0 1,0 0,0 0,-1 0,1 0,0-1,0 1,0 0,0 0,0 0,0-1,0 1,0 0,0 0,0-1,0 1,0 0,0 0,0 0,0-1,0 1,0 0,0 0,0-1,0 1,0 0,0 0,0 0,0-1,0 1,0 0,0 0,1 0,-1-1,0 1,0 0,0 0,0 0,0 0,1 0,-1-1,0 1,1 0,8-7,0 0,0 0,1 1,17-7,395-166,20 35,-328 111,-63 23,-52 10,1 0,0 0,0 0,0 0,0 0,0 0,0 0,0 0,-1 0,1 1,0-1,0 0,0 0,0 0,0 0,0 0,0 0,0 0,0 0,0 1,0-1,-1 0,1 0,0 0,0 0,0 0,0 0,0 0,0 1,0-1,0 0,0 0,0 0,0 0,0 0,0 0,0 1,0-1,0 0,0 0,0 0,1 0,-1 0,0 0,0 0,0 1,0-1,0 0,0 0,0 0,0 0,0 0,0 0,1 0,-1 0,0 0,0 0,0 0,0 1,0-1,-30 17,-139 57,-185 56,288-107,-560 175,-11-47,607-146,-6 3,0-3,0 0,-47-2,78-3,0 0,1 0,-1-1,0 0,0 0,1 0,-1 0,1-1,-1 0,1 0,0 0,-1 0,1-1,0 0,1 0,-1 0,0 0,1 0,0-1,-1 1,2-1,-1 0,-3-6,0-4,1 0,0-1,1 0,1 0,-3-29,6 30,-2 1,0 0,0 0,-1 0,-1 0,0 1,-1-1,-11-19,10 24,-1 0,0 1,-1-1,0 1,0 1,-1 0,0 0,0 0,0 1,0 1,-1 0,-16-5,-6 0,-2 1,-53-6,27 7,-1 2,0 3,0 3,0 2,0 3,1 3,-65 17,116-23,-2 0,22-8,322-167,-201 99,-55 32,53-30,-319 197,-159 98,326-211,19-8,41-13,-35 7,336-100,128-33,-453 131,42-8,-54 11,0 0,0-1,-1 1,1 0,0 0,0 0,0 0,0 0,0 1,0-1,0 1,0-1,0 1,-1 0,1-1,0 1,-1 0,1 0,0 0,2 3,-4-4,0 1,1 0,-1 0,0 0,1-1,-1 1,0 0,0 0,0 0,0 0,0-1,0 1,0 0,0 0,0 0,0 0,0 0,-1 1,-13 25,-3-7,-1-1,-35 28,-113 83,-259 153,-345 150,1129-577,-284 117,7-4,-23 8,1 2,1 2,77-12,-137 30,9 0,-1 0,0 0,18 2,-26-1,1 0,-1 0,0 0,0 0,0 0,0 0,0 1,1-1,-1 0,0 1,0-1,0 1,0-1,0 1,0 0,0-1,0 1,-1 0,1 0,0-1,0 1,0 0,-1 0,1 0,-1 0,1 0,0 0,-1 0,0 0,1 0,-1 1,0-1,1 0,-1 0,0 0,0 0,0 0,0 1,0-1,-1 2,-1 4,0 1,-1-1,0 0,0 0,-1 0,0 0,0 0,-1-1,0 0,-6 6,-68 65,68-67,-127 104,-5-5,-5-7,-218 113,273-166,65-37,26-12,6-4,50-30,95-44,1048-484,-1159 546,76-30,-97 40,0 1,0 1,35-5,-51 9,1 0,-1 0,0 0,1 0,-1 0,1 0,-1 0,0 0,1 1,-1-1,0 0,1 1,-1-1,2 2,-2-1,-1-1,0 1,1-1,-1 1,0-1,0 1,1-1,-1 1,0-1,0 1,0-1,0 1,0 0,0-1,0 1,0-1,0 1,0 0,0-1,0 1,0-1,0 1,0-1,-1 1,1-1,0 1,0 0,-1-1,1 1,-8 10,0-1,0 0,-1 0,0-1,-21 16,-138 99,-81 37,-390 212,-18-20,288-157,218-116,347-169,818-298,-814 314,-130 48,-61 26,-19 8,-34 18,-1-3,-48 20,40-20,-1033 439,957-413,90-39,33-10,6-4,11-5,0 1,0 0,14-5,134-61,978-403,-908 382,74-34,-284 118,-28 10,-199 74,90-29,-194 68,-204 77,-615 215,1076-386,20-6,0-2,0-1,-1-1,-41 3,75-11,1-1,0 0,-1 0,1 0,-1 0,1 0,-1 0,1 0,0 0,-1-1,1 1,0-1,-1 1,1-1,0 1,-1-1,1 0,-2-1,3 2,0-1,0 0,-1 1,1-1,0 0,0 0,0 1,0-1,0 0,0 0,0 1,0-1,0 0,0 1,0-1,0 0,1 1,-1-1,0 0,0 1,1-1,-1 0,1 1,0-2,5-6,0 0,1 1,14-13,-21 20,271-206,-35 31,-186 129,-42 31,-8 15,0-1,0 1,0 0,-1-1,1 1,0 0,0 0,0 0,0-1,-1 1,1 0,0 0,0 0,-1-1,1 1,0 0,0 0,0 0,-1 0,1 0,0-1,-1 1,1 0,0 0,0 0,-1 0,1 0,0 0,-1 0,1 0,0 0,-1 0,-35 7,31-5,-513 146,517-148,-34 10,-53 8,86-17,-1-1,0 1,0-1,0 0,0 0,0 0,0-1,1 1,-1-1,0 1,0-1,1 0,-4-2,5 3,1-1,-1 1,1-1,-1 1,1-1,-1 0,1 1,0-1,-1 0,1 1,0-1,0 0,-1 1,1-1,0 0,0 0,0 1,0-1,0 0,0 0,0 1,0-1,0 0,0 0,0 1,1-1,-1 0,0 0,0 1,1-2,5-7,0 0,0 1,0 0,1 0,0 0,12-9,147-111,90-37,267-138,585-244,-1003 504,-101 42,1-1,-1 1,1-1,0 1,-1 1,1-1,9 0,-14 1,0 1,1-1,-1 0,0 0,0 0,1 0,-1 0,0 0,0 0,0 1,1-1,-1 0,0 0,0 0,0 1,1-1,-1 0,0 0,0 0,0 1,0-1,0 0,0 0,1 1,-1-1,0 0,0 0,0 1,0-1,0 0,0 0,0 1,0-1,0 0,0 0,0 1,0-1,-1 0,1 0,0 1,0-1,0 0,0 0,0 1,-1-1,-20 25,-34 22,-3-4,-77 45,100-65,-819 479,162-102,616-352,72-45,1-2,0 1,-1 0,1 1,1-1,-1 0,0 1,-3 3,6-5,0-1,0 0,0 0,0 1,0-1,-1 0,1 0,0 1,0-1,0 0,0 1,0-1,0 0,0 0,1 1,-1-1,0 0,0 0,0 1,0-1,0 0,0 0,0 1,0-1,1 0,-1 0,0 0,0 1,0-1,1 0,-1 0,0 0,0 0,0 1,1-1,-1 0,24 6,66-1,140-11,-130 2,574-29,-651 32,44 4,-63-2,-1-1,0 1,1 0,-1 0,0 0,1 0,3 3,-6-3,0-1,0 1,0 0,0-1,-1 1,1 0,0 0,0 0,-1 0,1 0,0 0,-1-1,1 1,-1 0,0 1,1-1,-1 2,0 0,0 1,-1-1,1 1,-1 0,0-1,0 0,-1 1,1-1,-1 0,1 1,-1-1,0 0,0 0,0 0,-3 2,-15 18,0-1,-1-1,-28 22,-85 58,-380 228,-17-32,525-293,-28 15,71-36,-25 11,132-59,1135-453,-1110 462,-159 53,0 0,1 1,-1 1,1 0,14 0,-25 1,1 0,0 0,-1 0,1 0,-1 0,1 0,-1 0,1 0,-1 1,1-1,-1 0,1 0,-1 0,1 1,-1-1,1 0,-1 1,1-1,-1 0,0 1,1-1,-1 1,0-1,1 0,-1 1,0-1,1 1,-1-1,0 1,0-1,0 1,1 0,-1-1,0 1,0-1,0 1,0 0,-1 2,0 0,-1 0,1 0,-1 0,0 0,1 0,-1-1,-1 1,1-1,0 1,-4 2,-28 26,-60 41,-133 77,-933 548,1056-637,-153 88,149-89,-66 41,171-97,8-4,29-14,128-65,109-57,1741-765,-1855 844,-138 52,0 0,35-5,-53 10,-1 1,1 0,0 0,0 0,-1 0,1 0,0 0,0 0,-1 0,1 0,0 1,0-1,-1 0,1 0,0 1,-1-1,1 0,0 1,-1-1,2 1,-2 0,0 0,0-1,0 1,0 0,0-1,0 1,0 0,0-1,0 1,0 0,-1-1,1 1,0 0,0-1,-1 1,1-1,0 1,-1 0,1-1,-1 1,1-1,-1 1,0 0,-13 13,-2 0,-33 24,-116 72,-663 360,558-324,220-119,-580 307,587-313,35-19,27-16,234-130,-201 115,221-118,1286-613,-1391 690,-153 64,1 1,29-7,-44 12,-1 0,0 0,0 0,1-1,-1 1,1 0,-1 0,0 0,1 0,-1 0,0 0,1 0,-1 0,0 0,1 0,-1 0,1 0,-1 0,0 0,1 0,-1 0,0 0,1 1,-1-1,0 0,1 0,-1 0,0 1,0-1,1 0,-1 0,0 1,1-1,-1 0,0 0,0 1,0-1,1 0,-1 1,0-1,0 0,0 1,0-1,0 0,0 1,0-1,0 1,-1 2,-1 1,-1-1,1 0,0 0,-1 0,1 0,-1 0,-6 4,-115 84,-818 488,895-552,-391 205,403-220,35-13,0 1,0 0,0 0,1 0,-1 0,0 0,0 0,0-1,0 1,0 0,0 0,0 0,0 0,0 0,0-1,0 1,0 0,0 0,0 0,0 0,0-1,0 1,0 0,0 0,0 0,0 0,0 0,0-1,-1 1,1 0,0 0,0 0,0 0,0 0,0 0,0-1,0 1,0 0,-1 0,1 0,0 0,0 0,0 0,0 0,0 0,-1 0,1 0,0 0,0 0,0 0,0 0,-1 0,1 0,0 0,0 0,0 0,0 0,0 0,-1 0,1 0,0 0,0 0,0 0,0 0,0 0,-1 0,1 0,0 1,7-10,1 1,1 1,15-12,116-80,743-459,-589 378,-146 85,-133 86,-1-1,-1-1,0 0,16-18,-28 28,0 0,0-1,0 1,0 0,-1-1,1 1,0-1,-1 0,1 1,-1-1,1 1,-1-1,1-3,-2 5,1-1,0 0,0 0,0 0,-1 0,1 1,0-1,-1 0,1 0,-1 1,1-1,-1 0,1 1,-1-1,1 0,-1 1,0-1,1 1,-1-1,0 1,1-1,-2 0,-7-1,1 0,0 0,0 0,-1 1,1 1,-1-1,1 1,-14 2,-155 20,-514 128,-4 40,467-126,-684 200,884-256,20-6,-85 22,90-23,1-1,-1 1,0-1,1 1,-1-1,0 0,0 0,1-1,-1 1,0 0,1-1,-1 1,1-1,-1 0,1 0,-1 0,-3-2,6 2,-1 0,1 0,-1 1,1-1,-1 0,1 0,0 1,0-1,-1 0,1 0,0 0,0 1,0-1,0 0,0 0,0 0,0 0,0 0,0 1,0-1,1-1,0-2,0 0,1 0,0 0,0 1,0-1,4-5,11-12,0 1,2 0,36-30,82-54,122-67,303-149,-335 209,-216 108,-20 9,-398 215,288-161,-305 157,385-199,32-18,14-8,21-15,1 1,2 2,38-20,-27 15,584-301,24 40,-293 147,-255 107,-70 29,-32 3,1 0,-1 0,1 0,-1 0,1 0,-1 0,1 0,-1 0,1 0,-1 0,0 0,1 1,-1-1,1 0,-1 0,0 1,1-1,-1 0,0 0,1 1,-1-1,0 0,1 1,-1-1,0 1,0-1,1 0,-1 1,0-1,0 1,-1 2,0 1,0-1,0 0,-1 0,1 0,-1 0,0 0,0-1,0 1,0 0,-1-1,1 0,-5 4,-60 57,-146 104,-96 35,292-191,-383 233,400-244,-42 28,42-25,7-3,32-11,115-41,99-31,876-229,-842 238,-7 2,-69 21,-71 23,-98 27,-41 1,0 0,0 1,0-1,-1 0,1 0,0 0,0 1,0-1,0 0,-1 0,1 1,0-1,-1 1,1-1,0 1,-1-1,1 1,0 0,-1-1,1 1,-1-1,2 3,-2-2,0 0,0 0,0 0,0 0,0 0,0 0,-1 1,1-1,0 0,0 0,-1 0,1 0,-1 0,1 0,-1 0,1 0,-1 0,-1 1,-28 31,-10 0,-50 32,-251 147,-391 181,693-374,-14 7,-77 28,110-51,20-3,0 0,0 0,0-1,0 1,0 0,-1 0,1 0,0-1,0 1,0 0,0 0,0 0,0-1,0 1,0 0,0 0,0-1,0 1,0 0,0 0,0-1,0 1,0 0,0 0,0 0,0-1,0 1,0 0,0 0,0-1,0 1,1 0,-1 0,0 0,0-1,0 1,0 0,0 0,1 0,-1 0,0 0,0-1,0 1,1 0,-1 0,0 0,0 0,1 0,13-12,0 1,1 0,22-11,146-73,98-30,1702-607,-1852 689,-121 39,-18 7,-76 26,-166 57,-137 45,-107 37,-1748 641,1885-677,348-128,-128 42,135-46,0 1,0-1,1 0,-1 1,0-1,0 0,1 0,-1 0,0 0,0 0,1-1,-1 1,0 0,-2-2,3 2,1-1,0 0,-1 1,1-1,0 1,0-1,0 0,0 1,-1-1,1 0,0 1,0-1,0 0,0 1,1-1,-1 1,0-1,0 0,0 1,0-1,1 1,-1-1,0 0,0 1,1-1,-1 1,1-1,-1 1,0-1,1 1,-1-1,2 0,13-15,2 0,0 1,1 0,25-15,195-117,1533-745,-1535 790,1 8,-409 158,-827 322,650-249,243-97,57-25,49-15,0 0,0 0,0 1,0-1,-1 0,1 0,0 0,0 0,0 0,0 0,0 0,-1 0,1 0,0 0,0 0,0 0,0 0,-1 1,1-1,0 0,0 0,0-1,0 1,-1 0,1 0,0 0,0 0,0 0,0 0,0 0,-1 0,1 0,0 0,0 0,0 0,0 0,0-1,-1 1,1 0,0 0,0 0,0 0,0 0,0 0,0-1,0 1,0 0,0 0,0 0,0 0,-1-1,1 1,0 0,0 0,0 0,0 0,0-1,0 1,0 0,0 0,1 0,-1 0,0 0,0-1,0 1,25-21,91-49,90-41,1202-566,-1129 559,-249 108,-66 28,14-7,-1329 574,1284-558,-112 41,167-67,25-11,170-82,-100 53,65-33,714-311,-762 349,-54 22,-46 12,0 0,0 0,0 0,-1 0,1 0,0 0,0 0,0 0,0 0,0 1,0-1,0 0,0 0,0 0,0 0,0 0,0 0,0 1,0-1,0 0,0 0,0 0,0 0,0 0,0 0,0 1,0-1,0 0,0 0,0 0,0 0,0 0,0 0,0 0,0 1,0-1,0 0,0 0,0 0,0 0,0 0,0 0,1 0,-1 0,0 0,0 1,0-1,0 0,0 0,0 0,0 0,1 0,-1 0,0 0,0 0,0 0,0 0,0 0,0 0,1 0,-1 0,0 0,0 0,0 0,0 0,-25 19,-75 42,-171 74,142-74,-843 391,959-446,0-1,-23 15,36-20,0 1,0-1,0 0,0 0,-1 0,1 0,0 0,0 0,0 0,0 0,0 1,-1-1,1 0,0 0,0 0,0 0,0 0,0 1,0-1,0 0,0 0,0 0,0 0,0 1,-1-1,1 0,0 0,0 0,0 1,0-1,0 0,0 0,1 0,-1 0,0 1,0-1,0 0,0 0,0 0,0 0,0 1,0-1,0 0,0 0,0 0,1 0,-1 0,0 1,0-1,0 0,0 0,0 0,1 0,-1 0,0 0,0 0,0 0,25 3,107-17,119-25,132-28,2341-324,-2502 372,-191 16,1 2,38 3,-68-2,1 1,-1-1,0 1,1-1,-1 1,0 0,1 0,-1 0,0 0,0 0,2 2,-3-3,-1 1,1-1,-1 1,1 0,-1-1,0 1,1-1,-1 1,0 0,0-1,1 1,-1 0,0-1,0 1,0 0,0-1,0 1,0 0,0 0,0-1,0 1,0 0,0-1,-1 1,1 0,0-1,0 1,-1 0,1-1,-1 1,-7 9,-1 0,0-1,0 0,-1-1,0 0,0 0,-14 6,-197 118,-135 55,-121 52,-2206 1035,2527-1206,148-64,-1 0,1-1,-1 0,0 0,-14 1,23-4,0-1,0 1,0-1,0 1,1-1,-1 0,0 1,0-1,0 1,0 0,1-1,-1 1,0-1,0 1,1-1,-1 1,0-1,1 1,-1 0,0-1,1 1,-1 0,1-1,-1 1,0 0,1 0,-1-1,1 1,-1 0,1 0,0 0,50-35,175-93,170-76,138-55,2147-893,-2415 1050,-145 53,-117 46,-11 4,-39 13,-173 60,-156 61,-124 51,-2051 857,2301-935,181-81,56-24,12-6,95-51,167-82,135-63,1917-848,-2188 995,-103 40,-22 9,-7 3,-93 22,-110 38,-95 35,-858 306,552-185,607-215,-350 128,352-128,-12 4,0 1,-27 5,37-13,8-5,34-26,116-73,96-38,492-222,21 36,-684 297,-20 5,-57 24,-13 6,-109 39,-100 46,-76 33,-1657 695,1802-752,103-48,42-17,9-4,15-9,42-24,168-88,120-47,1375-599,-1412 644,-89 44,-204 77,1 1,41-8,-58 17,-10 5,-37 20,-168 85,-147 66,-112 55,-1222 638,814-414,728-380,111-58,37-19,8-5,69-39,141-69,118-60,1800-830,-1996 948,-97 46,-40 9,1-1,-1 1,0 0,0 0,0 0,0 0,1 0,-1 0,0 0,0 0,0 0,1 0,-1 0,0 0,0 0,0 0,1 0,-1 0,0 0,0 0,0 0,1 0,-1 0,0 1,0-1,0 0,0 0,1 0,-1 0,0 0,0 0,0 1,0-1,0 0,0 0,1 0,-1 0,0 1,0-1,0 0,0 0,0 0,0 0,0 1,0-1,0 0,0 0,0 0,0 1,0-1,0 0,0 0,0 0,0 1,0-1,0 0,0 0,0 0,0 1,0-1,0 0,-1 0,1 0,0 1,-7 6,0-1,0 0,0 0,-17 10,-116 68,-1018 526,773-414,104-53,218-113,53-30,15-8,13-8,1 0,38-22,-22 15,206-143,-200 133,-41 33,0 0,0 0,0 0,0-1,1 1,-1 0,0 0,0 0,0 0,0 0,0 0,0-1,1 1,-1 0,0 0,0 0,0 0,0 0,0-1,0 1,0 0,0 0,0 0,0 0,0-1,0 1,0 0,0 0,0 0,0 0,0-1,0 1,0 0,0 0,0 0,0 0,0-1,0 1,0 0,-1 0,1 0,0 0,0 0,0-1,-14 1,-25 9,-61 22,40-11,-332 116,-207 61,573-189,0-2,-34 3,50-8,0-1,0 0,0-1,-1 0,1-1,0 0,0 0,-18-8,0-1,-8-5,-1 2,-1 1,0 2,-53-8,32 13,-1 4,-97 7,-115 34,265-37,0-1,0 0,0-1,0 1,-1-2,-8 0,14 1,1 0,-1-1,1 1,-1-1,0 0,1 1,0-1,-1 0,1 0,-1 0,1 0,0 0,0 0,-1 0,1 0,0-1,0 1,0 0,0-1,1 1,-1-1,0 1,1-1,-1 1,0-1,1 0,0 1,-1-1,1 1,0-1,0 0,0 1,0-3,1-7,1 0,0 1,0-1,1 0,1 1,-1 0,2 0,-1 0,1 0,1 1,10-14,-15 21,0 1,0-1,0 1,0 0,1-1,-1 1,0 0,1 0,-1 0,1 0,-1 0,1 0,0 0,-1 1,1-1,0 1,0-1,-1 1,1-1,3 1,-4 0,1 1,-1-1,1 1,-1-1,0 1,1 0,-1 0,0-1,1 1,-1 0,0 0,0 0,0 1,0-1,0 0,0 0,0 0,0 1,0 1,3 4,-1 0,0 1,-1 0,1 0,-1 0,-1 0,2 15,-3 8,-2 0,-1-1,-1 1,-1-1,-19 57,8-40,-3 0,-46 84,54-114,0-1,0 1,-2-2,0 0,-18 17,25-27,0 0,0 0,0-1,0 0,-1 0,1 0,-1-1,0 0,0 0,-1 0,1-1,0 0,-1-1,1 0,-1 0,-11-1,15 0,0-1,1-1,-1 1,0 0,1-1,-1 0,1 0,0 0,0 0,0-1,0 1,0-1,0 1,0-1,1 0,0 0,-1-1,-2-4,3 4,0 1,0 0,0 0,-1-1,1 1,-1 1,0-1,0 0,0 1,0-1,-1 1,1 0,-1 0,1 1,-1-1,-4-1,7 3,0 0,1 0,-1-1,0 1,0 0,1 0,-1 0,0 0,0 0,0 0,1 0,-1 0,0 1,0-1,0 0,1 0,-1 1,0-1,1 0,-1 1,0-1,1 1,-1-1,0 1,1-1,-1 1,1-1,-1 1,1 0,-1-1,1 1,-1 0,1 0,0 0,0 0,0 0,0 0,0 0,0 0,0 0,0 0,1 0,-1 0,0 0,1 0,-1 0,1 0,-1 0,1 0,0-1,-1 1,1 0,0 0,-1-1,1 1,0 0,0-1,0 1,0-1,-1 1,3 0,5 3,0-1,0 0,0 0,0-1,0 0,1 0,-1-1,1 0,-1-1,1 1,10-3,13-1,53-14,-81 16,196-50,38-10,-194 49,-36 9,1 0,0 0,0 1,0 0,0 1,0-1,0 2,1 0,9 0,-18 1,1 0,-1-1,0 1,1 0,-1 0,0 0,0 0,0 0,1 1,-1-1,0 0,-1 0,1 1,0-1,0 1,0-1,-1 0,1 1,-1-1,1 1,-1 0,0-1,0 1,1-1,-1 1,0-1,-1 4,1 0,0 1,0-1,-1 0,0 1,0-1,0 0,-3 7,-6 7,-1 0,-13 19,14-25,1 1,1 0,0 1,1 0,-9 24,5 1,-2-2,-19 42,24-63,-1-1,-1 0,0 0,-1-1,0-1,-27 27,32-36,0 1,0-1,0 2,1-1,-9 13,14-18,-1 0,0 1,1-1,-1 0,1 0,0 1,-1-1,1 0,0 1,0-1,0 0,0 1,0-1,0 0,0 1,0-1,1 0,-1 1,0-1,1 0,-1 0,1 1,-1-1,1 0,0 0,0 0,-1 0,1 0,0 0,0 0,0 0,0 0,0 0,0-1,0 1,0 0,1-1,-1 1,0 0,0-1,1 0,-1 1,2-1,22 8,0-2,0 0,1-2,44 2,-21-2,32 7,-2 4,80 26,-109-29,0-3,54 2,37 7,-130-16,0 1,1 1,-1-1,-1 2,1 0,-1 0,1 1,-1 0,-1 0,1 1,-1 1,-1-1,10 12,11 12,-20-20,0-1,1 0,0-1,0 0,1 0,21 12,-18-17,0-1,0 0,0-1,0 0,0-1,1 0,-1-2,17-1,8 0,755-1,-604 3,63-14,-5 0,-134 13,230 4,-192 10,66 1,-182-14,27-1,0 3,116 17,-156-12,-1 0,-1 2,0 1,0 0,32 23,5 1,-16-11,0-3,1-1,1-2,1-1,1-3,46 7,-85-19,0 0,0-1,0 0,0 0,11-2,-17 2,0 0,0-1,-1 1,1 0,0-1,0 1,0 0,0-1,0 1,0-1,0 0,-1 1,1-1,0 0,0 1,-1-1,1 0,-1 0,1 0,0 0,-1-1,0 1,0 0,0 0,0 0,0-1,0 1,0 0,0 0,-1 0,1 0,0-1,-1 1,1 0,-1 0,1 0,-1 0,1 0,-1 0,-1-1,-11-17,9 16,1-1,0 0,0 1,1-1,-1 0,1 0,0-1,0 1,0 0,1-1,-1 1,1-1,0 0,1 1,-1-1,1 0,0 1,0-1,0 0,1-5,2 2,-1 0,1 0,0 0,1 1,0-1,0 1,1 0,9-13,6-1,26-24,-34 34,304-237,-212 173,407-291,-497 354,-20 14,-31 18,26-14,-575 264,540-252,-1-1,-75 15,97-23,25-9,0 0,0 1,0-1,0 0,0 0,0 1,0-1,0 0,0 0,0 1,0-1,0 0,1 1,-1-1,0 0,0 0,0 1,0-1,0 0,1 0,-1 0,0 1,0-1,0 0,1 0,-1 0,0 1,0-1,0 0,1 0,-1 0,0 0,1 0,-1 0,0 0,0 0,1 1,-1-1,0 0,0 0,1 0,53 11,458 7,-454-18,-43 0,-5 0,0-1,0 2,1-1,-1 1,0 1,19 5,-28-7,-1 0,1 0,-1 0,0 0,1 1,-1-1,1 0,-1 0,1 0,-1 1,1-1,-1 0,0 0,1 1,-1-1,0 0,1 1,-1-1,0 0,1 1,-1-1,0 1,0-1,1 0,-1 1,0-1,0 1,0-1,0 1,1-1,-1 1,0-1,0 1,0-1,0 1,0-1,0 0,0 1,-1-1,1 1,0-1,0 1,0-1,0 1,-1-1,1 1,-22 14,-20-1,-1-2,-1-2,-46 5,18-3,-186 35,237-42,30-3,32-3,19-10,-57 8,-10-1,-17 1,-50 3,-84 12,79-5,-823 107,154 28,701-137,-1-1,0-3,1-2,-77-11,-5 1,-282-16,16 20,235 9,-296-2,454 0,-1 0,0 0,0 0,1 0,-1 1,0-1,1 1,-1 0,-3 1,3 6,14 6,-6-9,1 1,-1-1,-1 1,1 0,-1 1,6 11,7 11,-16-28,-1-1,1 1,-1-1,0 0,1 1,-1-1,1 0,-1 1,1-1,-1 0,1 0,-1 1,1-1,-1 0,1 0,-1 0,1 0,0 0,-1 1,1-1,-1 0,1-1,-1 1,1 0,0 0,-1 0,1 0,-1 0,1 0,-1-1,1 1,-1 0,1 0,-1-1,1 1,-1 0,1-1,-1 1,0-1,1 1,-1 0,0-1,1 1,-1-1,0 1,1-1,-1 1,0-1,21-32,-18 27,147-291,77-97,-170 306,5 2,94-101,-117 146,3 2,0 2,3 2,1 2,65-36,-74 50,-24 14,-1-1,0-1,-1 0,1 0,14-14,-21 14,-9 5,-18 7,22-5,-520 195,506-190,-1180 559,1149-542,-262 137,221-114,59-36,26-9,1 0,0 0,0 0,0 0,0 0,-1 0,1 0,0-1,0 1,0 0,0 0,0 0,0 0,-1 0,1-1,0 1,0 0,0 0,0 0,0 0,0-1,0 1,0 0,0 0,0 0,0-1,0 1,0 0,0 0,0 0,0 0,0-1,0 1,0 0,0 0,0 0,0 0,0-1,0 1,1 0,-1 0,0 0,0 0,0-1,0 1,0 0,0 0,1 0,-1 0,0 0,0 0,0 0,0 0,0-1,1 1,-1 0,0 0,0 0,0 0,1 0,-1 0,53-42,104-59,108-50,94-39,1789-840,-1868 905,-186 82,97-37,-185 79,-7 3,-18 12,-505 263,349-193,-63 31,-149 76,365-177,31-14,51-19,98-39,78-31,-130 48,1079-403,-1003 377,281-93,-445 154,1 1,38-5,-56 10,0 0,0 0,0 0,0 0,0 0,1 0,-1 0,0 0,0 1,0-1,0 0,0 1,0-1,0 1,0-1,1 1,-1 0,-1 0,0-1,0 1,0-1,1 1,-1-1,0 1,0 0,0-1,0 1,0-1,0 1,0 0,0-1,0 1,0-1,-1 1,1 0,0-1,0 1,0-1,-1 1,1-1,0 1,-1-1,1 1,-1 0,-9 11,0-1,-1 0,0 0,-24 17,-130 84,-278 149,-533 227,912-456,64-32,0 0,0 0,0 0,1 0,-1 1,0-1,0 0,0 0,0 0,0 0,0 0,0 0,0 0,0 0,0 0,0 0,0 0,0 0,0 0,0 1,0-1,0 0,0 0,0 0,0 0,0 0,0 0,0 0,0 0,0 0,0 0,0 1,0-1,0 0,0 0,0 0,0 0,0 0,0 0,0 0,0 0,0 0,0 0,0 0,0 1,0-1,0 0,0 0,0 0,0 0,0 0,-1 0,1 0,0 0,0 0,0 0,0 0,0 0,0 0,15-2,117-37,101-37,1388-502,-1406 496,-84 32,-116 47,-30 13,-53 24,-124 46,-89 32,-604 216,148-56,683-252,-222 77,269-95,0 0,0 0,-1 0,1-1,-13 0,20-1,0 0,0 0,0-1,0 1,0 0,0 0,-1 0,1 0,0 0,0-1,0 1,0 0,0 0,0 0,0 0,0-1,0 1,0 0,0 0,0 0,0 0,0-1,0 1,0 0,0 0,0 0,0 0,0-1,0 1,0 0,0 0,0 0,0 0,0-1,0 1,0 0,0 0,1 0,-1 0,0 0,0-1,0 1,0 0,0 0,1 0,-1 0,0 0,0 0,0 0,0 0,0 0,1 0,-1-1,0 1,0 0,0 0,1 0,-1 0,0 0,0 0,1 1,32-19,328-116,-208 83,462-155,-571 192,-40 12,-31 8,-735 201,734-199,-673 215,552-174,41-14,57-23,51-12,0 0,-1 0,1 1,0-1,-1 0,1 0,0 0,-1 0,1 0,0 0,-1 0,1 0,-1 0,1 0,0 0,-1 0,1 0,0 0,-1 0,1-1,0 1,0 0,-1 0,1 0,0 0,-1-1,1 1,0 0,0 0,-1-1,1 1,0 0,0 0,-1-1,2-1,0 1,0-1,0 0,1 1,-1 0,0-1,1 1,-1 0,1 0,-1-1,3 0,38-23,0 1,91-34,-86 39,1137-420,-1140 423,-32 11,1 0,25-5,-69 24,-774 312,-236 130,783-340,218-96,84-36,461-161,22 20,955-197,-1260 310,-209 45,-23 7,-43 14,-99 34,-660 284,18 45,702-339,-10 5,-132 87,222-128,34-21,-4 1,595-266,18 44,766-208,-1219 395,-175 46,-14 5,-35 13,39-16,-150 64,-92 41,-76 44,-1676 892,1856-960,107-57,37-27,1 0,0 0,-1 0,1 0,0 0,-1 1,1-1,0 0,-1 0,1 0,0 0,0 1,-1-1,1 0,0 0,0 0,0 1,-1-1,1 0,0 0,0 1,0-1,0 0,-1 1,1-1,0 0,0 1,0-1,0 0,0 0,0 1,0-1,0 0,0 1,0-1,0 0,0 1,0-1,0 0,0 1,0-1,0 0,1 1,7-2,1 0,0-1,-1 0,1-1,-1 1,10-6,163-65,95-47,1276-575,-1381 622,-167 71,69-23,-73 25,0-1,1 1,-1 0,0 0,0 0,1-1,-1 1,0 0,1 0,-1 0,0 0,1 0,-1 0,0 0,1 0,-1 0,0 0,1 0,-1 0,0 0,1 0,-1 0,0 0,0 0,1 0,-1 0,0 0,1 0,-1 1,0-1,1 0,-1 0,0 0,0 1,1-1,-1 0,0 0,0 1,0-1,1 0,-1 0,0 1,0-1,0 0,0 1,0-1,1 1,-3 2,0 0,-1 0,1 0,-1 0,1 0,-1-1,0 1,-3 2,-124 89,-97 47,-443 225,-24-30,291-142,293-138,102-50,8-4,27-8,129-49,129-61,97-43,1623-694,-1899 805,97-35,-195 83,-27 12,-835 397,67-64,706-309,71-33,10-4,42-21,1171-530,-1134 523,-68 26,-16 8,-32 14,22-11,-902 468,820-427,15-5,69-35,23-11,329-131,-222 83,-42 19,695-283,-724 295,-28 10,0 2,0 0,1 1,0 0,0 2,25-3,-43 7,-1 0,1-1,-1 1,1 0,0 0,-1 0,1 0,-1 0,1 0,-1 0,1 1,-1-1,1 0,0 0,-1 0,1 1,-1-1,1 0,-1 0,1 1,-1-1,0 0,1 1,-1-1,1 1,-1-1,0 0,1 1,-1-1,0 1,1-1,-1 1,0-1,0 1,0 0,1-1,-1 1,0-1,0 1,0-1,0 1,0-1,0 1,0 0,0-1,0 1,0-1,0 1,-1-1,1 1,0-1,0 1,-1-1,1 1,0-1,0 1,-1-1,0 1,-5 8,0 0,-1-1,-1 0,1 0,-12 8,-72 58,-102 65,-113 50,67-57,197-112,44-24,23-13,299-185,-97 62,11-9,-229 143,1 1,-1-1,0 0,-1-1,1 1,-1-2,11-11,-18 17,0 1,0-1,0 1,-1-1,1 0,0 1,-1-1,1 0,-1 1,1-1,-1 0,0 1,0-1,0 0,0 0,0 0,0 1,-1-4,0 2,-1 0,1 1,-1-1,1 0,-1 0,0 1,0-1,0 1,-1 0,1 0,0-1,-1 2,-5-4,-7-5,-1 1,-1 1,0 1,0 0,-21-5,-105-20,-264-22,-8 24,160 13,-74-8,-905-57,1155 81,42 1,-50-5,86 5,1 0,-1 0,1 0,-1 0,1 0,-1 0,1 0,-1 0,1 0,-1 0,1 0,-1 0,1-1,-1 1,1 0,-1 0,1 0,-1-1,1 1,-1 0,1 0,0-1,-1 1,1 0,0-1,-1 1,1-1,0 1,-1 0,1-1,0 1,0-1,-1 1,1-1,0 1,0-1,0 1,0-1,0 1,0-1,0-1,1 0,1 1,-1 0,0-1,0 1,0 0,1-1,-1 1,1 0,-1 0,1 0,2-1,20-10,1 1,1 2,47-13,-45 14,815-196,-400 102,-41 10,-369 87,-66 20,19-9,-305 127,-273 121,-678 409,1234-642,-6 3,-41 30,77-47,17-8,35-13,50-22,-43 15,829-324,-840 328,-28 10,1 0,0 1,0 1,0 1,0 0,20-2,-35 6,0 0,0 0,0 0,1 0,-1 0,0 0,0 0,1 0,-1 0,0 0,0 0,1 0,-1 0,0 1,0-1,1 0,-1 0,0 0,0 0,0 0,1 0,-1 0,0 1,0-1,0 0,0 0,1 0,-1 1,0-1,0 0,0 0,0 0,0 1,0-1,0 0,1 0,-1 1,0-1,0 0,-9 13,-12 5,0-1,-2-1,0-1,-45 22,60-33,-137 70,-186 67,324-138,-1-1,1 0,-1 0,-9 1,16-3,1 0,0 0,0 0,0 0,0 0,-1 0,1 0,0 0,0 0,0 0,0 0,-1 0,1 0,0 0,0 0,0 0,0 0,-1 0,1 0,0-1,0 1,0 0,0 0,0 0,0 0,0 0,-1 0,1-1,0 1,0 0,0 0,0 0,0 0,0 0,0-1,0 1,0 0,0 0,0 0,0 0,0-1,0 1,0 0,0 0,0 0,0 0,0-1,0 1,0 0,0 0,0 0,0 0,0-1,0 1,1 0,-1 0,0 0,0 0,0 0,0 0,0-1,24-21,30-19,1 3,63-31,134-56,-223 111,346-157,554-170,-895 330,-24 7,0 1,1 0,-1 0,20-1,-55 15,25-11,0 0,0 0,-1 0,1 0,0 0,0 0,0 0,0 0,-1 1,1-1,0 0,0 0,0 0,0 0,-1 0,1 0,0 0,0 1,0-1,0 0,0 0,0 0,-1 0,1 1,0-1,0 0,0 0,0 0,0 1,0-1,0 0,0 0,0 0,0 0,0 1,0-1,0 0,0 0,0 0,0 1,0-1,0 0,0 0,0 1,24 0,37-9,-1-2,89-28,-77 19,73-20,271-63,-398 100,-21 4,-28 8,28-10,-122 49,104-45,31-14,31-16,29-12,-62 29,-11 4,-22 3,-12 6,1 1,0 2,-42 14,-103 42,153-54,33-12,46-20,7-2,1 2,2 3,100-19,-152 39,-12 5,-19 11,-1-1,0-1,-1-1,0-1,-31 10,-3 3,-233 107,257-113,34-15,8-3,63-13,444-123,-438 113,-44 11,-71 18,-607 143,1 25,-2 2,542-151,65-20,67-21,109-42,191-51,-277 94,-39 8,-16 3,-27 1,28 2,-310-1,-94-2,-832-39,1200 41,-306-19,345 18,9-1,23-2,345-14,-136 9,-7-2,627-32,391-79,-1222 118,-18 4,0 0,1-1,-1-1,-1 0,17-7,-28 10,0 0,0 0,-1 0,1 0,0 0,0 0,0-1,-1 1,1 0,0 0,0 0,0 0,-1 0,1-1,0 1,0 0,0 0,0 0,-1-1,1 1,0 0,0 0,0 0,0-1,0 1,0 0,0 0,0-1,0 1,0 0,0 0,0-1,0 1,0 0,0 0,0-1,0 1,0 0,0 0,0-1,0 1,0 0,0 0,0 0,1-1,-1 1,0 0,0 0,0 0,0-1,0 1,1 0,-1 0,0 0,0 0,0 0,1-1,-1 1,0 0,0 0,1 0,-1 0,0 0,0 0,1 0,-1 0,0 0,0 0,1 0,-22-6,19 5,-69-11,-132-7,-79 17,173 2,-75 2,-260-7,406 3,1-3,-71-16,93 17,1-1,0 0,0-1,0-1,1 0,0-1,0-1,1 1,-23-22,-74-74,105 100,-1-1,1 1,0 0,0-1,0 0,0 0,1 0,0-1,-5-9,1-7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29:52.805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3139 2124 1204 0 0,'0'0'3116'0'0,"-3"11"-2606"0"0,2-10-489 0 0,1 3 18 0 0,-1-1 1 0 0,0 1-1 0 0,0-1 1 0 0,0 0 0 0 0,0 0-1 0 0,0 1 1 0 0,-1-1-1 0 0,0 0 1 0 0,1 0 0 0 0,-1 0-1 0 0,0 0 1 0 0,-1-1-1 0 0,1 1 1 0 0,0-1 0 0 0,-1 1-1 0 0,1-1 1 0 0,-1 0-1 0 0,0 0 1 0 0,0 0 0 0 0,0 0-1 0 0,0 0 1 0 0,0-1-1 0 0,0 1 1 0 0,-6 1 0 0 0,-88 20 1455 0 0,-184 22 0 0 0,112-23-930 0 0,114-16-239 0 0,-94-3 0 0 0,101-3-222 0 0,28 0-69 0 0,1-1-1 0 0,-1-1 0 0 0,0-1 1 0 0,-31-9-1 0 0,30 6-6 0 0,0 2 1 0 0,-1 0-1 0 0,-31-1 1 0 0,-540-66 758 0 0,524 61-703 0 0,-26-3-1 0 0,-58-10 31 0 0,50 0 9 0 0,-143-54 0 0 0,215 65-117 0 0,-37-14 79 0 0,1-2-1 0 0,-78-45 1 0 0,84 33-40 0 0,3-3 0 0 0,1-2 0 0 0,2-2 1 0 0,-90-101-1 0 0,136 137-41 0 0,0 1 0 0 0,1-1 0 0 0,0-1 1 0 0,1 1-1 0 0,0-1 0 0 0,1-1 0 0 0,0 1 0 0 0,1-1 0 0 0,1 0 1 0 0,0 0-1 0 0,0-1 0 0 0,2 1 0 0 0,-1-1 0 0 0,0-26 0 0 0,3 20 12 0 0,-1 7-13 0 0,1 1 1 0 0,1-1-1 0 0,0 1 1 0 0,5-24-1 0 0,19-46 40 0 0,63-134 1 0 0,-71 185-54 0 0,2 1 0 0 0,1 1 0 0 0,1 1 0 0 0,48-50 0 0 0,-38 44-8 0 0,9-8 27 0 0,2 1 0 0 0,51-37-1 0 0,102-62 26 0 0,-126 92-48 0 0,-5 6-8 0 0,2 2 1 0 0,79-34-1 0 0,146-43 68 0 0,-228 96-60 0 0,126-23-1 0 0,69 10 65 0 0,294 15-51 0 0,-448 20 32 0 0,-66 0-36 0 0,1 2 0 0 0,-1 2 0 0 0,57 15 0 0 0,-55-11 5 0 0,-12-3-13 0 0,12 1 19 0 0,0 2-1 0 0,-1 2 0 0 0,68 28 0 0 0,-54-14-23 0 0,157 79 8 0 0,-180-87 7 0 0,-1 2 1 0 0,0 2 0 0 0,-2 0-1 0 0,43 43 1 0 0,-26-15-2 0 0,-2 1 1 0 0,41 63-1 0 0,-64-83 15 0 0,-1 1 0 0 0,-2 0 0 0 0,-1 2 0 0 0,-1 0 0 0 0,14 54 0 0 0,-16-28-12 0 0,-3 1 1 0 0,-3 0-1 0 0,-1 101 0 0 0,-4-132-14 0 0,-1-15 8 0 0,1 1 0 0 0,-2-1 0 0 0,0 0-1 0 0,-1 1 1 0 0,-4 15 0 0 0,-33 88 17 0 0,20-66-11 0 0,2-3 35 0 0,-3-2 1 0 0,-1 0-1 0 0,-3-1 0 0 0,-39 57 0 0 0,-60 48 90 0 0,105-130-31 0 0,15-19-86 0 0,1 0 0 0 0,-1 1 0 0 0,1-1 0 0 0,0 1 0 0 0,0 0 0 0 0,0-1 0 0 0,0 1 0 0 0,1 0 0 0 0,-3 6 0 0 0,0 1-307 0 0,0-1 0 0 0,0 0 0 0 0,-1 1 0 0 0,-6 8 0 0 0,-12 14-4040 0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29:49.946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2961 2465 1404 0 0,'1'0'20'0'0,"1"0"-1"0"0,-1 0 1 0 0,1 0-1 0 0,-1 1 1 0 0,0-1-1 0 0,1 0 1 0 0,-1-1-1 0 0,0 1 1 0 0,1 0-1 0 0,-1 0 1 0 0,1-1-1 0 0,-1 1 1 0 0,0 0-1 0 0,0-1 1 0 0,1 1-1 0 0,-1-1 1 0 0,0 0-1 0 0,0 1 1 0 0,0-1-1 0 0,1 0 1 0 0,-1 0-1 0 0,0 0 1 0 0,0 0-1 0 0,0 0 1 0 0,0 0-1 0 0,-1 0 1 0 0,1 0-1 0 0,0 0 1 0 0,0 0-1 0 0,-1-1 1 0 0,1 1-1 0 0,0 0 1 0 0,-1 0-1 0 0,1-1 1 0 0,-1 1-1 0 0,0 0 1 0 0,0-1-1 0 0,1 1 1 0 0,-1-3-1 0 0,10-26 199 0 0,18-20 85 0 0,-14 29 348 0 0,18-39 1 0 0,6-15 588 0 0,-25 52-928 0 0,17-42-1 0 0,-9 26 173 0 0,-18 35-429 0 0,-1 0 0 0 0,1 0 0 0 0,-1 0 0 0 0,0 0 0 0 0,0 0 0 0 0,0-1 0 0 0,0 1 0 0 0,-1 0 1 0 0,0-1-1 0 0,2-8 0 0 0,-3 11 57 0 0,1 0 0 0 0,-1 0 0 0 0,1 0 0 0 0,0 0 0 0 0,0 1 0 0 0,0-1 0 0 0,0 0 1 0 0,0 1-1 0 0,0-1 0 0 0,0 1 0 0 0,1-1 0 0 0,-1 1 0 0 0,0-1 0 0 0,1 1 0 0 0,-1 0 1 0 0,1 0-1 0 0,3-2 0 0 0,-9 3 6 0 0,-1 1 0 0 0,1 0 0 0 0,0 0 0 0 0,0 0 0 0 0,0 0 1 0 0,-8 4-1 0 0,-22 7 85 0 0,-45 13 119 0 0,-142 65-1 0 0,141-54-232 0 0,7-8 6 0 0,0-2 0 0 0,-81 16 0 0 0,-157 19 175 0 0,235-52-165 0 0,0-4-1 0 0,-95-4 1 0 0,80-2-71 0 0,74 0-36 0 0,0 1 0 0 0,0-2 1 0 0,0 0-1 0 0,0-1 0 0 0,-30-10 0 0 0,21 5 18 0 0,-47-7 0 0 0,-3 4-1 0 0,-46-6 74 0 0,-194-52 0 0 0,20-38 49 0 0,234 79-86 0 0,1-3 0 0 0,-90-62 0 0 0,90 51-64 0 0,-98-92 0 0 0,123 100 6 0 0,9 10 19 0 0,1-2 1 0 0,1-1 0 0 0,-39-55-1 0 0,58 73-8 0 0,0 0 0 0 0,1-1-1 0 0,0 0 1 0 0,1 0 0 0 0,0 0-1 0 0,1 0 1 0 0,0-1 0 0 0,0 0-1 0 0,1 1 1 0 0,1-1 0 0 0,0 0-1 0 0,0 0 1 0 0,1 0 0 0 0,1 1-1 0 0,-1-1 1 0 0,2 0 0 0 0,-1 0-1 0 0,4-10 1 0 0,12-31-3 0 0,2 2-1 0 0,2 0 0 0 0,3 2 1 0 0,1 0-1 0 0,53-73 1 0 0,-30 57-17 0 0,2 3 1 0 0,3 2 0 0 0,84-73-1 0 0,251-171 53 0 0,-294 241-31 0 0,3 4 0 0 0,141-62 1 0 0,-181 96-19 0 0,2 2 1 0 0,0 3 0 0 0,1 2-1 0 0,0 3 1 0 0,2 3 0 0 0,-1 2-1 0 0,66 0 1 0 0,23 9-45 0 0,-130 1 54 0 0,0 1 1 0 0,0 0 0 0 0,-1 2 0 0 0,1 0-1 0 0,-1 1 1 0 0,31 13 0 0 0,-21-7-2 0 0,42 13-5 0 0,-2 3 0 0 0,-1 4 0 0 0,-1 2 1 0 0,90 62-1 0 0,-22-3-1 0 0,-4 7 0 0 0,197 191 0 0 0,-301-263 0 0 0,-1 2-1 0 0,-2 1 1 0 0,-1 1 0 0 0,34 59-1 0 0,-49-74 17 0 0,-1-1-1 0 0,0 1 0 0 0,-1 1 0 0 0,-1-1 0 0 0,-1 1 1 0 0,0 0-1 0 0,-1 0 0 0 0,-1 0 0 0 0,-1 0 0 0 0,0 0 1 0 0,-1 1-1 0 0,-1-1 0 0 0,-5 29 0 0 0,-2-13-2 0 0,-1-1 0 0 0,-2 0 1 0 0,-1-1-1 0 0,-1 0 0 0 0,-2-1 0 0 0,-1 0 0 0 0,-27 36 0 0 0,-109 110 29 0 0,11-14-48 0 0,136-155-45 0 0,1-1 0 0 0,0 1-1 0 0,0 1 1 0 0,-3 9-1 0 0,-1 0-290 0 0,7-15-90 0 0,34 34-3036 0 0,-32-35 3420 0 0,0 0 1 0 0,0-1-1 0 0,0 1 0 0 0,0 0 1 0 0,0-1-1 0 0,0 0 1 0 0,0 1-1 0 0,0-1 1 0 0,1 1-1 0 0,-1-1 1 0 0,0 0-1 0 0,0 0 1 0 0,0 0-1 0 0,0 0 0 0 0,1 0 1 0 0,-1 0-1 0 0,0 0 1 0 0,0 0-1 0 0,0 0 1 0 0,0-1-1 0 0,1 1 1 0 0,-1 0-1 0 0,0-1 0 0 0,1 0 1 0 0,48-17-1768 0 0,90-45 0 0 0,-70 28 745 0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29:50.942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1791 2093 1312 0 0,'-30'-11'4930'0'0,"27"9"-4770"0"0,1 0 1 0 0,-1 0-1 0 0,1 0 1 0 0,-1 1-1 0 0,0-1 1 0 0,1 1-1 0 0,-1-1 1 0 0,0 1-1 0 0,0 0 1 0 0,0 0-1 0 0,0 0 0 0 0,-6 0 1 0 0,-43-1 807 0 0,30 2-526 0 0,15 1-418 0 0,-1-1 1 0 0,1 1 0 0 0,-1 0 0 0 0,1 1 0 0 0,0 0 0 0 0,-1 0 0 0 0,1 1 0 0 0,0-1 0 0 0,-8 6 0 0 0,3-2 24 0 0,1-1 0 0 0,-1-1 0 0 0,-21 6 0 0 0,-281 62 777 0 0,281-66-688 0 0,-1-2 0 0 0,0 0-1 0 0,-66-4 1 0 0,52 0 0 0 0,37 0-130 0 0,-1-1 0 0 0,1-1 0 0 0,0 0 0 0 0,0 0 0 0 0,0-1 0 0 0,0 0 0 0 0,-19-10 1 0 0,11 5 4 0 0,-56-20 131 0 0,0-4-1 0 0,2-3 0 0 0,-94-62 0 0 0,116 66-109 0 0,29 18-9 0 0,-40-31 0 0 0,24 10 45 0 0,-56-61 0 0 0,80 78-53 0 0,1-1 0 0 0,1 1 0 0 0,0-2 1 0 0,1 0-1 0 0,1 0 0 0 0,-11-33 0 0 0,12 28-5 0 0,1 3-1 0 0,1 0 0 0 0,1-1-1 0 0,0 0 1 0 0,2 1 0 0 0,-3-40 0 0 0,3-10 28 0 0,1 53-32 0 0,2 0 0 0 0,0 0 0 0 0,2 0 0 0 0,-1 0 0 0 0,7-32 0 0 0,5 5 1 0 0,2 2 1 0 0,1 0-1 0 0,3 1 0 0 0,1 0 0 0 0,36-56 1 0 0,-19 45-23 0 0,2 2 1 0 0,3 1 0 0 0,63-60-1 0 0,-20 35 1 0 0,4 2 0 0 0,2 5 0 0 0,4 4-1 0 0,140-73 1 0 0,28 19-57 0 0,-220 102 68 0 0,1 2-1 0 0,1 2 1 0 0,0 2 0 0 0,60-6-1 0 0,127 10 73 0 0,-217 6-70 0 0,0 1 0 0 0,1 1 0 0 0,-2 1-1 0 0,1 0 1 0 0,0 0 0 0 0,0 1 0 0 0,-1 1-1 0 0,21 11 1 0 0,-11-6 2 0 0,9 3 1 0 0,-1 2-1 0 0,0 1 1 0 0,-1 1 0 0 0,-1 2-1 0 0,-1 1 1 0 0,-1 1-1 0 0,0 1 1 0 0,27 30-1 0 0,-34-28 3 0 0,-1 0-1 0 0,-2 2 0 0 0,0 0 0 0 0,-2 0 1 0 0,0 2-1 0 0,-2-1 0 0 0,-1 2 0 0 0,15 57 1 0 0,-11-25-1 0 0,-4 2 1 0 0,-2-1 0 0 0,-3 1 0 0 0,-2 89 0 0 0,-5-133 8 0 0,-2 1-1 0 0,0-1 1 0 0,-1 0-1 0 0,-1-1 1 0 0,-12 34-1 0 0,8-24-6 0 0,-8 20 47 0 0,-2 0 1 0 0,-1 0-1 0 0,-3-2 0 0 0,-2-1 1 0 0,-1-1-1 0 0,-3-1 1 0 0,-1-1-1 0 0,-3-1 0 0 0,-1-2 1 0 0,-75 69-1 0 0,90-92-43 0 0,-15 15 40 0 0,-3-1 0 0 0,-38 25 0 0 0,61-46-114 0 0,2 0 0 0 0,-1 1 0 0 0,1 1 0 0 0,1-1 0 0 0,0 2 0 0 0,0-1 0 0 0,1 2 0 0 0,0-1 0 0 0,2 1 0 0 0,-14 28 0 0 0,-8 12-661 0 0,-23 47-4536 0 0,49-94 3969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21:28.410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9 960 924 0 0,'-1'2'180'0'0,"0"1"-1"0"0,0-1 1 0 0,0 0 0 0 0,0 1-1 0 0,0-1 1 0 0,0 1-1 0 0,1-1 1 0 0,-1 1 0 0 0,1 0-1 0 0,-1-1 1 0 0,1 1-1 0 0,0 3 1 0 0,1-6-138 0 0,-1 1 0 0 0,0-1 0 0 0,0 0 0 0 0,0 1-1 0 0,0-1 1 0 0,0 0 0 0 0,1 0 0 0 0,-1 1 0 0 0,0-1 0 0 0,0 0 0 0 0,0 0-1 0 0,1 1 1 0 0,-1-1 0 0 0,0 0 0 0 0,0 0 0 0 0,1 1 0 0 0,-1-1-1 0 0,0 0 1 0 0,0 0 0 0 0,1 0 0 0 0,-1 0 0 0 0,0 0 0 0 0,1 1 0 0 0,-1-1-1 0 0,0 0 1 0 0,1 0 0 0 0,-1 0 0 0 0,0 0 0 0 0,1 0 0 0 0,-1 0 0 0 0,0 0-1 0 0,1 0 1 0 0,20-9 561 0 0,190-142 1215 0 0,-206 147-1788 0 0,4-3 118 0 0,0 1 1 0 0,0 0-1 0 0,0 0 0 0 0,1 1 0 0 0,19-8 499 0 0,-11 13-190 0 0,-17 0-450 0 0,-1 0 1 0 0,1 0-1 0 0,-1 0 0 0 0,0 0 1 0 0,1 0-1 0 0,-1 1 0 0 0,1-1 1 0 0,-1 0-1 0 0,1 0 0 0 0,-1 0 1 0 0,0 1-1 0 0,1-1 0 0 0,-1 0 1 0 0,0 0-1 0 0,1 1 0 0 0,-1-1 1 0 0,0 0-1 0 0,1 1 0 0 0,-1-1 1 0 0,0 0-1 0 0,0 1 0 0 0,1-1 1 0 0,-1 1-1 0 0,0-1 0 0 0,0 0 1 0 0,0 1-1 0 0,1 0 1 0 0,9 15 155 0 0,0 0 0 0 0,-1 1 1 0 0,-1 0-1 0 0,0 0 1 0 0,-1 1-1 0 0,8 35 1 0 0,-6-15-337 0 0,-8-36 89 0 0,-1 1-1 0 0,1-1 1 0 0,0 0-1 0 0,0 0 1 0 0,0 0-1 0 0,0 0 1 0 0,0 0-1 0 0,0 0 1 0 0,0 0-1 0 0,1 0 1 0 0,-1 0-1 0 0,1-1 1 0 0,2 3-1 0 0,5-54-5952 0 0,-6 33 4832 0 0</inkml:trace>
  <inkml:trace contextRef="#ctx0" brushRef="#br0" timeOffset="1">549 30 1228 0 0,'4'-18'1715'0'0,"-2"7"609"0"0,-1 11-2256 0 0,-1 0 1 0 0,1 0-1 0 0,-1 0 0 0 0,1 0 0 0 0,-1 0 0 0 0,1 1 0 0 0,-1-1 0 0 0,1 0 0 0 0,-1 0 0 0 0,1 1 0 0 0,-1-1 1 0 0,1 0-1 0 0,-1 1 0 0 0,0-1 0 0 0,1 1 0 0 0,-1-1 0 0 0,0 0 0 0 0,1 1 0 0 0,-1-1 0 0 0,0 1 0 0 0,0-1 1 0 0,1 1-1 0 0,-1-1 0 0 0,0 1 0 0 0,0 0 0 0 0,23 38 549 0 0,-2 1 1 0 0,-2 1-1 0 0,16 47 1 0 0,-27-64-374 0 0,14 36 87 0 0,-10-25-535 0 0,1-1 0 0 0,1-1 1 0 0,29 48-1 0 0,-33-75-358 0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29:55.357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100 993 1908 0 0,'0'-47'1351'0'0,"-11"30"-711"0"0,-33-53-53 0 0,40 65-440 0 0,1-1 1 0 0,1 1-1 0 0,-1-1 0 0 0,1 0 1 0 0,0 0-1 0 0,0 0 0 0 0,1 0 1 0 0,-1 0-1 0 0,1-7 1 0 0,-2-5 363 0 0,-16-60 1869 0 0,22 81-2198 0 0,1-1 1 0 0,-1 0 0 0 0,1 0 0 0 0,0 1-1 0 0,-1-2 1 0 0,1 1 0 0 0,0 0-1 0 0,5 0 1 0 0,54-6 422 0 0,30-4-365 0 0,162-35 72 0 0,137-21-16 0 0,630-107 176 0 0,-621 99-320 0 0,747-68 262 0 0,722 78 167 0 0,-1442 62 955 0 0,-426-1-1528 0 0,0 1-1 0 0,0-1 1 0 0,-1 1-1 0 0,1-1 1 0 0,0 0-1 0 0,0 0 1 0 0,0 0-1 0 0,-1 0 1 0 0,1 0-1 0 0,0 0 1 0 0,-1 0-1 0 0,1-1 1 0 0,-1 1-1 0 0,1 0 1 0 0,-1-1-1 0 0,0 1 1 0 0,0-1-1 0 0,0 0 1 0 0,0 1-1 0 0,0-1 1 0 0,0 0-1 0 0,0 0 1 0 0,1-3-1 0 0,12-18 289 0 0,-3 10-142 0 0,-8 10-119 0 0,0 0 1 0 0,0 0 0 0 0,-1 0 0 0 0,1 0 0 0 0,-1-1 0 0 0,0 1 0 0 0,0-1-1 0 0,0 0 1 0 0,0 0 0 0 0,-1 0 0 0 0,2-5 0 0 0,4 1 23 0 0,-7 8-59 0 0,0 0-1 0 0,1 0 1 0 0,-1 0 0 0 0,0 0 0 0 0,0 0 0 0 0,0 0 0 0 0,1 0 0 0 0,-1 0 0 0 0,0-1-1 0 0,0 1 1 0 0,0 0 0 0 0,0 0 0 0 0,1 0 0 0 0,-1 0 0 0 0,0 0 0 0 0,0 0 0 0 0,0 0 0 0 0,0 0-1 0 0,0-1 1 0 0,0 1 0 0 0,1 0 0 0 0,-1 0 0 0 0,0 0 0 0 0,0 0 0 0 0,0 0 0 0 0,0-1 0 0 0,0 1-1 0 0,0 0 1 0 0,0 0 0 0 0,0 0 0 0 0,0 0 0 0 0,0-1 0 0 0,0 1 0 0 0,0 0 0 0 0,0 0-1 0 0,0 0 1 0 0,0-1 0 0 0,0 1 0 0 0,0 0 0 0 0,0 0 0 0 0,0 0 0 0 0,0 0 0 0 0,0-1 0 0 0,0 1-1 0 0,0 0 1 0 0,0 0 0 0 0,0 0 0 0 0,0 0 0 0 0,0-1 0 0 0,0 1 0 0 0,-1 0 0 0 0,1 0 0 0 0,0 0-1 0 0,0 0 1 0 0,0 0 0 0 0,0 0 0 0 0,0-1 0 0 0,0 1 0 0 0,-1 0 0 0 0,1 0 0 0 0,0 0-1 0 0,0 0 1 0 0,0 0 0 0 0,-1 0 0 0 0,7-9 84 0 0,1-2-647 0 0,-6 12 507 0 0,-1-1 0 0 0,1 1 0 0 0,-1 0 0 0 0,1 0 0 0 0,-1 0 0 0 0,0-1 0 0 0,1 1 0 0 0,-1 0 0 0 0,0 0 0 0 0,0 0 0 0 0,1 0 0 0 0,-1 0 0 0 0,0 0 0 0 0,0 0 0 0 0,0-1 0 0 0,0 1 0 0 0,0 0 0 0 0,0 0 0 0 0,0 0 0 0 0,-1 0 0 0 0,1 1 0 0 0,1 21-1402 0 0,0 15-3152 0 0,-11-77-1325 0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0:08.838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1858 292 1896 0 0,'6'-8'726'0'0,"1"-3"-499"0"0,17-20 767 0 0,-17 14-437 0 0,21-50-41 0 0,-26 63-407 0 0,0-1 0 0 0,-1 0-1 0 0,0 1 1 0 0,0-1-1 0 0,0 0 1 0 0,-1 0 0 0 0,0 1-1 0 0,1-1 1 0 0,-2 0-1 0 0,1 0 1 0 0,0 0 0 0 0,-1 1-1 0 0,0-1 1 0 0,0 0-1 0 0,-1 1 1 0 0,1-1 0 0 0,-5-7-1 0 0,2 0 256 0 0,3 9-312 0 0,0 0 1 0 0,0 0 0 0 0,0 1 0 0 0,0-1-1 0 0,-1 0 1 0 0,1 0 0 0 0,-1 1-1 0 0,0-1 1 0 0,0 1 0 0 0,0-1 0 0 0,0 1-1 0 0,0 0 1 0 0,0 0 0 0 0,0 0-1 0 0,-1 0 1 0 0,1 0 0 0 0,-1 0 0 0 0,0 1-1 0 0,1-1 1 0 0,-1 1 0 0 0,0 0-1 0 0,0 0 1 0 0,-6-2 0 0 0,2 3-10 0 0,0 0-1 0 0,0 0 1 0 0,0 0 0 0 0,0 1-1 0 0,0 0 1 0 0,1 0 0 0 0,-1 1-1 0 0,0 0 1 0 0,-9 4 0 0 0,-47 19 86 0 0,2 2 0 0 0,-79 49 1 0 0,-112 87 44 0 0,146-92-118 0 0,17-12-28 0 0,-210 132 171 0 0,224-147-151 0 0,-558 294 378 0 0,565-300-370 0 0,66-36 47 0 0,8 2-1354 0 0,-4-4 1495 0 0,26 3-2302 0 0,-26-3 1855 0 0,-1 0 0 0 0,1 0 0 0 0,0-1 1 0 0,-1 1-1 0 0,1 0 0 0 0,-1-1 0 0 0,1 1 1 0 0,0-1-1 0 0,-1 1 0 0 0,1-1 0 0 0,-1 0 0 0 0,0 0 1 0 0,1 0-1 0 0,-1 0 0 0 0,0 0 0 0 0,1 0 1 0 0,-1 0-1 0 0,0 0 0 0 0,2-2 0 0 0,3-10-857 0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0:09.209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19 120 2156 0 0,'-15'-75'2822'0'0,"12"43"-1713"0"0,4 20-389 0 0,2 19-228 0 0,0 13-154 0 0,-1 1 0 0 0,-1 36-1 0 0,-1-8-50 0 0,0 15 127 0 0,5-41-295 0 0,-1-15-94 0 0,0-1-1 0 0,1 1 0 0 0,0-1 1 0 0,0 0-1 0 0,1-1 0 0 0,0 1 1 0 0,0-1-1 0 0,1 0 0 0 0,-1 0 1 0 0,1-1-1 0 0,1 0 0 0 0,-1 0 1 0 0,9 3-1 0 0,40 28-795 0 0,-2 2 0 0 0,85 77-1 0 0,-82-54-3017 0 0,-41-49 2691 0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0:11.395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1300 345 2156 0 0,'0'-53'1555'0'0,"-2"42"-1461"0"0,0 1 0 0 0,0 0 0 0 0,-1-1-1 0 0,-1 1 1 0 0,1 1 0 0 0,-1-1 0 0 0,-10-15 0 0 0,14 24-92 0 0,-2-3 85 0 0,0-1 0 0 0,0 1 0 0 0,1-1 0 0 0,0 0 1 0 0,-1 0-1 0 0,2 0 0 0 0,-1 0 0 0 0,0 0 0 0 0,1 0 0 0 0,0 0 1 0 0,2-10-1 0 0,-2-14 917 0 0,1 20-793 0 0,-1 8-202 0 0,1 0 0 0 0,-1 0 1 0 0,0 0-1 0 0,0 0 0 0 0,0 0 0 0 0,0 0 0 0 0,0 1 0 0 0,0-1 0 0 0,0 0 0 0 0,0 0 1 0 0,0 0-1 0 0,0 0 0 0 0,-1 0 0 0 0,1 0 0 0 0,0 1 0 0 0,-1-1 0 0 0,1 0 0 0 0,0 0 1 0 0,-1 0-1 0 0,1 1 0 0 0,-1-1 0 0 0,1 0 0 0 0,-1 0 0 0 0,0 0 0 0 0,-2-4 33 0 0,0 1-1 0 0,-1-1 1 0 0,1 1-1 0 0,-1 0 1 0 0,0 0-1 0 0,1 1 1 0 0,-2-1-1 0 0,1 1 1 0 0,0 0-1 0 0,-1 0 1 0 0,0 0-1 0 0,1 0 1 0 0,-1 1-1 0 0,0 0 1 0 0,0 0 0 0 0,0 0-1 0 0,-1 1 1 0 0,-5-2-1 0 0,-66-2 259 0 0,-83 4 1 0 0,77 2-253 0 0,68-1-38 0 0,-1 0 0 0 0,1 1 0 0 0,0 1 0 0 0,1 1 0 0 0,-1 0 0 0 0,-17 6 0 0 0,10-3 24 0 0,0 0 1 0 0,-32 4-1 0 0,-88 11 158 0 0,-162 47-1 0 0,297-65-184 0 0,0 1 0 0 0,1-1 0 0 0,0 1 0 0 0,-1 1 0 0 0,1-1 0 0 0,1 1 0 0 0,-1 0 0 0 0,1 0 0 0 0,0 1 0 0 0,-8 11 0 0 0,2-4 24 0 0,2-2-7 0 0,1 1-1 0 0,0 0 0 0 0,1 0 0 0 0,0 1 0 0 0,1 0 0 0 0,0 0 0 0 0,1 1 1 0 0,-6 26-1 0 0,2 6 81 0 0,-4 61 1 0 0,11-67-96 0 0,1-6 13 0 0,0-24-15 0 0,0 1 0 0 0,1-1 0 0 0,0 1 1 0 0,1-1-1 0 0,0 1 0 0 0,1-1 0 0 0,5 19 1 0 0,10 15 3 0 0,-4-12 7 0 0,8 33 0 0 0,-6-19 3 0 0,1-1-1 0 0,3-1 1 0 0,1 0 0 0 0,2-2 0 0 0,3 0-1 0 0,1-2 1 0 0,39 49 0 0 0,-38-60 22 0 0,1 0 0 0 0,1-2 0 0 0,54 40 1 0 0,-66-56-35 0 0,0 0 1 0 0,1-1 0 0 0,0-1 0 0 0,1-1 0 0 0,0-1 0 0 0,37 10 0 0 0,122 14 34 0 0,96-16 96 0 0,-262-15-139 0 0,-1 0-1 0 0,1-1 1 0 0,-1 0 0 0 0,1-1 0 0 0,-1-1-1 0 0,0 0 1 0 0,15-5 0 0 0,-14 3 1 0 0,0 1-1 0 0,0 1 1 0 0,0 0 0 0 0,0 1-1 0 0,21-1 1 0 0,252-25 209 0 0,-237 20-177 0 0,0-2 0 0 0,-1-2 0 0 0,80-33 0 0 0,133-77-46 0 0,-213 95 5 0 0,-2-1 0 0 0,-1-2 0 0 0,57-50 0 0 0,-80 63 8 0 0,-16 13-2 0 0,1 0 0 0 0,-1 0 0 0 0,0-1 0 0 0,0 0-1 0 0,0 0 1 0 0,-1 0 0 0 0,8-11 0 0 0,-6 5 16 0 0,0-1 1 0 0,-1 1 0 0 0,0-1 0 0 0,5-20-1 0 0,-4-1-2 0 0,2-48 0 0 0,-7 73-10 0 0,-1 1-1 0 0,-1-1 1 0 0,0 1-1 0 0,0 0 1 0 0,0-1-1 0 0,-1 1 1 0 0,0 0-1 0 0,0 0 1 0 0,-1 0-1 0 0,-4-8 1 0 0,-2-8 1 0 0,-4-15-24 0 0,-2 0 0 0 0,-24-42 0 0 0,27 60 14 0 0,-1 1 0 0 0,0 0 1 0 0,-2 1-1 0 0,0 1 0 0 0,-20-18 1 0 0,21 21 4 0 0,-1 1 0 0 0,-1 0 0 0 0,0 1 1 0 0,-1 0-1 0 0,-1 1 0 0 0,1 2 0 0 0,-1-1 1 0 0,-26-8-1 0 0,-8 1-8 0 0,-1 2 0 0 0,-1 2 1 0 0,0 3-1 0 0,0 2 0 0 0,-65-1 0 0 0,-117 8-42 0 0,217 1 54 0 0,-1 2 0 0 0,0 0 0 0 0,1 2 0 0 0,0 0-1 0 0,-22 7 1 0 0,6-1 4 0 0,-56 16 6 0 0,-48 9 55 0 0,104-29-73 0 0,1 3 1 0 0,0 0-1 0 0,0 3 0 0 0,-62 29 0 0 0,76-30-117 0 0,1 1 0 0 0,1 0 0 0 0,0 1 0 0 0,1 1 0 0 0,1 1 0 0 0,0 0 0 0 0,1 1 0 0 0,0 1 0 0 0,-12 18 0 0 0,-30 55-2241 0 0,-22 29-1576 0 0,55-97 2877 0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0:18.188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0 182 1756 0 0,'0'0'687'0'0,"0"-8"-12"0"0,0-33 1930 0 0,0 34-2346 0 0,1 2-233 0 0,0 0 1 0 0,0 1-1 0 0,1-1 1 0 0,-1 1-1 0 0,1-1 1 0 0,0 1 0 0 0,0 0-1 0 0,1 0 1 0 0,-1 0-1 0 0,1 0 1 0 0,0 0-1 0 0,0 0 1 0 0,0 1-1 0 0,0-1 1 0 0,1 1-1 0 0,-1 0 1 0 0,6-3-1 0 0,4-1 425 0 0,-8 11-258 0 0,-5 7-6 0 0,-4 141 804 0 0,4 270-189 0 0,1-408-795 0 0,0-1 0 0 0,0 1-1 0 0,2-1 1 0 0,0 1 0 0 0,0-1 0 0 0,1 0 0 0 0,9 20 0 0 0,-9-22-1 0 0,2 4 24 0 0,23 51 150 0 0,-27-62-170 0 0,0-1 0 0 0,1 1 0 0 0,-1-1 0 0 0,1 1 0 0 0,-1-1 0 0 0,1 0 0 0 0,0 0 0 0 0,0 0 0 0 0,1 0 0 0 0,-1-1 0 0 0,0 1 0 0 0,6 2 0 0 0,-6-4-3 0 0,0 0 0 0 0,0 0-1 0 0,1 0 1 0 0,-1 0 0 0 0,0-1-1 0 0,1 0 1 0 0,-1 1 0 0 0,1-1-1 0 0,-1 0 1 0 0,1-1 0 0 0,-1 1-1 0 0,0-1 1 0 0,1 1 0 0 0,-1-1 0 0 0,0 0-1 0 0,5-2 1 0 0,2-1-24 0 0,0-1 0 0 0,0 0 0 0 0,10-8 0 0 0,-8 5 30 0 0,13-8-63 0 0,-1-2 0 0 0,0 0 0 0 0,-2-2 0 0 0,0-1 0 0 0,20-25 0 0 0,-40 44 43 0 0,19-23-120 0 0,-1 0 1 0 0,-1-2-1 0 0,24-45 1 0 0,35-93-467 0 0,-74 156 554 0 0,48-125-468 0 0,-46 113 403 0 0,-1 0-1 0 0,-1-1 1 0 0,-1 0-1 0 0,1-39 1 0 0,-4-12-118 0 0,0 69 286 0 0,0 0-14 0 0,0-12-23 0 0,0 11 71 0 0,-2 5-91 0 0,1 0 0 0 0,-1 0 0 0 0,0 0 0 0 0,1-1 0 0 0,-1 1 0 0 0,0-1 0 0 0,1 1 0 0 0,-1-1-1 0 0,0 0 1 0 0,1 0 0 0 0,-1 0 0 0 0,-1-1 0 0 0,-4-2 3 0 0,6 4-7 0 0,1 0 0 0 0,-1 0-1 0 0,1 0 1 0 0,-1 0 0 0 0,1 0 0 0 0,-1 0 0 0 0,1 1 0 0 0,-1-1-1 0 0,1 0 1 0 0,0 0 0 0 0,-1 0 0 0 0,1 0 0 0 0,-1 1-1 0 0,1-1 1 0 0,-1 0 0 0 0,1 0 0 0 0,0 1 0 0 0,-1-1 0 0 0,1 0-1 0 0,0 0 1 0 0,-1 1 0 0 0,1-1 0 0 0,0 0 0 0 0,-1 1-1 0 0,1-1 1 0 0,0 1 0 0 0,0-1 0 0 0,-1 0 0 0 0,1 1 0 0 0,0-1-1 0 0,0 1 1 0 0,0-1 0 0 0,0 1 0 0 0,-1 0 0 0 0,-2 17 88 0 0,3-14-64 0 0,-5 45 193 0 0,1 52 0 0 0,2-33-174 0 0,1 106 136 0 0,1-100-92 0 0,0-38-86 0 0,2-1 1 0 0,1 0 0 0 0,11 52-1 0 0,7 35 55 0 0,13 171 118 0 0,-16-186-127 0 0,-16-89-91 0 0,-7-33-98 0 0,-6-33-21 0 0,7 24 132 0 0,-14-44 0 0 0,-3-14-71 0 0,14 50 26 0 0,4 20 59 0 0,1 1 1 0 0,0-1-1 0 0,-1-13 1 0 0,0-18-17 0 0,2 33 32 0 0,0 0 0 0 0,0-1-1 0 0,1 1 1 0 0,0 0-1 0 0,1 0 1 0 0,0 0-1 0 0,0 0 1 0 0,6-17-1 0 0,47-97 19 0 0,-49 109-24 0 0,1 1-1 0 0,0 1 0 0 0,1-1 0 0 0,0 1 0 0 0,1 0 0 0 0,1 1 1 0 0,18-22-1 0 0,1 5-24 0 0,-20 19-10 0 0,1 0 1 0 0,0 1-1 0 0,0 0 0 0 0,1 1 0 0 0,0 0 1 0 0,1 0-1 0 0,-1 1 0 0 0,2 1 0 0 0,11-6 1 0 0,22-5-3774 0 0,-37 11 2631 0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0:18.687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 84 1964 0 0,'0'4'2049'0'0,"7"135"650"0"0,-5-96-2471 0 0,-3-35-201 0 0,1 0 0 0 0,0 0-1 0 0,1-1 1 0 0,2 11 0 0 0,21 86 267 0 0,-19-89-251 0 0,0-1 0 0 0,0 1 0 0 0,2-1 0 0 0,0 0 0 0 0,0-1 0 0 0,1 1 0 0 0,1-1 0 0 0,0-1 0 0 0,1 0 0 0 0,0 0 0 0 0,15 13 0 0 0,-21-22-29 0 0,0 0 1 0 0,-1 0-1 0 0,1-1 1 0 0,1 1-1 0 0,-1-1 1 0 0,0 0-1 0 0,1 0 0 0 0,-1 0 1 0 0,1-1-1 0 0,-1 1 1 0 0,1-1-1 0 0,0 0 0 0 0,-1 0 1 0 0,1-1-1 0 0,0 0 1 0 0,0 0-1 0 0,7 0 0 0 0,-9-1-9 0 0,0 1-1 0 0,-1-1 1 0 0,1 0-1 0 0,-1 0 1 0 0,1 0-1 0 0,-1 0 1 0 0,1 0-1 0 0,-1 0 1 0 0,0-1-1 0 0,1 1 0 0 0,-1-1 1 0 0,0 1-1 0 0,0-1 1 0 0,3-4-1 0 0,32-37 56 0 0,-24 26-100 0 0,28-44-51 0 0,-40 59 100 0 0,1 0 1 0 0,0 1-1 0 0,0 0 1 0 0,0-1-1 0 0,0 1 1 0 0,0 0-1 0 0,0 0 1 0 0,0 0-1 0 0,1 1 1 0 0,-1-1-1 0 0,0 0 1 0 0,0 1-1 0 0,1-1 1 0 0,3 1-1 0 0,40-1-4 0 0,-28 2-46 0 0,51-1-61 0 0,-67 0 105 0 0,0 0 0 0 0,-1 0 0 0 0,1-1-1 0 0,0 1 1 0 0,0 0 0 0 0,0-1 0 0 0,0 1 0 0 0,0-1 0 0 0,0 0 0 0 0,-1 0 0 0 0,1 1 0 0 0,3-3 0 0 0,15-10 1 0 0,0-1 1 0 0,0-1-1 0 0,-2 0 0 0 0,0-2 1 0 0,0 0-1 0 0,15-21 1 0 0,-22 25-6 0 0,0-1 0 0 0,-2-1 0 0 0,0 0 0 0 0,0 0 1 0 0,-1-1-1 0 0,-1 0 0 0 0,-1 0 0 0 0,0-1 0 0 0,5-28 0 0 0,-10 41-5 0 0,-1-1-53 0 0,0-4 62 0 0,1 4-69 0 0,-1-1-1 0 0,1 1 1 0 0,-1-1-1 0 0,-1 1 1 0 0,1-1-1 0 0,-1 1 1 0 0,0 0-1 0 0,0-1 1 0 0,-3-8-1 0 0,-3 7-261 0 0,1 1 0 0 0,-1 0 0 0 0,0 0 1 0 0,-1 1-1 0 0,1 0 0 0 0,-1 0 0 0 0,0 1 0 0 0,0 0 0 0 0,-1 0 1 0 0,1 1-1 0 0,-1 0 0 0 0,0 1 0 0 0,-14-3 0 0 0,2 4-846 0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0:19.046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1 179 924 0 0,'3'-3'342'0'0,"1"0"0"0"0,-1 0 0 0 0,1 1 1 0 0,0-1-1 0 0,0 1 0 0 0,6-3 0 0 0,1-1-103 0 0,47-29 223 0 0,-12 7-53 0 0,1 2 0 0 0,70-29-1 0 0,-90 51-76 0 0,-2 1-3683 0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0:19.375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19 188 1356 0 0,'-1'1'136'0'0,"-1"1"0"0"0,0-1 1 0 0,1 1-1 0 0,-1 0 0 0 0,1 0 0 0 0,0 0 0 0 0,-1 0 0 0 0,1 0 1 0 0,0 0-1 0 0,0 0 0 0 0,1 0 0 0 0,-1 0 0 0 0,0 0 0 0 0,1 0 0 0 0,-1 1 1 0 0,1-1-1 0 0,-1 3 0 0 0,1-4-84 0 0,0-1-1 0 0,1 1 1 0 0,-1-1-1 0 0,0 1 1 0 0,0-1-1 0 0,0 1 1 0 0,1 0-1 0 0,-1-1 1 0 0,0 1 0 0 0,0-1-1 0 0,1 1 1 0 0,-1-1-1 0 0,1 0 1 0 0,-1 1-1 0 0,0-1 1 0 0,1 1 0 0 0,-1-1-1 0 0,1 0 1 0 0,-1 1-1 0 0,1-1 1 0 0,-1 0-1 0 0,1 1 1 0 0,-1-1-1 0 0,2 0 1 0 0,0 1-6 0 0,0-1 0 0 0,-1 0 1 0 0,1 1-1 0 0,0-1 0 0 0,0 0 0 0 0,0 0 0 0 0,0-1 1 0 0,0 1-1 0 0,0 0 0 0 0,0-1 0 0 0,2 0 1 0 0,83-27 582 0 0,135-62 1 0 0,-40 13-407 0 0,-144 59-404 0 0,-27 13-686 0 0,0 0 0 0 0,23-7-1 0 0,-36 13 876 0 0,0 0 0 0 0,-1 0 0 0 0,1 0 0 0 0,0 1 0 0 0,0-1 0 0 0,0 0 0 0 0,1 1 0 0 0,-1 0 0 0 0,0-1 0 0 0,0 1 0 0 0,1 0 0 0 0,-3 4 0 0 0,-21 34 442 0 0,13-19-173 0 0,1-3-169 0 0,-9 13 215 0 0,1 1-1 0 0,1 1 0 0 0,2 1 1 0 0,-12 37-1 0 0,26-39 446 0 0,8-23-616 0 0,-3-5-119 0 0,-1-1-19 0 0,1-1 0 0 0,-1 1 0 0 0,1-1 0 0 0,-1 1 0 0 0,1-1 1 0 0,0 0-1 0 0,0 0 0 0 0,0 0 0 0 0,0 0 0 0 0,0 0 0 0 0,0-1 0 0 0,0 0 0 0 0,1 1 0 0 0,-1-1 0 0 0,1 0 0 0 0,3 0 0 0 0,108-5-209 0 0,-108 4 57 0 0,0 0 0 0 0,0-1-1 0 0,0 0 1 0 0,0 0 0 0 0,-1-1 0 0 0,1 0-1 0 0,0 0 1 0 0,-1-1 0 0 0,1 1 0 0 0,-1-1 0 0 0,0-1-1 0 0,0 1 1 0 0,6-5 0 0 0,6-3-237 0 0,-1 1-195 0 0,0-1 0 0 0,-1-1 1 0 0,17-14-1 0 0,2-7-427 0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0:19.999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1885 2566 1804 0 0,'-25'21'479'0'0,"-1"0"0"0"0,-1-3 0 0 0,0 0 0 0 0,-48 22 0 0 0,-128 39 1146 0 0,168-69-1382 0 0,0-1 0 0 0,-1-2 1 0 0,-61 4-1 0 0,-112-7 417 0 0,133-5-411 0 0,55 0-201 0 0,0 0 0 0 0,1-2 0 0 0,-1 0 0 0 0,1-2 0 0 0,-33-10 0 0 0,24 6-8 0 0,-48-14 134 0 0,1-3 0 0 0,2-3 0 0 0,-87-47 0 0 0,123 54-112 0 0,0-2 1 0 0,2-1-1 0 0,1-2 1 0 0,1-1 0 0 0,1-2-1 0 0,2-1 1 0 0,-32-40-1 0 0,48 50-40 0 0,1-1-1 0 0,0 0 1 0 0,2-1 0 0 0,0-1-1 0 0,2 1 1 0 0,-15-50 0 0 0,16 37-8 0 0,2 1 1 0 0,1-1 0 0 0,1-1-1 0 0,1-45 1 0 0,5 48-27 0 0,1-1 0 0 0,1 1 0 0 0,2 0 0 0 0,11-37 0 0 0,1-9-39 0 0,-4 27 73 0 0,1 0 0 0 0,39-88 1 0 0,59-92-50 0 0,-98 207 8 0 0,16-29 8 0 0,3 1-1 0 0,63-79 1 0 0,95-85-44 0 0,-113 141 62 0 0,3 3 0 0 0,3 4 0 0 0,4 3 0 0 0,2 5 0 0 0,172-90 0 0 0,-206 124-16 0 0,1 3 0 0 0,1 2 0 0 0,1 3 0 0 0,1 2 0 0 0,1 3 1 0 0,0 3-1 0 0,1 2 0 0 0,100-2 0 0 0,-152 12 1 0 0,1 0 0 0 0,-1 1 0 0 0,1 0 0 0 0,12 4 0 0 0,8 3 14 0 0,0 2 0 0 0,-1 0 0 0 0,0 3 0 0 0,-1 0 0 0 0,0 2 0 0 0,-1 1 0 0 0,-1 2 0 0 0,34 27 0 0 0,-34-18-8 0 0,-1 1 0 0 0,-1 1 0 0 0,-1 2 1 0 0,-2 0-1 0 0,-1 1 0 0 0,-2 1 1 0 0,-1 1-1 0 0,-1 1 0 0 0,-3 0 1 0 0,18 59-1 0 0,-13-22 2 0 0,-3 0 0 0 0,-4 1-1 0 0,-2 1 1 0 0,-1 103 0 0 0,-8-164 1 0 0,-2 1 0 0 0,-3 27 1 0 0,-16 45 20 0 0,-3 0 0 0 0,-48 116 0 0 0,23-105 59 0 0,-116 176-1 0 0,97-169 2 0 0,-37 38 1 0 0,42-62-296 0 0,56-72-63 0 0,-29 35 139 0 0,33-41-335 0 0,-1 0-1 0 0,1 1 0 0 0,-1-1 1 0 0,0 0-1 0 0,0-1 0 0 0,0 1 1 0 0,-5 2-1 0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0:20.929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239 0 1676 0 0,'0'0'6129'0'0,"-8"0"-5796"0"0,-21 0-25 0 0,12 5-42 0 0,5 2-197 0 0,0 1-1 0 0,0 0 1 0 0,1 1-1 0 0,0 1 1 0 0,1-1-1 0 0,0 1 1 0 0,1 1-1 0 0,-11 14 1 0 0,10-9 0 0 0,0 1 0 0 0,1 0 0 0 0,0 0 0 0 0,2 1 0 0 0,0 1 0 0 0,1-1 0 0 0,0 1 0 0 0,2 0 0 0 0,0 0 0 0 0,2 0 0 0 0,0 0 0 0 0,0 22 0 0 0,3-37-64 0 0,-1 0 0 0 0,1 1-1 0 0,0-1 1 0 0,0 0-1 0 0,0 0 1 0 0,0 1 0 0 0,1-1-1 0 0,-1 0 1 0 0,1 0 0 0 0,0-1-1 0 0,1 1 1 0 0,-1 0-1 0 0,4 4 1 0 0,4 7 3 0 0,-4-5 0 0 0,0 0 1 0 0,1-1-1 0 0,-1 0 0 0 0,2 0 0 0 0,16 15 1 0 0,-19-19 0 0 0,1-1 0 0 0,0 0 1 0 0,1 0-1 0 0,-1-1 0 0 0,1 0 1 0 0,-1 0-1 0 0,1-1 0 0 0,0 0 0 0 0,0 0 1 0 0,12 2-1 0 0,-11-3-25 0 0,7 2-5 0 0,0-1 0 0 0,0 0 0 0 0,0-1-1 0 0,0-1 1 0 0,1 0 0 0 0,-1-1 0 0 0,0-1-1 0 0,16-3 1 0 0,-1-6-66 0 0,56-27-1 0 0,-71 30 17 0 0,0 0 0 0 0,0-1 0 0 0,-1 0 0 0 0,0-1 0 0 0,-1-1 0 0 0,13-14 0 0 0,-24 23 58 0 0,0-1 0 0 0,0 1 1 0 0,0-1-1 0 0,0 0 0 0 0,-1 1 1 0 0,1-1-1 0 0,-1 0 0 0 0,0 0 0 0 0,0 0 1 0 0,0 0-1 0 0,0 0 0 0 0,0 0 1 0 0,-1-1-1 0 0,1 1 0 0 0,-1 0 1 0 0,0 0-1 0 0,0 0 0 0 0,0-1 1 0 0,0 1-1 0 0,-1 0 0 0 0,1 0 1 0 0,-1 0-1 0 0,0 0 0 0 0,0 0 1 0 0,0 0-1 0 0,0 0 0 0 0,-1 0 1 0 0,1 0-1 0 0,-1 0 0 0 0,0 1 1 0 0,0-1-1 0 0,0 0 0 0 0,0 1 1 0 0,0 0-1 0 0,-3-3 0 0 0,-3-3 5 0 0,0 1 1 0 0,-1 0-1 0 0,0 0 0 0 0,0 1 0 0 0,0 1 0 0 0,-1-1 0 0 0,0 2 1 0 0,0-1-1 0 0,-14-4 0 0 0,-7 1-14 0 0,18 5 29 0 0,1 0 0 0 0,0-1 1 0 0,-1 0-1 0 0,1-1 0 0 0,-22-13 1 0 0,27 16-194 0 0,5 2 179 0 0,1-1 1 0 0,0 1-1 0 0,0 0 0 0 0,-1-1 1 0 0,1 1-1 0 0,0-1 0 0 0,0 1 1 0 0,0-1-1 0 0,-1 1 0 0 0,1-1 1 0 0,0 0-1 0 0,0 0 0 0 0,0 1 1 0 0,0-1-1 0 0,0 0 0 0 0,0 0 1 0 0,-1-2-1 0 0,2 2-150 0 0,0 0 1 0 0,0 0-1 0 0,-1-1 1 0 0,1 1-1 0 0,0 0 0 0 0,0 0 1 0 0,0 0-1 0 0,0-1 0 0 0,0 1 1 0 0,1 0-1 0 0,-1 0 1 0 0,0 0-1 0 0,1-1 0 0 0,-1 1 1 0 0,0 0-1 0 0,1 0 0 0 0,-1 0 1 0 0,1 0-1 0 0,1-1 1 0 0,1-5-32 0 0,57-97-1916 0 0,-25 55 1043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21:28.795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89 265 2584 0 0,'17'23'1126'0'0,"-1"1"1"0"0,-2 1-1 0 0,23 49 0 0 0,-2-2-477 0 0,-23-45-354 0 0,-2 1-1 0 0,0 0 1 0 0,10 57 0 0 0,-15-65-149 0 0,-4-9-94 0 0,1 0-1 0 0,-1-1 1 0 0,-1 1-1 0 0,1 0 1 0 0,-2 0-1 0 0,0-1 1 0 0,0 1-1 0 0,-6 19 1 0 0,1 4 18 0 0,-3-1-1 0 0,-19 52 1 0 0,20-66-56 0 0,-1 1 1 0 0,-1-1-1 0 0,-1-1 0 0 0,-15 21 0 0 0,21-32 1 0 0,-1 0 0 0 0,1 0 0 0 0,-2-1 1 0 0,1 1-1 0 0,-1-1 0 0 0,0 0 0 0 0,0-1 0 0 0,0 0 1 0 0,-1 0-1 0 0,0-1 0 0 0,0 0 0 0 0,-14 6 0 0 0,20-10 23 0 0,2 1-29 0 0,-1-1-1 0 0,1 0 1 0 0,0 0-1 0 0,-1 0 1 0 0,1 1 0 0 0,-1-1-1 0 0,1 0 1 0 0,-1 0-1 0 0,1 0 1 0 0,-1 0 0 0 0,1 0-1 0 0,-1 0 1 0 0,1 0-1 0 0,-1 0 1 0 0,1 0 0 0 0,-1 0-1 0 0,1 0 1 0 0,-1-1 0 0 0,1 1-1 0 0,-1 0 1 0 0,1 0-1 0 0,0 0 1 0 0,-1 0 0 0 0,1-1-1 0 0,-1 1 1 0 0,1 0-1 0 0,0-1 1 0 0,-1 1 0 0 0,1 0-1 0 0,-1-1 1 0 0,1 1-1 0 0,0 0 1 0 0,-1-1 0 0 0,1 1-1 0 0,0 0 1 0 0,0-1 0 0 0,-1 1-1 0 0,1-1 1 0 0,0 1-1 0 0,0-1 1 0 0,-1 0-9 0 0,-2-3 7 0 0,0 0 1 0 0,0 1-1 0 0,0-1 0 0 0,0 0 1 0 0,1-1-1 0 0,0 1 0 0 0,0 0 0 0 0,0-1 1 0 0,0 1-1 0 0,1-1 0 0 0,-1 0 1 0 0,1 0-1 0 0,1 1 0 0 0,-1-1 0 0 0,1 0 1 0 0,-1 0-1 0 0,2-8 0 0 0,-1-14-8 0 0,0 9 9 0 0,0-1 1 0 0,2 1-1 0 0,0 0 1 0 0,6-22 0 0 0,12-22 33 0 0,3 1-1 0 0,3 1 1 0 0,2 1 0 0 0,39-59 0 0 0,-11 29-19 0 0,2-4 12 0 0,91-112 0 0 0,-58 114 19 0 0,-58 60 16 0 0,9 3-474 0 0,-41 28 194 0 0,3 8-786 0 0,-2-2 910 0 0,0 1-145 0 0,1-1 0 0 0,-1 0 0 0 0,0 1 0 0 0,-1 0 0 0 0,0-1 0 0 0,0 1 0 0 0,0 0 0 0 0,-1 0 0 0 0,0 0 0 0 0,-1 13 0 0 0,-1-1-335 0 0,0-3-103 0 0,0 0-1 0 0,-7 23 1 0 0,-13 36-486 0 0,3-11 19 0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0:21.333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118 0 2256 0 0,'2'13'457'0'0,"-1"1"1"0"0,-1-1-1 0 0,0 1 0 0 0,-1-1 1 0 0,-4 22-1 0 0,2-7-261 0 0,0 1 82 0 0,-1-1-1 0 0,-10 38 0 0 0,1-10 40 0 0,-56 239 1067 0 0,66-271-1039 0 0,0 0 0 0 0,1 37 0 0 0,2-59-338 0 0,1 0 1 0 0,-1 0-1 0 0,1 0 0 0 0,0 0 0 0 0,0 0 1 0 0,-1 0-1 0 0,1 0 0 0 0,0-1 0 0 0,1 1 0 0 0,-1 0 1 0 0,0-1-1 0 0,0 1 0 0 0,3 1 0 0 0,-3-1 6 0 0,0-2-10 0 0,1 0 0 0 0,-1 1-1 0 0,0-1 1 0 0,0 0 0 0 0,0 0-1 0 0,1 0 1 0 0,-1 1 0 0 0,0-1-1 0 0,0 0 1 0 0,1-1 0 0 0,-1 1-1 0 0,0 0 1 0 0,0 0 0 0 0,1-1-1 0 0,-1 1 1 0 0,0 0 0 0 0,0-1-1 0 0,0 1 1 0 0,0-1 0 0 0,1 1 0 0 0,-1-1-1 0 0,0 0 1 0 0,0 0 0 0 0,0 1-1 0 0,0-1 1 0 0,1-2 0 0 0,8-3 4 0 0,37-21 24 0 0,-1-1 0 0 0,76-64 0 0 0,-56 41-201 0 0,-63 48 117 0 0,1 1 0 0 0,-1-1 0 0 0,1 1 0 0 0,0 0 0 0 0,0 0 0 0 0,0 0 0 0 0,0 1 1 0 0,0-1-1 0 0,0 1 0 0 0,8-1 0 0 0,-11 2-272 0 0,7 12-2384 0 0,-8-11 2657 0 0,0-1 0 0 0,1 1-1 0 0,-1-1 1 0 0,0 1-1 0 0,1-1 1 0 0,-1 1 0 0 0,0-1-1 0 0,0 1 1 0 0,0 0-1 0 0,1-1 1 0 0,-1 1 0 0 0,0-1-1 0 0,0 1 1 0 0,0 0-1 0 0,0-1 1 0 0,0 1 0 0 0,0-1-1 0 0,0 1 1 0 0,0 0-1 0 0,0-1 1 0 0,-1 1 0 0 0,1-1-1 0 0,0 2 1 0 0,-4 12-1140 0 0,0-2 64 0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0:21.704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107 77 1660 0 0,'-100'111'3913'0'0,"93"-99"-2703"0"0,17-15-533 0 0,30-25-268 0 0,-17 12-306 0 0,46-30 205 0 0,-36 23-98 0 0,50-27-1 0 0,-72 44-149 0 0,0 1-1 0 0,1 1 1 0 0,0-1 0 0 0,0 2-1 0 0,0 0 1 0 0,0 0 0 0 0,1 1-1 0 0,21-1 1 0 0,-24 10 9 0 0,-2-1-42 0 0,0 0 0 0 0,-1 0-1 0 0,0 0 1 0 0,0 1 0 0 0,-1 0 0 0 0,1 0 0 0 0,-2 0 0 0 0,1 1 0 0 0,-1 0-1 0 0,0 0 1 0 0,-1 1 0 0 0,0-1 0 0 0,4 13 0 0 0,4 15 60 0 0,-7-22-45 0 0,0 0 0 0 0,-2-1 0 0 0,1 1 1 0 0,1 22-1 0 0,1 129-1612 0 0,-6-163 1326 0 0,0 0 0 0 0,0 0 0 0 0,-1-1 0 0 0,1 1 0 0 0,0 0 0 0 0,-1-1 0 0 0,1 1 0 0 0,-1 0 1 0 0,0-1-1 0 0,1 1 0 0 0,-1-1 0 0 0,0 1 0 0 0,0-1 0 0 0,-2 4 0 0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0:33.842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0 1693 1924 0 0,'0'-28'299'0'0,"0"12"2172"0"0,7 16-2069 0 0,18 0-49 0 0,-18 0 13 0 0,6-12-28 0 0,43-35-4 0 0,-55 46-319 0 0,1-1 0 0 0,-1 1 0 0 0,0 0 0 0 0,1 0 0 0 0,-1 0 0 0 0,1 0 0 0 0,0 0 0 0 0,-1 1 0 0 0,1-1 0 0 0,-1 0 0 0 0,1 1-1 0 0,0 0 1 0 0,0-1 0 0 0,-1 1 0 0 0,1 0 0 0 0,0 0 0 0 0,0-1 0 0 0,0 2 0 0 0,2-1 0 0 0,8 1 78 0 0,-5-1-40 0 0,-1 1 0 0 0,1-1 0 0 0,0 2 0 0 0,0-1 0 0 0,-1 1 0 0 0,1 0 0 0 0,10 5 0 0 0,35 18 247 0 0,-2 3 0 0 0,58 42 0 0 0,97 84 365 0 0,-65-46-227 0 0,-46-29 75 0 0,-82-71 118 0 0,-3-20-522 0 0,3-5-82 0 0,-1 0 0 0 0,-1 0 0 0 0,0 0 0 0 0,-1-1 1 0 0,7-25-1 0 0,128-504 404 0 0,-105 383-369 0 0,-1 26-447 0 0,85-201-1 0 0,-70 206-2079 0 0,-7-3 1 0 0,48-227-1 0 0,-75 258 1379 0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08T03:09:26.949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1435 372,'-120'2,"-129"-4,233 0,1-1,0 0,0 0,0-2,-21-8,3 0,23 10,0 1,0 0,0 0,0 1,0 0,0 1,-21 1,-3 4,-35 9,23-3,-208 46,-48 10,237-51,54-11,17-2,22-5,88-28,211-86,-288 101,-18 7,-1 1,-1-2,27-14,-41 20,1-1,-1 0,0 0,0 0,-1-1,1 1,-1-1,0 0,-1 0,1-1,-1 1,3-8,6-17,-10 23,1 0,-1 0,1 0,0 0,1 0,0 1,0 0,0 0,1 0,10-10,3 0,29-32,-15 14,-32 33,1 1,-1-1,1 0,0 0,-1 1,1-1,0 0,0 1,-1-1,1 1,0-1,0 1,0-1,0 1,0 0,0 0,0-1,0 1,0 0,0 0,0 0,-1 0,3 0,-2 0,0 1,0 0,-1-1,1 1,0 0,-1-1,1 1,-1 0,1 0,-1 0,1-1,-1 1,1 0,-1 0,0 0,0 0,1 0,-1 0,0 1,1 5,-1 1,0-1,0 0,0 1,-3 10,-2 2,-1 1,-1-2,0 1,-2-1,0 0,-1-1,-1 0,-26 32,2-10,-1-3,-60 48,67-60,1 1,-39 45,47-41,1 0,-20 42,35-64,3-7,1-1,-1 1,1 0,-1 0,1 0,0 0,-1 0,1 0,0 0,0 0,0 0,0 0,0 0,0 1,0-1,0 0,0 1,1-1,-1-1,0 1,1-1,-1 1,1-1,-1 1,1-1,-1 1,1-1,-1 0,1 1,-1-1,1 0,-1 1,1-1,-1 0,1 0,0 0,-1 0,1 1,1-1,4 0,0 0,0-1,0 0,0 0,8-2,43-14,0-3,63-32,-13 5,270-89,-367 133,-5 1,0 0,0 1,0-1,0 1,0 0,0 1,1-1,-1 1,0 0,0 0,0 1,7 0,-11 0,-1-1,1 1,-1-1,0 0,1 1,-1-1,1 1,-1-1,0 1,0-1,1 1,-1-1,0 1,0 0,1-1,-1 1,0-1,0 1,0-1,0 1,0 0,0-1,0 1,0-1,0 1,0 0,0-1,-1 1,1-1,0 1,0-1,0 1,-1 0,1-1,0 1,-1-1,1 0,0 1,-1-1,1 1,-1 0,-21 22,1-6,-1 0,-1-2,-34 18,-83 34,77-38,-538 234,506-214,-98 69,155-95,26-18,22-17,16-9,0 1,55-31,71-28,-86 46,-35 17,97-50,221-81,-346 146,9-3,1 0,-1 1,25-2,-36 4,1 1,0 0,-1-1,1 1,0 0,-1 0,1 0,0 1,-1-1,1 0,0 1,-1-1,1 1,0-1,-1 1,1 0,-1-1,1 1,-1 0,0 0,1 0,-1 0,0 1,0-1,0 0,0 0,0 1,0-1,0 1,0-1,0 1,0-1,-1 1,1-1,-1 1,1 0,-1-1,0 4,0 0,0 0,-1 0,1 0,-1 0,0-1,-1 1,1 0,-1-1,-5 9,-27 42,20-35,-69 92,-184 191,247-285,16-16,15-15,35-36,3 2,76-58,129-70,-44 48,5 9,387-152,-595 268,19-9,2 1,44-9,-48 19,-24 1,0-1,1 1,-1-1,1 1,-1-1,0 1,0-1,1 1,-1-1,0 1,0-1,0 1,0 0,1-1,-1 1,0-1,0 1,0-1,0 1,0 0,0-1,-1 1,1-1,0 1,0-1,0 1,0 0,-1-1,1 1,0-1,-1 1,1-1,0 1,-1-1,1 0,-1 1,1-1,-1 1,-17 23,-1-1,-1 0,0-2,-2 0,-37 27,18-14,-310 248,35-29,-289 234,578-468,21-17,18-14,51-39,90-55,84-37,-194 118,488-257,-517 276,35-15,-46 20,-1 0,1 0,0 1,-1-1,1 1,-1 0,1-1,0 1,-1 0,1 0,0 1,-1-1,1 1,3 0,-5 0,0 0,-1 0,1-1,0 1,0 0,0 0,-1 0,1 0,0 0,-1 0,1 0,-1 0,0 0,1 1,-1-1,0 0,1 0,-1 0,0 0,0 1,0-1,0 0,0 0,0 0,-1 0,1 1,0-1,-1 0,1 0,0 0,-1 0,1 0,-2 2,-21 40,-2-8,0-2,-2-1,-2-1,-53 45,-145 97,203-156,-291 220,304-232,21-16,19-10,1 2,47-24,-49 29,-25 12,41-18,-43 19,0 1,0-1,0 1,0-1,0 1,0-1,0 1,0 0,1 0,-1-1,0 1,0 0,0 0,1 0,-1 0,0 1,0-1,0 0,1 0,-1 1,0-1,0 1,0-1,0 1,0-1,0 1,0-1,0 1,0 0,0 0,1 1,-2-1,0 0,0 0,0 1,0-1,0 0,0 0,0 1,0-1,-1 0,1 0,0 0,-1 1,1-1,-1 0,1 0,-1 0,1 0,-1 0,0 0,0 0,0 0,-1 1,-24 22,10-13,0-1,-1-1,0 0,0-1,-1-1,0-1,0-1,-1 0,-26 3,-11-1,-108-2,126-6,0-3,0 0,0-3,1-1,-53-19,26 3,2-3,-70-43,72 39,38 20,0 0,1-2,0 0,1-1,-27-26,44 37,-18-15,21 18,0-1,-1 1,1 0,-1 0,1 0,0 0,-1 0,1 0,-1-1,1 1,-1 0,1 0,-1 0,1 0,0 1,-1-1,1 0,-1 0,1 0,0 0,-1 0,1 0,-1 1,1-1,0 0,-1 0,1 1,0-1,-1 0,1 0,0 1,-1-1,1 0,0 1,0-1,-1 1,1-1,0 0,0 1,0-1,0 1,-1-1,1 0,0 1,0-1,0 1,0-1,0 1,0-1,0 0,0 1,0-1,0 1,1 0,-1 5,0-1,1 1,-1 0,1 0,1-1,-1 1,1-1,0 1,0-1,1 0,-1 0,1 0,0 0,1 0,-1-1,1 1,5 4,5 5,0 0,1-2,32 21,0-6,1-3,1-2,1-2,0-2,2-2,0-3,0-1,1-4,1-1,-1-3,1-2,93-9,-142 6,-1 1,1-1,-1 0,0-1,1 1,-1-1,0 0,0 0,0 0,0 0,0-1,6-5,-9 7,0-1,1 1,-1-1,0 0,0 0,0 1,0-1,0 0,0 0,0 0,-1 0,1 0,-1 0,0 0,1 0,-1 0,0 0,0 0,0 0,0-1,-1 1,1 0,0 0,-1 0,0 0,1 0,-1 1,0-1,0 0,-2-3,-2-2,-1 0,1 0,-1 1,-1 0,1 0,-1 0,0 1,0 0,-1 1,-13-7,-15-6,-39-11,57 22,-207-70,-199-78,414 150,1-1,0 0,0-1,0 1,-9-10,14 11,0 1,1-1,-1 0,1-1,0 1,0 0,1-1,-1 1,1-1,0 0,1 0,-2-6,4 14,1 0,0 0,0 0,1-1,-1 1,0-1,1 0,0 0,-1 0,1 0,4 2,46 25,-26-18,1-2,0-1,0-1,1-1,0-1,45 1,-31-6,-1-1,1-2,78-15,-90 9,47-18,-36 11,-18 12,-24 4,1 0,-1 0,1 0,-1 0,0 0,1 0,-1 0,0 0,1 1,-1-1,0 0,1 0,-1 0,0 1,0-1,1 0,-1 0,0 1,0-1,1 0,-1 1,0-1,0 0,0 0,1 1,-1-1,0 1,0-1,0 0,0 1,0 0,0 2,-1 1,0 0,0 0,0 0,0-1,-1 1,1 0,-5 5,-11 18,-1 0,-1-2,-1 0,-1-1,-2-1,-48 39,35-36,26-24,12-13,22-21,2 1,1 1,39-34,-29 28,362-319,27 22,-336 266,-86 63,-6 3,-11 5,-24 12,-202 103,35-17,178-90,0 2,1 0,1 2,0 0,1 2,1 1,1 0,0 2,-33 43,49-56,0 0,1 0,0 1,0-1,1 1,0 0,1 0,0 0,0 0,1 0,0 1,0-1,1 0,1 1,-1-1,2 0,2 12,-3-18,1 1,0-1,0 0,1 0,-1 0,0 0,1-1,0 1,0-1,0 1,0-1,0 0,0 0,0 0,6 1,6 3,0 0,20 3,13 0,1-2,-1-3,85-3,1 1,-132-2,0 0,0 0,1 1,-1-1,0 1,1-1,-1 1,0 0,0 0,0 0,0 0,0 0,0 0,0 0,0 1,0-1,-1 1,1-1,0 1,-1 0,1 0,-1 0,0 0,0 0,0 0,2 3,-3-2,1 1,0-1,-1 1,1-1,-1 1,0-1,0 1,0-1,-1 1,1 0,-1-1,0 1,0-1,0 0,-1 1,1-1,-3 4,-11 16,-1 1,0-2,-2 0,-1-2,-1 0,0 0,-28 18,-166 104,130-93,-1-4,-3-4,-169 55,378-140,123-27,2 11,275-31,-515 91,109-10,-113 9,0 1,-1 0,1 0,0 0,0 1,-1-1,1 0,0 1,0-1,-1 1,1-1,0 1,-1 0,1 0,-1 0,3 1,-4-2,0 1,0-1,1 0,-1 1,0-1,0 0,0 1,0-1,0 0,0 1,0-1,0 0,0 1,0-1,0 0,0 1,0-1,0 0,0 1,0-1,-1 0,1 1,0-1,0 0,0 1,0-1,-1 0,1 1,-16 11,-14 2,0-2,0-2,-1-1,-36 6,7-1,-409 83,453-95,7-1,0 0,0 1,0-1,-15 7,24-8,0 0,-1 0,1 0,0 0,0 0,0 0,-1 0,1 0,0 0,0 0,0 0,-1 0,1 0,0 1,0-1,0 0,0 0,0 0,-1 0,1 0,0 0,0 1,0-1,0 0,0 0,0 0,0 0,-1 1,1-1,0 0,0 0,0 0,0 1,0-1,0 0,0 0,0 0,0 1,0-1,0 0,0 0,0 0,0 0,0 1,0-1,0 0,1 0,-1 0,0 1,0-1,0 0,0 0,0 0,0 0,0 0,1 1,-1-1,0 0,0 0,0 0,0 0,1 0,-1 0,0 0,0 1,9 2,0 1,0-1,1-1,-1 0,1 0,17 1,-14-1,70 5,0-3,0-4,0-4,159-27,-90-1,251-89,-366 108,100-40,-120 45,0-1,-1-1,0 0,0-1,22-21,-31 24,1-1,-1 0,-1 0,1-1,-2 0,1 0,-1 0,4-13,23-93,-16 54,-3 13,2 2,2 0,37-73,-47 108,-4 8,0 0,0-1,0 1,-1-1,0 0,0 0,0 0,-1 0,1 0,0-10,-4 16,-1 0,0 1,1-1,-1 1,1 0,0-1,0 1,-3 3,-46 38,-2-2,-2-3,-114 61,-198 57,359-153,0 0,0-1,0 0,0 0,0-1,-12 1,19-2,-1 0,1 0,0-1,0 1,-1 0,1 0,0-1,0 1,0-1,-1 1,1-1,0 1,0-1,0 0,0 0,0 1,0-1,0 0,0 0,0-1,0 0,0 0,0 0,1 0,-1 0,1 0,0-1,-1 1,1 0,0 0,0 0,1 0,-1 0,0 0,1 0,-1 0,2-4,2-6,1-1,1 1,0 1,0-1,1 1,9-11,59-67,-68 81,316-309,24 22,-318 272,22-20,-7 5,89-58,-112 88,-18 12,-8 8,-4 4,-2 0,0-1,0 0,-20 19,-64 54,50-48,-5 8,6-6,-1-2,-81 56,125-96,1 1,-1-1,0 1,1-1,-1 1,0-1,1 0,-1 1,0-1,1 0,-1 1,0-1,1 0,-1 0,0 0,0 0,1 0,-1 0,0 0,0 0,1 0,-1 0,0 0,0 0,1-1,-1 1,0 0,0-1,0 0,1 0,-1 0,1 0,-1 0,1 0,0 0,-1 0,1 0,0 0,0 0,0 0,0 0,0 0,0 0,0-1,0-1,2-6,0-1,0 0,6-14,7-10,1 1,2 0,1 1,1 1,2 1,1 2,1 0,1 1,49-40,-54 50,-30 22,-37 25,-38 19,-111 50,100-54,71-36,25-9,0 0,-1 0,1 0,0 0,-1 0,1 0,0 0,-1 0,1 0,0 0,-1 0,1 0,0 0,-1-1,1 1,0 0,0 0,-1 0,1 0,0-1,-1 1,1 0,0 0,0 0,-1-1,1 1,0 0,0 0,0-1,-1 1,1 0,0-1,0 1,0-4,1 1,-1-1,1 1,0 0,0-1,0 1,0 0,0 0,1-1,3-4,12-20,2 1,0 2,37-38,0-2,-54 63,0 0,-1 0,0 0,1 0,-1 0,0 0,0 0,0-1,0 1,1-5,-2 7,0-1,0 1,0-1,0 0,0 1,-1-1,1 1,0-1,0 0,0 1,0-1,-1 1,1-1,0 1,-1-1,1 1,0-1,-1 1,1-1,0 1,-1-1,1 1,-1 0,1-1,-1 1,1 0,-2-1,-2 0,0 0,0 0,0 1,0-1,-1 1,1 0,0 0,0 1,0-1,0 1,-6 1,-90 26,-135 57,150-53,34-12,-36 12,-122 64,204-94,-1 1,1 1,1-1,-1 1,0 0,1 0,0 0,0 0,0 1,0 0,1 0,0 0,0 0,0 0,0 1,1-1,0 1,-2 8,2 1,1 1,0 0,1-1,1 1,4 27,-4-39,0 1,0 0,-1-1,0 1,0 0,0 0,0-1,-1 1,0 0,0-1,0 1,0-1,-1 1,0-1,0 1,0-1,0 0,-1 0,1 0,-1-1,0 1,0 0,-1-1,1 0,-1 0,1 0,-1 0,0-1,0 1,-1-1,-5 2,-33 19,-39 18,72-37,1-1,-1 0,0-1,1 1,-1-2,0 0,-10 0,17-1,0 0,0 0,0-1,0 0,0 1,0-1,-5-3,2-4,18-2,4 5,1 0,0 1,-1 1,1 0,0 1,33 1,-15-1,665-5,-445 9,2638 0,-2294 24,-577-23,-17 2,-7-4,-1 1,1-1,-1 0,1 0,-1-1,0 1,0 0,0-1,1 0,-7 0,-474 12,320-13,-1491-46,727-48,806 74,-161-52,282 73,0 0,0 0,0 0,1 0,-1 0,0 0,0 0,0 0,0 0,0 0,0 0,0 0,0 0,0 0,0-1,0 1,0 0,0 0,0 0,0 0,0 0,0 0,0 0,0 0,0 0,0 0,0 0,0-1,0 1,0 0,0 0,0 0,0 0,0 0,0 0,0 0,0 0,-1 0,1 0,0 0,0 0,0 0,0 0,0 0,0 0,0-1,15 0,23 0,347-18,-185 5,755-45,3-29,-908 82,178-14,-182 23,-33 1,-13 2,-22 6,-30 3,0-3,-1-2,0-2,-61 1,91-7,-476 16,-6-23,439 3,-2283-96,1746 75,581 25,22-2,0-1,0 1,0 0,0 0,1 0,-1 0,0 0,0 0,0 0,0 0,0 0,0 0,0 0,0 0,1 0,-1 0,0 0,0 0,0 0,0 0,0 1,0-1,0 0,0 0,0 0,0 0,1 0,-1 0,0 0,0 0,0 0,0 0,0 0,0 0,0 0,0 0,0 1,0-1,0 0,0 0,0 0,0 0,0 0,0 0,0 0,0 0,0 1,0-1,0 0,0 0,0 0,0 0,0 0,0 0,0 0,0 0,0 0,0 1,0-1,0 0,0 0,0 0,39 7,465 11,-374-18,841-11,-152-1,-2 28,250 60,-378-38,-2107-38,425 51,369-13,621-38,-605 34,586-33,15-1,0 0,0 1,0 0,0 0,0 0,-11 5,15-2,9 0,16 0,105 6,147-9,-133-2,1297-39,-289 2,-610 9,-34 2,-477 26,77 2,-104-1,0 0,0 0,0 0,0 0,0 0,0 0,0 0,0 0,0 1,0-1,0 0,0 1,0-1,0 1,0-1,0 1,0-1,0 1,0-1,0 1,-1 0,1 0,0-1,0 1,-1 0,1 0,-1 0,1 0,0 0,-1 1,0-1,-1 1,1 0,-1-1,0 1,1-1,-1 0,0 1,0-1,0 0,0 1,0-1,0 0,-1 0,1 0,0 0,-1 0,1 0,0 0,-1-1,1 1,-3 0,-18 9,-1-2,0-1,0 0,-1-2,-25 3,-458 44,-3-35,507-16,-764 3,739-6,28 2,0 0,1 0,-1 0,0 0,0 0,0 0,0 0,0 0,0 0,0 0,0 0,0 0,0 0,0-1,0 1,0 0,0 0,0 0,0 0,0 0,0 0,0 0,0 0,0 0,0 0,0 0,0-1,0 1,0 0,0 0,0 0,0 0,0 0,0 0,0 0,0 0,0 0,0 0,0 0,-1 0,1 0,43-8,-31 6,604-62,97-11,-168 14,3 34,92 31,-624-6,1 1,-1-2,0 0,0-1,24-10,-21 8,0 0,0 1,22-3,124-17,-93 13,110-6,-60 5,-89 8,0 1,48 2,-78 2,0 0,0 0,0 0,0 1,0 0,0-1,0 1,0 1,0-1,0 0,0 1,-1-1,1 1,0 0,-1 0,0 0,1 0,-1 0,0 0,0 1,0-1,0 1,-1-1,1 1,-1 0,1 0,-1-1,0 1,0 0,-1 0,2 4,0 9,-1 1,0-1,-1 1,-3 30,0-14,3 1,0-23,0-1,0 1,-1 0,-4 20,4-28,0 0,0-1,0 1,0-1,0 1,-1-1,0 1,1-1,-1 0,0 0,0 0,0 0,0 0,0 0,0 0,-1-1,1 1,-1-1,1 0,-1 0,1 0,-1 0,-4 1,-26 3,0-1,0-1,0-2,-43-5,7 2,-872 0,-7 0,716-2,-242-34,280 8,-308-42,-1 37,426 34,1 4,-84 14,159-17,-1 0,0 1,1-1,-1 0,1 1,-1-1,0 1,1-1,-1 1,1 0,0-1,-1 1,1 0,-1 0,1 0,0 0,-1 2,1-3,1 1,0 0,0-1,0 1,0 0,0-1,0 1,0 0,0-1,0 1,1-1,-1 1,0 0,0-1,1 1,-1 0,0-1,1 1,-1-1,0 1,1-1,-1 1,1-1,-1 1,1-1,-1 1,2 0,5 4,1 0,-1 0,2 0,14 5,10 3,0-2,1-2,37 6,106 7,-152-20,609 40,-327-26,902 37,-1143-48,-54 0,-17-1,-9 1,-1-1,0-1,0 0,-1-1,-25-1,-19 3,-870 72,-427-47,884-23,281-4,-956 27,1133-29,-24 2,38-1,-1-1,1 0,-1 0,0 1,1-1,-1 1,1-1,-1 1,1 0,-1 0,1 0,0 0,-1 0,1 0,0 0,0 0,0 0,-2 2,3-3,0 1,0-1,0 1,0-1,-1 1,1-1,0 1,0-1,0 1,0-1,0 1,0-1,0 1,0-1,0 1,0-1,1 1,-1-1,0 0,0 1,0-1,1 1,-1-1,0 1,0-1,1 1,-1-1,0 0,1 1,-1-1,1 0,-1 1,1-1,19 12,19 2,0-1,0-2,2-1,76 7,-110-16,525 43,-382-35,1605 21,-1658-32,266 1,-6 29,-304-20,-1 2,98 34,-146-41,-12 0,-21 0,-441-9,223-2,-966 4,5 89,956-45,240-37,-1 0,-22 9,21-1,14-10,0-1,0 0,0 1,0-1,0 0,0 1,0-1,0 0,0 1,0-1,0 0,0 1,0-1,0 0,0 1,0-1,0 0,0 1,0-1,1 0,-1 1,0-1,0 0,0 0,1 1,-1-1,0 0,1 1,1 1,1-1,0 1,-1-1,1 1,0-1,0 0,0 0,5 1,32 5,0-1,70 0,-84-5,1073 8,-737-11,-26 2,1014-17,-504-21,862-18,-1610 56,-249-12,-68-9,-301-51,-249-31,-3 49,402 54,367 1,1-1,-1-1,0 1,0 0,1-1,-1 1,0-1,1 0,-1 0,-3-1,6 1,-1 1,1 0,0 0,-1-1,1 1,0 0,-1-1,1 1,0-1,0 1,0 0,-1-1,1 1,0-1,0 1,0 0,0-1,0 1,0-1,0 1,-1-1,1 1,1-1,-1 1,0 0,0-1,0 1,0-1,0 1,0-1,0 1,1 0,-1-1,0 1,0-1,1 1,3-5,0 1,0 0,1 0,-1 0,1 1,0 0,0 0,0 0,6-2,56-23,2 3,87-20,-63 20,967-215,-1021 233,-10 1,51-3,-161 15,16 1,-105 6,-909 97,-66 76,1070-171,64-10,20-2,32 1,70-2,-53-3,1786-6,-1778 6,-23-1,-1 3,0 1,52 9,-92-11,0 1,-1-1,1 1,0-1,0 1,0-1,0 1,0 0,-1 0,1 0,0 0,-1 0,1 0,-1 0,1 1,1 2,-3-3,1 0,-1 0,0 1,0-1,0 0,0 1,0-1,0 0,0 0,-1 1,1-1,0 0,-1 0,1 1,-1-1,0 0,1 0,-1 0,0 0,1 0,-1 0,0 0,0 0,0 0,0 0,-2 1,-13 12,-2-1,0-1,0 0,-1-1,-1-1,-34 12,53-22,-167 63,-196 45,47-17,244-66,52-15,21-10,0 0,0 0,0 0,0 0,0 0,-1 1,1-1,0 0,0 0,0 0,0 0,0 0,0 0,-1 0,1 0,0 0,0 0,0 0,0 0,0 0,0 0,0 1,0-1,0 0,-1 0,1 0,0 0,0 0,0 0,0 0,0 1,0-1,0 0,0 0,0 0,0 0,0 0,0 0,0 1,0-1,0 0,0 0,0 0,0 0,0 0,0 0,0 0,0 1,0-1,0 0,1 0,-1 0,0 0,0 0,0 0,0 0,0 0,0 1,41-3,745-121,-268 38,-374 64,92-15,-218 31,-26 3,-42 4,-276 46,144-18,-863 186,1008-204,37-12,0 0,0 0,0 0,0 0,1 0,-1 1,0-1,0 0,0 0,0 0,0 0,0 0,0 0,0 0,0 0,0 0,0 0,0 0,0 1,0-1,0 0,0 0,0 0,0 0,0 0,0 0,0 0,0 0,0 1,0-1,0 0,0 0,0 0,0 0,0 0,0 0,0 0,0 0,0 0,0 1,0-1,0 0,0 0,0 0,0 0,0 0,0 0,0 0,-1 0,1 0,0 0,0 0,0 0,0 0,0 0,0 0,0 0,0 0,0 1,-1-1,1 0,0 0,0 0,0 0,0 0,0 0,0-1,22 2,252-32,-140 12,720-62,-787 73,-61 5,-17-1,-29-1,-137-7,31 3,-226-42,367 50,-1 0,1-1,0 0,-1 0,1 0,-7-4,11 5,0 0,0 1,0-1,0 0,0 0,1 0,-1 0,0 0,0 0,1 0,-1 0,1 0,-1 0,1-1,0 1,-1 0,1 0,0 0,0-1,0 1,0 0,0 0,0 0,0-1,0 1,0 0,1 0,-1 0,0-1,1 1,-1 0,2-2,2-5,1 0,-1 1,1 0,1 0,-1 0,1 0,1 1,-1 0,10-7,72-44,-67 45,40-22,-39 23,-1 0,0-2,-1 0,24-22,-8 5,0 2,2 1,44-22,-34 19,76-43,213-93,-317 157,0 1,0 1,39-8,-58 15,0 0,0-1,0 1,-1 0,1 0,0 0,0 0,0 0,0 0,0 0,0 0,0 1,0-1,0 0,-1 0,1 1,0-1,0 1,0-1,-1 0,2 2,-1-1,-1 0,0 0,0-1,0 1,-1 0,1 0,0 0,0 0,0 0,-1 0,1-1,0 1,-1 0,1 0,0 0,-1-1,1 1,-1 0,0-1,1 1,-1 0,0 0,-14 15,0 0,-2-1,0 0,-32 20,-86 45,111-67,-5 2,-1-2,0-1,0-1,-1-2,-46 8,-166 11,102-14,-475 69,245-31,127-19,-931 117,547-58,476-52,106-26,-1-2,-55 8,-50-5,19-2,-142 32,36 14,-118 26,309-77,-1-2,0-2,1-2,-59-5,93 2,0-1,0 0,0-1,0 0,0-1,1-1,0 0,0-1,-22-13,29 15,-1-1,1 0,0 0,1-1,-1 1,1-1,0-1,1 1,-1 0,1-1,0 0,1 0,0 0,0-1,1 1,-1-1,2 1,-3-16,1-77,3 64,-7-60,-2 43,-2 1,-18-52,21 88,8 16,0 0,-1 0,1 0,0 0,0 0,0-1,0 1,-1 0,1 0,0 0,0 0,0 0,0 0,0 0,-1 0,1 0,0 0,0 0,0 0,0 0,-1 0,1 1,0-1,0 0,0 0,0 0,0 0,-1 0,1 0,0 0,0 0,0 0,0 1,0-1,0 0,0 0,-1 0,1 0,0 0,0 1,0-1,0 0,0 0,0 0,0 1,-4 29,10 38,4-1,28 108,-21-108,26 71,-26-88,12 53,-28-100,0 0,0 0,0 0,0-1,0 1,1 0,0-1,-1 1,1-1,0 0,0 0,0 1,1-1,-1-1,0 1,1 0,-1 0,1-1,0 0,-1 1,4 0,8 3,0-1,1-1,16 3,-2-1,147 26,199 7,-229-26,220 24,408 28,-622-59,0 8,210 43,-194-22,239 18,111-25,536-28,-945-3,0-3,144-30,-145 7,-9 1,-96 29,0-1,0 0,0 0,-1 0,1-1,0 1,-1-1,1 1,-1-1,0 0,0 0,1 0,-1 0,-1 0,1 0,0-1,0 1,-1 0,1-1,-1 0,0 1,0-1,0 0,0 0,0 1,-1-1,1 0,-1 0,0 0,0 0,0-3,0 2,0-1,-1 1,1 0,-1 0,0 0,0 0,0 0,-1 0,1 1,-1-1,0 0,0 1,-1-1,1 1,-1 0,1-1,-1 1,0 1,0-1,0 0,-1 1,-4-4,-16-4,0 0,0 2,-48-10,-84-6,136 21,-264-30,-357 5,36 5,215-25,369 43,21 5,-1 0,1 0,0 0,0 0,0 0,0-1,0 1,0 0,0 0,0 0,0 0,0 0,0-1,0 1,0 0,0 0,0 0,0 0,0 0,0 0,0-1,0 1,0 0,0 0,0 0,1 0,-1 0,0 0,0 0,0-1,0 1,0 0,0 0,0 0,0 0,0 0,1 0,-1 0,0 0,0 0,0 0,0 0,0 0,0 0,1-1,-1 1,0 0,0 0,0 0,0 0,0 0,1 0,-1 0,0 1,0-1,0 0,0 0,0 0,0 0,1 0,44-8,-33 6,1372-170,19 120,-1383 52,-12-1,1 1,-1 1,1-1,0 1,-1 1,12 3,-18-5,0 1,-1 0,1 0,-1 0,1 0,-1 0,1 0,-1 1,0-1,0 0,0 1,1-1,-1 1,0-1,-1 1,1 0,0-1,0 1,-1 0,1-1,-1 1,1 0,-1 0,0 0,0-1,0 1,0 0,0 0,0 0,0 0,-1-1,1 1,-1 0,1 0,-2 2,-2 7,0 0,-1 0,0 0,0-1,-2 1,1-1,-1-1,0 1,-1-1,0-1,-11 10,-15 10,-60 40,72-53,-41 29,21-14,-1-1,0-2,-87 38,126-64,1 0,0 0,-1 1,1-1,0 1,0 0,0 0,0 0,1 0,-1 0,1 1,-1-1,1 1,0 0,0-1,0 1,0 0,0 0,1 1,-1-1,1 0,0 0,-2 7,4-47,-1-3,2 1,1-1,11-43,-11 74,0 0,1 0,0 1,11-16,8-17,116-233,-85 176,-47 84,-1 0,0 0,-1-1,-1 0,0 0,-1 0,1-29,-3 32,-1 0,0 0,-1 0,0 0,-1 0,-1 0,0 0,0 1,-1-1,-8-14,12 26,0 0,0-1,0 1,0 0,-1 0,1 0,0 0,0 0,0 0,-1 0,1 0,0 0,0 0,0 0,-1 0,1 0,0 0,0 0,0 0,-1 0,1 0,0 0,0 0,0 0,-1 0,1 0,0 0,0 0,0 0,0 0,-1 1,1-1,0 0,0 0,0 0,0 0,0 0,-1 1,1-1,0 0,0 0,0 0,0 0,0 1,0-1,0 0,0 0,0 1,-7 10,6-11,-16 40,1-1,2 2,2 0,-9 53,1-6,-92 324,97-365,-2 0,-43 83,33-77,22-42,0 1,1-1,0 1,1 0,1 0,0 0,0 1,0 18,2-27,0-1,0 1,1-1,-1 0,1 0,-1 1,1-1,0 0,0 0,0 0,1 0,-1 0,1 0,0 0,0 0,0 0,0-1,0 1,0-1,1 0,-1 1,1-1,0 0,0-1,-1 1,1 0,0-1,0 0,1 1,-1-1,0 0,0-1,1 1,-1-1,5 1,-3-2,-1 1,0-1,0 0,0 0,0-1,0 1,7-4,-10 4,0 1,-1-1,1 1,0-1,0 0,0 1,0-1,-1 0,1 0,0 1,0-1,-1 0,1 0,-1 0,1-1,-1 1,0 0,0 1,0-1,0 0,0 1,0-1,0 1,0-1,-1 0,1 1,0-1,-1 1,1-1,0 1,-1-1,1 0,0 1,-1 0,1-1,-1 1,1-1,-1 1,1 0,-1-1,0 1,1 0,-1-1,-1 1,-18-9,-1 1,0 2,-1 0,-36-5,31 5,-442-56,-11 32,-326 40,756-7,-96 19,135-19,11 0,21-1,83-4,166-25,106-40,-274 47,1032-191,-1084 199,-46 7,-16 0,-24 0,-1 1,-46 1,42 2,-167-3,-160-6,-667-7,4 39,611-14,383-4,28 0,11-1,21 1,24-1,1-2,48-4,103-18,-111 10,775-106,-772 106,-87 11,0 0,0 0,0 0,-1 0,1 1,0-1,0 1,6 2,-9-2,-1-1,1 0,-1 0,0 1,1-1,-1 0,0 0,1 1,-1-1,0 0,1 1,-1-1,0 1,0-1,1 0,-1 1,0-1,0 1,0-1,0 0,1 1,-1-1,0 1,0-1,0 1,0-1,0 1,-1 1,1-1,-1 1,0-1,1 1,-1-1,0 1,0-1,0 0,0 0,0 1,0-1,-2 1,-15 12,0-1,-1-1,0-1,-1 0,-30 11,32-15,-219 90,-305 79,488-161,-88 11,197-32,-1 3,68 5,-119-2,-1 1,1-1,-1 0,1 1,-1-1,1 1,-1-1,1 1,2 2,-5-3,1 0,-1 0,0 0,0 1,0-1,0 0,0 0,0 0,0 1,0-1,1 0,-1 0,0 0,0 1,0-1,0 0,0 0,0 0,0 1,0-1,0 0,0 0,0 0,0 1,-1-1,1 0,0 0,0 0,0 1,0-1,0 0,0 0,0 0,0 0,-1 1,1-1,0 0,-17 12,-46 19,-129 44,-80 6,268-80,-1047 222,1029-219,-36 3,57-7,1 0,0 0,0 0,0 0,-1 0,1 0,0 0,0 0,-1 0,1 0,0 0,0 0,-1 0,1 0,0 0,0 0,-1 0,1 0,0 0,0 0,0 0,-1 0,1 0,0 0,0-1,-1 1,1 0,0 0,0 0,0 0,0-1,-1 1,1 0,0 0,0 0,0-1,0 1,0 0,0 0,0-1,-1 1,1 0,0-1,9-8,19-8,222-89,-136 66,140-28,-235 64,-16 3,35-12,-37 13,-1 0,1 0,-1 0,1 0,-1 0,1-1,-1 1,1 0,-1-1,1 1,-1 0,1-1,-1 1,1 0,-1-1,0 1,1-1,-1 1,0-1,1 1,-1-1,0 1,0-1,1 1,-1-1,0 1,0-1,0 1,0-1,0 0,0 1,0-1,0 1,0-1,0 1,0-1,0 1,0-1,0 0,-1 1,1-1,0 1,0-1,-1 1,1-1,0 1,0-1,-1 1,1 0,-1-1,1 1,0-1,-1 1,1 0,-1-1,1 1,-1 0,-16-11,1 2,-1 0,0 1,-1 1,0 0,-21-4,-39-16,52 17,0 0,-1 2,0 1,0 1,-1 2,-30-2,-92-15,147 20,0 0,-1 0,1 0,0 0,-1-1,1 1,0-1,0 0,0 0,1 0,-1 0,0 0,1-1,-5-4,0-3,1 0,-12-22,14 23,0 1,-1-1,0 1,-1 0,-7-8,5 10,0 0,0 0,-1 1,1 0,-1 1,0 0,-1 0,1 1,-1 0,1 1,-1 0,0 1,0-1,1 2,-1 0,0 0,0 0,0 2,-11 1,19-3,1 0,0 1,-1-1,1 0,-1 0,1 1,0-1,-1 1,1-1,0 1,-1-1,1 1,0 0,0 0,0 0,-1 0,1 0,0 0,0 0,0 0,1 0,-1 0,0 0,0 1,1-1,-1 0,0 1,1-1,0 0,-1 1,1-1,0 1,-1-1,1 0,0 1,0-1,0 1,0-1,1 1,-1-1,0 0,1 1,-1-1,1 1,-1-1,1 0,-1 0,1 1,1 0,3 6,0 0,0-1,0 0,1 0,1-1,10 10,108 73,14 12,-138-100,-1-1,1 0,0 1,-1-1,1 0,-1 1,1-1,-1 1,1-1,-1 1,0-1,1 1,-1-1,1 1,-1 0,0-1,0 1,1-1,-1 1,0 0,0-1,0 1,0 0,0-1,0 1,1 0,-2-1,1 1,0 0,0-1,0 1,0 0,0-1,0 1,-1 0,-1 1,1-1,-1 0,0 0,1 1,-1-1,0-1,0 1,1 0,-1 0,0-1,-4 2,-61 6,64-8,-24 1,-68 2,85-3,0-1,0 0,0-1,0 0,0 0,-18-8,28 10,-1-1,0 1,0 0,0-1,0 1,0-1,0 1,1-1,-1 1,0-1,0 0,1 0,-1 1,0-1,1 0,-1 0,1 1,-1-1,0-1,1 1,0 0,0 1,1-1,-1 1,0-1,0 1,0-1,1 1,-1-1,0 1,1 0,-1-1,0 1,1-1,-1 1,0 0,1-1,-1 1,1 0,-1-1,1 1,-1 0,1 0,0-1,5-1,0-1,0 2,0-1,12-1,17 1,1 1,-1 2,1 2,-1 1,50 13,-41-8,0-1,76 1,-117-8,0-1,-1-1,1 1,0 0,-1-1,1 1,0-1,-1 0,1 1,-1-1,4-3,-5 4,-1-1,1 0,-1 1,1-1,-1 0,1 0,-1 0,0 1,1-1,-1 0,0 0,0 0,1 0,-1 0,0 1,0-1,0 0,0 0,0 0,0 0,-1 0,1 0,0 0,0 1,-1-1,1 0,0 0,-1 0,1 1,-1-1,1 0,-1 0,1 1,-1-1,0 0,0 0,-15-17,-1 1,-1 0,-1 1,0 1,-37-22,26 17,-13-8,-1 1,-1 3,-2 1,0 2,-97-27,142 47,-1 1,1-1,-1 1,1-1,-1 1,0 0,1 0,-1 0,0 1,1-1,-1 1,-3 0,6-1,0 0,0 0,-1 1,1-1,0 0,0 0,0 0,0 0,-1 0,1 1,0-1,0 0,0 0,0 0,0 1,0-1,-1 0,1 0,0 0,0 1,0-1,0 0,0 0,0 1,0-1,0 0,0 0,0 0,0 1,0-1,0 0,0 0,0 0,1 1,-1-1,0 0,0 0,0 0,0 1,0-1,1 0,16 13,8-2,1-1,0-2,0-1,1 0,43 3,8 3,-122-5,-355 13,169-11,-240 6,464-16,1 0,-1-1,1 0,-1 0,-8-2,13 3,0-1,1 1,-1 0,0 0,0-1,1 1,-1-1,0 1,1-1,-1 1,0-1,1 1,-1-1,1 1,-1-1,1 0,-1 1,1-1,-1 0,1 0,0 1,-1-1,1 0,0 0,0 0,-1 1,1-1,0 0,0 0,0 0,0 0,0 1,0-1,0 0,1 0,-1 0,0 1,0-1,1 0,-1 0,0 0,1 1,-1-1,1 0,-1 1,1-2,2-1,-1 0,0 1,1-1,-1 1,1-1,0 1,0 0,0 0,0 0,0 0,0 1,5-2,44-13,-46 15,96-18,1 4,135-1,-56 6,441-57,-75 15,-200 53,-327 0,0 1,33 8,-49-9,1 0,-1 1,0 0,0 0,1 1,-1-1,-1 1,1 0,0 1,-1-1,1 1,-1 0,0 0,5 6,-4-3,0-1,1 0,0 0,0 0,0-1,1 0,-1 0,1-1,0 0,1 0,-1 0,1-1,0 0,-1-1,12 3,13 1,0-2,51 2,-58-5,148 2,337-37,168-75,-549 86,529-91,-627 110,1 1,35 3,17-2,-80 1,0 0,1 0,-1 0,0 0,0-1,0 1,0-1,0 0,0 0,0-1,-1 1,5-4,36-41,-28 29,41-50,-2-3,-4-2,61-113,-85 123,-27 65,0 1,-1-1,1 0,0 1,0-1,0 1,1-1,-1 0,0 1,1-1,0 0,-1 0,1 1,0-1,0 0,0 0,1 0,1 3,2 2,0 0,0 0,1 0,8 7,-1-4,0-1,1-1,0 0,1 0,-1-2,1 0,0 0,1-2,0 0,-1 0,1-2,0 0,0 0,1-2,28-2,-38 1,0-1,0 0,0 0,-1 0,1-1,-1 0,0-1,1 1,-1-1,-1 0,11-9,4-6,29-36,-36 40,11-13,-6 8,-1 0,28-44,-40 57,0-1,1 1,-1 0,2 1,6-7,-7 8,-1 0,0 0,0-1,-1 1,1-1,-1 0,0 0,-1 0,4-9,3-11,2 0,26-44,-35 63,1-1,-1 1,0-1,-1 0,0 0,1-9,-2 9,1 1,0 0,0-1,0 1,5-9,-5 14,0-1,0 0,0 1,0-1,0 1,0 0,1 0,-1 0,1 0,-1 0,1 1,0-1,0 1,0-1,0 1,5-1,-6 1,0 0,-1 1,1-1,0 1,0-1,0 1,0 0,0 0,0 0,0 0,-1 0,1 0,0 0,0 1,0-1,0 1,0-1,-1 1,1 0,0 0,0 0,-1 0,1 0,-1 0,1 0,-1 0,1 1,-1-1,2 3,1 3,-1 0,0-1,-1 1,0 0,0 1,2 10,-3-11,0-1,0 0,1 0,0 0,0 0,0 0,1 0,4 7,-6-12,0 1,0-1,0 0,1 0,-1-1,0 1,0 0,1 0,-1 0,0-1,1 1,-1-1,0 1,1-1,-1 0,3 1,0-1,-1 0,1 0,-1-1,1 1,-1-1,0 0,1 0,-1 0,6-3,-6 2,0 1,0-2,1 1,-2 0,1 0,0-1,0 0,-1 1,0-1,1 0,-1 0,0 0,2-6,17-47,-17 42,-1 98,-4 25,0-108,1 0,-1 1,0-1,0 0,0 0,1 0,-1 0,0 0,-1 0,1 0,0 0,0 0,0-1,0 1,-3 1,-3 2,1 2,1-1,0 1,0 0,1 1,-1-1,1 1,1 0,-1 0,1 0,0 0,-1 8,-1-3,0 0,-11 22,1-8,2 1,-14 37,-5 12,24-58,1 1,1-1,0 1,2 1,-5 35,4 99,3-31,0-110,0 1,-1 0,0-1,-1 0,-1 0,-7 16,-2-1,-28 42,33-60,4-5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0:59.003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0 224 876 0 0,'0'0'1508'0'0,"0"8"-924"0"0,0 30 336 0 0,7-38-481 0 0,18 0 28 0 0,-19 0 335 0 0,6 5-475 0 0,39 13-19 0 0,-49-17-266 0 0,1-1-1 0 0,-1 1 1 0 0,1-1-1 0 0,-1 0 1 0 0,1 0-1 0 0,-1 0 1 0 0,1 0-1 0 0,-1-1 1 0 0,1 1-1 0 0,-1-1 1 0 0,1 1-1 0 0,-1-1 1 0 0,0 0-1 0 0,1 0 1 0 0,-1 0 0 0 0,0 0-1 0 0,0-1 1 0 0,1 1-1 0 0,-1 0 1 0 0,2-3-1 0 0,8-3 185 0 0,1 1-60 0 0,-4 2-68 0 0,-1 0-1 0 0,0 1 0 0 0,1 0 0 0 0,0 1 1 0 0,0-1-1 0 0,-1 2 0 0 0,13-2 0 0 0,456-1 734 0 0,-290 5-648 0 0,-136-2-139 0 0,0-1 1 0 0,73-14-1 0 0,42-6 66 0 0,450-48 222 0 0,10 16-123 0 0,-537 48-183 0 0,81 6 66 0 0,-15-1 877 0 0,-151-4-913 0 0,15-15-8 0 0,-18 19-27 0 0,-1 0 1 0 0,1 0-1 0 0,-1 0 1 0 0,0 0-1 0 0,1 0 1 0 0,-1 0-1 0 0,0 0 1 0 0,0 0-1 0 0,1-1 1 0 0,-1 1 0 0 0,0 0-1 0 0,0 0 1 0 0,0 0-1 0 0,-1 0 1 0 0,1 0-1 0 0,0 0 1 0 0,0 0-1 0 0,-1-2 1 0 0,-1-9 49 0 0,5 3-515 0 0,0 18-324 0 0,-3-5 675 0 0,-2 27-2295 0 0,2-30 2241 0 0,0 0-1 0 0,0 0 0 0 0,0 0 0 0 0,0 0 0 0 0,-1-1 1 0 0,1 1-1 0 0,0 0 0 0 0,-1 0 0 0 0,1 0 0 0 0,0 0 1 0 0,-1-1-1 0 0,1 1 0 0 0,-1 0 0 0 0,1-1 0 0 0,-1 1 1 0 0,-4 3-888 0 0,5-3 887 0 0,-1-1 0 0 0,0 0 1 0 0,0 1-1 0 0,0-1 0 0 0,0 0 0 0 0,1 0 0 0 0,-3 1 1 0 0,-4-3-1165 0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0:55.948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0 1 976 0 0,'0'0'1724'0'0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0:56.720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1967 1791 1520 0 0,'0'0'3684'0'0,"-6"5"-3319"0"0,3-2-277 0 0,-1 1 1 0 0,1-2 0 0 0,-1 1 0 0 0,1 0 0 0 0,-1-1 0 0 0,0 1 0 0 0,0-1 0 0 0,0 0-1 0 0,-1-1 1 0 0,1 1 0 0 0,0-1 0 0 0,-1 1 0 0 0,1-1 0 0 0,-1-1 0 0 0,-7 2 0 0 0,-16-2 280 0 0,7 1-135 0 0,1 0 1 0 0,-22 4-1 0 0,3 4-160 0 0,14-3 14 0 0,-46 5 0 0 0,-42-1 198 0 0,-213 19 228 0 0,200-12-390 0 0,-61 5-77 0 0,91-13 74 0 0,-347 15 200 0 0,432-24-311 0 0,0-1 1 0 0,0 0-1 0 0,0-1 0 0 0,1 0 1 0 0,-1-1-1 0 0,1 0 0 0 0,-1-1 0 0 0,-13-7 1 0 0,8 4 6 0 0,-2 0 8 0 0,1-1 0 0 0,0 0-1 0 0,0-1 1 0 0,1-1-1 0 0,-23-18 1 0 0,31 20-17 0 0,1 1-1 0 0,0-1 1 0 0,0 0 0 0 0,1-1-1 0 0,0 1 1 0 0,0-1 0 0 0,1-1-1 0 0,0 1 1 0 0,1-1 0 0 0,-5-14-1 0 0,5 14 12 0 0,-1-4-20 0 0,0-1 1 0 0,1 0 0 0 0,0 0-1 0 0,1 0 1 0 0,1-1 0 0 0,-1-25-1 0 0,2 19 8 0 0,1 10-5 0 0,0 0 1 0 0,0-1 0 0 0,1 1-1 0 0,1 0 1 0 0,3-13 0 0 0,14-43-1 0 0,3 0 1 0 0,3 1-1 0 0,48-89 1 0 0,-21 68-10 0 0,5 3 0 0 0,87-101 0 0 0,-47 78 16 0 0,113-98-1 0 0,-150 154-11 0 0,3 2 0 0 0,2 3 0 0 0,1 3 0 0 0,3 2 0 0 0,1 4 0 0 0,2 3 0 0 0,1 3 0 0 0,2 3 0 0 0,1 3 0 0 0,1 4 0 0 0,1 4 0 0 0,0 2 0 0 0,2 4 0 0 0,148-3 0 0 0,-204 16-4 0 0,0 1 0 0 0,0 1 0 0 0,0 1 0 0 0,0 1 0 0 0,30 11 0 0 0,-32-9 6 0 0,55 16 0 0 0,131 58 0 0 0,-172-63-5 0 0,-2 1 0 0 0,0 2-1 0 0,-2 1 1 0 0,0 2 0 0 0,39 38 0 0 0,-60-52 11 0 0,-1 0 0 0 0,0 2 0 0 0,-1-1-1 0 0,0 1 1 0 0,-1 0 0 0 0,0 1 0 0 0,-1 0 0 0 0,0 0 0 0 0,-1 1 0 0 0,-1 0 0 0 0,0 0 0 0 0,-1 0 0 0 0,0 0 0 0 0,1 18 0 0 0,-4-23 41 0 0,-1 1-1 0 0,0 0 1 0 0,-1 0-1 0 0,0-1 1 0 0,0 1-1 0 0,-1 0 1 0 0,-5 13-1 0 0,-1-3-35 0 0,-1-2 0 0 0,-16 26 0 0 0,21-38 6 0 0,-7 12-12 0 0,-9 19 56 0 0,-3-1 0 0 0,-1-1-1 0 0,-1-1 1 0 0,-46 48 0 0 0,58-70-31 0 0,1 1 1 0 0,1 0-1 0 0,0 1 0 0 0,1 0 0 0 0,0 1 1 0 0,2 0-1 0 0,-1 0 0 0 0,-9 27 0 0 0,16-33-212 0 0,-1 0 0 0 0,2 0 0 0 0,-2 18-1 0 0,2 8-3194 0 0,1-31 2862 0 0,0 23-3185 0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1:01.124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1227 1548 1720 0 0,'-38'0'7999'0'0,"38"-4"-7875"0"0,0 3-116 0 0,0 0 0 0 0,1-1 0 0 0,-1 1 0 0 0,0 0 0 0 0,1 0 0 0 0,-1 0 0 0 0,0 0 0 0 0,1 0 0 0 0,0 0 0 0 0,-1 0 0 0 0,1 0 0 0 0,-1 0 0 0 0,1 0 0 0 0,0 0 0 0 0,0 0 0 0 0,0 0 0 0 0,-1 1 0 0 0,1-1 0 0 0,0 0 0 0 0,0 1 0 0 0,2-2 0 0 0,27-5 152 0 0,9-1-119 0 0,22-8 57 0 0,86-11-1 0 0,23 1 117 0 0,679-16 193 0 0,-551 42-389 0 0,-279 0-17 0 0,0 1 0 0 0,1 1 0 0 0,-1 0 0 0 0,0 1 0 0 0,0 1 0 0 0,27 10-1 0 0,-22-6 4 0 0,2-1 0 0 0,-1-2 0 0 0,35 4 0 0 0,332 5 24 0 0,-387-14-25 0 0,13 0-1 0 0,0 1 0 0 0,1 1-1 0 0,-1 0 1 0 0,34 10 0 0 0,-31-6 5 0 0,-1-2-1 0 0,1 0 1 0 0,27 0 0 0 0,351 2 77 0 0,-268-6-101 0 0,-129 0 18 0 0,0-1 0 0 0,1 1 0 0 0,-1-1 0 0 0,0 1 0 0 0,0-1 0 0 0,0 0 0 0 0,0 1 0 0 0,0-1 1 0 0,0 0-1 0 0,0-1 0 0 0,0 1 0 0 0,0 0 0 0 0,0 0 0 0 0,0-1 0 0 0,2-2 0 0 0,-2 2 17 0 0,0 0 0 0 0,0 0 0 0 0,0 1 0 0 0,1-1 0 0 0,-1 0 0 0 0,0 1 0 0 0,1 0 0 0 0,-1-1 0 0 0,1 1 0 0 0,0 0 0 0 0,-1 1 0 0 0,1-1 0 0 0,0 0 0 0 0,-1 1-1 0 0,1-1 1 0 0,3 1 0 0 0,-5 0 1 0 0,1 0-1 0 0,-1 0 0 0 0,0-1 0 0 0,0 1 1 0 0,0 0-1 0 0,1 0 0 0 0,-1-1 0 0 0,0 1 1 0 0,0-1-1 0 0,0 1 0 0 0,0-1 0 0 0,0 1 1 0 0,0-1-1 0 0,0 0 0 0 0,0 0 1 0 0,0 1-1 0 0,0-1 0 0 0,0 0 0 0 0,0 0 1 0 0,-1 0-1 0 0,1 0 0 0 0,0 0 0 0 0,0 0 1 0 0,-1 0-1 0 0,1 0 0 0 0,-1 0 0 0 0,1-1 1 0 0,-1 1-1 0 0,1-2 0 0 0,5-43 62 0 0,-2 13 47 0 0,9-44-131 0 0,6-117-1 0 0,-9 66 14 0 0,0-298-281 0 0,-11 292 263 0 0,1 129 6 0 0,0-1-1 0 0,0 1 1 0 0,0 0 0 0 0,-1-1 0 0 0,0 1-1 0 0,0 0 1 0 0,-1 0 0 0 0,0 0 0 0 0,0 0-1 0 0,0 0 1 0 0,0 0 0 0 0,-4-6 0 0 0,2 3-7 0 0,-1 1 0 0 0,2-2 0 0 0,-1 1 0 0 0,-2-10 0 0 0,-1-3-8 0 0,0 2 0 0 0,-2-1 0 0 0,-1 1 0 0 0,0 0 0 0 0,-1 1 0 0 0,-1 0 0 0 0,0 1 0 0 0,-2 0 0 0 0,-29-27 0 0 0,35 36 12 0 0,-1 1 1 0 0,0 1 0 0 0,0 0-1 0 0,0 0 1 0 0,-1 0 0 0 0,0 2-1 0 0,0-1 1 0 0,-1 1 0 0 0,1 0-1 0 0,-1 1 1 0 0,-21-3 0 0 0,-6 2 16 0 0,0 1 0 0 0,-43 3 0 0 0,40 0-24 0 0,26 0 7 0 0,-1 1 0 0 0,1 1-1 0 0,-1 0 1 0 0,1 1 0 0 0,0 0-1 0 0,-18 8 1 0 0,12-5-5 0 0,-1 0 0 0 0,-34 5-1 0 0,-161 8-44 0 0,84-9 92 0 0,-84 8-1 0 0,-40-14-14 0 0,144-6 0 0 0,-680 2-52 0 0,745 0 18 0 0,-1 3 0 0 0,-59 12 0 0 0,58-8 13 0 0,-89 4 0 0 0,-273 25-95 0 0,356-29 101 0 0,-207 31 68 0 0,-44 6-9 0 0,60-1-113 0 0,236-40 48 0 0,0-1-1 0 0,1 2 1 0 0,0-1 0 0 0,0 2-1 0 0,0-1 1 0 0,0 1 0 0 0,1 1-1 0 0,0 0 1 0 0,0 0 0 0 0,0 1-1 0 0,-14 14 1 0 0,6 0-9 0 0,1 1 0 0 0,1 0 0 0 0,1 1 0 0 0,0 1 0 0 0,2 0 0 0 0,1 1 0 0 0,1 0 0 0 0,2 1 0 0 0,0 0-1 0 0,1 0 1 0 0,-4 41 0 0 0,8-39 0 0 0,2 0 1 0 0,2 41-1 0 0,0-15 27 0 0,-3 32-25 0 0,0-30 17 0 0,3 0-1 0 0,7 60 1 0 0,31 119 1 0 0,53 320 112 0 0,-86-522-117 0 0,3 25 53 0 0,-2-19-15 0 0,11 45-1 0 0,-10-34-1245 0 0,-27-26-3874 0 0,18-23 4979 0 0,-1 0 0 0 0,1 0 0 0 0,-3 0 0 0 0,2 0-23 0 0,-1-1 0 0 0,1 0 0 0 0,0 0 0 0 0,0 0 1 0 0,0-1-1 0 0,0 1 0 0 0,0 0 0 0 0,-1-1 0 0 0,1 1 1 0 0,0-1-1 0 0,0 0 0 0 0,0 0 0 0 0,0 0 0 0 0,0 0 1 0 0,0 0-1 0 0,-1-2 0 0 0,-32-16-869 0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1:05.260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183 696 1652 0 0,'0'0'522'0'0,"-7"0"2"0"0,-19 0-22 0 0,26 0-494 0 0,-1 0 0 0 0,1 0 0 0 0,0 0 1 0 0,0 0-1 0 0,-1 0 0 0 0,1 0 0 0 0,0 0 1 0 0,0 0-1 0 0,0 0 0 0 0,-1 0 0 0 0,1 0 1 0 0,0 0-1 0 0,0 0 0 0 0,-1 0 0 0 0,1 0 1 0 0,0 0-1 0 0,0 0 0 0 0,0 0 1 0 0,-1 0-1 0 0,1 0 0 0 0,0-1 0 0 0,0 1 1 0 0,0 0-1 0 0,-1 0 0 0 0,1 0 0 0 0,0 0 1 0 0,0 0-1 0 0,0-1 0 0 0,0 1 0 0 0,-1 0 1 0 0,1 0-1 0 0,0 0 0 0 0,0 0 0 0 0,0-1 1 0 0,0 1-1 0 0,0 0 0 0 0,0 0 0 0 0,0-1 1 0 0,0 1-1 0 0,-1 0 0 0 0,1 0 0 0 0,0 0 1 0 0,0-1-1 0 0,0 1 0 0 0,0 0 0 0 0,0 0 1 0 0,0-1-1 0 0,0 1 0 0 0,0 0 1 0 0,0 0-1 0 0,1 0 0 0 0,-1-1 0 0 0,0 1 1 0 0,0 0-1 0 0,0 0 0 0 0,0-1 0 0 0,0-29 394 0 0,0 29-387 0 0,0 0 1 0 0,0 0-1 0 0,0 1 1 0 0,0-1-1 0 0,0 0 1 0 0,0 0-1 0 0,-1 1 1 0 0,1-1-1 0 0,0 0 1 0 0,0 1-1 0 0,-1-1 1 0 0,1 0-1 0 0,-1 1 1 0 0,1-1-1 0 0,0 0 1 0 0,-1 1 0 0 0,1-1-1 0 0,-1 1 1 0 0,1-1-1 0 0,-1 1 1 0 0,0-1-1 0 0,1 1 1 0 0,-1-1-1 0 0,0 1 1 0 0,1-1-1 0 0,-1 1 1 0 0,0 0-1 0 0,0-1 1 0 0,-49-38 408 0 0,11 15 1121 0 0,-2-5 275 0 0,45 31-1778 0 0,1 0-1 0 0,0-1 1 0 0,0 1-1 0 0,0-1 0 0 0,0 0 1 0 0,1 0-1 0 0,-1 0 0 0 0,0-1 1 0 0,8 0-1 0 0,-2 1 19 0 0,41 2 130 0 0,57-4 0 0 0,-34-1-133 0 0,-57 2-45 0 0,0-1 1 0 0,-1 0-1 0 0,1-2 0 0 0,-1 0 0 0 0,25-8 0 0 0,-25 6 5 0 0,0 1-1 0 0,0 0 0 0 0,1 2 1 0 0,30-2-1 0 0,318 4 259 0 0,-336 0-266 0 0,-1 1 1 0 0,1 2 0 0 0,-1 1 0 0 0,30 8 0 0 0,57 10 27 0 0,126 18 37 0 0,-84-12-13 0 0,-98-18-34 0 0,43 7 15 0 0,187 8 1 0 0,-1-23 193 0 0,-263-2-236 0 0,0-1-1 0 0,-1-1 1 0 0,1-2 0 0 0,41-10-1 0 0,60-12 15 0 0,488-44 223 0 0,453-39-77 0 0,-690 56-149 0 0,-292 38 6 0 0,83-24 0 0 0,95-16 6 0 0,-128 32 23 0 0,141-35-12 0 0,321-55 124 0 0,-398 82-105 0 0,328-38 144 0 0,-222 65-163 0 0,-166 6 8 0 0,102-2-26 0 0,-207 0-21 0 0,-1 2 0 0 0,0 1 0 0 0,51 12 0 0 0,56 8 21 0 0,-56-15-47 0 0,-14-2 38 0 0,0 2 0 0 0,89 24 0 0 0,24 15-19 0 0,-161-38 104 0 0,-19-7-63 0 0,-1-1 0 0 0,1 1 0 0 0,0-1 0 0 0,0 0 0 0 0,0 0 0 0 0,0 0 0 0 0,5 0 0 0 0,-9-1-45 0 0,0 1 0 0 0,0-1-1 0 0,1 0 1 0 0,-1 0-1 0 0,0 0 1 0 0,0 0-1 0 0,0 1 1 0 0,0-1 0 0 0,1 0-1 0 0,-1 0 1 0 0,0 1-1 0 0,0-1 1 0 0,0 0-1 0 0,0 0 1 0 0,0 1 0 0 0,0-1-1 0 0,0 0 1 0 0,0 0-1 0 0,1 1 1 0 0,-1-1 0 0 0,0 0-1 0 0,0 0 1 0 0,0 1-1 0 0,0-1 1 0 0,-1 0-1 0 0,1 1 1 0 0,0-1 0 0 0,0 0-1 0 0,0 0 1 0 0,0 1-1 0 0,0-1 1 0 0,0 0-1 0 0,0 0 1 0 0,0 0 0 0 0,0 1-1 0 0,-1-1 1 0 0,1 0-1 0 0,0 0 1 0 0,0 1-1 0 0,0-1 1 0 0,0 0 0 0 0,-1 0-1 0 0,1 0 1 0 0,0 0-1 0 0,0 1 1 0 0,-1-1 0 0 0,1 0-1 0 0,-15 21-543 0 0,7-13 192 0 0,0 0 1 0 0,-1-1-1 0 0,0 0 1 0 0,-1 0-1 0 0,1-1 1 0 0,-1 0-1 0 0,0 0 0 0 0,-1-1 1 0 0,0-1-1 0 0,1 0 1 0 0,-1 0-1 0 0,0-1 1 0 0,-1 0-1 0 0,1-1 1 0 0,0 0-1 0 0,-1-1 1 0 0,-13-1-1 0 0,-21 0-804 0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1:06.280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0 264 2104 0 0,'0'0'2892'0'0,"11"-4"-2451"0"0,176-58 1626 0 0,-150 53-1748 0 0,0 3 0 0 0,1 1-1 0 0,0 1 1 0 0,70 4 0 0 0,-66 0-198 0 0,-31 0-85 0 0,1 0 1 0 0,-1 1-1 0 0,1 1 0 0 0,-1-1 1 0 0,0 2-1 0 0,1 0 0 0 0,-1 0 1 0 0,13 6-1 0 0,-8-3 6 0 0,-1 0 0 0 0,1-2 0 0 0,0 1 0 0 0,24 1 0 0 0,388 24 564 0 0,-176-30-221 0 0,-197-1-334 0 0,-1-3 0 0 0,100-20-1 0 0,-82 10-24 0 0,413-47 214 0 0,-354 48-201 0 0,1265-103 233 0 0,-729 105 29 0 0,-500 12 136 0 0,-164-1-356 0 0,3 1 7 0 0,0 0 0 0 0,-1 0 0 0 0,1 1 0 0 0,-1 0 0 0 0,1 0 0 0 0,6 4 0 0 0,-9-5-148 0 0,-2-1 63 0 0,0 0-1 0 0,0 0 0 0 0,0 0 1 0 0,0 0-1 0 0,0 0 0 0 0,0 0 1 0 0,0 0-1 0 0,0-1 1 0 0,0 1-1 0 0,0 0 0 0 0,0-1 1 0 0,0 1-1 0 0,0 0 0 0 0,-1-1 1 0 0,1 1-1 0 0,0-1 1 0 0,0 1-1 0 0,0-1 0 0 0,0 0 1 0 0,-1 1-1 0 0,1-1 1 0 0,0 0-1 0 0,-1 0 0 0 0,1 1 1 0 0,0-1-1 0 0,-1 0 0 0 0,1 0 1 0 0,-1 0-1 0 0,0 0 1 0 0,1 0-1 0 0,0-1 0 0 0,1-2-73 0 0,-1 3 45 0 0,-1 1 1 0 0,0 0-1 0 0,0-1 0 0 0,1 1 1 0 0,-1 0-1 0 0,0 0 0 0 0,1-1 1 0 0,-1 1-1 0 0,0 0 0 0 0,1 0 1 0 0,-1 0-1 0 0,0-1 0 0 0,1 1 1 0 0,-1 0-1 0 0,0 0 0 0 0,1 0 1 0 0,-1 0-1 0 0,1 0 0 0 0,-1 0 1 0 0,0 0-1 0 0,1 0 1 0 0,-1 0-1 0 0,1 0 0 0 0,-1 0 1 0 0,0 0-1 0 0,1 0 0 0 0,-1 0 1 0 0,1 0-1 0 0,-1 0 0 0 0,0 0 1 0 0,1 0-1 0 0,-1 1 0 0 0,1-1 1 0 0,-1 0-1 0 0,12 15-734 0 0,1 19-2923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21:29.237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15 638 1768 0 0,'-5'23'1030'0'0,"-4"29"2147"0"0,26-75-1506 0 0,146-264-172 0 0,-126 220-1297 0 0,-14 29-16 0 0,37-44-1 0 0,17-29 106 0 0,-18 15 11 0 0,-59 95-298 0 0,0 1 0 0 0,0 0-1 0 0,0-1 1 0 0,1 1 0 0 0,-1-1 0 0 0,0 1-1 0 0,0 0 1 0 0,0-1 0 0 0,0 1 0 0 0,1 0 0 0 0,-1-1-1 0 0,0 1 1 0 0,0 0 0 0 0,0-1 0 0 0,1 1-1 0 0,-1 0 1 0 0,0 0 0 0 0,1-1 0 0 0,-1 1 0 0 0,0 0-1 0 0,1 0 1 0 0,-1 0 0 0 0,0-1 0 0 0,1 1-1 0 0,-1 0 1 0 0,0 0 0 0 0,1 0 0 0 0,-1 0 0 0 0,1 0-1 0 0,-1 0 1 0 0,0 0 0 0 0,1-1 0 0 0,-1 1-1 0 0,1 1 1 0 0,2 12 46 0 0,-5 24-36 0 0,-2 4 18 0 0,3-31-43 0 0,0 0 0 0 0,0 0 1 0 0,-1 0-1 0 0,0-1 1 0 0,-4 12-1 0 0,-166 422-408 0 0,132-367 332 0 0,27-54-2 0 0,1 0 0 0 0,1 1-1 0 0,1 0 1 0 0,-10 35 0 0 0,20-58 83 0 0,0 0 1 0 0,0 0-1 0 0,0 0 1 0 0,0 1-1 0 0,0-1 1 0 0,0 0-1 0 0,0 0 0 0 0,0 0 1 0 0,0 1-1 0 0,0-1 1 0 0,0 0-1 0 0,0 0 1 0 0,0 0-1 0 0,0 1 1 0 0,0-1-1 0 0,0 0 0 0 0,0 0 1 0 0,0 0-1 0 0,0 1 1 0 0,0-1-1 0 0,0 0 1 0 0,0 0-1 0 0,0 0 1 0 0,0 1-1 0 0,0-1 0 0 0,0 0 1 0 0,0 0-1 0 0,1 0 1 0 0,-1 0-1 0 0,0 1 1 0 0,0-1-1 0 0,0 0 1 0 0,0 0-1 0 0,1 0 0 0 0,-1 0 1 0 0,0 0-1 0 0,0 0 1 0 0,0 0-1 0 0,0 1 1 0 0,1-1-1 0 0,-1 0 1 0 0,0 0-1 0 0,0 0 0 0 0,0 0 1 0 0,1 0-1 0 0,-1 0 1 0 0,13-4-110 0 0,11-13 16 0 0,-6 0 59 0 0,-6 6 108 0 0,-1-1 0 0 0,18-24 0 0 0,-25 32-3 0 0,0 0-1 0 0,0 0 0 0 0,1 0 1 0 0,-1 1-1 0 0,1 0 1 0 0,0-1-1 0 0,0 1 1 0 0,1 1-1 0 0,-1-1 1 0 0,0 1-1 0 0,1 0 0 0 0,-1 0 1 0 0,1 1-1 0 0,0 0 1 0 0,0 0-1 0 0,7-1 1 0 0,-11 2 240 0 0,5-1-244 0 0,0 0 0 0 0,0 1 0 0 0,0-1 0 0 0,0 1 0 0 0,0 1 0 0 0,11 1-1 0 0,-11-1-40 0 0,1 0-1 0 0,-1 0 1 0 0,1-1-1 0 0,-1 0 1 0 0,0 0-1 0 0,1-1 0 0 0,-1 0 1 0 0,0-1-1 0 0,15-3 1 0 0,16-14-194 0 0,0-1-1 0 0,-2-1 1 0 0,0-2 0 0 0,60-51 0 0 0,-87 64-159 0 0,0 1 0 0 0,-1-1 0 0 0,8-13-1 0 0,18-20-1618 0 0,-20 30 1369 0 0,-10 10 308 0 0,0-1 0 0 0,0 1 0 0 0,-1-1 0 0 0,1 0 0 0 0,-1 0 0 0 0,0 0 0 0 0,0 0 0 0 0,0-1 0 0 0,-1 1 0 0 0,4-9 0 0 0,-2 2-867 0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1:20.086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3190 6071 1964 0 0,'0'-44'4689'0'0,"-4"30"-4221"0"0,-14-46-64 0 0,17 58-363 0 0,0 1 1 0 0,0-1-1 0 0,0 0 0 0 0,-1 0 0 0 0,1 0 0 0 0,0 1 0 0 0,-1-1 0 0 0,1 0 0 0 0,-1 1 0 0 0,1-1 0 0 0,-1 1 0 0 0,0 0 0 0 0,1 0 0 0 0,-1-1 0 0 0,0 1 1 0 0,0 0-1 0 0,0 1 0 0 0,0-1 0 0 0,0 0 0 0 0,0 0 0 0 0,0 1 0 0 0,0-1 0 0 0,-1 1 0 0 0,-1 0 0 0 0,-4-2 146 0 0,-3 0 60 0 0,0 0-1 0 0,1 1 1 0 0,-1 0 0 0 0,-20 2 0 0 0,10-1-251 0 0,13 1 20 0 0,0-1-1 0 0,0 1 1 0 0,0 0-1 0 0,0 1 1 0 0,1-1 0 0 0,-1 2-1 0 0,0-1 1 0 0,1 1 0 0 0,0 0-1 0 0,-10 6 1 0 0,8-4 0 0 0,-1-1 1 0 0,0 0 0 0 0,0 0-1 0 0,0 0 1 0 0,-20 2-1 0 0,-196 42 352 0 0,150-28-259 0 0,-1-4-1 0 0,-1-3 0 0 0,-109 4 1 0 0,145-16-7 0 0,20 0-58 0 0,0 0 0 0 0,0-2 1 0 0,-43-7-1 0 0,-98-37 170 0 0,121 30-125 0 0,1-2-1 0 0,1-1 1 0 0,0-2-1 0 0,-48-34 1 0 0,-137-114 203 0 0,17 12 61 0 0,162 129-341 0 0,-1 3-1 0 0,-1 1 1 0 0,-67-20-1 0 0,53 19-4 0 0,26 11 5 0 0,-6-2 40 0 0,0-2 0 0 0,1-1-1 0 0,1-2 1 0 0,-66-45 0 0 0,62 31-10 0 0,1-2 1 0 0,2-2 0 0 0,2-2-1 0 0,1-1 1 0 0,-40-59 0 0 0,63 76-29 0 0,2 0 0 0 0,0-1 0 0 0,2 0 1 0 0,1-1-1 0 0,-11-44 0 0 0,-17-137 40 0 0,25 87-36 0 0,-11-64-14 0 0,-23-163 49 0 0,32 259-53 0 0,-6-20 16 0 0,6-1 0 0 0,-3-125 0 0 0,18 206-15 0 0,-1 7-7 0 0,1-1 0 0 0,1 1 0 0 0,7-34 0 0 0,34-115 1 0 0,0 7 8 0 0,-30 112-6 0 0,101-357-11 0 0,133-227-100 0 0,-138 412 47 0 0,-57 124 69 0 0,28-39-38 0 0,-53 95 68 0 0,36-48-34 0 0,104-120 0 0 0,-138 177 28 0 0,44-44-26 0 0,4 3-1 0 0,134-103 1 0 0,-174 149 26 0 0,33-23-25 0 0,139-80 0 0 0,88-20 15 0 0,-268 138-13 0 0,341-144-133 0 0,-319 138 114 0 0,26-5 8 0 0,1 4 1 0 0,130-21 0 0 0,-204 42 7 0 0,92-12 5 0 0,138 1 0 0 0,-185 10-18 0 0,187-1-126 0 0,-216 3 135 0 0,-1 1 0 0 0,0 0-1 0 0,1 1 1 0 0,-1 1 0 0 0,0 1 0 0 0,20 8 0 0 0,-10-3 0 0 0,-2-2 10 0 0,89 27-22 0 0,-1 5 0 0 0,112 58 1 0 0,-112-38 30 0 0,-3 5 0 0 0,-2 5 0 0 0,192 163 0 0 0,-250-188 12 0 0,-16-16 2 0 0,55 62 0 0 0,73 124 2 0 0,-79-98-31 0 0,-43-59 26 0 0,-2 2 0 0 0,54 119 1 0 0,34 143 102 0 0,-100-245-110 0 0,-4 1 0 0 0,22 131 0 0 0,-37-151-9 0 0,29 303 66 0 0,-26 368 144 0 0,-11-678-215 0 0,-5 125-8 0 0,-30 128 85 0 0,4-84-38 0 0,-9-2 1 0 0,-84 260 0 0 0,81-362-30 0 0,-4-3 0 0 0,-77 133 1 0 0,59-133 9 0 0,-4-3 0 0 0,-89 107 0 0 0,-192 181-39 0 0,228-278 35 0 0,-6-6 1 0 0,-5-5-1 0 0,-196 123 1 0 0,169-133 170 0 0,-289 128 1 0 0,405-207-154 0 0,-43 17 57 0 0,73-31-78 0 0,0 0 1 0 0,1 1-1 0 0,-19 12 1 0 0,-9 5 72 0 0,-32 9 123 0 0,66-30-188 0 0,1 0 1 0 0,-1 0 0 0 0,1 0-1 0 0,0 1 1 0 0,0 0 0 0 0,-10 10-1 0 0,16-14-25 0 0,0 0 0 0 0,0 1 0 0 0,0-1 0 0 0,-1 0 0 0 0,1 0-1 0 0,0 1 1 0 0,0-1 0 0 0,-1 0 0 0 0,1 0 0 0 0,0 0 0 0 0,0 1-1 0 0,-1-1 1 0 0,1 0 0 0 0,0 0 0 0 0,0 0 0 0 0,-1 0 0 0 0,1 0-1 0 0,0 0 1 0 0,-1 0 0 0 0,1 0 0 0 0,0 0 0 0 0,-1 1 0 0 0,1-1-1 0 0,0 0 1 0 0,0 0 0 0 0,-1-1 0 0 0,1 1 0 0 0,0 0 0 0 0,-1 0 0 0 0,1 0-1 0 0,0 0 1 0 0,-1 0 0 0 0,1 0 0 0 0,0 0 0 0 0,0 0 0 0 0,-1-1-1 0 0,1 1 1 0 0,0 0 0 0 0,0 0 0 0 0,-1 0 0 0 0,1-1 0 0 0,0 1-1 0 0,0 0 1 0 0,0 0 0 0 0,-1 0 0 0 0,1-1 0 0 0,0 1 0 0 0,0 0-1 0 0,0 0 1 0 0,0-1 0 0 0,-1 0 0 0 0,0-9 26 0 0,-3 10 14 0 0,2-5-149 0 0,0 8 75 0 0,4-9 49 0 0,-2 6-14 0 0,0 0-1 0 0,0 1 1 0 0,0-1 0 0 0,0 0 0 0 0,0 1-1 0 0,0-1 1 0 0,0 0 0 0 0,0 1-1 0 0,0-1 1 0 0,0 1 0 0 0,0-1-1 0 0,0 0 1 0 0,0 1 0 0 0,0-1-1 0 0,1 0 1 0 0,-1 1 0 0 0,0-1 0 0 0,0 0-1 0 0,0 0 1 0 0,1 1 0 0 0,-1-1-1 0 0,0 0 1 0 0,0 0 0 0 0,1 1-1 0 0,-1-1 1 0 0,0 0 0 0 0,1 0-1 0 0,-1 0 1 0 0,0 1 0 0 0,1-1 0 0 0,-1 0-1 0 0,0 0 1 0 0,1 0 0 0 0,-1 0-1 0 0,0 0 1 0 0,1 0 0 0 0,-1 0-1 0 0,0 0 1 0 0,1 0 0 0 0,-1 0 0 0 0,1 0-1 0 0,-1 0 1 0 0,0 0 0 0 0,1 0-1 0 0,-1 0 1 0 0,0 0 0 0 0,1 0-1 0 0,-1 0 1 0 0,0 0 0 0 0,1-1-1 0 0,-1 1 1 0 0,0 0 0 0 0,1 0 0 0 0,-1 0-1 0 0,0-1 1 0 0,0 1 0 0 0,1 0-1 0 0,-1 0 1 0 0,0-1 0 0 0,1 1-1 0 0,-1 0-1 0 0,0 0 0 0 0,0-1-1 0 0,0 1 1 0 0,0 0 0 0 0,0 0 0 0 0,0 0-1 0 0,0 0 1 0 0,0 0 0 0 0,0 0-1 0 0,0 0 1 0 0,1 0 0 0 0,-1 0-1 0 0,0 0 1 0 0,0 0 0 0 0,0 0-1 0 0,0 0 1 0 0,0 0 0 0 0,0 0-1 0 0,0 0 1 0 0,0 0 0 0 0,0 0 0 0 0,0 0-1 0 0,1 0 1 0 0,-1 0 0 0 0,0 0-1 0 0,0 0 1 0 0,0 0 0 0 0,0 0-1 0 0,0 0 1 0 0,0 0 0 0 0,0 0-1 0 0,0 0 1 0 0,0 0 0 0 0,0 0-1 0 0,0 0 1 0 0,0 1 0 0 0,1-1 0 0 0,-1 0-1 0 0,0 0 1 0 0,0 0 0 0 0,0 0-1 0 0,0 0 1 0 0,0 0 0 0 0,0 0-1 0 0,0 0 1 0 0,0 0 0 0 0,0 0-1 0 0,0 0 1 0 0,0 0 0 0 0,0 1 0 0 0,0-1-1 0 0,0 0 1 0 0,0 0 0 0 0,0 0-1 0 0,0 0 1 0 0,0 0-2 0 0,0 0 1 0 0,0 0-1 0 0,0 0 1 0 0,0 0-1 0 0,-1 0 0 0 0,1 0 1 0 0,0 0-1 0 0,0 0 1 0 0,0 0-1 0 0,0 0 1 0 0,0 0-1 0 0,0 0 0 0 0,0 0 1 0 0,0-1-1 0 0,0 1 1 0 0,0 0-1 0 0,0 0 0 0 0,0 0 1 0 0,0 0-1 0 0,0 0 1 0 0,-1 0-1 0 0,1 0 0 0 0,0 0 1 0 0,0 0-1 0 0,0 0 1 0 0,0 0-1 0 0,0-1 1 0 0,0 1-1 0 0,0 0 0 0 0,0 0 1 0 0,0 0-1 0 0,0 0 1 0 0,0 0-1 0 0,0 0-6 0 0,0-1 49 0 0,4-4-118 0 0,-6 8 45 0 0,2-2 19 0 0,0-1 13 0 0,0 0 0 0 0,0 0 0 0 0,0 1 0 0 0,0-1 0 0 0,0 0 0 0 0,0 0 0 0 0,0 0 0 0 0,0 0-1 0 0,0 1 1 0 0,0-1 0 0 0,0 0 0 0 0,0 0 0 0 0,0 0 0 0 0,0 0 0 0 0,0 0 0 0 0,0 1 0 0 0,0-1 0 0 0,0 0 0 0 0,0 0 0 0 0,0 0 0 0 0,0 0 0 0 0,-1 0 0 0 0,1 0 0 0 0,0 1 0 0 0,0-1 0 0 0,0 0 0 0 0,0 0 0 0 0,0 0 0 0 0,0 0 0 0 0,-1 0 0 0 0,1 0 0 0 0,0 0 0 0 0,0 0 0 0 0,0 0 0 0 0,0 0 0 0 0,0 0 0 0 0,-1 0 0 0 0,1 0 0 0 0,0 0 0 0 0,0 0 0 0 0,0 0 0 0 0,0 0 0 0 0,0 0 0 0 0,-1 0 0 0 0,1 0 0 0 0,0 0 0 0 0,0 0-1 0 0,0 0 1 0 0,0 0 0 0 0,-1 0 0 0 0,1 0 0 0 0,0 0 0 0 0,-1 0 5 0 0,-5 2-324 0 0,28 7-1239 0 0,-19-6 1265 0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1:22.829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81 1 1944 0 0,'0'0'556'0'0,"-40"0"7164"0"0,40 7-8264 0 0,0 13 644 0 0,-40-4-7880 0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1:23.715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1 140 1080 0 0,'7'0'485'0'0,"26"0"3388"0"0,-27 0-3578 0 0,23 0 1067 0 0,-29-7-1224 0 0,0-29 2068 0 0,2 21-2169 0 0,6-46-35 0 0,-9 42-208 0 0,0 19 198 0 0,1 0 0 0 0,0 0 1 0 0,0-1-1 0 0,-1 1 0 0 0,1 0 0 0 0,0 0 0 0 0,0 0 0 0 0,-1 0 0 0 0,1 0 0 0 0,0 0 0 0 0,-1-1 0 0 0,1 1 0 0 0,0 0 1 0 0,0 0-1 0 0,-1 0 0 0 0,1 0 0 0 0,0 0 0 0 0,-1 0 0 0 0,1 0 0 0 0,0 0 0 0 0,-1 0 0 0 0,1 0 0 0 0,0 0 1 0 0,-1 1-1 0 0,1-1 0 0 0,0 0 0 0 0,0 0 0 0 0,-1 0 0 0 0,1 1 0 0 0,-13 10-561 0 0,13-11 503 0 0,-1 21-3532 0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1:24.553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8 304 2040 0 0,'-8'-9'3673'0'0,"9"9"-3601"0"0,3-20 1165 0 0,6 8-1100 0 0,0 0 0 0 0,1 0 0 0 0,1 1 0 0 0,0 1 0 0 0,0 0 0 0 0,24-14 0 0 0,-11 6-27 0 0,17-10 49 0 0,2 2 0 0 0,1 3-1 0 0,0 1 1 0 0,78-25-1 0 0,-106 42-126 0 0,0 1 0 0 0,0 1 0 0 0,1 0 0 0 0,-1 1 0 0 0,26 1-1 0 0,-41 1-46 0 0,3-1 63 0 0,-4 1-45 0 0,-1 0 0 0 0,1-1 0 0 0,0 1 0 0 0,0 0 0 0 0,-1 0 0 0 0,1 0 0 0 0,0 0 0 0 0,-1 0 0 0 0,1 0 0 0 0,0 0 0 0 0,0 0 0 0 0,-1 0 0 0 0,1 1 0 0 0,0-1 0 0 0,-1 0 0 0 0,1 0 0 0 0,0 1 0 0 0,-1-1 0 0 0,1 0 0 0 0,0 1 0 0 0,-1-1 0 0 0,1 0 0 0 0,-1 1 0 0 0,1-1 0 0 0,-1 1 0 0 0,1-1 0 0 0,-1 1 0 0 0,1 0 0 0 0,0 0 0 0 0,5 4 1 0 0,-3-2-2 0 0,0-1 1 0 0,0 1 0 0 0,0 0 0 0 0,-1-1 0 0 0,1 1-1 0 0,-1 1 1 0 0,1-1 0 0 0,-1 0 0 0 0,0 0 0 0 0,-1 1 0 0 0,1-1-1 0 0,2 8 1 0 0,53 167 247 0 0,-11-58-188 0 0,-26-56-11 0 0,-16-50-59 0 0,0 0 9 0 0,-1 0-1 0 0,-1 1 1 0 0,0-1 0 0 0,0 31-1 0 0,-7-32-3 0 0,-4 2-4 0 0,-2 4-7 0 0,0 0 0 0 0,-1-1 0 0 0,-1 0 0 0 0,-24 25 0 0 0,-115 82 20 0 0,126-107-15 0 0,-2 0-1 0 0,0-2 1 0 0,-60 24-1 0 0,65-32 7 0 0,10-2 38 0 0,-1 0 0 0 0,1-2-1 0 0,-1 0 1 0 0,-1 0 0 0 0,1-2 0 0 0,-19 3 0 0 0,31-5 120 0 0,-4-7-108 0 0,-21-24-26 0 0,25 29-26 0 0,1-1 1 0 0,-1-1 0 0 0,1 1-1 0 0,0 0 1 0 0,0 0 0 0 0,0 0-1 0 0,1-1 1 0 0,-1 1 0 0 0,1 0-1 0 0,-1-1 1 0 0,1 1 0 0 0,0 0-1 0 0,1-1 1 0 0,-1 1 0 0 0,0 0-1 0 0,1 0 1 0 0,0-1 0 0 0,0 1-1 0 0,0 0 1 0 0,2-5 0 0 0,1-5-14 0 0,5-25-37 0 0,23-54-1 0 0,-13 41-56 0 0,-3 0 0 0 0,-1 0-1 0 0,12-93 1 0 0,-20 113 79 0 0,-5 22-73 0 0,0 1 1 0 0,0-1 0 0 0,0-17 0 0 0,0 19-457 0 0,0 1 0 0 0,0-1 0 0 0,0 1 0 0 0,1 0 0 0 0,0 0 0 0 0,0 0-1 0 0,0 0 1 0 0,1 0 0 0 0,6-7 0 0 0,-2 2-510 0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1:24.941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1 360 2160 0 0,'3'0'247'0'0,"0"-1"1"0"0,0 0-1 0 0,1 0 0 0 0,-1 0 0 0 0,0 0 0 0 0,0 0 1 0 0,0-1-1 0 0,0 1 0 0 0,0-1 0 0 0,0 0 1 0 0,3-2-1 0 0,29-26 229 0 0,-30 25-350 0 0,55-56 577 0 0,-40 39-393 0 0,2 0 0 0 0,43-34 1 0 0,-1 7 14 0 0,-46 34-306 0 0,0 0-1 0 0,2 1 0 0 0,-1 1 1 0 0,29-14-1 0 0,-33 23-242 0 0,-14 4 125 0 0,1 0 1 0 0,-1-1-1 0 0,1 1 0 0 0,-1-1 1 0 0,1 1-1 0 0,-1-1 1 0 0,0 1-1 0 0,1-1 1 0 0,-1 0-1 0 0,0 1 1 0 0,0-1-1 0 0,3-2 1 0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1:25.408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7 584 1896 0 0,'-1'1'219'0'0,"0"1"-1"0"0,0 0 1 0 0,1-1-1 0 0,-1 1 1 0 0,0 0 0 0 0,1-1-1 0 0,-1 1 1 0 0,1 0-1 0 0,0 0 1 0 0,-1 0-1 0 0,1-1 1 0 0,6 7 1382 0 0,7-15-1002 0 0,30-27 195 0 0,73-76-1 0 0,-95 89-592 0 0,17-15 41 0 0,-24 25-262 0 0,-1-1-1 0 0,0-1 1 0 0,-1 0 0 0 0,-1-1-1 0 0,0-1 1 0 0,15-24 0 0 0,-23 33 6 0 0,0 0 1 0 0,-1-1-1 0 0,0 1 0 0 0,0 0 1 0 0,0-1-1 0 0,-1 1 1 0 0,0-1-1 0 0,0 1 0 0 0,0-10 1 0 0,-1 13-23 0 0,-1 1 34 0 0,1 1 0 0 0,0-1 1 0 0,-1 0-1 0 0,1 0 0 0 0,0 0 1 0 0,0 1-1 0 0,0-1 0 0 0,0 0 1 0 0,0 0-1 0 0,1-3 0 0 0,0 1 3 0 0,0-13 24 0 0,-1 12 7 0 0,1-1-1 0 0,-1 1 1 0 0,0 0-1 0 0,0 0 1 0 0,0 0-1 0 0,-1 0 1 0 0,0 0-1 0 0,0 0 1 0 0,-3-9-1 0 0,-43-88 655 0 0,45 98-417 0 0,2 9-91 0 0,6 25-20 0 0,13 36-109 0 0,-1-16-27 0 0,-3 1 0 0 0,-2 1 0 0 0,8 66 0 0 0,-11-30-27 0 0,-3 100 1 0 0,-7-175 1 0 0,-1 0 1 0 0,-1 0 0 0 0,0 0-1 0 0,-1 0 1 0 0,0 0 0 0 0,-1-1 0 0 0,-10 22-1 0 0,3-6 2 0 0,-36 115 18 0 0,-38 87 25 0 0,81-218-3 0 0,-1 0 0 0 0,2 1 1 0 0,0 0-1 0 0,0 0 0 0 0,1 0 1 0 0,1 0-1 0 0,0 0 0 0 0,1 13 0 0 0,6-15-2 0 0,19 16-15 0 0,-23-26-22 0 0,0 1 0 0 0,0-1 0 0 0,0 1 0 0 0,0-1 0 0 0,0 0-1 0 0,0 0 1 0 0,0 1 0 0 0,1-2 0 0 0,-1 1 0 0 0,0 0 0 0 0,1 0 0 0 0,-1-1 0 0 0,1 1 0 0 0,-1-1 0 0 0,1 0 0 0 0,-1 0-1 0 0,1 0 1 0 0,-1 0 0 0 0,1 0 0 0 0,2-1 0 0 0,0 0 11 0 0,1 0-1 0 0,-1-1 1 0 0,0 0-1 0 0,0 1 1 0 0,0-2-1 0 0,0 1 0 0 0,9-6 1 0 0,-3 0-3 0 0,-1 0 0 0 0,1-1 0 0 0,-1 0 0 0 0,-1-1 0 0 0,0 0 1 0 0,0-1-1 0 0,-1 0 0 0 0,-1 0 0 0 0,1 0 0 0 0,-2-1 0 0 0,0 0 0 0 0,0-1 0 0 0,-1 1 0 0 0,3-14 0 0 0,-7 23 22 0 0,-1-2 35 0 0,0-60-46 0 0,-6 51-35 0 0,3 9-13 0 0,-18-30 83 0 0,19 32-88 0 0,0 1-1 0 0,0-1 1 0 0,0 1 0 0 0,0 0 0 0 0,0 0-1 0 0,-1 0 1 0 0,1 0 0 0 0,-1 0 0 0 0,1 0-1 0 0,-1 1 1 0 0,0-1 0 0 0,-5-1 0 0 0,6 3-106 0 0,-1 0 0 0 0,1 1 0 0 0,0-1 0 0 0,-1 1 0 0 0,1 0 0 0 0,0-1 0 0 0,0 1 0 0 0,0 0 0 0 0,0 1 0 0 0,-1-1 1 0 0,1 0-1 0 0,1 0 0 0 0,-1 1 0 0 0,0-1 0 0 0,0 1 0 0 0,1 0 0 0 0,-1 0 0 0 0,-1 2 0 0 0,-19 14-2799 0 0,10-13 1728 0 0,5 0 84 0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1:26.305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1905 2045 2308 0 0,'-26'16'1525'0'0,"-46"20"0"0"0,25-14-1014 0 0,8-2-114 0 0,-263 128 1664 0 0,210-108-1548 0 0,-131 38 0 0 0,154-58-334 0 0,0-4 0 0 0,-1-3 0 0 0,-1-3 0 0 0,-92 2 0 0 0,123-10-29 0 0,30-2-123 0 0,0 1 1 0 0,0-1-1 0 0,0-1 0 0 0,1 1 1 0 0,-1-2-1 0 0,0 1 1 0 0,-13-5-1 0 0,-114-49 156 0 0,105 42-132 0 0,1-1 0 0 0,1-1 0 0 0,0-2 0 0 0,2-1 0 0 0,0-1 0 0 0,0-1 0 0 0,2-2 0 0 0,1 0 0 0 0,-32-38 0 0 0,48 48-42 0 0,0-1-1 0 0,1 0 1 0 0,1 0 0 0 0,1-1-1 0 0,-1 0 1 0 0,2 0-1 0 0,0 0 1 0 0,1-1-1 0 0,0 0 1 0 0,-2-23 0 0 0,1-17 36 0 0,3-85 1 0 0,3 85-8 0 0,-2 24-29 0 0,0 12-9 0 0,1 0-1 0 0,1 0 1 0 0,1 0 0 0 0,4-20 0 0 0,42-162-35 0 0,-24 88-57 0 0,4 2 1 0 0,50-126-1 0 0,-47 165 75 0 0,4 2-1 0 0,2 1 1 0 0,4 1-1 0 0,3 3 1 0 0,2 1-1 0 0,70-73 1 0 0,-75 94-1 0 0,2 2 0 0 0,2 2 1 0 0,1 1-1 0 0,2 3 0 0 0,1 2 1 0 0,2 2-1 0 0,1 3 0 0 0,1 1 1 0 0,64-21-1 0 0,-66 34 15 0 0,-1 2 0 0 0,2 2-1 0 0,-1 2 1 0 0,1 2 0 0 0,88 3 0 0 0,-110 4 7 0 0,1 2 1 0 0,-2 1 0 0 0,1 1 0 0 0,40 13 0 0 0,-54-14-7 0 0,35 9-1 0 0,-1 3-1 0 0,-1 2 0 0 0,-1 2 1 0 0,0 2-1 0 0,-2 3 0 0 0,0 1 0 0 0,-2 2 1 0 0,-1 2-1 0 0,-2 2 0 0 0,59 58 1 0 0,-68-55 25 0 0,-2 1 0 0 0,40 64 0 0 0,-55-76-21 0 0,-1 0 0 0 0,-2 1 0 0 0,0 1-1 0 0,-2 0 1 0 0,0 0 0 0 0,-2 1 0 0 0,-1 0 0 0 0,-2 1 0 0 0,0-1 0 0 0,-2 1 0 0 0,0 31 0 0 0,-3-41 4 0 0,-2 0 0 0 0,0-1 0 0 0,-1 1 0 0 0,0-1 0 0 0,-8 19 0 0 0,3-5-7 0 0,-58 180 105 0 0,44-148-87 0 0,-16 31 181 0 0,-79 144-1 0 0,54-118-21 0 0,-4-11 586 0 0,62-98-582 0 0,5-11-166 0 0,0 1 0 0 0,0-1 0 0 0,-1 1 1 0 0,1-1-1 0 0,0 1 0 0 0,0-1 0 0 0,0 1 1 0 0,-1 0-1 0 0,1-1 0 0 0,0 0 0 0 0,-1 1 0 0 0,1-1 1 0 0,0 1-1 0 0,-1-1 0 0 0,1 1 0 0 0,-1-1 0 0 0,1 0 1 0 0,-1 1-1 0 0,1-1 0 0 0,-1 0 0 0 0,1 1 1 0 0,-1-1-1 0 0,1 0 0 0 0,-1 0 0 0 0,1 1 0 0 0,-1-1 1 0 0,1 0-1 0 0,-1 0 0 0 0,0 0 0 0 0,1 0 0 0 0,-1 0 1 0 0,1 0-1 0 0,-1 0 0 0 0,0 0 0 0 0,1 0 0 0 0,-1 0 1 0 0,-1 0 348 0 0,1 0-408 0 0,0 0 29 0 0,0 0 1 0 0,-1 1-1 0 0,1-1 0 0 0,0 0 0 0 0,0 0 0 0 0,-1 0 1 0 0,1-1-1 0 0,0 1 0 0 0,0 0 0 0 0,-1 0 0 0 0,1-1 1 0 0,0 1-1 0 0,0 0 0 0 0,0-1 0 0 0,-1 1 0 0 0,1-1 1 0 0,0 0-1 0 0,0 1 0 0 0,0-1 0 0 0,0 0 0 0 0,0 0 1 0 0,0 1-1 0 0,0-1 0 0 0,1 0 0 0 0,-2-1 0 0 0,1 1 3 0 0,1 0 0 0 0,-1 1 0 0 0,1-1 0 0 0,-1 1 0 0 0,0-1 0 0 0,0 0 0 0 0,1 1 0 0 0,-1 0 0 0 0,0-1 0 0 0,0 1 0 0 0,1-1 0 0 0,-1 1 0 0 0,0 0 0 0 0,0 0 0 0 0,0-1 0 0 0,0 1 0 0 0,-1 0 0 0 0,1 0-215 0 0,-1-1 0 0 0,0 1 0 0 0,1-1 0 0 0,-1 0 0 0 0,1 1 0 0 0,-1-1 0 0 0,1 0 0 0 0,-1 0 0 0 0,1 0 0 0 0,-1 0 0 0 0,1 0 1 0 0,0 0-1 0 0,0-1 0 0 0,-1 1 0 0 0,1 0 0 0 0,0-1 0 0 0,-1-1 0 0 0,-61-52-5714 0 0,42 26 4867 0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1:11.378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280 124 1356 0 0,'0'0'4022'0'0,"0"-7"-3525"0"0,0-21-41 0 0,0 21-67 0 0,5-4 15 0 0,14-34-39 0 0,-19 44-330 0 0,0 0 0 0 0,0 1 0 0 0,1-1 0 0 0,-1 0 0 0 0,0 0 0 0 0,0 0 0 0 0,0 1 0 0 0,0-1 0 0 0,0 0 0 0 0,0 0 0 0 0,0 0 1 0 0,0 0-1 0 0,-1 1 0 0 0,1-1 0 0 0,0 0 0 0 0,0 0 0 0 0,-1 1 0 0 0,1-1 0 0 0,0 0 0 0 0,-1 0 0 0 0,1 1 0 0 0,-1-1 0 0 0,1 0 0 0 0,-1 1 0 0 0,1-1 1 0 0,-1 0-1 0 0,0 1 0 0 0,1-1 0 0 0,-1 1 0 0 0,0-1 0 0 0,1 1 0 0 0,-1 0 0 0 0,0-1 0 0 0,1 1 0 0 0,-1 0 0 0 0,0-1 0 0 0,0 1 0 0 0,0 0 1 0 0,1 0-1 0 0,-1 0 0 0 0,0-1 0 0 0,0 1 0 0 0,0 0 0 0 0,1 0 0 0 0,-1 0 0 0 0,0 0 0 0 0,0 1 0 0 0,0-1 0 0 0,0 0 0 0 0,1 0 0 0 0,-1 0 0 0 0,-1 1 1 0 0,-10 11 49 0 0,0 0 0 0 0,1 1 0 0 0,0 0 0 0 0,1 0 0 0 0,-13 25 0 0 0,-33 78 125 0 0,38-66-131 0 0,2 1-1 0 0,2 1 0 0 0,-9 66 1 0 0,18-82-35 0 0,2 1 1 0 0,0 41-1 0 0,4-70-42 0 0,0 1 0 0 0,0-1 1 0 0,0 0-1 0 0,1 0 0 0 0,0 0 1 0 0,1 0-1 0 0,0-1 0 0 0,0 1 0 0 0,1-1 1 0 0,8 14-1 0 0,-9-15-1 0 0,2 3 6 0 0,1 0 1 0 0,-1 0-1 0 0,1 0 0 0 0,1-1 1 0 0,0 0-1 0 0,0 0 0 0 0,0-1 1 0 0,1 0-1 0 0,0 0 0 0 0,10 6 1 0 0,-12-10-2 0 0,0 0 0 0 0,1-1 0 0 0,-1 0 0 0 0,1 0 0 0 0,-1 0 0 0 0,1-1 0 0 0,0 0 1 0 0,-1 0-1 0 0,1-1 0 0 0,0 1 0 0 0,0-1 0 0 0,0-1 0 0 0,-1 0 0 0 0,1 0 0 0 0,0 0 1 0 0,11-4-1 0 0,16-8 1 0 0,1-1 0 0 0,-2-1 0 0 0,0-2 1 0 0,-1-2-1 0 0,-1-1 0 0 0,-1-1 0 0 0,41-37 1 0 0,-39 30-2 0 0,-1-2 0 0 0,-2-1 1 0 0,-1-1-1 0 0,45-68 1 0 0,-57 74-19 0 0,2-3 0 0 0,21-45 1 0 0,-34 62 17 0 0,-1 0 0 0 0,0-1 1 0 0,-1 1-1 0 0,0-1 1 0 0,-1 0-1 0 0,0 0 1 0 0,0-18-1 0 0,-2 24 4 0 0,1 3-11 0 0,-1 0 0 0 0,0 0 0 0 0,0 0 1 0 0,0 0-1 0 0,-1 0 0 0 0,1 0 0 0 0,-1 1 0 0 0,0-1 0 0 0,0 0 0 0 0,-2-5 0 0 0,-1 2-3 0 0,0 1 0 0 0,0 0 0 0 0,0 1-1 0 0,-1-1 1 0 0,0 1 0 0 0,0-1 0 0 0,0 2-1 0 0,-1-1 1 0 0,0 0 0 0 0,-10-5 0 0 0,5 4 10 0 0,-1 0 1 0 0,0 1 0 0 0,0 0 0 0 0,0 1-1 0 0,-19-3 1 0 0,-12 0 7 0 0,-1 3-1 0 0,-72 1 1 0 0,97 3-31 0 0,6 1-7 0 0,0 0 0 0 0,0 1 0 0 0,0 0 0 0 0,0 1 0 0 0,1 0 0 0 0,-1 1 0 0 0,-19 9 0 0 0,13-5-4 0 0,-5 2-94 0 0,1 1 1 0 0,0 1-1 0 0,0 1 0 0 0,-31 24 1 0 0,-62 67-2367 0 0,66-57 515 0 0,6-8-452 0 0,29-24 1369 0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1:11.749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111 1 2128 0 0,'-2'163'4078'0'0,"4"-118"-3655"0"0,-1-6-122 0 0,-2 0 0 0 0,-6 46 0 0 0,-32 199 404 0 0,-6 250 559 0 0,38-398-1050 0 0,-6 237 360 0 0,13-161-363 0 0,0-200-247 0 0,1 0 0 0 0,0 0 0 0 0,0 1 0 0 0,1-1 0 0 0,1-1 0 0 0,0 1 0 0 0,0 0 0 0 0,1-1 0 0 0,1 1 0 0 0,9 16 0 0 0,-14-27 10 0 0,1 0 0 0 0,0 1 0 0 0,-1-1 0 0 0,1 0 0 0 0,0 0 0 0 0,0 1 0 0 0,0-1 1 0 0,0 0-1 0 0,0 0 0 0 0,0 0 0 0 0,0 0 0 0 0,0 0 0 0 0,0 0 0 0 0,0 0 0 0 0,1-1 0 0 0,-1 1 1 0 0,3 1-1 0 0,-3-2-32 0 0,0 0 1 0 0,0 0-1 0 0,0 0 1 0 0,0 0-1 0 0,1 0 1 0 0,-1 0-1 0 0,0 0 1 0 0,0 0-1 0 0,0-1 1 0 0,0 1-1 0 0,0 0 1 0 0,0-1-1 0 0,0 1 1 0 0,0-1-1 0 0,0 1 1 0 0,0-1-1 0 0,0 0 1 0 0,1 0-1 0 0,4-5-256 0 0,-1 1-1 0 0,0-1 0 0 0,0 0 0 0 0,0 0 0 0 0,4-9 0 0 0,-9 14 312 0 0,23-38-1213 0 0,-2-1 0 0 0,26-69 1 0 0,-16 35 121 0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1:12.199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302 234 1468 0 0,'4'-17'321'0'0,"2"0"-1"0"0,0 1 1 0 0,1 0 0 0 0,0 0-1 0 0,13-20 1 0 0,4-9 435 0 0,-22 40-641 0 0,1 0 0 0 0,-1 0 0 0 0,1 1 0 0 0,0-1 1 0 0,0 0-1 0 0,1 1 0 0 0,-1 0 0 0 0,1 0 0 0 0,0 0 1 0 0,0 0-1 0 0,1 1 0 0 0,-1-1 0 0 0,0 1 0 0 0,1 0 1 0 0,0 1-1 0 0,8-4 0 0 0,-11 5 178 0 0,-1 1-255 0 0,1 0 1 0 0,0 1-1 0 0,-1-1 1 0 0,1 0 0 0 0,0 1-1 0 0,-1-1 1 0 0,1 1 0 0 0,0 0-1 0 0,-1-1 1 0 0,1 1-1 0 0,-1 0 1 0 0,0 0 0 0 0,3 2-1 0 0,6 8 26 0 0,0 1 0 0 0,-1-1 0 0 0,0 2 0 0 0,-1-1 0 0 0,0 1 0 0 0,-1 1 0 0 0,-1-1 0 0 0,0 1 0 0 0,-1 0 0 0 0,-1 0 0 0 0,6 28 0 0 0,122 863 1447 0 0,-109-650-1237 0 0,8 76-17 0 0,-18 5 30 0 0,-13-281-194 0 0,-5-42-32 0 0,-10 12-13 0 0,-2-1 0 0 0,-29 35 0 0 0,28-43-46 0 0,-1-2 0 0 0,0 0 0 0 0,-1-1 0 0 0,-1-1 0 0 0,0-1 0 0 0,-32 12 0 0 0,-6 4 64 0 0,31-16-5 0 0,0 0 1 0 0,-1-2-1 0 0,-38 7 1 0 0,15-4 72 0 0,27-7-14 0 0,-1 0 0 0 0,-43 0 0 0 0,2 0 205 0 0,64-4-102 0 0,-16-1-240 0 0,17 0-41 0 0,-1 0-1 0 0,1 0 0 0 0,0 0 1 0 0,0-1-1 0 0,0 1 1 0 0,-1 0-1 0 0,1-1 1 0 0,0 0-1 0 0,0 1 1 0 0,0-1-1 0 0,-3-1 1 0 0,5 1 10 0 0,-1 0 0 0 0,0 1 0 0 0,1-1 0 0 0,-1 1 0 0 0,0-1 0 0 0,1 0 0 0 0,-1 1 0 0 0,1-1 0 0 0,-1 0 0 0 0,1 0 0 0 0,-1 0 0 0 0,1 1 0 0 0,0-1 0 0 0,-1 0 0 0 0,1 0 0 0 0,0 0 0 0 0,0 0 0 0 0,-1 0 0 0 0,1-1 0 0 0,1-2-179 0 0,-1-1-1 0 0,1 1 1 0 0,0 0-1 0 0,0-1 0 0 0,0 1 1 0 0,0 0-1 0 0,1-1 1 0 0,2-3-1 0 0,1-6-324 0 0,8-20-701 0 0,-3 0 0 0 0,12-63 0 0 0,-14 27 161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21:29.876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0 476 2028 0 0,'1'-2'188'0'0,"-1"1"-1"0"0,0-1 1 0 0,1 0 0 0 0,-1 1-1 0 0,1-1 1 0 0,0 1 0 0 0,-1-1-1 0 0,1 1 1 0 0,0 0-1 0 0,0-1 1 0 0,0 1 0 0 0,0 0-1 0 0,0-1 1 0 0,0 1 0 0 0,0 0-1 0 0,0 0 1 0 0,1 0-1 0 0,1-1 1 0 0,-3 2-125 0 0,1 0 0 0 0,-1 0 0 0 0,0 0 0 0 0,1 0 0 0 0,-1 0 0 0 0,0 0 0 0 0,1 0 0 0 0,-1 0 0 0 0,0 0 0 0 0,5 3 881 0 0,-5-3-881 0 0,0 1 0 0 0,1-1 0 0 0,5 20 926 0 0,2 27-388 0 0,3 0 0 0 0,1 0 0 0 0,2-1 0 0 0,32 68 0 0 0,-34-91-500 0 0,0-1 1 0 0,1-1-1 0 0,1 0 0 0 0,0-1 0 0 0,19 19 0 0 0,-27-32-74 0 0,1-1-1 0 0,0 1 1 0 0,1-2 0 0 0,-1 1-1 0 0,1-1 1 0 0,0 0-1 0 0,0-1 1 0 0,0 0 0 0 0,1 0-1 0 0,0 0 1 0 0,-1-2 0 0 0,1 1-1 0 0,0-1 1 0 0,1 0 0 0 0,-1-1-1 0 0,17 1 1 0 0,-13-1-35 0 0,-7 0-24 0 0,-1 0 0 0 0,1 0 1 0 0,0-1-1 0 0,0 0 1 0 0,-1 0-1 0 0,1-1 0 0 0,0 1 1 0 0,-1-1-1 0 0,1-1 1 0 0,-1 1-1 0 0,9-4 0 0 0,-11 3-4 0 0,1-1 0 0 0,-1 1 0 0 0,0-1 0 0 0,1 0-1 0 0,-1-1 1 0 0,-1 1 0 0 0,1 0 0 0 0,0-1-1 0 0,-1 0 1 0 0,0 1 0 0 0,0-1 0 0 0,0 0-1 0 0,0 0 1 0 0,0 0 0 0 0,-1-1 0 0 0,0 1 0 0 0,0 0-1 0 0,0 0 1 0 0,-1-1 0 0 0,1 1 0 0 0,-1-1-1 0 0,0 1 1 0 0,0 0 0 0 0,0-1 0 0 0,-1 1-1 0 0,0 0 1 0 0,1-1 0 0 0,-2 1 0 0 0,1 0-1 0 0,0 0 1 0 0,-1 0 0 0 0,0 0 0 0 0,0 0 0 0 0,0 0-1 0 0,0 0 1 0 0,-1 1 0 0 0,1-1 0 0 0,-1 1-1 0 0,0-1 1 0 0,-4-2 0 0 0,-55-41-45 0 0,41 33 171 0 0,1-1 1 0 0,1-1-1 0 0,-34-36 0 0 0,52 50-90 0 0,0 1 1 0 0,0-1-1 0 0,0 1 1 0 0,1-1-1 0 0,-1 1 1 0 0,1-1-1 0 0,-1 0 0 0 0,1 1 1 0 0,-1-1-1 0 0,1 1 1 0 0,0-1-1 0 0,0 0 0 0 0,0 1 1 0 0,0-1-1 0 0,0-2 1 0 0,0-1 11 0 0,0 3-2 0 0,7-12 10 0 0,11-23 31 0 0,2 1 0 0 0,42-57-1 0 0,-33 58-37 0 0,3 1-1 0 0,0 2 0 0 0,61-46 0 0 0,-1 0 60 0 0,-54 44-145 0 0,73-50-1 0 0,-74 59-57 0 0,-15 10-364 0 0,1 1 0 0 0,40-19 0 0 0,-56 30-629 0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1:12.883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0 1 1892 0 0,'0'0'4371'0'0,"12"11"-4014"0"0,2 4-223 0 0,-6-6-48 0 0,-1-2-1 0 0,1 1 0 0 0,1-1 0 0 0,-1 0 1 0 0,16 8-1 0 0,12 11 189 0 0,-1 2 0 0 0,-1 1-1 0 0,41 45 1 0 0,80 112-260 0 0,-126-154-536 0 0,-4-22-4382 0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1:13.227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0 1 1268 0 0,'12'12'862'0'0,"0"0"0"0"0,-2 2 0 0 0,1-1 0 0 0,-2 1 0 0 0,13 23 0 0 0,29 78-353 0 0,-48-108-408 0 0,21 63 22 0 0,23 113 0 0 0,-39-151-228 0 0,-4-7-2103 0 0,2 46-1 0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1:13.599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88 103 1048 0 0,'-2'-14'2858'0'0,"-3"33"-1489"0"0,0 2-886 0 0,2-14-390 0 0,-10 30 230 0 0,1 0 0 0 0,1 1-1 0 0,2 0 1 0 0,-6 63 0 0 0,2 111-1583 0 0,19-202-1067 0 0,18 13 1201 0 0,-24-22 1098 0 0,0-1 0 0 0,1 0 0 0 0,-1 0 0 0 0,0 0 0 0 0,1 1 0 0 0,-1-1 0 0 0,0 0 0 0 0,0 0 0 0 0,1 0 0 0 0,-1 0 0 0 0,0 0 0 0 0,1 1 0 0 0,-1-1 0 0 0,0 0 0 0 0,1 0 0 0 0,-1 0 0 0 0,0 0 0 0 0,1 0 0 0 0,-1 0 0 0 0,0 0 0 0 0,1 0 0 0 0,-1 0 0 0 0,0 0 0 0 0,1 0 0 0 0,-1-1 0 0 0,0 1 0 0 0,1 0 0 0 0,-1 0 0 0 0,0 0 0 0 0,0 0 0 0 0,1 0 0 0 0,-1-1 0 0 0,0 1 0 0 0,1 0 0 0 0,-1 0 0 0 0,0 0 0 0 0,0-1 0 0 0,0 1 0 0 0,1 0 0 0 0,-1-1 0 0 0</inkml:trace>
  <inkml:trace contextRef="#ctx0" brushRef="#br0" timeOffset="1">671 9 1428 0 0,'14'-9'3412'0'0,"-12"14"-2800"0"0,-6 6-47 0 0,0 5-113 0 0,-12 29-28 0 0,-4 18-124 0 0,-1 0-204 0 0,-3 9-88 0 0,-12 7-140 0 0,1-11 8 0 0,0 6-1300 0 0,6-3 179 0 0,-13 1 61 0 0,-3-6 144 0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1:14.530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407 0 2164 0 0,'0'0'8156'0'0,"4"18"-7968"0"0,-3-11-167 0 0,1 2 8 0 0,0 1-1 0 0,-1-1 1 0 0,0 1-1 0 0,0 0 1 0 0,-1 0-1 0 0,0-1 1 0 0,-1 1-1 0 0,0 0 1 0 0,-1-1-1 0 0,0 1 1 0 0,0-1-1 0 0,-1 1 1 0 0,-5 10-1 0 0,-27 55 181 0 0,-99 198 331 0 0,35-57-340 0 0,34-68-383 0 0,5-7-1496 0 0,53-172-3761 0 0,9 16 4620 0 0,0-40-303 0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1:14.920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7 59 3100 0 0,'0'-1'75'0'0,"-1"1"-1"0"0,1 0 1 0 0,0 0-1 0 0,-1 0 1 0 0,-1-2 371 0 0,2 1-371 0 0,0 1-1 0 0,-1 0 1 0 0,1-1-1 0 0,0 1 1 0 0,0-1-1 0 0,-1 1 1 0 0,1 0-1 0 0,0-1 1 0 0,0 1-1 0 0,0-1 1 0 0,0 1-1 0 0,0-1 1 0 0,0 1-1 0 0,0-1 1 0 0,0 1-1 0 0,-1 0 1 0 0,2-1-1 0 0,-1 1 0 0 0,0-1 1 0 0,0 0-1 0 0,15-5 1537 0 0,-7 4-1553 0 0,37-8 417 0 0,0 2 0 0 0,0 1 1 0 0,72 1-1 0 0,-101 5-372 0 0,16-1 57 0 0,-16 0-68 0 0,0 1 1 0 0,0 1-1 0 0,0 0 0 0 0,0 1 0 0 0,0 1 0 0 0,16 4 1 0 0,134 44 160 0 0,-142-40-550 0 0,1 0 1 0 0,-1 2-1 0 0,-1 1 1 0 0,0 1-1 0 0,0 1 1 0 0,-2 0-1 0 0,0 2 0 0 0,-1 1 1 0 0,27 29-1 0 0,-38-38-228 0 0,-1 1 0 0 0,0 1 0 0 0,0-1 0 0 0,-1 1 0 0 0,0 0 0 0 0,7 18 0 0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1:15.335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319 10 2808 0 0,'1'-1'123'0'0,"-1"1"0"0"0,1-1 0 0 0,-1 0 0 0 0,1 1 0 0 0,-1-1 0 0 0,1 0 0 0 0,0 1 0 0 0,-1-1 0 0 0,1 1 0 0 0,0-1 0 0 0,0 1 0 0 0,-1-1 0 0 0,1 1 0 0 0,0 0 0 0 0,0-1 0 0 0,0 1 0 0 0,-1 0 0 0 0,3-1-1 0 0,-3 2-58 0 0,0-1 0 0 0,1 0-1 0 0,-1 0 1 0 0,0 1 0 0 0,1-1-1 0 0,-1 0 1 0 0,0 1 0 0 0,0-1-1 0 0,1 1 1 0 0,-1-1 0 0 0,0 0-1 0 0,0 1 1 0 0,1-1-1 0 0,-1 1 1 0 0,0-1 0 0 0,0 0-1 0 0,0 1 1 0 0,0-1 0 0 0,0 1-1 0 0,0-1 1 0 0,0 1 0 0 0,0-1-1 0 0,0 0 1 0 0,0 1-1 0 0,0 0 1 0 0,-6 44 1019 0 0,6-44-1094 0 0,-89 350 1418 0 0,52-217-1061 0 0,-66 369 595 0 0,66-291-983 0 0,31-183-86 0 0,2-1-167 0 0,-2 0 0 0 0,0-1-1 0 0,-2 0 1 0 0,-16 37 0 0 0,13-51-824 0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1:15.676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3 52 2008 0 0,'0'-2'219'0'0,"-1"1"-1"0"0,1-1 0 0 0,-1 0 1 0 0,1 0-1 0 0,0 1 1 0 0,0-1-1 0 0,0 0 1 0 0,0 0-1 0 0,0 0 0 0 0,0 1 1 0 0,0-1-1 0 0,1 0 1 0 0,-1 0-1 0 0,1 1 1 0 0,-1-1-1 0 0,1 0 0 0 0,1-2 1 0 0,0 2-81 0 0,0 1-1 0 0,0 0 1 0 0,0-1 0 0 0,0 1 0 0 0,0 0 0 0 0,0 0-1 0 0,0 0 1 0 0,0 0 0 0 0,1 1 0 0 0,-1-1-1 0 0,0 0 1 0 0,1 1 0 0 0,3-1 0 0 0,8 0 59 0 0,-1-1 0 0 0,1 2 0 0 0,0 0 0 0 0,15 1 0 0 0,28 2 147 0 0,-49-3-316 0 0,0 0 0 0 0,0 1 0 0 0,0 0 0 0 0,0 1 1 0 0,12 3-1 0 0,104 38-948 0 0,169 83 0 0 0,-266-114 162 0 0,0-1 1 0 0,1-1-1 0 0,1-2 1 0 0,39 7 0 0 0,-16-6-307 0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1:27.217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593 190 1004 0 0,'0'-38'964'0'0,"0"30"703"0"0,0-1-936 0 0,14-84 601 0 0,-13 91-1263 0 0,-1 1 0 0 0,0-1 1 0 0,0 0-1 0 0,0 1 0 0 0,0-1 1 0 0,0 0-1 0 0,0 0 0 0 0,0 1 0 0 0,0-1 1 0 0,-1 0-1 0 0,1 1 0 0 0,-1-1 1 0 0,1 1-1 0 0,-1-1 0 0 0,0 1 0 0 0,1-1 1 0 0,-1 1-1 0 0,0-1 0 0 0,0 1 1 0 0,0-1-1 0 0,0 1 0 0 0,-3-3 0 0 0,3 4-28 0 0,0-1-1 0 0,0 1 0 0 0,0 0 0 0 0,0-1 0 0 0,0 1 0 0 0,0 0 0 0 0,0 0 0 0 0,0-1 0 0 0,0 1 0 0 0,0 0 0 0 0,0 0 0 0 0,-1 0 0 0 0,1 0 0 0 0,0 0 0 0 0,0 1 0 0 0,0-1 0 0 0,0 0 0 0 0,0 0 0 0 0,0 1 0 0 0,0-1 0 0 0,0 1 0 0 0,0-1 0 0 0,0 1 0 0 0,0-1 0 0 0,0 1 1 0 0,0 0-1 0 0,0-1 0 0 0,0 1 0 0 0,1 0 0 0 0,-1 0 0 0 0,0-1 0 0 0,0 2 0 0 0,-32 39 241 0 0,3 0 1 0 0,1 2-1 0 0,-42 87 1 0 0,44-81-171 0 0,-193 457 202 0 0,185-416-552 0 0,12-15-45 0 0,19-60-106 0 0,1 0 0 0 0,-2-1 0 0 0,0 1 0 0 0,-1-1 0 0 0,0 0 0 0 0,-1-1 0 0 0,0 0 0 0 0,-17 22 1 0 0,23-33 256 0 0,0-1 1 0 0,0 0 0 0 0,0 0 0 0 0,0 0 0 0 0,0 0-1 0 0,-1 0 1 0 0,1 0 0 0 0,0 0 0 0 0,0 0 0 0 0,-1-1-1 0 0,1 1 1 0 0,0 0 0 0 0,-1-1 0 0 0,1 1 0 0 0,0-1 0 0 0,-1 1-1 0 0,1-1 1 0 0,-4 0 0 0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1:27.589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1 155 2464 0 0,'0'-4'172'0'0,"0"0"-1"0"0,-1 1 0 0 0,1-1 1 0 0,1 0-1 0 0,-1 0 1 0 0,0 1-1 0 0,1-1 1 0 0,0 0-1 0 0,0 1 0 0 0,0-1 1 0 0,0 1-1 0 0,1-1 1 0 0,-1 1-1 0 0,1-1 0 0 0,0 1 1 0 0,0 0-1 0 0,0 0 1 0 0,0 0-1 0 0,1 0 1 0 0,-1 0-1 0 0,1 1 0 0 0,0-1 1 0 0,0 1-1 0 0,0 0 1 0 0,0-1-1 0 0,0 1 0 0 0,0 1 1 0 0,1-1-1 0 0,3-1 1 0 0,19-9 70 0 0,-13 6-113 0 0,-1 0 0 0 0,1 1 0 0 0,1 0 0 0 0,22-4-1 0 0,-18 6-17 0 0,23-3 261 0 0,62-2 0 0 0,-79 7-288 0 0,-8 1-36 0 0,0 0 0 0 0,0 0 0 0 0,0 2 0 0 0,21 4 0 0 0,152 42 212 0 0,-140-38-174 0 0,159 39-118 0 0,-156-35-243 0 0,-2 3 0 0 0,50 25 1 0 0,-73-29-758 0 0,1-1 0 0 0,0-2 0 0 0,0 0 0 0 0,58 10 0 0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1:27.963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744 63 1468 0 0,'0'0'69'0'0,"-1"-35"2665"0"0,1 33-2566 0 0,-1 1 0 0 0,1-1 0 0 0,0 0 0 0 0,-1 0 0 0 0,1 0 0 0 0,-1 1 0 0 0,1-1 0 0 0,-1 0 0 0 0,0 1 0 0 0,0-1 0 0 0,0 1 0 0 0,0-1 0 0 0,0 1 0 0 0,-2-3 0 0 0,2 3-140 0 0,1 1 1 0 0,-1 0 0 0 0,1 0 0 0 0,-1 0 0 0 0,1 0 0 0 0,-1 0 0 0 0,1 0 0 0 0,-1 0-1 0 0,1 0 1 0 0,-1 0 0 0 0,1 0 0 0 0,-1 1 0 0 0,1-1 0 0 0,-1 0 0 0 0,1 0 0 0 0,-1 0-1 0 0,1 1 1 0 0,-1-1 0 0 0,1 0 0 0 0,-1 0 0 0 0,1 1 0 0 0,0-1 0 0 0,-1 0 0 0 0,1 1-1 0 0,0-1 1 0 0,-1 1 0 0 0,1-1 0 0 0,0 0 0 0 0,-1 1 0 0 0,1-1 0 0 0,0 1 0 0 0,0-1-1 0 0,-1 1 1 0 0,1-1 0 0 0,0 1 0 0 0,0-1 0 0 0,0 1 0 0 0,0 0 0 0 0,-4 5 76 0 0,-229 363 1659 0 0,182-282-1528 0 0,-32 56-109 0 0,-134 175 0 0 0,212-313-238 0 0,-21 26-153 0 0,24-29 166 0 0,1-1 0 0 0,-1 1 0 0 0,1-1 0 0 0,-1 0-1 0 0,0 0 1 0 0,1 1 0 0 0,-1-1 0 0 0,0 0 0 0 0,0 0 0 0 0,0 0 0 0 0,0-1 0 0 0,0 1 0 0 0,0 0 0 0 0,-3 0-1 0 0,-38-77-4760 0 0,20 24 3697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21:30.280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6 506 2456 0 0,'-1'2'155'0'0,"0"0"1"0"0,0 0-1 0 0,1 0 0 0 0,-1 0 0 0 0,1 0 1 0 0,-1 0-1 0 0,1-1 0 0 0,0 1 0 0 0,0 1 0 0 0,0-1 1 0 0,0 0-1 0 0,0 0 0 0 0,1 2 0 0 0,-1-3-113 0 0,0-1-1 0 0,1 0 1 0 0,-1 1-1 0 0,0-1 1 0 0,1 0-1 0 0,-1 0 0 0 0,1 0 1 0 0,-1 1-1 0 0,1-1 1 0 0,-1 0-1 0 0,0 0 1 0 0,1 0-1 0 0,-1 0 0 0 0,1 0 1 0 0,-1 0-1 0 0,1 0 1 0 0,-1 0-1 0 0,1 0 1 0 0,-1 0-1 0 0,1 0 1 0 0,-1 0-1 0 0,0 0 0 0 0,1 0 1 0 0,-1-1-1 0 0,1 1 1 0 0,-1 0-1 0 0,0 0 1 0 0,1 0-1 0 0,-1-1 0 0 0,1 1 1 0 0,-1 0-1 0 0,0-1 1 0 0,1 1-1 0 0,-1-1 1 0 0,11-6 363 0 0,0-2 0 0 0,15-15-1 0 0,-16 15-368 0 0,67-47 395 0 0,-34 13-269 0 0,-1-1 0 0 0,-2-2-1 0 0,-3-1 1 0 0,40-66-1 0 0,-59 80-119 0 0,16-22 230 0 0,-32 51-193 0 0,1 0 1 0 0,0 0-1 0 0,-1 0 0 0 0,0-1 1 0 0,0 1-1 0 0,0-1 1 0 0,-1 0-1 0 0,2-7 1 0 0,-3 11 134 0 0,-2 30 534 0 0,1-5-386 0 0,1 39 1 0 0,2-17-140 0 0,-3-37-195 0 0,2 0-1 0 0,-1 0 1 0 0,1 0 0 0 0,1 0 0 0 0,0 0 0 0 0,0 0 0 0 0,1 0-1 0 0,6 16 1 0 0,-2-9 1 0 0,-1 0 0 0 0,7 30-1 0 0,37 128-665 0 0,-26-98-1559 0 0,-23-68 793 0 0,-1-7 1109 0 0,1 1-1 0 0,-1-1 0 0 0,0 1 1 0 0,0-1-1 0 0,1 1 0 0 0,-1-1 0 0 0,0 1 1 0 0,1-1-1 0 0,0 0 0 0 0,-1 1 1 0 0,6 6-1180 0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1:28.319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1 109 2568 0 0,'1'-5'193'0'0,"0"0"0"0"0,0 0 0 0 0,1 0 0 0 0,-1 1-1 0 0,1-1 1 0 0,1 0 0 0 0,-1 1 0 0 0,0 0 0 0 0,1 0-1 0 0,0 0 1 0 0,0 0 0 0 0,0 0 0 0 0,1 0 0 0 0,-1 1 0 0 0,1-1-1 0 0,0 1 1 0 0,0 0 0 0 0,0 0 0 0 0,0 1 0 0 0,1-1-1 0 0,5-1 1 0 0,1-1-11 0 0,1 1 0 0 0,0 1 0 0 0,0 0 0 0 0,0 1 0 0 0,0 0 0 0 0,0 0 0 0 0,21 1 0 0 0,-24 2-133 0 0,0-1 1 0 0,1 1-1 0 0,-1 1 1 0 0,0 0-1 0 0,0 0 0 0 0,0 1 1 0 0,-1 0-1 0 0,1 0 0 0 0,12 8 1 0 0,5 1 44 0 0,86 30 291 0 0,54 28 65 0 0,180 77-111 0 0,-9-4-1151 0 0,-283-117 541 0 0,36 19-4412 0 0,-84-41 3555 0 0,-4 3 6 0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1:30.232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0 273 2104 0 0,'0'0'2386'0'0,"0"-7"-1756"0"0,5-14 1717 0 0,-5 21-2324 0 0,10 40 928 0 0,-6 10-455 0 0,-4 77 0 0 0,-1-59-323 0 0,1 320 579 0 0,2-325-645 0 0,3 0 1 0 0,18 94-1 0 0,-20-140-90 0 0,10 51 62 0 0,34 171 199 0 0,-31-172-105 0 0,34 84 0 0 0,-39-123-126 0 0,2 0-1 0 0,1 0 0 0 0,2-1 0 0 0,0-1 0 0 0,2-1 1 0 0,35 40-1 0 0,-51-63-40 0 0,4 5 7 0 0,1-1 0 0 0,0 1 1 0 0,-1-1-1 0 0,2-1 0 0 0,9 6 0 0 0,-14-9-11 0 0,1 0 0 0 0,0-1 0 0 0,-1 1 0 0 0,1-1 0 0 0,0 0 0 0 0,0 0 0 0 0,0-1 0 0 0,0 1 0 0 0,-1-1 0 0 0,1 0 0 0 0,0 0 0 0 0,0 0 0 0 0,0-1 0 0 0,0 1 0 0 0,0-1 0 0 0,0 0 0 0 0,4-2 0 0 0,8-2 18 0 0,0-2 0 0 0,-1 0 0 0 0,0-1 0 0 0,-1 0 0 0 0,1-1 0 0 0,-2-1 0 0 0,23-20 0 0 0,-15 10 0 0 0,-2-1 1 0 0,0-2 0 0 0,32-47-1 0 0,-21 18-45 0 0,-3 0 1 0 0,-1-1-1 0 0,34-111 0 0 0,-45 117-14 0 0,-1-1-1 0 0,-3 0 1 0 0,8-81-1 0 0,-8-200-192 0 0,-12 300 200 0 0,-1 0 0 0 0,-1 1 0 0 0,-13-50 0 0 0,10 51 13 0 0,-16-70-77 0 0,-51-137-1 0 0,56 191 30 0 0,-2 1 0 0 0,-1 0 0 0 0,-3 2-1 0 0,-1 1 1 0 0,-34-43 0 0 0,48 70 24 0 0,5 5-68 0 0,0 0 0 0 0,0 0 0 0 0,-1 1 0 0 0,0 0 0 0 0,0 0 0 0 0,-1 1 0 0 0,-10-7 0 0 0,16 11 82 0 0,-1 1 1 0 0,1 0-1 0 0,0 0 0 0 0,0 0 0 0 0,0 0 0 0 0,-1 1 1 0 0,1-1-1 0 0,0 0 0 0 0,0 0 0 0 0,0 1 1 0 0,0-1-1 0 0,0 1 0 0 0,0-1 0 0 0,-1 1 0 0 0,1-1 1 0 0,0 1-1 0 0,0 0 0 0 0,1-1 0 0 0,-1 1 0 0 0,0 0 1 0 0,-2 2-1 0 0,-15 14-326 0 0,1 2 0 0 0,0 0 1 0 0,1 1-1 0 0,-16 26 0 0 0,-57 105-3434 0 0,62-98 2597 0 0,3 0-52 0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1:30.591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0 468 944 0 0,'5'0'287'0'0,"0"-1"0"0"0,0 1 0 0 0,-1-1-1 0 0,1 0 1 0 0,0-1 0 0 0,-1 1 0 0 0,1-1 0 0 0,-1 0 0 0 0,1 0-1 0 0,4-3 1 0 0,40-32 419 0 0,-38 29-409 0 0,208-185 2146 0 0,-43 36-1031 0 0,-167 150-1400 0 0,-1 0 1 0 0,1 0-1 0 0,0 1 0 0 0,0 0 1 0 0,1 0-1 0 0,0 1 1 0 0,17-6-1 0 0,-26 11-42 0 0,-1 0-1 0 0,0 0 1 0 0,0 0 0 0 0,0 1-1 0 0,1-1 1 0 0,-1 0-1 0 0,0 0 1 0 0,0 0 0 0 0,0 1-1 0 0,1-1 1 0 0,-1 0-1 0 0,0 0 1 0 0,0 1 0 0 0,0-1-1 0 0,0 0 1 0 0,0 0 0 0 0,0 1-1 0 0,0-1 1 0 0,0 0-1 0 0,1 0 1 0 0,-1 1 0 0 0,0-1-1 0 0,0 0 1 0 0,0 1-1 0 0,0-1 1 0 0,0 0 0 0 0,0 0-1 0 0,-1 1 1 0 0,1-1-1 0 0,0 0 1 0 0,0 0 0 0 0,0 1-1 0 0,0-1 1 0 0,0 0-1 0 0,0 0 1 0 0,0 1 0 0 0,-1-1-1 0 0,1 0 1 0 0,-5 14-1404 0 0,4-12 1209 0 0,-1-1 1 0 0,1 1-1 0 0,-1-1 0 0 0,1 1 0 0 0,-1-1 0 0 0,0 0 0 0 0,1 0 0 0 0,-1 0 1 0 0,0 0-1 0 0,0 0 0 0 0,0 0 0 0 0,0 0 0 0 0,0 0 0 0 0,0-1 0 0 0,-2 1 1 0 0,-12 3-824 0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1:35.097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2214 60 1892 0 0,'0'0'5045'0'0,"-10"-5"-4756"0"0,-32-16 11 0 0,41 20-253 0 0,0 1-1 0 0,-1-1 0 0 0,1 0 1 0 0,0 1-1 0 0,0-1 1 0 0,0 0-1 0 0,0 0 1 0 0,0 0-1 0 0,0 0 1 0 0,0 0-1 0 0,0 0 1 0 0,0 0-1 0 0,0 0 1 0 0,0-1-1 0 0,1 1 1 0 0,-1 0-1 0 0,0 0 1 0 0,1-1-1 0 0,-1 1 1 0 0,1 0-1 0 0,-1-3 1 0 0,1 4-37 0 0,0-1 0 0 0,0 1 0 0 0,0 0 0 0 0,0-1 0 0 0,0 1 0 0 0,0-1 0 0 0,0 1 1 0 0,0 0-1 0 0,0-1 0 0 0,-1 1 0 0 0,1 0 0 0 0,0-1 0 0 0,0 1 0 0 0,0 0 1 0 0,-1-1-1 0 0,1 1 0 0 0,0 0 0 0 0,0 0 0 0 0,-1-1 0 0 0,1 1 0 0 0,0 0 1 0 0,0 0-1 0 0,-1-1 0 0 0,1 1 0 0 0,0 0 0 0 0,-1 0 0 0 0,1 0 0 0 0,-1 0 1 0 0,1-1-1 0 0,0 1 0 0 0,-1 0 0 0 0,1 0 0 0 0,0 0 0 0 0,-1 0 0 0 0,1 0 0 0 0,0 0 1 0 0,-1 0-1 0 0,1 0 0 0 0,-1 0 0 0 0,0 0 0 0 0,-5 4 209 0 0,-2 4-204 0 0,-1 0 20 0 0,-1-1 0 0 0,0 0 0 0 0,0 0 0 0 0,0-1-1 0 0,-1-1 1 0 0,-19 8 0 0 0,-193 57 175 0 0,198-63-159 0 0,0-1 1 0 0,-29 3 0 0 0,21-3 50 0 0,-3-2-16 0 0,26-4-65 0 0,0 1 0 0 0,0 1 0 0 0,0-1 0 0 0,-16 6 0 0 0,-135 36 176 0 0,-18 6-183 0 0,-208 119 21 0 0,259-109 3 0 0,19-16 26 0 0,72-30-14 0 0,-55 28 0 0 0,40-19-9 0 0,39-18-22 0 0,-1 1 1 0 0,1 1-1 0 0,-14 8 0 0 0,-95 52 80 0 0,98-52-67 0 0,2 0 0 0 0,-31 26 1 0 0,43-31-38 0 0,0 1 0 0 0,1 0 0 0 0,0 0 1 0 0,1 1-1 0 0,0 0 0 0 0,-12 22 0 0 0,8-9 19 0 0,1 1 1 0 0,-12 39-1 0 0,18-43 23 0 0,2 0 0 0 0,1 1 0 0 0,0-1 0 0 0,3 36 0 0 0,0-26 49 0 0,5-18-94 0 0,12 11 72 0 0,26 29-1 0 0,-37-46-40 0 0,-1 0 0 0 0,1-1 0 0 0,1 0 0 0 0,-1 0-1 0 0,1 0 1 0 0,0-1 0 0 0,0 0 0 0 0,0-1 0 0 0,1 0 0 0 0,9 3-1 0 0,17 2 12 0 0,0-1 0 0 0,0-2 0 0 0,0-2 0 0 0,1-1-1 0 0,50-3 1 0 0,509 0 73 0 0,-586 0-105 0 0,-1-1 1 0 0,1 0 0 0 0,-1-1-1 0 0,0 0 1 0 0,0 0 0 0 0,0 0-1 0 0,0-1 1 0 0,12-6-1 0 0,-10 4-13 0 0,0 1-1 0 0,0 0 0 0 0,1 1 1 0 0,17-4-1 0 0,168-30 65 0 0,-185 35-61 0 0,0-1 1 0 0,0 0 0 0 0,11-5-1 0 0,22-5 33 0 0,37-9 1 0 0,-46 12 2 0 0,37-6 1 0 0,-14 5 23 0 0,62-9-42 0 0,62 11-45 0 0,-42 9 170 0 0,-135 0-134 0 0,0 0 1 0 0,0 1 0 0 0,1 0-1 0 0,-1-1 1 0 0,0 1-1 0 0,0 1 1 0 0,0-1-1 0 0,0 1 1 0 0,0 0 0 0 0,0 0-1 0 0,5 4 1 0 0,-5-3-3 0 0,1 0 0 0 0,0-1 0 0 0,-1 1 0 0 0,1-1 1 0 0,0-1-1 0 0,0 1 0 0 0,0-1 0 0 0,11 1 0 0 0,0 0 22 0 0,68 8-17 0 0,-82-9-30 0 0,1-1-1 0 0,101 0 68 0 0,-101-1-41 0 0,0 1-1 0 0,0-1 0 0 0,-1 0 0 0 0,1 0 0 0 0,0 0 0 0 0,-1-1 0 0 0,1 1 0 0 0,-1-1 0 0 0,1 0 0 0 0,-1 0 0 0 0,0 0 0 0 0,0 0 0 0 0,5-5 1 0 0,-2 3 6 0 0,-1 0 1 0 0,1 0 0 0 0,0 1 0 0 0,0-1 0 0 0,10-3-1 0 0,-1 1-14 0 0,0-1 0 0 0,26-15 0 0 0,1-2 12 0 0,-10 6 3 0 0,-1 0 0 0 0,0-3-1 0 0,-1 0 1 0 0,-1-2 0 0 0,31-32-1 0 0,-44 40 13 0 0,-6 6-11 0 0,-1 0 0 0 0,0-1 1 0 0,0 0-1 0 0,-1 0 0 0 0,0-1 0 0 0,10-18 0 0 0,-11 14-18 0 0,-1 0 0 0 0,0 0 0 0 0,-2-1 0 0 0,1 1 0 0 0,-2-1 0 0 0,0 0 0 0 0,-1 0 0 0 0,-1-1 0 0 0,0-22 0 0 0,-2 34 11 0 0,1-1 0 0 0,-1 1-1 0 0,0 0 1 0 0,-1 0 0 0 0,1-1-1 0 0,-1 1 1 0 0,0 0-1 0 0,0 1 1 0 0,-1-1 0 0 0,1 0-1 0 0,-1 1 1 0 0,-7-9 0 0 0,-2-5 4 0 0,-22-36 16 0 0,-1 2 0 0 0,-56-62 0 0 0,67 88-12 0 0,-2 0 0 0 0,0 2 0 0 0,-2 2 1 0 0,0 0-1 0 0,-47-27 0 0 0,71 47-9 0 0,-114-58 2 0 0,99 53-5 0 0,1 0 1 0 0,-1 2 0 0 0,0 0-1 0 0,0 1 1 0 0,-23-1-1 0 0,-185-1 82 0 0,220 6-75 0 0,-1 0 0 0 0,1 1 0 0 0,-1 0 0 0 0,1 0 1 0 0,0 1-1 0 0,0-1 0 0 0,0 2 0 0 0,0-1 0 0 0,0 1 0 0 0,-12 7 1 0 0,11-6-3 0 0,-1 1 0 0 0,0-1 1 0 0,0-1-1 0 0,0 0 1 0 0,0 0-1 0 0,0-1 1 0 0,-10 1-1 0 0,-13 2-10 0 0,1 1 0 0 0,1 1 0 0 0,-1 2 0 0 0,2 1 0 0 0,-1 1 0 0 0,1 1 0 0 0,1 2 0 0 0,-35 22-1 0 0,38-20-33 0 0,16-11-119 0 0,0 0 0 0 0,1 0-1 0 0,0 1 1 0 0,0 0 0 0 0,0 1-1 0 0,1 0 1 0 0,0 0 0 0 0,0 0-1 0 0,-8 14 1 0 0,-3-2-1900 0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1:37.585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832 8567 1896 0 0,'0'0'1883'0'0,"12"-15"-1060"0"0,37-47-82 0 0,-47 59-685 0 0,0-1 0 0 0,0 1 0 0 0,-1 0 1 0 0,1-1-1 0 0,-1 0 0 0 0,0 1 0 0 0,0-1 0 0 0,0 1 0 0 0,-1-1 0 0 0,1-5 0 0 0,0 3 16 0 0,18-226 2004 0 0,-19 204-1856 0 0,-1 5-24 0 0,1 0-1 0 0,7-40 0 0 0,36-142 439 0 0,181-699 1114 0 0,-15 38-1127 0 0,-164 596-403 0 0,13-346 0 0 0,-55 546-211 0 0,8-337 44 0 0,-9 290-40 0 0,-9-221 9 0 0,-41-98 27 0 0,-85-508 54 0 0,-32 7-50 0 0,123 755-80 0 0,-94-261-1 0 0,78 282 16 0 0,-102-246-156 0 0,18 101 39 0 0,-34-51 12 0 0,124 283 110 0 0,50 71-9 0 0,-1-1-1 0 0,1 1 0 0 0,-1 0 1 0 0,1-1-1 0 0,-1 1 1 0 0,0 0-1 0 0,-6-4 0 0 0,8 7 11 0 0,-3 7-68 0 0,-3 6 86 0 0,0 1-1 0 0,2 1 0 0 0,-1-1 0 0 0,-2 18 0 0 0,-38 193 63 0 0,-2 13-104 0 0,-77 280-58 0 0,108-445 76 0 0,8-32 11 0 0,-1 0 0 0 0,-23 56-1 0 0,7-3-60 0 0,26-94 55 0 0,0 0-1 0 0,0 1 0 0 0,0-1 0 0 0,0 0 1 0 0,0 1-1 0 0,-1-1 0 0 0,1 0 0 0 0,0 0 0 0 0,0 1 1 0 0,0-1-1 0 0,0 0 0 0 0,0 1 0 0 0,-1-1 1 0 0,1 0-1 0 0,0 0 0 0 0,0 0 0 0 0,-1 1 0 0 0,1-1 1 0 0,0 0-1 0 0,0 0 0 0 0,-1 0 0 0 0,1 1 1 0 0,0-1-1 0 0,0 0 0 0 0,-1 0 0 0 0,1 0 0 0 0,0 0 1 0 0,-1 0-1 0 0,1 0 0 0 0,0 0 0 0 0,-1 0 1 0 0,1 0-1 0 0,0 0 0 0 0,-1 0 0 0 0,1 0 0 0 0,-1 0 1 0 0,-6-10-448 0 0,0-16 29 0 0,7 25 458 0 0,-2-11-242 0 0,0 0 0 0 0,1-1 1 0 0,0 1-1 0 0,3-25 0 0 0,0 1-41 0 0,-4-21 3 0 0,0 31 109 0 0,2 0-1 0 0,0 0 1 0 0,8-50-1 0 0,-1 46 82 0 0,-1 10-27 0 0,-2-1 1 0 0,-1 0-1 0 0,2-40 0 0 0,-5-140 679 0 0,0 198-583 0 0,0 1-1 0 0,-1-1 0 0 0,1 0 0 0 0,-1 0 1 0 0,0 0-1 0 0,0 1 0 0 0,0-1 0 0 0,0 0 0 0 0,0 1 1 0 0,0-1-1 0 0,-1 1 0 0 0,0-1 0 0 0,-1-2 1 0 0,1 3 4 0 0,0-1 1 0 0,0 1 0 0 0,1-1 0 0 0,-1 0 0 0 0,1 0 0 0 0,-1 1 0 0 0,1-1 0 0 0,0 0-1 0 0,1 0 1 0 0,-1 0 0 0 0,0-1 0 0 0,1 1 0 0 0,-1-4 0 0 0,1 5 59 0 0,0-2-26 0 0,0 0-39 0 0,0 0-1 0 0,0 0 1 0 0,0 0-1 0 0,1 0 0 0 0,0 1 1 0 0,-1-1-1 0 0,1 0 0 0 0,0 0 1 0 0,1 0-1 0 0,-1 1 0 0 0,1-1 1 0 0,0 0-1 0 0,0 1 0 0 0,0 0 1 0 0,0-1-1 0 0,0 1 0 0 0,1 0 1 0 0,0 0-1 0 0,-1 0 0 0 0,6-4 1 0 0,6-7 26 0 0,0 0 0 0 0,1 1 0 0 0,0 1 0 0 0,1 0 0 0 0,0 1 0 0 0,1 1 0 0 0,0 0 0 0 0,1 2 0 0 0,-1 0 0 0 0,2 0 0 0 0,-1 2 0 0 0,1 0 0 0 0,26-3 0 0 0,-4 1 39 0 0,-25 4-36 0 0,1 1 1 0 0,-1 1 0 0 0,1 0-1 0 0,-1 1 1 0 0,1 0-1 0 0,0 2 1 0 0,0 0 0 0 0,-1 1-1 0 0,18 4 1 0 0,2 6 10 0 0,-1 2-1 0 0,0 1 1 0 0,-1 2 0 0 0,0 2-1 0 0,-2 0 1 0 0,0 2 0 0 0,57 51-1 0 0,137 166 163 0 0,-182-179-167 0 0,-36-47-23 0 0,1 0-1 0 0,0-1 0 0 0,0 1 1 0 0,1-2-1 0 0,1 1 1 0 0,13 10-1 0 0,-16-16 11 0 0,0 0 0 0 0,-1 1 0 0 0,0 0 0 0 0,0 1-1 0 0,11 12 1 0 0,-6-6 93 0 0,-11-12-60 0 0,1 1-1 0 0,0-1 0 0 0,-1 0 1 0 0,0 1-1 0 0,1 0 0 0 0,-1-1 1 0 0,0 1-1 0 0,1 0 0 0 0,-1 0 1 0 0,0-1-1 0 0,0 1 0 0 0,1 4 545 0 0,-1-5-648 0 0,1-1 45 0 0,-1 1 0 0 0,0-1-1 0 0,1 1 1 0 0,-1 0 0 0 0,0-1 0 0 0,1 1 0 0 0,-1 0 0 0 0,0 0-1 0 0,0 0 1 0 0,0 0 0 0 0,2 2 0 0 0,-2-2 0 0 0,3 2-17 0 0,-3-2-28 0 0,1 1 109 0 0,-5-10-7 0 0,-1-2-144 0 0,3 9 47 0 0,0 0 2 0 0,0 1 1 0 0,0-1-1 0 0,-1 0 0 0 0,1 0 1 0 0,0 0-1 0 0,0 0 1 0 0,0 0-1 0 0,0 0 1 0 0,1 0-1 0 0,-1 0 1 0 0,0 0-1 0 0,0 0 1 0 0,1-1-1 0 0,-1 1 1 0 0,0 0-1 0 0,1 0 0 0 0,-1-1 1 0 0,1 1-1 0 0,0 0 1 0 0,0-1-1 0 0,-1 1 1 0 0,1 0-1 0 0,0-1 1 0 0,0 1-1 0 0,0-1 1 0 0,0 1-1 0 0,0 0 1 0 0,1-1-1 0 0,-1 1 1 0 0,0 0-1 0 0,1-1 0 0 0,-1 1 1 0 0,0 0-1 0 0,1-1 1 0 0,0 1-1 0 0,-1 0 1 0 0,1 0-1 0 0,0 0 1 0 0,0-1-1 0 0,0 0 1 0 0,32-14-4396 0 0,-29 14 4005 0 0,-1-1-1 0 0,0 1 1 0 0,0-1-1 0 0,0 0 0 0 0,0 0 1 0 0,-1-1-1 0 0,1 1 1 0 0,2-5-1 0 0,3-9-687 0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1:40.572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1701 2313 860 0 0,'0'0'4961'0'0,"-5"-12"-4498"0"0,4 8-388 0 0,-3-7 192 0 0,0 0 1 0 0,0 1 0 0 0,2-1-1 0 0,-1-1 1 0 0,1 1-1 0 0,0-16 1 0 0,1 20-9 0 0,0-1 1 0 0,0 1-1 0 0,-1 0 1 0 0,-3-11 494 0 0,2 8-560 0 0,-19-45 373 0 0,-35-61-1 0 0,8 21-235 0 0,27 49-224 0 0,-3 0 0 0 0,-54-75 1 0 0,-90-86 112 0 0,111 138-200 0 0,-96-88 0 0 0,90 96-43 0 0,-66-65 70 0 0,-141-122-66 0 0,188 177 36 0 0,-214-152 95 0 0,213 171-96 0 0,22 2-27 0 0,49 42 44 0 0,12 7-43 0 0,0 0 0 0 0,0 0 0 0 0,0 0 0 0 0,0 0 1 0 0,0 1-1 0 0,0-1 0 0 0,0 0 0 0 0,0 1 0 0 0,-1-1 0 0 0,1 1 0 0 0,0-1 0 0 0,0 1 0 0 0,0 0 0 0 0,-1-1 0 0 0,-1 1 0 0 0,3 2 7 0 0,0-1 0 0 0,-1 1 1 0 0,1 0-1 0 0,0 0 0 0 0,0-1 0 0 0,0 1 0 0 0,0 0 1 0 0,0 0-1 0 0,0-1 0 0 0,1 1 0 0 0,-1 0 1 0 0,1 0-1 0 0,-1-1 0 0 0,2 4 0 0 0,26 140 30 0 0,-8-33 9 0 0,41 104-101 0 0,-26-99 141 0 0,-27-92-79 0 0,14 34-1 0 0,-22-58-50 0 0,1-6-530 0 0,-1 2 552 0 0,0 1 0 0 0,1-1 0 0 0,0 1-1 0 0,0 0 1 0 0,-1-1 0 0 0,1 1-1 0 0,1 0 1 0 0,-1 0 0 0 0,2-3 0 0 0,2-4-60 0 0,-1-6-215 0 0,0 0 0 0 0,-1 0 0 0 0,-1 0 1 0 0,0 0-1 0 0,-1-23 0 0 0,1-2-346 0 0,1-162-845 0 0,-4 129 1503 0 0,-4 60-23 0 0,-15-28 375 0 0,-24-77-1 0 0,42 111-321 0 0,0 1 41 0 0,0 1-1 0 0,1 0 0 0 0,0-1 1 0 0,0 1-1 0 0,-1-8 0 0 0,-2-29 1783 0 0,4 38-1760 0 0,0 0 10 0 0,1 1-99 0 0,-1 0 1 0 0,1 0 0 0 0,0 0-1 0 0,0 1 1 0 0,0-1-1 0 0,0 0 1 0 0,1 1-1 0 0,-1-1 1 0 0,1 1-1 0 0,-1-1 1 0 0,1 1-1 0 0,0-1 1 0 0,0 1-1 0 0,0 0 1 0 0,0 0-1 0 0,0 0 1 0 0,0 0 0 0 0,5-2-1 0 0,58-34 91 0 0,-42 25-54 0 0,15-9-25 0 0,1 1 0 0 0,2 2 0 0 0,66-22 0 0 0,160-25 107 0 0,-195 53-76 0 0,131-7 0 0 0,-172 19-103 0 0,38-2-27 0 0,-54-1 67 0 0,-11 3 10 0 0,-1 1-27 0 0,48 0-411 0 0,-47 0 205 0 0,-1 0-78 0 0,32-3-4474 0 0,-31 2 4603 0 0,-1 1 1 0 0,0-1-1 0 0,0 0 1 0 0,0-1-1 0 0,0 1 1 0 0,0 0-1 0 0,0-1 1 0 0,0 0-1 0 0,0 0 1 0 0,3-3-1 0 0,-5 4 89 0 0,1 0-1 0 0,-1-1 0 0 0,0 1 1 0 0,0-1-1 0 0,0 1 0 0 0,0-1 1 0 0,0 1-1 0 0,-1-1 0 0 0,1 1 1 0 0,0-1-1 0 0,0-3 0 0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1:44.071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1099 1 2088 0 0,'0'0'1619'0'0,"-7"0"-942"0"0,2 1-592 0 0,0 0 1 0 0,-1 0-1 0 0,1 0 0 0 0,0 1 1 0 0,0 0-1 0 0,0 0 1 0 0,0 1-1 0 0,0-1 0 0 0,1 1 1 0 0,-1 0-1 0 0,-7 7 0 0 0,2-3 54 0 0,8-6-42 0 0,-1 0 0 0 0,0 0-1 0 0,1 0 1 0 0,-1 0 0 0 0,0 0-1 0 0,1-1 1 0 0,-1 1 0 0 0,0-1-1 0 0,0 0 1 0 0,1 1 0 0 0,-1-1-1 0 0,0-1 1 0 0,0 1 0 0 0,0 0 0 0 0,1-1-1 0 0,-1 1 1 0 0,0-1 0 0 0,-4-2-1 0 0,-10 0 521 0 0,15 3-380 0 0,0 0-212 0 0,0-1-1 0 0,0 1 1 0 0,0 0-1 0 0,0 0 1 0 0,0 0-1 0 0,0 1 1 0 0,0-1-1 0 0,0 0 1 0 0,0 1-1 0 0,0-1 1 0 0,0 1-1 0 0,1 0 1 0 0,-1 0-1 0 0,0 0 1 0 0,0-1-1 0 0,1 2 1 0 0,-4 1-1 0 0,-29 21 117 0 0,2 2 0 0 0,0 2 0 0 0,2 0 0 0 0,-50 61 0 0 0,67-72-118 0 0,-72 93 44 0 0,-136 137 1 0 0,139-166-299 0 0,-143 128-1105 0 0,221-206 1053 0 0,1 0 0 0 0,0 0 0 0 0,-1 0-1 0 0,1-1 1 0 0,-1 1 0 0 0,0-1-1 0 0,0 0 1 0 0,0-1 0 0 0,0 1 0 0 0,0 0-1 0 0,-1-1 1 0 0,1 0 0 0 0,0 0 0 0 0,-1 0-1 0 0,-4-1 1 0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1:44.427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 48 2544 0 0,'1'-3'171'0'0,"0"0"-1"0"0,0 1 1 0 0,1-1-1 0 0,-1 0 0 0 0,1 1 1 0 0,-1-1-1 0 0,1 1 1 0 0,0 0-1 0 0,0 0 1 0 0,0 0-1 0 0,0 0 0 0 0,1 0 1 0 0,-1 0-1 0 0,0 0 1 0 0,1 1-1 0 0,0-1 1 0 0,-1 1-1 0 0,1 0 0 0 0,3-2 1 0 0,2 2 45 0 0,1-1 0 0 0,-1 1 0 0 0,0 0-1 0 0,1 1 1 0 0,11 1 0 0 0,6 0 39 0 0,-14-1-213 0 0,0 1 0 0 0,0 0 1 0 0,-1 1-1 0 0,1 0 0 0 0,-1 1 0 0 0,23 9 1 0 0,-8-3-1 0 0,109 39-192 0 0,27 7-2271 0 0,-145-51 1817 0 0,1-1 0 0 0,0-1 0 0 0,26 1 0 0 0,-34-3-530 0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2:22.230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596 8181 1164 0 0,'0'0'1350'0'0,"7"0"-792"0"0,24 0 3271 0 0,-21-9-3522 0 0,29-25 19 0 0,-38 33-212 0 0,1 0 1 0 0,-1-1-1 0 0,1 1 1 0 0,-1 0-1 0 0,1-1 1 0 0,-1 1-1 0 0,0-1 1 0 0,0 0-1 0 0,0 1 0 0 0,0-1 1 0 0,0 0-1 0 0,0 0 1 0 0,0 0-1 0 0,-1 1 1 0 0,1-1-1 0 0,-1 0 1 0 0,1-3-1 0 0,0 1 327 0 0,0 0-358 0 0,0 1 0 0 0,-1 0 0 0 0,1-1 1 0 0,-1 1-1 0 0,0-1 0 0 0,0 1 0 0 0,0 0 0 0 0,-1-1 0 0 0,1 1 1 0 0,-1 0-1 0 0,-1-7 0 0 0,-6-21-72 0 0,2 0 0 0 0,1 0 0 0 0,1-1 0 0 0,2 1 0 0 0,1-34 0 0 0,-1-110 92 0 0,2-40-88 0 0,0 204-9 0 0,-1 0 1 0 0,0-1-1 0 0,0 1 1 0 0,-1 0-1 0 0,-7-21 0 0 0,5 19-4 0 0,1 1-1 0 0,0-1 1 0 0,1 1-1 0 0,-1-19 0 0 0,-15-321-128 0 0,16-247 210 0 0,3 310-34 0 0,-1 274-54 0 0,1 1 1 0 0,1-1-1 0 0,0 1 0 0 0,6-21 1 0 0,-4 21-2 0 0,-1-1 1 0 0,-1 1 0 0 0,0 0 0 0 0,0-23 0 0 0,10-238-32 0 0,-12-434 131 0 0,0 690-97 0 0,-1-1 0 0 0,-1 1 0 0 0,0-1 0 0 0,-7-22 0 0 0,4 17-6 0 0,0-1 0 0 0,-1-30-1 0 0,1-32-37 0 0,-13-135 62 0 0,-6-32-46 0 0,8 89 37 0 0,10 93 13 0 0,-20-102-1 0 0,-19-57 61 0 0,-1-3-32 0 0,33 167-63 0 0,2 0 0 0 0,-1-86 0 0 0,11-144 5 0 0,2 151 52 0 0,-1 133-43 0 0,0 1 0 0 0,-1 0 1 0 0,-1 0-1 0 0,0 0 1 0 0,0 0-1 0 0,-2 1 0 0 0,-5-16 1 0 0,2 5 11 0 0,-9-41 0 0 0,-43-199 104 0 0,-62-260-57 0 0,55 234 35 0 0,51 236-104 0 0,7 28 8 0 0,-7-43 0 0 0,-4-33 69 0 0,-1-8-43 0 0,20 109-23 0 0,-3-30 53 0 0,-12-52 0 0 0,13 72-60 0 0,0 0 1 0 0,1 0-1 0 0,0-15 1 0 0,0-9-35 0 0,-5-7 6 0 0,-2-27 78 0 0,2-18-127 0 0,6 84 57 0 0,0-3 22 0 0,0-147 100 0 0,0 12-123 0 0,0 137 1 0 0,0-2 32 0 0,0-1-15 0 0,0-3 5 0 0,-1-1 0 0 0,2 1 0 0 0,-1-1 0 0 0,1 1 0 0 0,1-1 0 0 0,0 1 0 0 0,3-10 0 0 0,-4 18 4 0 0,-1 0 1 0 0,1 1-1 0 0,-1-1 1 0 0,0 0-1 0 0,1 1 0 0 0,-1-1 1 0 0,1 0-1 0 0,-1 0 1 0 0,0 1-1 0 0,0-1 0 0 0,0 0 1 0 0,1 0-1 0 0,-1 0 0 0 0,0 1 1 0 0,0-1-1 0 0,0 0 1 0 0,0 0-1 0 0,-1-1 0 0 0,1-5 3 0 0,7 24-1997 0 0,-3-4-224 0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2:24.219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709 0 1784 0 0,'0'0'4237'0'0,"0"7"-3893"0"0,0 36 942 0 0,0-24-1243 0 0,0-4-7 0 0,0 1 0 0 0,-1-1 0 0 0,-4 22 0 0 0,3-30-21 0 0,0 0-1 0 0,0 0 1 0 0,-1 0-1 0 0,0 0 1 0 0,-1 0-1 0 0,1-1 1 0 0,-1 1-1 0 0,-1-1 0 0 0,1 0 1 0 0,-7 6-1 0 0,-109 133 180 0 0,32-35-197 0 0,24-33-104 0 0,-94 104-787 0 0,136-159 299 0 0,-1 0 0 0 0,-1-2-1 0 0,-1 0 1 0 0,-1-2 0 0 0,-39 21 0 0 0,20-22-641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20:40.446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691 1049 856 0 0,'-25'37'4340'0'0,"12"-26"-3667"0"0,1-1 0 0 0,0 2 0 0 0,-18 22 0 0 0,25-29-548 0 0,-1 0 0 0 0,0 0 0 0 0,-1-1 1 0 0,1 0-1 0 0,-1 0 0 0 0,0 0 0 0 0,1-1 0 0 0,-2 0 0 0 0,-13 4 0 0 0,9-3 103 0 0,10-3-45 0 0,-179-1 1103 0 0,178 0-1281 0 0,-1-1 1 0 0,0 0-1 0 0,1 0 1 0 0,-1 0 0 0 0,1 0-1 0 0,-1-1 1 0 0,1 1-1 0 0,0-1 1 0 0,-1 0 0 0 0,1 0-1 0 0,-5-5 1 0 0,2 3 8 0 0,1 1 0 0 0,-1-1 0 0 0,0 1 0 0 0,0 0 0 0 0,-8-3 0 0 0,5 3 11 0 0,0-1 0 0 0,0 0-1 0 0,0 0 1 0 0,1-1 0 0 0,-1 0 0 0 0,1 0 0 0 0,0-1-1 0 0,1 0 1 0 0,0 0 0 0 0,0-1 0 0 0,0 0 0 0 0,0 0-1 0 0,1-1 1 0 0,-9-15 0 0 0,6 7-25 0 0,1 0-1 0 0,0-1 1 0 0,1 0-1 0 0,1 0 1 0 0,1-1 0 0 0,0 0-1 0 0,-2-19 1 0 0,-8-31-73 0 0,8 44 114 0 0,-6-44-1 0 0,4 2-53 0 0,4 37 27 0 0,2 0 0 0 0,-1-29-1 0 0,4-116-130 0 0,1 166 115 0 0,0 0 1 0 0,1 0-1 0 0,0 0 0 0 0,0 1 0 0 0,1-1 1 0 0,0 1-1 0 0,0 0 0 0 0,0 0 1 0 0,1 0-1 0 0,0 0 0 0 0,1 0 1 0 0,0 1-1 0 0,9-11 0 0 0,15-21 34 0 0,54-75 82 0 0,-72 101-126 0 0,1-1 0 0 0,0 1 0 0 0,0 1-1 0 0,1 1 1 0 0,1-1 0 0 0,21-11 0 0 0,23-8-16 0 0,-56 29 12 0 0,1 1 11 0 0,222 0-114 0 0,-216 3 115 0 0,-2 0-13 0 0,7 4 46 0 0,0 0 0 0 0,-1 0 0 0 0,1 1 0 0 0,-2 1-1 0 0,24 20 1 0 0,-14-5-25 0 0,-13-16-8 0 0,-2 1 1 0 0,1 0-1 0 0,-2 0 1 0 0,1 0 0 0 0,9 19-1 0 0,0 5 11 0 0,-4-11 3 0 0,-1 0 0 0 0,-1 0 0 0 0,-1 1 1 0 0,-1 0-1 0 0,9 44 0 0 0,-4 185 51 0 0,-12-236-43 0 0,-1-10-16 0 0,1 0-1 0 0,-1 0 1 0 0,0 0-1 0 0,0 0 0 0 0,-1 0 1 0 0,0 0-1 0 0,0-1 1 0 0,-3 10-1 0 0,-4 2-21 0 0,4-10 26 0 0,0-1 0 0 0,1 1 0 0 0,0 0-1 0 0,0 1 1 0 0,1-1 0 0 0,0 0 0 0 0,0 1-1 0 0,-1 10 1 0 0,1-5-10 0 0,-1 1 0 0 0,0-1 0 0 0,-2 0-1 0 0,1-1 1 0 0,-1 1 0 0 0,-10 16 0 0 0,6-10-20 0 0,-7 15 23 0 0,-44 90 41 0 0,18-57-227 0 0,33-116-8476 0 0,9 26 7612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21:30.621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98 160 836 0 0,'-17'29'1042'0'0,"1"1"-1"0"0,2 1 1 0 0,2 0 0 0 0,0 1-1 0 0,-12 55 1 0 0,23-81-701 0 0,0 0 0 0 0,1 0 0 0 0,0 0 0 0 0,0 0 0 0 0,0 0 0 0 0,1 9 1 0 0,6-7-44 0 0,21 23-48 0 0,-26-30-226 0 0,0 0 1 0 0,0 1 0 0 0,0-2 0 0 0,0 1 0 0 0,0 0-1 0 0,1 0 1 0 0,-1-1 0 0 0,0 1 0 0 0,0-1 0 0 0,1 0 0 0 0,-1 1-1 0 0,0-1 1 0 0,1 0 0 0 0,-1 0 0 0 0,0-1 0 0 0,0 1-1 0 0,1 0 1 0 0,-1-1 0 0 0,0 0 0 0 0,0 1 0 0 0,1-1-1 0 0,-1 0 1 0 0,0 0 0 0 0,2-1 0 0 0,13-4 114 0 0,-8 4-103 0 0,1-1 0 0 0,0 0-1 0 0,-1-1 1 0 0,0 0 0 0 0,0 0 0 0 0,0-1 0 0 0,-1 0-1 0 0,1-1 1 0 0,-1 0 0 0 0,0 0 0 0 0,-1-1 0 0 0,13-13 0 0 0,-14 13-1 0 0,0 0 0 0 0,-1 0 0 0 0,1-1 0 0 0,-1 0 0 0 0,-1 0 0 0 0,1 0 1 0 0,-1 0-1 0 0,-1-1 0 0 0,0 1 0 0 0,0-1 0 0 0,0 0 0 0 0,-1 0 0 0 0,-1 0 1 0 0,2-11-1 0 0,-10 9-5 0 0,2 3-22 0 0,-1-2 4 0 0,-1 0 0 0 0,0 1 0 0 0,0 0 0 0 0,-1 0 0 0 0,-10-9 0 0 0,0 1-60 0 0,1 0-132 0 0,-1 1 0 0 0,0 0 0 0 0,-2 1-1 0 0,-31-18 1 0 0,47 31-251 0 0,0-1 1 0 0,1 1-1 0 0,-1-1 0 0 0,1 0 0 0 0,0 0 1 0 0,-1 0-1 0 0,1 0 0 0 0,1 0 1 0 0,-1-1-1 0 0,0 0 0 0 0,1 1 1 0 0,0-1-1 0 0,0 0 0 0 0,0 0 0 0 0,0 0 1 0 0,-2-7-1 0 0,0-3-758 0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2:24.573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0 5 2176 0 0,'4'-5'2695'0'0,"7"21"-2156"0"0,39 36 110 0 0,-32-32-533 0 0,1 0-1 0 0,27 21 1 0 0,337 239-306 0 0,-337-247-387 0 0,13 7-1154 0 0,122 61 1 0 0,-101-66 628 0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2:25.841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784 191 1616 0 0,'0'-58'1946'0'0,"11"-35"-844"0"0,-11 92-1068 0 0,0 0 0 0 0,0-1 0 0 0,-1 1 0 0 0,1 0 0 0 0,0-1 0 0 0,-1 1 0 0 0,1 0-1 0 0,-1-1 1 0 0,1 1 0 0 0,-1 0 0 0 0,0 0 0 0 0,1 0 0 0 0,-1-1 0 0 0,0 1-1 0 0,0 0 1 0 0,0 0 0 0 0,0 0 0 0 0,0 0 0 0 0,0 0 0 0 0,0 1 0 0 0,0-1 0 0 0,0 0-1 0 0,-1 0 1 0 0,1 1 0 0 0,-2-1 0 0 0,-30-9 706 0 0,23 9-637 0 0,0 0 0 0 0,0 1 1 0 0,0 0-1 0 0,0 1 0 0 0,0 0 1 0 0,1 1-1 0 0,-1 0 0 0 0,0 1 1 0 0,-14 5-1 0 0,5 0 5 0 0,1 2 0 0 0,0 0 0 0 0,-31 24 1 0 0,10-3 84 0 0,2 2 0 0 0,2 1 0 0 0,1 1 1 0 0,2 2-1 0 0,-29 43 0 0 0,17-15 23 0 0,3 2 0 0 0,-46 103 0 0 0,65-120-113 0 0,3 1 1 0 0,2 0-1 0 0,2 2 0 0 0,2 0 1 0 0,3 1-1 0 0,2 0 0 0 0,-2 93 0 0 0,10-143-98 0 0,1-1 1 0 0,-1 0-1 0 0,1 0 0 0 0,0 0 0 0 0,-1 0 0 0 0,1 0 1 0 0,1 0-1 0 0,-1 0 0 0 0,0 0 0 0 0,1 0 0 0 0,-1-1 1 0 0,1 1-1 0 0,0 0 0 0 0,0-1 0 0 0,0 1 0 0 0,0-1 1 0 0,1 0-1 0 0,-1 0 0 0 0,0 0 0 0 0,1 0 0 0 0,3 2 1 0 0,-3-2 1 0 0,1 1-2 0 0,1-1 0 0 0,0 1 0 0 0,-1-1 0 0 0,1 0 0 0 0,0-1 0 0 0,0 1 0 0 0,0-1 0 0 0,0 0 0 0 0,0 0 0 0 0,1-1 0 0 0,-1 0 0 0 0,0 0 0 0 0,0 0 0 0 0,0 0 0 0 0,10-2 0 0 0,-2 0 5 0 0,-10 2-10 0 0,2 0 1 0 0,1 0 0 0 0,0-1 0 0 0,-1 0 0 0 0,1 0 1 0 0,0 0-1 0 0,5-3 0 0 0,31-13-28 0 0,0-2 0 0 0,-1-1 0 0 0,-2-3 0 0 0,0-1 0 0 0,-1-2 0 0 0,41-37 0 0 0,210-210-238 0 0,-198 181 298 0 0,-54 49 3 0 0,-30 33-19 0 0,0 0-1 0 0,2 1 1 0 0,-1 0 0 0 0,1 0-1 0 0,13-10 1 0 0,-17 20 1 0 0,-5 9-12 0 0,-7 24 2 0 0,2-6 25 0 0,-4 55-5 0 0,-1 169-72 0 0,10-249 43 0 0,0 1 1 0 0,1-1 0 0 0,-1 0 0 0 0,1 1-1 0 0,0-1 1 0 0,0 0 0 0 0,0 0 0 0 0,0 0-1 0 0,1 0 1 0 0,-1 0 0 0 0,1 0 0 0 0,0 0 0 0 0,3 4-1 0 0,2 1 20 0 0,0-1 0 0 0,0 0 0 0 0,12 9 0 0 0,-17-14-18 0 0,1-1 0 0 0,-1 1 1 0 0,0-1-1 0 0,1 0 1 0 0,0 1-1 0 0,-1-1 1 0 0,1 0-1 0 0,0 0 0 0 0,-1-1 1 0 0,1 1-1 0 0,0-1 1 0 0,0 1-1 0 0,0-1 0 0 0,0 0 1 0 0,-1 0-1 0 0,1 0 1 0 0,0 0-1 0 0,0-1 0 0 0,0 1 1 0 0,2-2-1 0 0,5-1-8 0 0,-1 0 0 0 0,0-1 0 0 0,0 0 0 0 0,11-8-1 0 0,-11 7 7 0 0,1-1-15 0 0,-1-1-1 0 0,0 0 1 0 0,0-1-1 0 0,0 0 1 0 0,-1 0-1 0 0,0-1 1 0 0,-1 0-1 0 0,0-1 1 0 0,0 1-1 0 0,-1-1 1 0 0,-1 0-1 0 0,1-1 1 0 0,-2 1-1 0 0,1-1 1 0 0,-1 0-1 0 0,-1 0 1 0 0,0-1-1 0 0,2-14 1 0 0,-5 23 1 0 0,0 1-8 0 0,1 0 19 0 0,-1 1-1 0 0,0-1 0 0 0,0 0 1 0 0,0 0-1 0 0,0 0 1 0 0,0 0-1 0 0,0 1 1 0 0,0-1-1 0 0,-1-2 1 0 0,1 3 3 0 0,0 1 1 0 0,0-1 0 0 0,0 1 0 0 0,0-1 0 0 0,-1 1-1 0 0,1-1 1 0 0,0 1 0 0 0,0-1 0 0 0,0 1-1 0 0,0-1 1 0 0,-1 1 0 0 0,1-1 0 0 0,0 1 0 0 0,0-1-1 0 0,-1 1 1 0 0,1 0 0 0 0,0-1 0 0 0,-1 1 0 0 0,1-1-1 0 0,-1 1 1 0 0,1 0 0 0 0,0 0 0 0 0,-1-1-1 0 0,0 1 1 0 0,-4-5-9 0 0,1 1-1 0 0,-1 0 1 0 0,0 0-1 0 0,0 0 1 0 0,0 1-1 0 0,-1 0 1 0 0,1 0-1 0 0,-1 0 1 0 0,0 1-1 0 0,0 0 1 0 0,0 0-1 0 0,-6-1 1 0 0,2 1-55 0 0,-31-5-179 0 0,39 7 224 0 0,1 0-1 0 0,0 0 1 0 0,-1-1-1 0 0,1 1 0 0 0,-1 0 1 0 0,1-1-1 0 0,0 1 0 0 0,-1-1 1 0 0,1 0-1 0 0,0 1 0 0 0,0-1 1 0 0,-1 0-1 0 0,1 0 0 0 0,0 0 1 0 0,0 0-1 0 0,0 0 0 0 0,0 0 1 0 0,0 0-1 0 0,-1-2 1 0 0,2 1-98 0 0,8-9 5 0 0,30-35 37 0 0,2 3-1 0 0,78-67 1 0 0,116-72-125 0 0,-213 167 189 0 0,-3 1 15 0 0,1 0 0 0 0,0 1 0 0 0,1 1 1 0 0,1 1-1 0 0,35-13 0 0 0,-54 23 2 0 0,0 0 0 0 0,1 0-1 0 0,-1 0 1 0 0,1 1-1 0 0,-1-1 1 0 0,1 1-1 0 0,-1 0 1 0 0,1 0-1 0 0,-1 0 1 0 0,1 0-1 0 0,-1 0 1 0 0,1 0 0 0 0,-1 1-1 0 0,1-1 1 0 0,-1 1-1 0 0,1 0 1 0 0,-1-1-1 0 0,0 1 1 0 0,1 0-1 0 0,-1 1 1 0 0,0-1-1 0 0,0 0 1 0 0,0 1-1 0 0,0-1 1 0 0,0 1 0 0 0,0 0-1 0 0,0-1 1 0 0,0 1-1 0 0,-1 0 1 0 0,1 0-1 0 0,-1 0 1 0 0,1 0-1 0 0,1 4 1 0 0,1 4 19 0 0,0 1 1 0 0,-1 0-1 0 0,0 0 0 0 0,-1 0 1 0 0,0 0-1 0 0,0 12 1 0 0,0-4-3 0 0,11 93 82 0 0,-6-39 7 0 0,3-1-1 0 0,35 128 1 0 0,-43-193-78 0 0,-2-4-13 0 0,1 1-1 0 0,0 0 1 0 0,1-1 0 0 0,-1 1 0 0 0,0-1 0 0 0,1 0 0 0 0,0 1 0 0 0,0-1-1 0 0,0 0 1 0 0,4 4 0 0 0,0-13 15 0 0,8-10-13 0 0,0 0 1 0 0,-1-1-1 0 0,-1 0 1 0 0,-1-1-1 0 0,-1 0 1 0 0,0-1 0 0 0,12-34-1 0 0,39-156 21 0 0,-54 177-102 0 0,-6 21-165 0 0,1 0 0 0 0,1 0 0 0 0,0 1 1 0 0,5-12-1 0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2:26.212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1 159 1612 0 0,'11'-11'648'0'0,"3"1"-188"0"0,4 2-12 0 0,0 0-12 0 0,21-15-132 0 0,-3 4-32 0 0,-4 14-248 0 0,-6-8 96 0 0,-4-5-484 0 0,13-4-876 0 0,-11 0 64 0 0</inkml:trace>
  <inkml:trace contextRef="#ctx0" brushRef="#br0" timeOffset="1">322 95 928 0 0,'-9'54'1078'0'0,"-19"149"1342"0"0,27-95-797 0 0,6-95-1482 0 0,-2-8-162 0 0,2 5 61 0 0,1-1-1 0 0,0 1 1 0 0,0-1 0 0 0,9 10-1 0 0,-13-17-70 0 0,-1 0 1 0 0,1 0-1 0 0,0-1 1 0 0,0 1-1 0 0,0 0 0 0 0,0-1 1 0 0,0 1-1 0 0,0-1 0 0 0,1 1 1 0 0,-1-1-1 0 0,0 0 0 0 0,1 0 1 0 0,-1 0-1 0 0,1 0 0 0 0,-1-1 1 0 0,1 1-1 0 0,-1-1 1 0 0,1 1-1 0 0,-1-1 0 0 0,1 0 1 0 0,0 0-1 0 0,-1 0 0 0 0,1 0 1 0 0,0-1-1 0 0,-1 1 0 0 0,5-2 1 0 0,3-3-311 0 0,-1 0 1 0 0,1 0 0 0 0,-1-1-1 0 0,-1 0 1 0 0,1-1-1 0 0,10-11 1 0 0,22-25-925 0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2:26.557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296 0 1644 0 0,'-9'96'1734'0'0,"5"170"-1"0"0,5-144-1311 0 0,0-68-242 0 0,1-1 0 0 0,14 75-1 0 0,1-11 142 0 0,-10-60-146 0 0,46 260 592 0 0,-41-266-624 0 0,-3 1-1 0 0,5 82 1 0 0,-12-95-213 0 0,-2-36 28 0 0,-6 4 40 0 0,2-2 9 0 0,2-1-18 0 0,0-1 1 0 0,-1-1 0 0 0,1 1 0 0 0,-1 0 0 0 0,1 0 0 0 0,-1-1 0 0 0,0 0 0 0 0,0 1-1 0 0,0-1 1 0 0,0 0 0 0 0,0-1 0 0 0,0 1 0 0 0,-1-1 0 0 0,1 1 0 0 0,-1-1 0 0 0,1 0 0 0 0,-1 0-1 0 0,-6 1 1 0 0,-208-4 746 0 0,215 1-726 0 0,0 1 1 0 0,1 1 0 0 0,-1-1 0 0 0,0 0-1 0 0,0 1 1 0 0,1-1 0 0 0,-1 1-1 0 0,0 0 1 0 0,1 0 0 0 0,-1 0 0 0 0,1 0-1 0 0,-1 1 1 0 0,1-1 0 0 0,0 0-1 0 0,-1 1 1 0 0,1 0 0 0 0,0 0 0 0 0,-4 3-1 0 0,3-1 16 0 0,-1 0-1 0 0,-1-1 0 0 0,1 0 0 0 0,0 0 1 0 0,-10 5-1 0 0,-18 15 261 0 0,31-23-277 0 0,0 1 0 0 0,1 0 1 0 0,-1-1-1 0 0,1 1 0 0 0,-1-1 0 0 0,1 1 1 0 0,-1 0-1 0 0,1-1 0 0 0,0 1 0 0 0,-1 0 1 0 0,1-1-1 0 0,0 1 0 0 0,-1 0 0 0 0,1 0 1 0 0,0-1-1 0 0,0 1 0 0 0,0 0 0 0 0,0 1 1 0 0,0-1-4 0 0,0-1 1 0 0,1 1 0 0 0,-1-1-1 0 0,1 1 1 0 0,-1 0 0 0 0,1-1 0 0 0,-1 1-1 0 0,1-1 1 0 0,-1 0 0 0 0,1 1-1 0 0,0-1 1 0 0,-1 1 0 0 0,1-1-1 0 0,-1 0 1 0 0,1 1 0 0 0,0-1-1 0 0,-1 0 1 0 0,1 0 0 0 0,0 0-1 0 0,0 1 1 0 0,-1-1 0 0 0,1 0-1 0 0,0 0 1 0 0,-1 0 0 0 0,2 0 0 0 0,7 0-12 0 0,-1-1 0 0 0,1 1 0 0 0,-1-1 1 0 0,1-1-1 0 0,-1 1 0 0 0,0-2 1 0 0,0 1-1 0 0,0-1 0 0 0,0 0 0 0 0,9-5 1 0 0,7-2-65 0 0,17-6-427 0 0,-1-2 0 0 0,-1-2 1 0 0,0-1-1 0 0,-2-2 0 0 0,0-2 0 0 0,-2-1 1 0 0,0-2-1 0 0,-2-1 0 0 0,-1-1 0 0 0,28-37 1 0 0,12-26-569 0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2:47.099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2973 2553 2068 0 0,'0'0'5027'0'0,"0"-4"-4699"0"0,1 1-168 0 0,-1-1 0 0 0,0 1 0 0 0,0 0 0 0 0,0 0 0 0 0,0 0 0 0 0,0 0 0 0 0,-1-1 0 0 0,0 1 0 0 0,1 0 0 0 0,-1 0 0 0 0,-2-4-1 0 0,2 5-111 0 0,0 1 0 0 0,-1 0 0 0 0,1-1 0 0 0,-1 1 0 0 0,1 0 0 0 0,-1 0 0 0 0,1 0 0 0 0,-1 0 0 0 0,1 0 0 0 0,-1 0 0 0 0,0 0 0 0 0,0 1 0 0 0,0-1 0 0 0,1 0-1 0 0,-1 1 1 0 0,0 0 0 0 0,0-1 0 0 0,0 1 0 0 0,0 0 0 0 0,0 0 0 0 0,0 0 0 0 0,-3 1 0 0 0,-163 4 727 0 0,155-5-767 0 0,1 1-1 0 0,0 0 1 0 0,-1 0 0 0 0,1 2 0 0 0,0 0 0 0 0,-23 8-1 0 0,18-5 11 0 0,-1-1 0 0 0,-32 6 0 0 0,-449 84 254 0 0,425-78-258 0 0,-111 21 34 0 0,-31-2-28 0 0,16-11 95 0 0,-422 29 245 0 0,422-54 3 0 0,196 0-352 0 0,-1 0 0 0 0,1-1 0 0 0,-1 1 0 0 0,1-1 0 0 0,-1 0 0 0 0,1 0-1 0 0,-1 0 1 0 0,1 0 0 0 0,0-1 0 0 0,0 0 0 0 0,0 0 0 0 0,0 0 0 0 0,0 0 0 0 0,-5-4 0 0 0,2 1 4 0 0,-1 0 0 0 0,1 1-1 0 0,-1 0 1 0 0,-8-3 0 0 0,7 4 11 0 0,-1-1-1 0 0,1-1 1 0 0,1 0 0 0 0,-1 0 0 0 0,1-1-1 0 0,0 0 1 0 0,0 0 0 0 0,-6-8 0 0 0,-7-8-3 0 0,-22-33 0 0 0,-5-5 92 0 0,8 11-65 0 0,2-1-1 0 0,3-1 1 0 0,2-3-1 0 0,-33-70 1 0 0,58 106-18 0 0,1 0 0 0 0,1 0 1 0 0,0-1-1 0 0,2 0 0 0 0,-5-35 1 0 0,3-100 52 0 0,6 137-80 0 0,1-1 0 0 0,1 1 0 0 0,0 0 0 0 0,10-32 0 0 0,-5 23 28 0 0,5-42 0 0 0,3-42 56 0 0,54-194 0 0 0,-59 275-89 0 0,1 1 1 0 0,15-27 0 0 0,-12 27-1 0 0,16-47 0 0 0,-12 25-17 0 0,3 1 0 0 0,1 0 0 0 0,3 2 0 0 0,57-83 1 0 0,-15 41-49 0 0,102-106 0 0 0,-122 150 68 0 0,2 2-1 0 0,65-43 0 0 0,-99 75 5 0 0,41-27-25 0 0,1 3-1 0 0,1 3 1 0 0,2 1 0 0 0,2 4 0 0 0,0 2 0 0 0,1 3 0 0 0,129-26 0 0 0,-31 28 46 0 0,-80 12-35 0 0,322-7-118 0 0,-382 15 124 0 0,10 1-9 0 0,0 1 1 0 0,0 2-1 0 0,53 14 0 0 0,-47-10 16 0 0,85 18 14 0 0,286 66 25 0 0,-14 33 3 0 0,-308-95-84 0 0,37 16 69 0 0,-59-16-57 0 0,57 24 14 0 0,-114-51 16 0 0,0 0 0 0 0,0 1 0 0 0,0 0-1 0 0,11 8 1 0 0,-13-7-1 0 0,1-2 0 0 0,-1 1 0 0 0,1-1 0 0 0,0 1 0 0 0,8 1 0 0 0,-9-3 0 0 0,0 0 1 0 0,0 0-1 0 0,0 1 1 0 0,0-1-1 0 0,0 1 0 0 0,0 0 1 0 0,-1 0-1 0 0,1 1 1 0 0,-1-1-1 0 0,0 1 1 0 0,0 0-1 0 0,0 0 1 0 0,0 1-1 0 0,-1-1 1 0 0,0 1-1 0 0,0-1 1 0 0,0 1-1 0 0,-1 0 1 0 0,1 0-1 0 0,-1 1 1 0 0,2 5-1 0 0,17 61-57 0 0,-17-59 54 0 0,1-1 0 0 0,-2 1 0 0 0,0 0-1 0 0,0 0 1 0 0,0 16 0 0 0,1 41-20 0 0,5 147 14 0 0,-10-197 3 0 0,0 0 0 0 0,0-1 0 0 0,-2 1 0 0 0,-1-1-1 0 0,-7 24 1 0 0,-9 40-24 0 0,-59 229 47 0 0,59-256-24 0 0,-2-1 0 0 0,-2-1 0 0 0,-44 72 0 0 0,61-115 7 0 0,-37 63 40 0 0,-4-3-1 0 0,-93 109 1 0 0,84-117-25 0 0,48-56 7 0 0,4-3-21 0 0,-1 1 0 0 0,1-1 1 0 0,0 1-1 0 0,0 0 0 0 0,0 0 1 0 0,1 1-1 0 0,-1-1 0 0 0,-3 8 1 0 0,-16 16-1250 0 0,23-26 850 0 0,-1 0-1 0 0,0 0 1 0 0,0 0-1 0 0,0-1 0 0 0,0 1 1 0 0,0-1-1 0 0,-1 1 1 0 0,1-1-1 0 0,-1 0 0 0 0,0 0 1 0 0,1 0-1 0 0,-1 0 1 0 0,0 0-1 0 0,0-1 0 0 0,0 1 1 0 0,0-1-1 0 0,-1 0 1 0 0,1 0-1 0 0,0 0 0 0 0,0 0 1 0 0,-1-1-1 0 0,1 1 0 0 0,-1-1 1 0 0,-4 0-1 0 0,0 0-686 0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2:50.633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145 165 1780 0 0,'0'0'843'0'0,"-6"0"-74"0"0,4 0-735 0 0,1 0 1 0 0,0 0-1 0 0,-1 0 0 0 0,1 0 0 0 0,0 0 0 0 0,-1 0 0 0 0,1 1 0 0 0,0-1 1 0 0,0 0-1 0 0,-1 1 0 0 0,1-1 0 0 0,0 1 0 0 0,0-1 0 0 0,0 1 0 0 0,-1 0 1 0 0,1 0-1 0 0,0-1 0 0 0,0 1 0 0 0,0 0 0 0 0,0 0 0 0 0,0 0 1 0 0,1 0-1 0 0,-1 0 0 0 0,0 0 0 0 0,0 0 0 0 0,1 1 0 0 0,-1-1 0 0 0,0 0 1 0 0,1 0-1 0 0,-1 0 0 0 0,1 1 0 0 0,0-1 0 0 0,-1 0 0 0 0,1 1 0 0 0,0-1 1 0 0,0 0-1 0 0,0 1 0 0 0,0-1 0 0 0,0 0 0 0 0,0 1 0 0 0,0 8 2215 0 0,-6-10-1814 0 0,-19 0-50 0 0,25 0-372 0 0,-1 0 0 0 0,0 0 0 0 0,1 0 0 0 0,-1 1 0 0 0,1-1 0 0 0,-1 0 0 0 0,1 0 0 0 0,-1 0 0 0 0,0 0 0 0 0,1 1-1 0 0,-1-1 1 0 0,1 0 0 0 0,-1 0 0 0 0,1 1 0 0 0,-1-1 0 0 0,1 1 0 0 0,-1-1 0 0 0,1 0 0 0 0,0 1 0 0 0,-1-1 0 0 0,1 1 0 0 0,0-1 0 0 0,-1 1 0 0 0,1-1 0 0 0,0 1 0 0 0,-1-1 0 0 0,1 1 0 0 0,0-1 0 0 0,-1 2 0 0 0,-6 10 104 0 0,4-6-48 0 0,0-1 1 0 0,-1 0 0 0 0,1 0 0 0 0,-1 0-1 0 0,0 0 1 0 0,-9 6 0 0 0,11-9 101 0 0,0 0 0 0 0,0 0 0 0 0,0 0 1 0 0,1 0-1 0 0,-1 0 0 0 0,0 0 0 0 0,1 0 0 0 0,-3 5 1 0 0,4-7-162 0 0,0 0-1 0 0,0 0 1 0 0,0 1 0 0 0,0-1 0 0 0,0 0 0 0 0,0 0-1 0 0,0 1 1 0 0,0-1 0 0 0,0 0 0 0 0,0 0 0 0 0,0 1 0 0 0,0-1-1 0 0,0 0 1 0 0,0 0 0 0 0,0 1 0 0 0,0-1 0 0 0,0 0 0 0 0,1 0-1 0 0,-1 0 1 0 0,0 1 0 0 0,0-1 0 0 0,0 0 0 0 0,0 0-1 0 0,0 0 1 0 0,1 1 0 0 0,-1-1 0 0 0,0 0 0 0 0,0 0 0 0 0,0 0-1 0 0,1 0 1 0 0,-1 0 0 0 0,0 1 0 0 0,0-1 0 0 0,1 0 0 0 0,17 1 132 0 0,32-7 8 0 0,-1-3-1 0 0,77-24 0 0 0,-14 3-69 0 0,456-73 276 0 0,9 43-201 0 0,-383 44-143 0 0,626-31 29 0 0,-562 47-2 0 0,-251 0-39 0 0,0 0-1 0 0,0 0 1 0 0,1 1-1 0 0,-1 0 1 0 0,0 1-1 0 0,0 0 1 0 0,0 0 0 0 0,-1 0-1 0 0,14 7 1 0 0,-14-5-3 0 0,1-1 1 0 0,-1-1 0 0 0,1 1-1 0 0,0-1 1 0 0,0 0 0 0 0,0-1-1 0 0,0 0 1 0 0,12 1 0 0 0,29 1-203 0 0,57 12 1 0 0,-92-11-559 0 0,-41 11-3071 0 0,23-13 3305 0 0,-22 5-561 0 0,0-2 0 0 0,-38 5 0 0 0,44-8 649 0 0,-49 5-657 0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2:51.129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123 204 944 0 0,'-19'-20'1188'0'0,"1"-2"1"0"0,1 0-1 0 0,-27-46 0 0 0,22 32 42 0 0,22 36-1209 0 0,0 0 1 0 0,0-1 0 0 0,-1 1 0 0 0,1 0 0 0 0,0 0 0 0 0,0-1 0 0 0,0 1 0 0 0,-1 0-1 0 0,1-1 1 0 0,0 1 0 0 0,0 0 0 0 0,0-1 0 0 0,0 1 0 0 0,0 0 0 0 0,0-1-1 0 0,0 1 1 0 0,0 0 0 0 0,0-1 0 0 0,0 1 0 0 0,0 0 0 0 0,0-1 0 0 0,0 1-1 0 0,0-1 1 0 0,0 1 0 0 0,0 0 0 0 0,0-1 0 0 0,0 1 0 0 0,1 0 0 0 0,-1 0-1 0 0,0-1 1 0 0,0 1 0 0 0,0 0 0 0 0,1-1 0 0 0,-1 1 0 0 0,0 0 0 0 0,0 0 0 0 0,1-1-1 0 0,-1 1 1 0 0,0 0 0 0 0,0 0 0 0 0,1 0 0 0 0,-1-1 0 0 0,0 1 0 0 0,1 0-1 0 0,-1 0 1 0 0,0 0 0 0 0,1 0 0 0 0,17-3 435 0 0,-15 2-541 0 0,9 1 229 0 0,-1-1-1 0 0,0 1 1 0 0,19 3 0 0 0,16 1 110 0 0,863-4 1013 0 0,-668-9-1169 0 0,-47-1 10 0 0,703 5 375 0 0,-498 6-334 0 0,-394 5-211 0 0,19 18-37 0 0,-23-24 85 0 0,-1 1 0 0 0,0-1 0 0 0,0 0 0 0 0,0 1 0 0 0,1-1 1 0 0,-1 0-1 0 0,0 0 0 0 0,0 1 0 0 0,0-1 0 0 0,0 0 0 0 0,0 1 1 0 0,0-1-1 0 0,0 0 0 0 0,0 1 0 0 0,0-1 0 0 0,0 0 0 0 0,0 1 1 0 0,0-1-1 0 0,0 0 0 0 0,0 1 0 0 0,0-1 0 0 0,0 0 0 0 0,0 1 1 0 0,0-1-1 0 0,0 0 0 0 0,-1 1 0 0 0,1-1 0 0 0,0 0 0 0 0,0 1 0 0 0,0-1 1 0 0,0 0-1 0 0,-1 0 0 0 0,1 1 0 0 0,0-1 0 0 0,0 0 0 0 0,-1 0 1 0 0,1 1-1 0 0,0-1 0 0 0,-1 0 0 0 0,1 0 0 0 0,0 0 0 0 0,0 0 1 0 0,-1 0-1 0 0,1 1 0 0 0,0-1 0 0 0,-1 0 0 0 0,1 0 0 0 0,-1 0 1 0 0,-16 6-432 0 0,16-6 370 0 0,-12 3-518 0 0,0 0-1 0 0,0-1 1 0 0,0 0 0 0 0,0-1 0 0 0,-1-1 0 0 0,1 0-1 0 0,0 0 1 0 0,0-2 0 0 0,-1 1 0 0 0,-19-7-1 0 0,-70-31-611 0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2:51.639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0 291 2412 0 0,'7'-4'327'0'0,"0"-1"1"0"0,0 1-1 0 0,0 1 0 0 0,0-1 0 0 0,1 1 0 0 0,-1 0 1 0 0,1 1-1 0 0,0 0 0 0 0,0 0 0 0 0,15-1 0 0 0,23-7 125 0 0,-5-3-181 0 0,-2 1 93 0 0,62-12 1 0 0,653-76 1326 0 0,-217 75-1137 0 0,7 24-125 0 0,-250 2-316 0 0,-255-3-61 0 0,-29 1-30 0 0,0 0 1 0 0,0 1-1 0 0,0 0 0 0 0,0 1 1 0 0,0 0-1 0 0,1 0 1 0 0,-1 1-1 0 0,11 3 1 0 0,23 18 87 0 0,-35-17 161 0 0,-6-5-331 0 0,-1-1 106 0 0,0 1-1 0 0,0-1 1 0 0,1 0-1 0 0,-1 1 0 0 0,0-1 1 0 0,0 0-1 0 0,0 0 1 0 0,0-1-1 0 0,0 1 1 0 0,1 0-1 0 0,-1-1 0 0 0,0 1 1 0 0,0-1-1 0 0,0 1 1 0 0,0-1-1 0 0,0 0 1 0 0,2-1-1 0 0,19-23-284 0 0,-14 22-1210 0 0,-1-45-5659 0 0,-9 22 5949 0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2:54.769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0 0 956 0 0,'33'0'674'0'0,"-27"0"461"0"0,1 0-664 0 0,-2 1-426 0 0,-1 0 0 0 0,1 1 0 0 0,-1-1 0 0 0,0 1 0 0 0,1-1 0 0 0,-1 1 0 0 0,0 0 0 0 0,0 1 0 0 0,0-1 0 0 0,-1 1 0 0 0,1 0 0 0 0,0 0 0 0 0,-1 0 0 0 0,0 0 0 0 0,0 1 0 0 0,0-1 0 0 0,5 8 0 0 0,1 0 67 0 0,-8-10-74 0 0,1 0 0 0 0,-1 1 0 0 0,0-1 0 0 0,1 0 0 0 0,-1 0 0 0 0,1 0 0 0 0,-1 0 0 0 0,1 0 0 0 0,0-1 0 0 0,-1 1-1 0 0,1 0 1 0 0,0-1 0 0 0,0 1 0 0 0,-1-1 0 0 0,1 0 0 0 0,0 1 0 0 0,0-1 0 0 0,0 0 0 0 0,-1 0 0 0 0,1 0 0 0 0,0-1 0 0 0,0 1 0 0 0,0 0 0 0 0,-1 0 0 0 0,4-2 0 0 0,3 0 154 0 0,62-1 1679 0 0,-68 3-1867 0 0,-1 0 0 0 0,0 0 1 0 0,0 0-1 0 0,1 0 0 0 0,-1 1 0 0 0,0-1 0 0 0,0 0 0 0 0,1 1 1 0 0,-1-1-1 0 0,0 0 0 0 0,0 1 0 0 0,0 0 0 0 0,0-1 1 0 0,1 1-1 0 0,-1 0 0 0 0,0-1 0 0 0,0 1 0 0 0,0 0 0 0 0,-1 0 1 0 0,1 0-1 0 0,0 0 0 0 0,0 0 0 0 0,0 0 0 0 0,-1 0 1 0 0,2 2-1 0 0,-1-1 5 0 0,0 0 0 0 0,1-1 1 0 0,-1 1-1 0 0,0 0 0 0 0,1-1 1 0 0,-1 1-1 0 0,1-1 0 0 0,-1 0 1 0 0,1 1-1 0 0,0-1 0 0 0,0 0 1 0 0,-1 0-1 0 0,1 0 0 0 0,3 1 1 0 0,33 20 349 0 0,10-1-86 0 0,-36-15-202 0 0,0 0-1 0 0,0-1 0 0 0,24 6 1 0 0,4-2 32 0 0,307 58 517 0 0,-214-48-512 0 0,84 8 134 0 0,234-23 335 0 0,-256-6-470 0 0,-168 3-93 0 0,1 2 1 0 0,-1 0-1 0 0,48 12 1 0 0,-27-4-2 0 0,93 11 97 0 0,20 5 32 0 0,-74-10-35 0 0,1-4-1 0 0,100 3 1 0 0,179-14 161 0 0,-189-4-233 0 0,-148 2-27 0 0,0-2-1 0 0,1-1 0 0 0,-2-1 0 0 0,41-12 1 0 0,-39 9 4 0 0,-1 1 0 0 0,1 1 1 0 0,61-2-1 0 0,400 0 167 0 0,-162 7-135 0 0,-303 0-44 0 0,0 2 1 0 0,0 0-1 0 0,48 12 1 0 0,-49-8-1 0 0,0-2 1 0 0,1 0-1 0 0,48 0 1 0 0,309-4 26 0 0,-360 0-31 0 0,1-1 0 0 0,-1-2 1 0 0,0 0-1 0 0,1-1 0 0 0,25-9 1 0 0,-20 5-1 0 0,1 1 0 0 0,59-6 0 0 0,15 6 5 0 0,121-11 16 0 0,142-3 32 0 0,-236 18-73 0 0,312-7 297 0 0,-441 10-199 0 0,50 0 997 0 0,-50 0-989 0 0,0 0-190 0 0,0 0 0 0 0,-1 0 0 0 0,1 0 0 0 0,0 0 0 0 0,0 0 1 0 0,0 1-1 0 0,0 0 0 0 0,5 1 0 0 0,-1-1-29 0 0,-8-1 66 0 0,1 0 1 0 0,0 0-1 0 0,-1 0 0 0 0,1 0 1 0 0,-1 0-1 0 0,1 0 0 0 0,0 0 1 0 0,-1 0-1 0 0,1 0 0 0 0,-1 0 1 0 0,1 0-1 0 0,-1 0 0 0 0,1 0 1 0 0,0 0-1 0 0,-1 0 0 0 0,1 0 1 0 0,-1 0-1 0 0,1 0 0 0 0,0 1 1 0 0,-1-1-1 0 0,1 0 0 0 0,0 0 1 0 0,-1 0-1 0 0,1 1 1 0 0,-3 2-566 0 0,3-3 565 0 0,0 0 0 0 0,0 1 1 0 0,0-1-1 0 0,0 1 0 0 0,0-1 1 0 0,-1 0-1 0 0,1 1 0 0 0,0-1 1 0 0,0 1-1 0 0,0-1 0 0 0,0 1 1 0 0,0-1-1 0 0,0 0 0 0 0,0 1 1 0 0,0-1-1 0 0,1 1 0 0 0,-1-1 1 0 0,0 1-1 0 0,0-1 0 0 0,0 0 1 0 0,0 1-1 0 0,1-1 0 0 0,-1 0 1 0 0,0 1-1 0 0,0-1 0 0 0,0 0 1 0 0,3 3-425 0 0,-8-8 186 0 0,0 0 0 0 0,0 0 0 0 0,1 0 0 0 0,-1-1 0 0 0,1 1 0 0 0,0-1 1 0 0,0 0-1 0 0,-2-7 0 0 0,-13-17-401 0 0,-21-25-326 0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3:03.653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4933 2024 1768 0 0,'0'0'1909'0'0,"6"0"-1382"0"0,25 0 833 0 0,-19-10-1027 0 0,-5 5-281 0 0,17-16 757 0 0,42-45 0 0 0,-33 13 713 0 0,-59 73-1276 0 0,-1-2 0 0 0,-1-1 0 0 0,-40 18 0 0 0,55-29-210 0 0,-60 32 46 0 0,-3-4 0 0 0,-98 31 0 0 0,84-37-50 0 0,-129 32 27 0 0,-39-10 282 0 0,53-4-172 0 0,84-17-40 0 0,-179 53 51 0 0,95-23 29 0 0,-66 3 274 0 0,199-54-303 0 0,0-3 0 0 0,-93-5-1 0 0,61-2-66 0 0,95 3-110 0 0,0-2 1 0 0,0 1-1 0 0,0-1 0 0 0,1 0 1 0 0,-1-1-1 0 0,0 0 0 0 0,0 0 1 0 0,1-1-1 0 0,-16-7 0 0 0,10 3-3 0 0,-1 2-1 0 0,0-1 0 0 0,-26-4 0 0 0,-243-42 162 0 0,-106-24-119 0 0,208 29 57 0 0,-144-30-89 0 0,259 64-5 0 0,-86-14-2 0 0,83 14 9 0 0,1-2 1 0 0,0-4 0 0 0,-68-29-1 0 0,108 37 13 0 0,1-1-1 0 0,0-1 0 0 0,0-2 1 0 0,1 0-1 0 0,1-2 1 0 0,1-1-1 0 0,0-1 0 0 0,2-2 1 0 0,-29-30-1 0 0,-65-82-81 0 0,76 90 58 0 0,28 30 27 0 0,0-1-1 0 0,1 0 1 0 0,-20-29 0 0 0,11 13-57 0 0,17 26 39 0 0,0-1 1 0 0,1 0-1 0 0,-1 0 1 0 0,1 0-1 0 0,0-1 1 0 0,0 1-1 0 0,1-1 1 0 0,-3-7-1 0 0,-12-35-54 0 0,13 41 30 0 0,1-1-1 0 0,0 0 0 0 0,0 0 1 0 0,1-1-1 0 0,-2-8 1 0 0,3 14 12 0 0,0 0 1 0 0,7-12-23 0 0,3-5 20 0 0,6-14 22 0 0,1 2 0 0 0,23-35 0 0 0,24-13-44 0 0,3 1 1 0 0,116-104-1 0 0,-44 68 5 0 0,-93 79 6 0 0,1 1 1 0 0,2 2 0 0 0,1 3 0 0 0,66-30 0 0 0,121-39 9 0 0,-197 84 13 0 0,63-15-39 0 0,-16 6 19 0 0,291-84 2 0 0,-291 86-2 0 0,129-48-5 0 0,-54 16 10 0 0,5 7-6 0 0,185-26 1 0 0,-223 48 0 0 0,73-9 14 0 0,375 10 26 0 0,-534 23-25 0 0,-7 1 7 0 0,0 0 1 0 0,40 7-1 0 0,18 10 4 0 0,66 10-12 0 0,379 48 38 0 0,-356-46-51 0 0,257 75 1 0 0,-381-84 5 0 0,-2 2 0 0 0,-1 3 0 0 0,80 49 0 0 0,-60-28 76 0 0,121 100 1 0 0,-178-131-77 0 0,0 1 1 0 0,-2 2 0 0 0,29 36 0 0 0,-36-42 14 0 0,-2 1-1 0 0,0-1 1 0 0,0 1 0 0 0,-1 0 0 0 0,-1 1 0 0 0,0-1-1 0 0,-1 1 1 0 0,4 21 0 0 0,-1 14-11 0 0,-3-3-29 0 0,-3-31 16 0 0,0-4 9 0 0,-1 1 0 0 0,0-1 0 0 0,-1 1 1 0 0,0-1-1 0 0,0 0 0 0 0,-5 14 0 0 0,-5 9 11 0 0,-2 0 0 0 0,-1-1 0 0 0,-1-1-1 0 0,-2 0 1 0 0,-2-1 0 0 0,-37 48 0 0 0,-409 442-37 0 0,356-396-468 0 0,74-80-541 0 0,-3-3 1 0 0,-1 0 0 0 0,-63 49 0 0 0,98-88 802 0 0,1 0-1 0 0,-1 0 1 0 0,0-1 0 0 0,0 1 0 0 0,0-1 0 0 0,-1 0 0 0 0,1 0 0 0 0,0 0-1 0 0,-1-1 1 0 0,1 0 0 0 0,-1 0 0 0 0,0 0 0 0 0,1 0 0 0 0,-1-1-1 0 0,0 0 1 0 0,-5 0 0 0 0,9 0 172 0 0,0 0 0 0 0,0 0 0 0 0,0 0 0 0 0,0 0-1 0 0,0-1 1 0 0,0 1 0 0 0,0 0 0 0 0,0 0 0 0 0,0-1 0 0 0,0 1 0 0 0,0-1 0 0 0,0 1-1 0 0,0-1 1 0 0,1 0 0 0 0,-1 1 0 0 0,0-1 0 0 0,0 0 0 0 0,0 0 0 0 0,-29-43-1191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21:32.143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3068 4364 2224 0 0,'0'7'745'0'0,"0"29"1378"0"0,-9-22-1567 0 0,-31 44-11 0 0,38-56-489 0 0,1 0 1 0 0,-1 0-1 0 0,1 0 1 0 0,-1 0-1 0 0,0 0 1 0 0,0 0-1 0 0,0 0 1 0 0,0 0 0 0 0,0-1-1 0 0,0 1 1 0 0,0-1-1 0 0,-1 0 1 0 0,1 0-1 0 0,-1 1 1 0 0,-2 0-1 0 0,-15 7 371 0 0,-80 56 656 0 0,89-57-981 0 0,-1 0 0 0 0,0-1 0 0 0,0-1 0 0 0,0 0 0 0 0,-1-1 0 0 0,-22 6 0 0 0,-85 16 426 0 0,85-21-399 0 0,-122 34 418 0 0,96-22-370 0 0,-69 10 1 0 0,-191 28 345 0 0,250-45-313 0 0,-1-3 0 0 0,-129-4 0 0 0,159-4-73 0 0,6-1-81 0 0,0-2 0 0 0,-1-1 0 0 0,-44-11 0 0 0,45 7-21 0 0,-25-5 72 0 0,1-3 0 0 0,1-2 0 0 0,1-3-1 0 0,-95-48 1 0 0,117 50-67 0 0,0-2-1 0 0,1-2 1 0 0,1-1-1 0 0,1-1 1 0 0,1-2-1 0 0,1-2 1 0 0,-41-48-1 0 0,3-12-5 0 0,4-3 0 0 0,4-2 0 0 0,4-3 0 0 0,5-3 0 0 0,-72-189 0 0 0,77 151 3 0 0,5-2 0 0 0,-27-165-1 0 0,37-67-58 0 0,29-3 9 0 0,3 250 32 0 0,0 88-6 0 0,2 0 0 0 0,1 0 1 0 0,1 1-1 0 0,14-51 1 0 0,10-50-5 0 0,-15 70 14 0 0,39-114 1 0 0,40-56-83 0 0,-73 196 26 0 0,1 1 0 0 0,3 1-1 0 0,48-66 1 0 0,99-94-4 0 0,-129 153 15 0 0,19-17-15 0 0,2 2 0 0 0,74-53 1 0 0,155-87 107 0 0,-185 140-92 0 0,2 4-1 0 0,205-75 1 0 0,-158 81 21 0 0,254-48-1 0 0,-323 85-7 0 0,103-3 0 0 0,87 13 5 0 0,-249 4-4 0 0,3 1-5 0 0,-1 1 0 0 0,0 1 1 0 0,1 2-1 0 0,43 14 0 0 0,-51-13 10 0 0,17 3 15 0 0,-2 3-1 0 0,1 1 1 0 0,-1 2 0 0 0,-1 1-1 0 0,-1 2 1 0 0,-1 2 0 0 0,0 1-1 0 0,-1 1 1 0 0,34 32 0 0 0,-8 0 7 0 0,-2 3 1 0 0,-3 2-1 0 0,-3 3 0 0 0,-2 1 1 0 0,-3 3-1 0 0,61 117 1 0 0,-67-96 21 0 0,-4 2 0 0 0,46 171 0 0 0,-69-213-23 0 0,4 22 48 0 0,11 98 1 0 0,-7-29-3 0 0,61 455 103 0 0,-43-268-164 0 0,-26-177 85 0 0,-7 165 1 0 0,-7-228-116 0 0,2-58 33 0 0,0-10-9 0 0,-2 0-1 0 0,1 0 1 0 0,-2-1-1 0 0,-4 24 1 0 0,-25 66 13 0 0,0-6-14 0 0,12-38 29 0 0,-4-2 1 0 0,-2-1-1 0 0,-56 97 1 0 0,19-57 153 0 0,-87 107 0 0 0,109-154-174 0 0,-50 59 26 0 0,13-33 132 0 0,57-61-52 0 0,0-1-1 0 0,-1 0 0 0 0,-41 22 0 0 0,58-36-88 0 0,0-1 0 0 0,-1 1 0 0 0,1-1 0 0 0,0 0 0 0 0,-1 0-1 0 0,1 0 1 0 0,-9-1 0 0 0,-10 4 108 0 0,21-4-92 0 0,-5-8-662 0 0,-25-25 258 0 0,30 29 237 0 0,0 1 1 0 0,0-1-1 0 0,0 0 0 0 0,0 0 0 0 0,0 0 0 0 0,1 0 0 0 0,0-1 1 0 0,0 1-1 0 0,0 0 0 0 0,0 0 0 0 0,1-1 0 0 0,0 1 0 0 0,-1 0 0 0 0,2-1 1 0 0,-1 1-1 0 0,1-7 0 0 0,1-11-1134 0 0,-2-488-6568 0 0,0 402 6656 0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3:05.869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1 1 996 0 0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3:06.830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2659 1464 860 0 0,'0'0'8846'0'0,"-4"14"-8692"0"0,-12 45-42 0 0,15-57-98 0 0,1 0-1 0 0,-1 0 0 0 0,0 0 1 0 0,0 0-1 0 0,0 0 1 0 0,0 0-1 0 0,0 0 0 0 0,0 0 1 0 0,0 0-1 0 0,-1-1 1 0 0,1 1-1 0 0,-1-1 0 0 0,1 1 1 0 0,-1-1-1 0 0,0 1 1 0 0,1-1-1 0 0,-1 0 0 0 0,0 0 1 0 0,-3 2-1 0 0,-6 3 61 0 0,-64 58 126 0 0,-138 110 66 0 0,53-67-24 0 0,96-66-116 0 0,-34 16 127 0 0,-139 58 0 0 0,180-93-187 0 0,-1-3 1 0 0,0-2-1 0 0,-94 13 0 0 0,110-22-39 0 0,-116 18 134 0 0,17-13-13 0 0,116-10-68 0 0,-48-3-1 0 0,33-1 7 0 0,32 1-73 0 0,-1 0-1 0 0,1-1 0 0 0,0 0 0 0 0,0 0 0 0 0,-1-1 0 0 0,1 0 0 0 0,0 0 0 0 0,0-1 0 0 0,1 0 0 0 0,-11-5 0 0 0,2 0 52 0 0,-36-11 1 0 0,33 13-23 0 0,0-2-1 0 0,0 0 1 0 0,1-1 0 0 0,0 0-1 0 0,-24-18 1 0 0,-74-68 51 0 0,105 84-80 0 0,0 0 0 0 0,1 0 0 0 0,-10-16 1 0 0,-13-14 23 0 0,-14-11 45 0 0,-83-87-114 0 0,94 101 69 0 0,1-2 0 0 0,2-1 0 0 0,-52-86 0 0 0,74 105-45 0 0,2-2 0 0 0,0 1 0 0 0,1-1 0 0 0,-8-48 0 0 0,9 39 17 0 0,1 3 0 0 0,0-1 0 0 0,3-1-1 0 0,-1-43 1 0 0,4 67-5 0 0,0 0 0 0 0,1 0-1 0 0,0 0 1 0 0,0 0 0 0 0,1 0-1 0 0,0 0 1 0 0,1 0 0 0 0,-1 0-1 0 0,8-13 1 0 0,15-45 4 0 0,-16 40-10 0 0,1 0 0 0 0,2 0 0 0 0,1 1 0 0 0,0 1 1 0 0,2 0-1 0 0,1 1 0 0 0,1 1 0 0 0,0 0 0 0 0,32-29 0 0 0,13-6-5 0 0,131-92-1 0 0,127-44 65 0 0,-239 148-44 0 0,-10 8-58 0 0,112-41 0 0 0,81-10 29 0 0,-200 68 17 0 0,1 3 0 0 0,1 3 0 0 0,0 3 0 0 0,0 2 0 0 0,78 1 0 0 0,-90 7-15 0 0,-26-1 4 0 0,-1 2 0 0 0,0 1 0 0 0,54 9 1 0 0,124 47 31 0 0,-31 9 62 0 0,-145-52-82 0 0,0 2 0 0 0,0 0-1 0 0,45 37 1 0 0,-43-28-21 0 0,-4-5 16 0 0,0 2 1 0 0,-2 0 0 0 0,-1 2-1 0 0,39 48 1 0 0,-55-59-1 0 0,12 14 15 0 0,-1 2 1 0 0,-2 0-1 0 0,-1 1 1 0 0,20 50 0 0 0,-35-76-16 0 0,10 28-6 0 0,-1 2-1 0 0,-2 0 1 0 0,-1 0 0 0 0,3 46-1 0 0,-8-57 49 0 0,-1-12-36 0 0,-1 0 0 0 0,0 0 1 0 0,0 0-1 0 0,-1 0 1 0 0,0 0-1 0 0,-1 0 0 0 0,-3 10 1 0 0,-44 126-15 0 0,31-103 12 0 0,-2 0-1 0 0,-2-2 1 0 0,-2-1 0 0 0,-30 40-1 0 0,37-56-4 0 0,-22 29 3 0 0,-69 70 1 0 0,62-73 7 0 0,-293 289-321 0 0,287-289-128 0 0,-96 83-2183 0 0,141-130 2147 0 0,0 1 0 0 0,0-1 0 0 0,0 0 0 0 0,-1-1 1 0 0,0 0-1 0 0,1 0 0 0 0,-1 0 0 0 0,0-1 0 0 0,-1 0 1 0 0,1-1-1 0 0,0 0 0 0 0,0 0 0 0 0,-13-1 0 0 0,3 0-672 0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3:12.664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182 115 2536 0 0,'-32'0'750'0'0,"25"0"572"0"0,1 0-780 0 0,-18 0-11 0 0,24 0-513 0 0,-1-1 0 0 0,0 1 0 0 0,1 0 0 0 0,-1 0 0 0 0,0 0 0 0 0,1 0 0 0 0,-1-1 0 0 0,0 1 1 0 0,1 0-1 0 0,-1-1 0 0 0,0 1 0 0 0,1 0 0 0 0,-1-1 0 0 0,1 1 0 0 0,-1-1 0 0 0,1 1 0 0 0,-1-1 1 0 0,1 1-1 0 0,-1-1 0 0 0,1 1 0 0 0,0-1 0 0 0,-1 0 0 0 0,1 1 0 0 0,0-1 0 0 0,-1 1 0 0 0,1-1 1 0 0,0 0-1 0 0,0 1 0 0 0,-1-2 0 0 0,-36-53 460 0 0,36 54-435 0 0,1-1 0 0 0,-1 1-1 0 0,0 0 1 0 0,1 0 0 0 0,-1-1 0 0 0,0 1 0 0 0,0 0 0 0 0,0 0-1 0 0,0 0 1 0 0,-1 0 0 0 0,1 0 0 0 0,0 0 0 0 0,0 0 0 0 0,0 0-1 0 0,-1 1 1 0 0,1-1 0 0 0,0 0 0 0 0,-4 0 0 0 0,-3-3 396 0 0,-5-3 241 0 0,12 7-619 0 0,0-1 0 0 0,0 1 0 0 0,0-1-1 0 0,0 1 1 0 0,0 0 0 0 0,0-1 0 0 0,0 0-1 0 0,1 1 1 0 0,-1-1 0 0 0,0 0 0 0 0,0 1 0 0 0,0-1-1 0 0,0 0 1 0 0,1 0 0 0 0,-1 0 0 0 0,0 0 0 0 0,1 1-1 0 0,-1-1 1 0 0,0-2 0 0 0,4 6 38 0 0,0-1 0 0 0,-1 1 0 0 0,1-1-1 0 0,0 0 1 0 0,0 0 0 0 0,1 0 0 0 0,-1-1 0 0 0,0 1 0 0 0,5 1 0 0 0,43 16-51 0 0,-1-12 8 0 0,0-1 0 0 0,1-3 1 0 0,63-5-1 0 0,-36 1 7 0 0,855 1-116 0 0,-930 0-30 0 0,1 0-496 0 0,0 1 345 0 0,-2-1-12 0 0,0 0 0 0 0,-1 0 0 0 0,1 1 0 0 0,-1-1 0 0 0,1 0 0 0 0,-1 0 0 0 0,1-1 0 0 0,-1 1 0 0 0,1 0 0 0 0,-1 0 0 0 0,1-1 0 0 0,-1 1 0 0 0,1-1 0 0 0,1 0 0 0 0,-16-27-3385 0 0,5 16 2505 0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3:13.068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88 203 1544 0 0,'-2'-4'200'0'0,"0"0"-1"0"0,0-1 1 0 0,0 1-1 0 0,0-1 1 0 0,1 1-1 0 0,0-1 1 0 0,0 0 0 0 0,0 1-1 0 0,0-1 1 0 0,1 0-1 0 0,0 0 1 0 0,0 0-1 0 0,0 1 1 0 0,0-1-1 0 0,1 0 1 0 0,0 0 0 0 0,0 1-1 0 0,0-1 1 0 0,1 0-1 0 0,-1 1 1 0 0,1-1-1 0 0,0 1 1 0 0,0 0-1 0 0,1 0 1 0 0,-1 0 0 0 0,5-5-1 0 0,-2 3-114 0 0,0-1-1 0 0,0 2 1 0 0,1-1 0 0 0,0 1-1 0 0,0-1 1 0 0,0 1 0 0 0,1 1-1 0 0,-1 0 1 0 0,1 0 0 0 0,0 0-1 0 0,1 0 1 0 0,-1 1 0 0 0,0 1-1 0 0,1-1 1 0 0,9-1 0 0 0,-8 3-32 0 0,0 0 0 0 0,0 0 1 0 0,0 1-1 0 0,0 0 0 0 0,0 0 1 0 0,-1 1-1 0 0,1 0 0 0 0,0 1 1 0 0,10 3-1 0 0,-2 1-30 0 0,-2 1 1 0 0,1 1-1 0 0,23 15 0 0 0,-28-15 8 0 0,0 0-1 0 0,0 1 1 0 0,-1 1-1 0 0,0 0 1 0 0,0 0-1 0 0,-1 0 1 0 0,-1 2-1 0 0,0-1 1 0 0,0 1-1 0 0,-1 0 1 0 0,0 0-1 0 0,-1 1 1 0 0,-1 0-1 0 0,7 25 1 0 0,-8-8 110 0 0,-4-27-87 0 0,0 1 1 0 0,1 6-29 0 0,-1-3-12 0 0,0-1 0 0 0,0 1 0 0 0,-1-1 0 0 0,1 1 0 0 0,-1-1 0 0 0,-1 1 0 0 0,-2 6 0 0 0,-20 41 34 0 0,-3-1 0 0 0,-2-2 0 0 0,-2-1 0 0 0,-47 56 0 0 0,31-59 7 0 0,34-36-36 0 0,1 0 0 0 0,-15 18-1 0 0,-33 41 49 0 0,43-52-189 0 0,1 0-1 0 0,0 1 1 0 0,2 1 0 0 0,0 0-1 0 0,-22 43 1 0 0,31-51-836 0 0,0 0-1 0 0,-2-1 1 0 0,1 0 0 0 0,-1 0-1 0 0,-1 0 1 0 0,-9 9 0 0 0,7-8-165 0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3:13.532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0 580 968 0 0,'7'-19'2107'0'0,"-6"13"-1740"0"0,1-1 1 0 0,1 1-1 0 0,-1 0 0 0 0,1 0 0 0 0,0 0 1 0 0,4-6-1 0 0,6-4 112 0 0,0 1 0 0 0,28-26 0 0 0,-24 25-266 0 0,-6 7-94 0 0,-1 1 0 0 0,1 0-1 0 0,0 1 1 0 0,15-7 0 0 0,24-16 201 0 0,14-13 17 0 0,1 2 0 0 0,3 3 0 0 0,1 3-1 0 0,137-49 1 0 0,-123 60-211 0 0,1 4-1 0 0,1 4 1 0 0,101-7-1 0 0,125 16 110 0 0,-197 8-1023 0 0,-91-2 480 0 0,-18 0-300 0 0,-36-11-5014 0 0,22 8 4445 0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3:13.873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12 85 2480 0 0,'-7'-25'2024'0'0,"7"24"-1948"0"0,-1 0 0 0 0,0 0 0 0 0,1 0 0 0 0,-1-1 0 0 0,1 1 0 0 0,-1 0 0 0 0,1-1 0 0 0,0 1 0 0 0,0 0 1 0 0,-1-1-1 0 0,1 1 0 0 0,0 0 0 0 0,0-1 0 0 0,0 1 0 0 0,0-1 0 0 0,1 1 0 0 0,-1 0 0 0 0,0-1 0 0 0,0 1 0 0 0,1 0 1 0 0,-1 0-1 0 0,1-1 0 0 0,0 1 0 0 0,-1 0 0 0 0,1 0 0 0 0,0-1 0 0 0,-1 1 0 0 0,1 0 0 0 0,0 0 0 0 0,0 0 0 0 0,0 0 1 0 0,2-1-1 0 0,-1 0-14 0 0,1 0 0 0 0,0 0 1 0 0,0 0-1 0 0,0 1 0 0 0,0-1 1 0 0,1 1-1 0 0,-1 0 0 0 0,0-1 0 0 0,0 2 1 0 0,1-1-1 0 0,-1 0 0 0 0,1 1 1 0 0,-1-1-1 0 0,1 1 0 0 0,-1 0 1 0 0,1 0-1 0 0,-1 1 0 0 0,1-1 1 0 0,-1 1-1 0 0,0-1 0 0 0,1 1 1 0 0,-1 0-1 0 0,0 0 0 0 0,7 4 1 0 0,-1-2-12 0 0,0 1 1 0 0,0 1 0 0 0,0 0-1 0 0,-1 0 1 0 0,0 1 0 0 0,0 0-1 0 0,0 0 1 0 0,7 8-1 0 0,-15-13-48 0 0,28 33 95 0 0,-27-32-83 0 0,1 1-1 0 0,-1-1 1 0 0,0 1-1 0 0,0-1 1 0 0,0 1 0 0 0,0-1-1 0 0,0 1 1 0 0,-1-1-1 0 0,1 1 1 0 0,-1 0 0 0 0,0-1-1 0 0,1 1 1 0 0,-1 0-1 0 0,-1 3 1 0 0,-1 27 84 0 0,2-30-70 0 0,0 2-14 0 0,1 1-23 0 0,-1-3 7 0 0,0 0 1 0 0,1 0 0 0 0,-1 0 0 0 0,-1 0 0 0 0,1 0-1 0 0,0 0 1 0 0,-1-1 0 0 0,1 1 0 0 0,-1 0-1 0 0,0 0 1 0 0,-2 5 0 0 0,-15 17 18 0 0,12-18-9 0 0,0 2-1 0 0,0-1 0 0 0,-6 15 1 0 0,-6 21-138 0 0,-10 25-716 0 0,3-31-3764 0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3:19.394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5561 1561 1016 0 0,'0'-38'844'0'0,"0"30"387"0"0,0 0-666 0 0,0 7-541 0 0,-1 0 0 0 0,1 0 0 0 0,0-1 0 0 0,0 1 0 0 0,0 0 0 0 0,0-1 1 0 0,0 1-1 0 0,1 0 0 0 0,-1-1 0 0 0,0 1 0 0 0,0 0 0 0 0,1 0 0 0 0,-1 0 0 0 0,1-1 0 0 0,-1 1 0 0 0,1 0 0 0 0,0 0 0 0 0,-1 0 0 0 0,1 0 0 0 0,0 0 0 0 0,0 0 0 0 0,0 0 0 0 0,0 0 0 0 0,0 0 0 0 0,0 0 0 0 0,0 1 0 0 0,0-1 0 0 0,2-1 0 0 0,19-16 330 0 0,-16 11-256 0 0,0 0 1 0 0,-1 0-1 0 0,1-1 0 0 0,4-11 0 0 0,-8 16 56 0 0,1-1 0 0 0,-2 0-1 0 0,1 0 1 0 0,0 0-1 0 0,-1 0 1 0 0,0 0-1 0 0,0 0 1 0 0,0 0-1 0 0,0 0 1 0 0,0-5-1 0 0,1-8 737 0 0,-2 15-771 0 0,0-1 0 0 0,-1 1 0 0 0,1-1 0 0 0,-1 1 0 0 0,1-1 0 0 0,-1 1 0 0 0,0 0 0 0 0,0-1 0 0 0,0 1 0 0 0,0 0 0 0 0,-1 0 0 0 0,-2-4 0 0 0,-14-18 365 0 0,17 23-526 0 0,0 0 57 0 0,0 0-1 0 0,-1 1 1 0 0,1-1-1 0 0,0 1 1 0 0,-1-1 0 0 0,1 1-1 0 0,-1-1 1 0 0,1 1-1 0 0,0 0 1 0 0,-1 0 0 0 0,1-1-1 0 0,-1 1 1 0 0,1 0-1 0 0,-1 0 1 0 0,1 1-1 0 0,-2-1 1 0 0,-21 4 164 0 0,-149 51 224 0 0,150-48-361 0 0,1 0 0 0 0,-1 2 0 0 0,-22 12 0 0 0,-39 16 50 0 0,-36 15 2 0 0,81-33-45 0 0,0-2 0 0 0,-44 12 1 0 0,-40 16 83 0 0,21-6-56 0 0,-31 5 23 0 0,-215 58 12 0 0,269-84-91 0 0,-79 14 142 0 0,143-30-168 0 0,-351 42 0 0 0,37-36 0 0 0,223-9 37 0 0,87 1-34 0 0,1 1 0 0 0,-1 0 0 0 0,0 2 0 0 0,1 0-1 0 0,-32 10 1 0 0,22-5 6 0 0,0-1-1 0 0,-29 2 0 0 0,-572 23 32 0 0,609-32-31 0 0,-1 1 0 0 0,1 1 0 0 0,0 1 0 0 0,1 1 0 0 0,-29 9 0 0 0,22-5-4 0 0,-1-2 0 0 0,-38 5 0 0 0,-631 36 12 0 0,490-47-54 0 0,196 0 44 0 0,1 0-1 0 0,0-1 1 0 0,0 0 0 0 0,-1 0 0 0 0,1-1-1 0 0,0 0 1 0 0,0-1 0 0 0,1 0-1 0 0,-17-8 1 0 0,12 5 14 0 0,0 1 1 0 0,-1 0-1 0 0,-22-5 1 0 0,18 6 5 0 0,-1 1 0 0 0,0-2-1 0 0,-35-13 0 0 0,19 3-5 0 0,18 9-20 0 0,0-1 0 0 0,1 0 0 0 0,-21-14 0 0 0,0-3 11 0 0,-78-35-1 0 0,5 3 21 0 0,-97-90-56 0 0,188 131 34 0 0,-60-63 15 0 0,70 71-8 0 0,1-1 0 0 0,0-1-1 0 0,0 0 1 0 0,1 0 0 0 0,0 0 0 0 0,1-1 0 0 0,0 0 0 0 0,-10-21 0 0 0,5 1-12 0 0,-14-59-1 0 0,19 65 15 0 0,3 9-3 0 0,2 0 0 0 0,-1 0 0 0 0,2 0 1 0 0,0-1-1 0 0,0 1 0 0 0,2 0 0 0 0,0 0 1 0 0,1 0-1 0 0,0 0 0 0 0,1 1 0 0 0,11-28 0 0 0,9-29 32 0 0,-20 56-46 0 0,1 1 0 0 0,0-1 0 0 0,1 2 0 0 0,0-1 0 0 0,1 1 0 0 0,9-13 0 0 0,4 1-2 0 0,25-24 0 0 0,8-10-5 0 0,-25 29 10 0 0,0 1 0 0 0,2 1 0 0 0,37-25 0 0 0,-21 16-25 0 0,-23 19 14 0 0,1 2 0 0 0,1 0 0 0 0,0 2 0 0 0,38-16-1 0 0,116-35 24 0 0,-63 24-5 0 0,-10 4 2 0 0,122-25 0 0 0,113-7-5 0 0,-207 44-14 0 0,492-69 174 0 0,-547 85-165 0 0,794-65-104 0 0,-324 63 176 0 0,-505 10-50 0 0,-13 0-14 0 0,-1 1-1 0 0,60 9 1 0 0,62 25 10 0 0,-58-12-36 0 0,-15-2-16 0 0,-1 2 0 0 0,-2 4 0 0 0,77 38 0 0 0,-107-43 37 0 0,-11-6-9 0 0,-2 2 1 0 0,62 41 0 0 0,-29-9-13 0 0,-13-11 33 0 0,66 61 1 0 0,-90-71-1 0 0,86 90 38 0 0,-94-93-52 0 0,-1 0-1 0 0,34 56 0 0 0,-37-50 4 0 0,-2 0 0 0 0,14 38 0 0 0,-23-51-1 0 0,-1 0 0 0 0,-1 1 1 0 0,-1 0-1 0 0,0-1 1 0 0,-1 33-1 0 0,-2-43 1 0 0,0 1-1 0 0,-1-1 0 0 0,0 1 0 0 0,-1-1 0 0 0,0 1 0 0 0,0-1 0 0 0,-1 0 0 0 0,0 0 0 0 0,-1 0 1 0 0,-7 12-1 0 0,-3 10-2 0 0,3-5-33 0 0,-1 0 0 0 0,-1-1 0 0 0,-1-1 1 0 0,-1 0-1 0 0,-27 30 0 0 0,-6 10-209 0 0,28-36-308 0 0,0-1 0 0 0,-1-1 0 0 0,-35 31 1 0 0,47-49 180 0 0,1 0 0 0 0,-1-1 1 0 0,-1 0-1 0 0,1-1 0 0 0,-1 0 1 0 0,0-1-1 0 0,0 1 0 0 0,0-2 1 0 0,0 1-1 0 0,-1-2 0 0 0,1 1 1 0 0,-1-2-1 0 0,0 1 0 0 0,-16-1 1 0 0,-11-1-770 0 0,-8 0-2 0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3:24.049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155 135 2496 0 0,'0'0'3885'0'0,"-12"-9"-3387"0"0,-62-48 796 0 0,73 56-1257 0 0,0 0 1 0 0,1 0-1 0 0,-1 1 1 0 0,0-1-1 0 0,0 0 1 0 0,1 1-1 0 0,-1-1 1 0 0,0 0-1 0 0,0 1 1 0 0,0-1-1 0 0,0 1 0 0 0,0 0 1 0 0,0-1-1 0 0,0 1 1 0 0,0 0-1 0 0,0 0 1 0 0,0-1-1 0 0,0 1 1 0 0,0 0-1 0 0,0 0 1 0 0,0 0-1 0 0,0 0 1 0 0,0 0-1 0 0,0 1 1 0 0,0-1-1 0 0,0 0 1 0 0,0 0-1 0 0,0 1 1 0 0,0-1-1 0 0,0 0 0 0 0,0 1 1 0 0,0-1-1 0 0,0 1 1 0 0,0 0-1 0 0,0-1 1 0 0,0 1-1 0 0,1-1 1 0 0,-1 1-1 0 0,0 0 1 0 0,0 0-1 0 0,1 0 1 0 0,-1-1-1 0 0,0 1 1 0 0,1 0-1 0 0,-1 0 1 0 0,1 0-1 0 0,0 0 1 0 0,-1 0-1 0 0,1 0 1 0 0,0 0-1 0 0,-1 2 0 0 0,-2 8 64 0 0,0 1-1 0 0,0 0 1 0 0,0 22-1 0 0,2-27-47 0 0,-12 331 475 0 0,13-335-529 0 0,0 0-1 0 0,1 1 1 0 0,-1-1-1 0 0,0 0 0 0 0,1 0 1 0 0,0 0-1 0 0,0 0 1 0 0,0 1-1 0 0,0-1 0 0 0,0 0 1 0 0,1-1-1 0 0,0 1 1 0 0,-1 0-1 0 0,1 0 0 0 0,0-1 1 0 0,3 4-1 0 0,18 30-63 0 0,-22-35 51 0 0,-1 1 0 0 0,1 0-1 0 0,0-1 1 0 0,-1 1 0 0 0,1 0-1 0 0,0-1 1 0 0,0 1 0 0 0,0-1-1 0 0,0 1 1 0 0,1-1 0 0 0,-1 0-1 0 0,0 1 1 0 0,0-1 0 0 0,1 0-1 0 0,-1 0 1 0 0,1 0 0 0 0,-1 0-1 0 0,1 0 1 0 0,0 0 0 0 0,-1-1-1 0 0,1 1 1 0 0,0 0 0 0 0,-1-1 0 0 0,1 1-1 0 0,0-1 1 0 0,0 0 0 0 0,0 0-1 0 0,-1 0 1 0 0,1 1 0 0 0,0-2-1 0 0,0 1 1 0 0,0 0 0 0 0,-1 0-1 0 0,1 0 1 0 0,0-1 0 0 0,0 1-1 0 0,-1-1 1 0 0,1 0 0 0 0,0 1-1 0 0,-1-1 1 0 0,1 0 0 0 0,0 0-1 0 0,-1 0 1 0 0,2-1 0 0 0,6-5-75 0 0,-1 1 1 0 0,0-1 0 0 0,0-1-1 0 0,-1 1 1 0 0,0-1 0 0 0,9-14 0 0 0,1-4-172 0 0,-1-1 1 0 0,-2-1 0 0 0,21-53-1 0 0,16-94-338 0 0,-15 44 91 0 0,-32 118 507 0 0,-3 8 33 0 0,0 0 0 0 0,0 0 0 0 0,0-1 0 0 0,1 1 0 0 0,0 0 0 0 0,0 0 0 0 0,1 1 0 0 0,-1-1 0 0 0,1 0 0 0 0,3-4 0 0 0,-3 18-18 0 0,5 20 2 0 0,-1 0 1 0 0,5 57-1 0 0,-2 74 28 0 0,-9-113-39 0 0,2 229 150 0 0,-4-160-109 0 0,1-103-44 0 0,-1 1 0 0 0,0-1 0 0 0,-1 0 0 0 0,0 0 0 0 0,-2 0 1 0 0,1 0-1 0 0,-10 22 0 0 0,-8 22-65 0 0,18-48-6 0 0,-1 0-1 0 0,-1 0 1 0 0,0 0 0 0 0,-7 10-1 0 0,1-2-239 0 0,11-16 278 0 0,0-1 1 0 0,-1 1-1 0 0,1 0 1 0 0,0-1-1 0 0,-1 1 0 0 0,1-1 1 0 0,0 1-1 0 0,-1 0 0 0 0,1-1 1 0 0,-1 1-1 0 0,1-1 1 0 0,-1 1-1 0 0,1-1 0 0 0,-1 1 1 0 0,0-1-1 0 0,1 0 1 0 0,-1 1-1 0 0,0-1 0 0 0,1 0 1 0 0,-1 1-1 0 0,0-1 0 0 0,1 0 1 0 0,-1 0-1 0 0,-1 0 1 0 0,1 0-33 0 0,1 0 1 0 0,-1-1-1 0 0,0 1 1 0 0,1 0-1 0 0,-1-1 1 0 0,0 1-1 0 0,1-1 1 0 0,-1 1-1 0 0,1-1 1 0 0,-1 0-1 0 0,1 1 1 0 0,0-1-1 0 0,-1 1 1 0 0,1-1-1 0 0,-1 0 1 0 0,1 1-1 0 0,0-1 1 0 0,-1-1-1 0 0,-7-36-1571 0 0,5 20 1155 0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3:24.424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1 619 3540 0 0,'3'-26'312'0'0,"2"-39"0"0"0,-4 32 153 0 0,7-41 0 0 0,25-63 205 0 0,-5 28 202 0 0,-26 100-765 0 0,1-1 0 0 0,1 0-1 0 0,0 1 1 0 0,0 0 0 0 0,1 0 0 0 0,0 0 0 0 0,1 1 0 0 0,0-1-1 0 0,0 1 1 0 0,0 1 0 0 0,1-1 0 0 0,10-8 0 0 0,-10 10-155 0 0,0 1 1 0 0,0 0-1 0 0,1 0 1 0 0,-1 0-1 0 0,1 1 1 0 0,0 0-1 0 0,0 0 1 0 0,0 1-1 0 0,1 0 1 0 0,-1 1 0 0 0,1-1-1 0 0,0 2 1 0 0,-1-1-1 0 0,11 1 1 0 0,-8 1-737 0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3:24.779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1031 1371 1892 0 0,'-10'11'242'0'0,"0"-1"0"0"0,-1 0 0 0 0,0 0 0 0 0,-1-2 0 0 0,0 1 0 0 0,0-1 0 0 0,-1-1-1 0 0,0 0 1 0 0,0-1 0 0 0,-1-1 0 0 0,1 0 0 0 0,-1 0 0 0 0,0-2 0 0 0,-16 3 0 0 0,-22 1 397 0 0,-1-2 0 0 0,-81-3 0 0 0,92-2-484 0 0,29 0-119 0 0,0-1-1 0 0,0-1 1 0 0,1 0-1 0 0,-1-1 1 0 0,0 0-1 0 0,1-1 1 0 0,0 0-1 0 0,-17-9 1 0 0,4 2 16 0 0,9 5-8 0 0,-34-14 183 0 0,-49-26 0 0 0,86 39-197 0 0,1-1-1 0 0,0 0 1 0 0,0 0 0 0 0,1-1 0 0 0,0-1-1 0 0,1 0 1 0 0,0 0 0 0 0,-12-17 0 0 0,9 11 2 0 0,1-1 1 0 0,0-1-1 0 0,2 0 0 0 0,0-1 1 0 0,1 0-1 0 0,1 0 1 0 0,0-1-1 0 0,2 0 0 0 0,-5-24 1 0 0,6 13-4 0 0,1 11-1 0 0,1-1 0 0 0,1 1 0 0 0,1-1 0 0 0,0 1 0 0 0,2-1 0 0 0,0 1 0 0 0,5-24 0 0 0,54-166 96 0 0,-47 171-126 0 0,2 1 1 0 0,2 1 0 0 0,1 0 0 0 0,2 2 0 0 0,1 0 0 0 0,2 1 0 0 0,1 2 0 0 0,30-32 0 0 0,49-38-40 0 0,-72 74 16 0 0,-8 8 41 0 0,2 2 1 0 0,0 0-1 0 0,1 2 0 0 0,0 0 0 0 0,2 2 1 0 0,0 2-1 0 0,42-15 0 0 0,-47 21-22 0 0,-1 1-1 0 0,1 1 0 0 0,0 0 1 0 0,0 2-1 0 0,1 1 1 0 0,26 2-1 0 0,-48-1 3 0 0,6 0 6 0 0,-1 1 0 0 0,0 0 0 0 0,0 0 0 0 0,0 0 1 0 0,0 1-1 0 0,0 0 0 0 0,-1 1 0 0 0,1 0 0 0 0,-1 0 1 0 0,1 0-1 0 0,-1 1 0 0 0,0 0 0 0 0,0 0 1 0 0,9 9-1 0 0,2-1 6 0 0,0 2 1 0 0,0 0 1 0 0,-1 1-1 0 0,0 1 1 0 0,-2 1-1 0 0,0 0 0 0 0,0 0 1 0 0,-2 2-1 0 0,0-1 1 0 0,15 33-1 0 0,-7-4 55 0 0,-3 1-1 0 0,23 93 1 0 0,-33-98-40 0 0,-2 0-1 0 0,0 63 1 0 0,-3-54-8 0 0,-1-21-11 0 0,1-14 5 0 0,-2 0 0 0 0,0 0 0 0 0,0 0 1 0 0,-2 0-1 0 0,-4 22 0 0 0,-12 27-551 0 0,-3 0 1 0 0,-3-2-1 0 0,-45 89 1 0 0,67-150 370 0 0,1 0-32 0 0,0-1 0 0 0,0 0 0 0 0,0 1 0 0 0,0-1 1 0 0,-1 0-1 0 0,1 0 0 0 0,-1 0 0 0 0,1 0 0 0 0,-1 0 0 0 0,0 0 0 0 0,1 0 0 0 0,-1 0 0 0 0,0-1 1 0 0,0 1-1 0 0,-1-1 0 0 0,1 1 0 0 0,0-1 0 0 0,0 0 0 0 0,-1 0 0 0 0,1 0 0 0 0,-1 0 0 0 0,1 0 0 0 0,-4 0 1 0 0,-2-1-889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21:32.868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625 0 2508 0 0,'0'0'2225'0'0,"-12"18"-1568"0"0,-128 206 1507 0 0,-205 342 1092 0 0,317-523-3111 0 0,13-21-72 0 0,0 1-1 0 0,-22 22 0 0 0,5 4-1732 0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3:25.497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313 199 1644 0 0,'0'-43'864'0'0,"0"35"-90"0"0,0-1-90 0 0,2-3-469 0 0,0 0 1 0 0,1 0 0 0 0,0 0-1 0 0,1 1 1 0 0,8-19 0 0 0,-10 26-165 0 0,-1 1 137 0 0,1-1 0 0 0,-1 1 0 0 0,0-1 0 0 0,0 1 0 0 0,0-1 0 0 0,0 0 0 0 0,-1 1 0 0 0,1-1 0 0 0,-1 0 0 0 0,0-3 0 0 0,0 6-171 0 0,0 1 0 0 0,0 0 1 0 0,-1 0-1 0 0,1 0 0 0 0,0 0 0 0 0,0 0 0 0 0,0 0 0 0 0,0 0 0 0 0,0-1 0 0 0,0 1 0 0 0,0 0 0 0 0,0 0 0 0 0,0 0 0 0 0,-1 0 0 0 0,1 0 0 0 0,0 0 0 0 0,0 0 0 0 0,0 0 0 0 0,0 0 0 0 0,0 0 0 0 0,0 0 0 0 0,-1 0 0 0 0,1 0 0 0 0,0 0 0 0 0,0 0 0 0 0,0 0 0 0 0,0 0 0 0 0,0 0 0 0 0,0 0 0 0 0,-1 0 0 0 0,1 0 0 0 0,0 0 0 0 0,0 0 0 0 0,0 0 0 0 0,0 0 1 0 0,0 0-1 0 0,0 0 0 0 0,-1 0 0 0 0,1 0 0 0 0,0 0 0 0 0,0 0 0 0 0,0 0 0 0 0,0 0 0 0 0,0 0 0 0 0,0 1 0 0 0,0-1 0 0 0,0 0 0 0 0,-1 0 0 0 0,1 0 0 0 0,0 0 0 0 0,0 0 0 0 0,0 0 0 0 0,0 0 0 0 0,0 1 0 0 0,0-1 0 0 0,0 0 0 0 0,0 0 0 0 0,0 0 0 0 0,0 0 0 0 0,0 0 0 0 0,0 1 0 0 0,0-1 0 0 0,0 0 0 0 0,0 0 0 0 0,-11 26 387 0 0,-73 202 397 0 0,7-22-398 0 0,-13 30-205 0 0,52-131-510 0 0,23-60 110 0 0,7-15 6 0 0,7-24-187 0 0,-1-1-1 0 0,1 1 1 0 0,-1-1-1 0 0,0 0 1 0 0,0 0-1 0 0,0 0 0 0 0,-7 10 1 0 0,15-40-4599 0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3:26.056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0 419 1132 0 0,'26'-17'1675'0'0,"-21"13"-1333"0"0,0 1-1 0 0,0 0 1 0 0,0 0 0 0 0,0 0-1 0 0,1 1 1 0 0,6-3-1 0 0,-9 4-272 0 0,0 1-1 0 0,0 0 0 0 0,0-1 1 0 0,0 1-1 0 0,0 1 0 0 0,-1-1 1 0 0,1 0-1 0 0,0 1 0 0 0,0-1 1 0 0,0 1-1 0 0,0 0 0 0 0,-1 0 1 0 0,1 0-1 0 0,0 0 1 0 0,-1 0-1 0 0,1 1 0 0 0,2 1 1 0 0,2 2 31 0 0,0 1 1 0 0,0 0 0 0 0,-1 0 0 0 0,0 1 0 0 0,0 0 0 0 0,0 0 0 0 0,-1 0-1 0 0,0 1 1 0 0,7 13 0 0 0,1 7 32 0 0,15 40 0 0 0,-21-45-93 0 0,-2 0-1 0 0,0 0 0 0 0,2 46 0 0 0,-5-47-245 0 0,0 0 0 0 0,1 0-1 0 0,2-1 1 0 0,9 30 0 0 0,-14-50 184 0 0,0 0 0 0 0,1 0 0 0 0,-1 0 1 0 0,1 1-1 0 0,0-1 0 0 0,-1 0 1 0 0,1 0-1 0 0,0 0 0 0 0,0 0 0 0 0,0 0 1 0 0,0 0-1 0 0,0 0 0 0 0,0-1 1 0 0,0 1-1 0 0,0 0 0 0 0,1 0 0 0 0,-1 0 27 0 0,1-1 0 0 0,-1 0 0 0 0,0 0 0 0 0,0 0 0 0 0,0 0 0 0 0,1 0-1 0 0,-1 0 1 0 0,0 0 0 0 0,0-1 0 0 0,0 1 0 0 0,0 0 0 0 0,1-1 0 0 0,-1 1 0 0 0,0-1-1 0 0,0 1 1 0 0,0-1 0 0 0,0 1 0 0 0,0-1 0 0 0,0 0 0 0 0,0 1 0 0 0,0-1-1 0 0,0 0 1 0 0,-1 0 0 0 0,1 0 0 0 0,1-2 0 0 0,32-40 76 0 0,-1-2 0 0 0,41-78 0 0 0,-8 14 63 0 0,14-20 65 0 0,-33 49-53 0 0,114-145 0 0 0,-132 190-110 0 0,-18 20 15 0 0,1 1 0 0 0,14-14 0 0 0,-25 27 3 0 0,1 7-72 0 0,-1-3 11 0 0,0 1 2 0 0,1 1 1 0 0,-1-1 0 0 0,0 1-1 0 0,0 0 1 0 0,-1-1 0 0 0,0 1-1 0 0,1 0 1 0 0,-1 0 0 0 0,-1-1-1 0 0,-1 10 1 0 0,-8 90 147 0 0,-42 192 107 0 0,21-137-16 0 0,-13 203 0 0 0,44-229-19 0 0,0-129-219 0 0,0-1-1 0 0,0 0 1 0 0,1 1 0 0 0,0-1-1 0 0,0 0 1 0 0,0 1 0 0 0,0-1-1 0 0,0 0 1 0 0,1 0 0 0 0,-1 0-1 0 0,1 0 1 0 0,0 0-1 0 0,0 0 1 0 0,0-1 0 0 0,0 1-1 0 0,0-1 1 0 0,1 1 0 0 0,3 2-1 0 0,-3-2 2 0 0,-1-1-4 0 0,-1-1 0 0 0,1 1 0 0 0,0 0-1 0 0,-1-1 1 0 0,1 0 0 0 0,0 1 0 0 0,0-1 0 0 0,0 0-1 0 0,0 0 1 0 0,0 0 0 0 0,0 0 0 0 0,0-1-1 0 0,1 1 1 0 0,-1 0 0 0 0,0-1 0 0 0,0 0 0 0 0,1 1-1 0 0,-1-1 1 0 0,0 0 0 0 0,0 0 0 0 0,1 0 0 0 0,-1 0-1 0 0,0-1 1 0 0,0 1 0 0 0,1-1 0 0 0,1 0 0 0 0,12-2 33 0 0,-10 2-29 0 0,0 0 0 0 0,0 0 0 0 0,0 0 1 0 0,0-1-1 0 0,0 0 0 0 0,0-1 0 0 0,0 1 1 0 0,-1-1-1 0 0,0 0 0 0 0,1 0 0 0 0,7-6 1 0 0,8-6 6 0 0,4 0 8 0 0,0-1 1 0 0,-1-1-1 0 0,-1-1 1 0 0,21-22-1 0 0,-36 32-11 0 0,0 0 0 0 0,-1-1-1 0 0,0 0 1 0 0,-1 0 0 0 0,0-1-1 0 0,0 0 1 0 0,-1 0 0 0 0,0 0 0 0 0,-1 0-1 0 0,0-1 1 0 0,-1 0 0 0 0,4-21-1 0 0,-7 29 28 0 0,-5-6-28 0 0,-18-28 28 0 0,20 34-42 0 0,1 1-1 0 0,0-1 0 0 0,-1 0 0 0 0,0 1 1 0 0,0 0-1 0 0,1-1 0 0 0,-1 1 1 0 0,0 1-1 0 0,-1-1 0 0 0,1 0 0 0 0,0 1 1 0 0,0-1-1 0 0,-1 1 0 0 0,1 0 1 0 0,-1 0-1 0 0,1 0 0 0 0,-1 1 0 0 0,-6-1 1 0 0,-3-1-30 0 0,-22-3-876 0 0,-1 2-1 0 0,-64 2 1 0 0,57 1-2844 0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3:26.614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200 1 1700 0 0,'2'7'1850'0'0,"-2"-6"-1803"0"0,0-1 1 0 0,1 0-1 0 0,-1 0 1 0 0,0 0-1 0 0,0 0 1 0 0,1 0-1 0 0,-1 0 0 0 0,0 0 1 0 0,0 0-1 0 0,1 0 1 0 0,-1 0-1 0 0,2-1 522 0 0,-1 0-521 0 0,-13 26 747 0 0,2-5-563 0 0,1 1 1 0 0,0-1 0 0 0,1 2 0 0 0,-7 33 0 0 0,-18 48 460 0 0,1-14-73 0 0,18-48-574 0 0,-19 37 0 0 0,28-62-237 0 0,-5 9-22 0 0,9-24 78 0 0,1-1 0 0 0,-1 1 0 0 0,1 0-1 0 0,-1 0 1 0 0,1-1 0 0 0,-1 1 0 0 0,1 0 0 0 0,-1-1 0 0 0,0 1-1 0 0,1 0 1 0 0,-1-1 0 0 0,0 1 0 0 0,0-1 0 0 0,1 1 0 0 0,-1-1-1 0 0,0 0 1 0 0,0 1 0 0 0,0-1 0 0 0,1 0 0 0 0,-1 1-1 0 0,0-1 1 0 0,-1 0 0 0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3:27.005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0 386 2136 0 0,'3'-2'224'0'0,"0"0"0"0"0,0-1 0 0 0,0 1 0 0 0,1 1-1 0 0,-1-1 1 0 0,0 0 0 0 0,1 1 0 0 0,-1-1 0 0 0,1 1 0 0 0,-1 0-1 0 0,1 0 1 0 0,0 1 0 0 0,5-1 0 0 0,-6 1-144 0 0,-1 1-1 0 0,1-1 1 0 0,-1 1 0 0 0,0 0-1 0 0,1 0 1 0 0,-1 0-1 0 0,0 0 1 0 0,0 0 0 0 0,0 1-1 0 0,0-1 1 0 0,0 1 0 0 0,0-1-1 0 0,0 1 1 0 0,0 0 0 0 0,-1 0-1 0 0,1 0 1 0 0,0 0-1 0 0,-1 0 1 0 0,0 0 0 0 0,1 0-1 0 0,0 3 1 0 0,53 81 658 0 0,-31-50-560 0 0,26 51 0 0 0,-48-83-262 0 0,26 48-91 0 0,-26-50-23 0 0,-1 0-1 0 0,0 0 1 0 0,1 0 0 0 0,-1 0 0 0 0,1 0-1 0 0,0 0 1 0 0,-1 0 0 0 0,1-1 0 0 0,0 1-1 0 0,0 0 1 0 0,0-1 0 0 0,0 0 0 0 0,1 1 0 0 0,-1-1-1 0 0,0 0 1 0 0,0 0 0 0 0,1 0 0 0 0,3 0-1 0 0</inkml:trace>
  <inkml:trace contextRef="#ctx0" brushRef="#br0" timeOffset="1">566 30 2012 0 0,'-1'-29'4405'0'0,"2"42"-3509"0"0,8 120 1056 0 0,-8-104-1833 0 0,1 0 0 0 0,8 37 0 0 0,2 16 19 0 0,-2 197-2133 0 0,-10-269 1721 0 0,-1 0 0 0 0,0 0 0 0 0,0 0 0 0 0,-1 0 0 0 0,-1 0-1 0 0,1-1 1 0 0,-2 1 0 0 0,1-1 0 0 0,-1 1 0 0 0,-10 16 0 0 0,-7 15-1652 0 0,3-3 766 0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3:27.392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34 343 1756 0 0,'-1'1'73'0'0,"0"-1"-1"0"0,0 0 1 0 0,0 1 0 0 0,0-1-1 0 0,0 0 1 0 0,0 0 0 0 0,0 1-1 0 0,0-1 1 0 0,0 0 0 0 0,0 0-1 0 0,0 0 1 0 0,0 0 0 0 0,0-1-1 0 0,0 1 1 0 0,0 0 0 0 0,0 0-1 0 0,0-1 1 0 0,0 1 0 0 0,0 0-1 0 0,0-1 1 0 0,1 1 0 0 0,-1-1-1 0 0,0 1 1 0 0,0-1 0 0 0,0 0-1 0 0,0 1 1 0 0,1-1 0 0 0,-1 0-1 0 0,0 1 1 0 0,1-1 0 0 0,-1 0-1 0 0,0 0 1 0 0,1 0 0 0 0,-1 0-1 0 0,1 1 1 0 0,0-1 0 0 0,-1 0-1 0 0,1 0 1 0 0,0 0 0 0 0,-1 0-1 0 0,1 0 1 0 0,0 0 0 0 0,0 0-1 0 0,0 0 1 0 0,0 0 0 0 0,0 0-1 0 0,0 0 1 0 0,0 0 0 0 0,0 0-1 0 0,0-2 1 0 0,1-2 29 0 0,0 0 1 0 0,0 0-1 0 0,0 0 0 0 0,1 0 0 0 0,0 1 0 0 0,0-1 1 0 0,0 0-1 0 0,0 1 0 0 0,0-1 0 0 0,5-5 1 0 0,15-14 251 0 0,40-32 0 0 0,-38 34-182 0 0,-20 19-127 0 0,1-1 0 0 0,0 1 1 0 0,-1-1-1 0 0,2 1 0 0 0,-1 1 0 0 0,0-1 1 0 0,0 1-1 0 0,1 0 0 0 0,-1 0 1 0 0,1 1-1 0 0,0-1 0 0 0,9 0 0 0 0,-13 2 33 0 0,3 6-13 0 0,0-1-32 0 0,-1 0 0 0 0,0 1 0 0 0,-1-1 0 0 0,1 1 0 0 0,-1-1 0 0 0,0 1 0 0 0,-1 0 0 0 0,1 0 0 0 0,-1 1 0 0 0,-1-1 0 0 0,1 0 0 0 0,1 12 0 0 0,-1 16 178 0 0,2-1 1 0 0,11 44 0 0 0,-15-76-199 0 0,0 1 0 0 0,1-1 1 0 0,-1 1-1 0 0,1-1 1 0 0,-1 1-1 0 0,1-1 1 0 0,-1 0-1 0 0,1 1 1 0 0,0-1-1 0 0,-1 0 1 0 0,1 1-1 0 0,0-1 0 0 0,0 0 1 0 0,0 0-1 0 0,0 0 1 0 0,0 0-1 0 0,0 0 1 0 0,1 0-1 0 0,-1 0 1 0 0,0 0-1 0 0,2 0 1 0 0,-1 0 37 0 0,2-1-89 0 0,-1 0 31 0 0,-1 0 0 0 0,0-1 0 0 0,0 1 0 0 0,0-1 0 0 0,0 1 0 0 0,0-1 0 0 0,0 1 0 0 0,0-1 0 0 0,0 0 0 0 0,0 0 0 0 0,0 0 0 0 0,0 0 0 0 0,2-2 1 0 0,48-43-208 0 0,-10 6-77 0 0,-25 22-245 0 0,0-1 0 0 0,-1 0 0 0 0,20-31 0 0 0,9-12-1195 0 0,18-25-637 0 0,-36 52 1254 0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3:27.748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28 42 1324 0 0,'-16'-7'4637'0'0,"12"3"-3905"0"0,0 4-44 0 0,0 0-144 0 0,8-2-156 0 0,0 0-356 0 0,3 2-288 0 0,0 0 24 0 0,1 0-1072 0 0,-2-27-3337 0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3:29.594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12 1020 1956 0 0,'0'0'4635'0'0,"-2"-8"-4373"0"0,-8-28-24 0 0,11 35-215 0 0,-1 0-1 0 0,0 0 1 0 0,0-1 0 0 0,0 1 0 0 0,1 0 0 0 0,-1 0 0 0 0,0 0 0 0 0,1 0 0 0 0,-1 0-1 0 0,1 0 1 0 0,-1 1 0 0 0,1-1 0 0 0,0 0 0 0 0,-1 0 0 0 0,1 0 0 0 0,0 0 0 0 0,-1 1-1 0 0,1-1 1 0 0,0 0 0 0 0,0 1 0 0 0,0-1 0 0 0,0 0 0 0 0,0 1 0 0 0,0-1 0 0 0,0 1-1 0 0,0 0 1 0 0,1-1 0 0 0,24-7 453 0 0,38-6 210 0 0,-56 12-570 0 0,0 0 0 0 0,0 1 0 0 0,0 0 0 0 0,0 1-1 0 0,12 0 1 0 0,-9 0-77 0 0,-1 0 0 0 0,0 0 0 0 0,1-1-1 0 0,-1-1 1 0 0,15-4 0 0 0,48-18 98 0 0,-1-3 0 0 0,75-41 0 0 0,101-50 73 0 0,-39 10-129 0 0,140-74 82 0 0,-25 21-14 0 0,-230 116-121 0 0,-53 27-16 0 0,-1-2 1 0 0,37-26-1 0 0,-77 46-13 0 0,0 0 0 0 0,0 0 0 0 0,0 0-1 0 0,-1 0 1 0 0,1 0 0 0 0,0 0 0 0 0,0 0-1 0 0,0 0 1 0 0,0 0 0 0 0,0-1 0 0 0,-1 1-1 0 0,1 0 1 0 0,0 0 0 0 0,0 0 0 0 0,0 0 0 0 0,0 0-1 0 0,0 0 1 0 0,0 0 0 0 0,0-1 0 0 0,0 1-1 0 0,0 0 1 0 0,-1 0 0 0 0,1 0 0 0 0,0 0-1 0 0,0 0 1 0 0,0-1 0 0 0,0 1 0 0 0,0 0-1 0 0,0 0 1 0 0,0 0 0 0 0,0 0 0 0 0,0-1-1 0 0,0 1 1 0 0,0 0 0 0 0,0 0 0 0 0,0 0-1 0 0,0 0 1 0 0,0 0 0 0 0,0-1 0 0 0,0 1 0 0 0,1 0-1 0 0,-1 0 1 0 0,0 0 0 0 0,0 0 0 0 0,0 0-1 0 0,0-1 1 0 0,0 1 0 0 0,0 0 0 0 0,0 0-1 0 0,0 0 1 0 0,0 0 0 0 0,1 0 0 0 0,-1 0-1 0 0,0 0 1 0 0,0 0 0 0 0,0-1 0 0 0,0 1-1 0 0,-26 0-67 0 0,-19-1-190 0 0,26 0-258 0 0,-3 0-147 0 0,21 1 634 0 0,1 0-1 0 0,-1 0 1 0 0,1 0-1 0 0,0 0 1 0 0,-1 0-1 0 0,1 0 1 0 0,-1-1-1 0 0,1 1 0 0 0,-1 0 1 0 0,1 0-1 0 0,0 0 1 0 0,-1-1-1 0 0,1 1 1 0 0,-1 0-1 0 0,1 0 1 0 0,0-1-1 0 0,-1 1 1 0 0,1 0-1 0 0,0-1 0 0 0,0 1 1 0 0,-1-1-1 0 0,1 1 1 0 0,0 0-1 0 0,0-1 1 0 0,-1 1-1 0 0,1-1 1 0 0,0 1-1 0 0,0-1 1 0 0,0 1-1 0 0,0 0 1 0 0,0-1-1 0 0,0 0 0 0 0,0-1 46 0 0,-1 1-1 0 0,1-1 0 0 0,0 1 0 0 0,0-1 0 0 0,-1 0 0 0 0,1 1 0 0 0,-1-1 0 0 0,1 1 0 0 0,-1-1 0 0 0,0 1 0 0 0,0 0 1 0 0,1-1-1 0 0,-1 1 0 0 0,0 0 0 0 0,0-1 0 0 0,0 1 0 0 0,-1 0 0 0 0,-1-2 0 0 0,0 1 14 0 0,-1-1 0 0 0,0 1-1 0 0,1 0 1 0 0,-1 0 0 0 0,0 0 0 0 0,-9-2-1 0 0,-2 0 43 0 0,0 0-1 0 0,-1 2 1 0 0,-24-2-1 0 0,-53 0-23 0 0,-261-9-209 0 0,351 13-89 0 0,2 0 150 0 0,0-1 0 0 0,0 1 1 0 0,0 0-1 0 0,0 0 0 0 0,0 0 0 0 0,0-1 0 0 0,0 1 0 0 0,0 0 0 0 0,1 0 1 0 0,-1 0-1 0 0,0 1 0 0 0,0-1 0 0 0,0 0 0 0 0,0 0 0 0 0,0 0 0 0 0,0 1 1 0 0,0-1-1 0 0,0 0 0 0 0,1 1 0 0 0,-1-1 0 0 0,0 1 0 0 0,0-1 0 0 0,-1 2 1 0 0,-6 4-1219 0 0,21-10-1038 0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3:29.969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491 1 2016 0 0,'-3'2'351'0'0,"1"1"-1"0"0,0 0 1 0 0,-1 0-1 0 0,1 0 1 0 0,0 0 0 0 0,0 0-1 0 0,1 1 1 0 0,-1-1-1 0 0,1 0 1 0 0,0 1 0 0 0,-1-1-1 0 0,0 6 1 0 0,-4 11 52 0 0,-43 92 320 0 0,-40 105 12 0 0,69-160-1468 0 0,-2-2 0 0 0,-2-1 0 0 0,-3 0 0 0 0,-2-2 0 0 0,-70 94 0 0 0,49-85-428 0 0,-1-1 29 0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3:30.801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4397 4443 924 0 0,'-131'65'1620'0'0,"-4"-6"0"0"0,-210 61 1 0 0,266-100-1236 0 0,-1-4 0 0 0,-89 8 1 0 0,-165-3 242 0 0,191-15-489 0 0,-314 3 294 0 0,421-9-377 0 0,-40-2 59 0 0,-144-24-1 0 0,178 20-85 0 0,-119-23 71 0 0,2-7 0 0 0,1-7 1 0 0,-223-92-1 0 0,276 91-31 0 0,2-3 0 0 0,1-5 0 0 0,-184-129 0 0 0,228 137-54 0 0,2-2-1 0 0,3-2 0 0 0,1-3 0 0 0,3-1 0 0 0,2-3 0 0 0,3-2 0 0 0,-53-88 1 0 0,62 83-8 0 0,3-3 0 0 0,3 0 0 0 0,2-2 0 0 0,4-1 0 0 0,2-1 1 0 0,4 0-1 0 0,2-2 0 0 0,-7-98 0 0 0,4-262 32 0 0,20 389-44 0 0,0 1 1 0 0,3-1 0 0 0,2 1-1 0 0,13-46 1 0 0,-9 41-1 0 0,5-22 2 0 0,2 1 1 0 0,4 0 0 0 0,3 2 0 0 0,2 1 0 0 0,3 1 0 0 0,3 1-1 0 0,80-112 1 0 0,-25 59-11 0 0,5 4-1 0 0,5 4 0 0 0,4 4 1 0 0,5 5-1 0 0,143-101 0 0 0,-79 83 19 0 0,6 7 0 0 0,4 9-1 0 0,4 7 1 0 0,4 8 0 0 0,3 9 0 0 0,4 8-1 0 0,2 9 1 0 0,3 9 0 0 0,359-43 0 0 0,219 57-101 0 0,-688 39 82 0 0,1 3-1 0 0,171 36 1 0 0,-208-31 17 0 0,358 92 66 0 0,-338-80-74 0 0,-1 4 1 0 0,-1 3-1 0 0,-1 4 1 0 0,-2 2-1 0 0,-2 3 1 0 0,-1 4-1 0 0,-2 2 1 0 0,-3 3-1 0 0,-1 3 1 0 0,-3 2-1 0 0,72 84 1 0 0,-81-76 6 0 0,-3 2 0 0 0,-3 2 0 0 0,-2 2 0 0 0,-4 2 0 0 0,-2 1 0 0 0,-4 2 1 0 0,-3 1-1 0 0,-3 1 0 0 0,-3 1 0 0 0,-3 1 0 0 0,-4 1 0 0 0,-4 0 0 0 0,4 108 0 0 0,-15-156 11 0 0,-4 44 0 0 0,-30 128 42 0 0,23-155-53 0 0,-2-2 0 0 0,-1 1 1 0 0,-23 45-1 0 0,-4-12 34 0 0,-4-1 0 0 0,-69 89 0 0 0,-129 128 19 0 0,-180 134-57 0 0,305-325-1380 0 0,-241 161 1 0 0,281-219 490 0 0,-2-2-1 0 0,-1-4 1 0 0,-109 35-1 0 0,47-31-328 0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3:36.808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112 219 1504 0 0,'0'0'743'0'0,"0"-8"17"0"0,0-25-41 0 0,-4 10-68 0 0,-15-35-84 0 0,18 55-474 0 0,0 0 0 0 0,0 0-1 0 0,1 0 1 0 0,-1 0-1 0 0,1 0 1 0 0,-1 0-1 0 0,1-1 1 0 0,0 1-1 0 0,1 0 1 0 0,-1 0 0 0 0,0 0-1 0 0,1-1 1 0 0,0 1-1 0 0,0 0 1 0 0,1-3-1 0 0,3-17 752 0 0,-1 2 445 0 0,-7 54-543 0 0,-33 137-209 0 0,-22 130-380 0 0,57-253-886 0 0,1-33 49 0 0,15 1-2370 0 0,-12-13 2930 0 0,0-1 0 0 0,0 1 0 0 0,0-1 0 0 0,-1 0-1 0 0,1 0 1 0 0,4 1 0 0 0,-5-2 60 0 0,0 0-1 0 0,0 0 0 0 0,-1-1 0 0 0,1 1 0 0 0,0 0 0 0 0,0-1 1 0 0,0 1-1 0 0,-1-1 0 0 0,1 1 0 0 0,0-1 0 0 0,-1 0 0 0 0,1 0 0 0 0,0 0 1 0 0,-1 0-1 0 0,1 0 0 0 0,-1 0 0 0 0,0 0 0 0 0,1 0 0 0 0,-1-1 1 0 0,0 1-1 0 0,0 0 0 0 0,2-4 0 0 0,27-40-1174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21:33.290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 2 2028 0 0,'2'-1'167'0'0,"0"1"-1"0"0,0 0 0 0 0,0-1 1 0 0,0 1-1 0 0,0 0 1 0 0,0 0-1 0 0,0 1 0 0 0,0-1 1 0 0,0 0-1 0 0,0 1 1 0 0,0-1-1 0 0,0 1 1 0 0,0 0-1 0 0,0 0 0 0 0,0 0 1 0 0,0 0-1 0 0,0 0 1 0 0,-1 0-1 0 0,1 0 0 0 0,0 0 1 0 0,-1 1-1 0 0,1-1 1 0 0,-1 0-1 0 0,3 4 1 0 0,5 6 154 0 0,0 0 0 0 0,12 21 1 0 0,-11-15-97 0 0,103 145 1295 0 0,-97-140-1217 0 0,19 39-1 0 0,0-1 39 0 0,152 216 727 0 0,-74-114-546 0 0,-109-157-440 0 0,0 1 0 0 0,1 0 0 0 0,-2 0 0 0 0,1 1 0 0 0,-1-1 0 0 0,0 1 0 0 0,0 0 0 0 0,2 11 0 0 0,-5-18 71 0 0,-10 5-418 0 0,4-25-2425 0 0,6 18 2316 0 0,0 0 1 0 0,0 0-1 0 0,0 0 0 0 0,-1 0 0 0 0,1 0 1 0 0,-1 0-1 0 0,1 0 0 0 0,-1 1 1 0 0,0-1-1 0 0,0 0 0 0 0,0 0 0 0 0,-3-4-747 0 0,-3-1-97 0 0,3 1 188 0 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3:37.210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0 7 2424 0 0,'4'-6'2600'0'0,"-1"6"-2103"0"0,0 2-105 0 0,0 7-16 0 0,2 1-48 0 0,2 6-80 0 0,-4 4 60 0 0,15 37-308 0 0,2 6 0 0 0,-2 1-1300 0 0,-14 1 63 0 0,-2-11 121 0 0,-2-25-24 0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3:37.709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0 1 2496 0 0,'0'0'6394'0'0,"10"11"-6237"0"0,28 39-19 0 0,-36-48-129 0 0,-1 0 0 0 0,1 0 0 0 0,-1 0 0 0 0,0 0 1 0 0,0 0-1 0 0,0 0 0 0 0,0 0 0 0 0,0 0 0 0 0,0 0 0 0 0,-1 1 0 0 0,1-1 0 0 0,-1 0 1 0 0,0 1-1 0 0,1-1 0 0 0,-1 0 0 0 0,0 4 0 0 0,0 9 61 0 0,3 159-60 0 0,-3-100-3945 0 0,0-71 3664 0 0,-12 29-3307 0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3:38.080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0 1 1624 0 0,'4'4'1768'0'0,"-4"0"-1056"0"0,0 4-96 0 0,0 3-152 0 0,3 5 13 0 0,4 4-185 0 0,-3 4-244 0 0,10 31 4 0 0,12-1-1337 0 0,-4-4 153 0 0,-5 0-84 0 0,-3-4 140 0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3:46.226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2621 2568 1452 0 0,'-7'0'512'0'0,"-3"-1"-338"0"0,-36 5 651 0 0,-31 5-406 0 0,66-9-245 0 0,-1-1 1 0 0,0 0-1 0 0,1 0 0 0 0,-1-1 0 0 0,1-1 0 0 0,0 0 1 0 0,0 0-1 0 0,-16-7 0 0 0,-27-9 915 0 0,-115-34 383 0 0,14 2-1079 0 0,127 44-321 0 0,1 1 0 0 0,-1 2 0 0 0,-53-2-1 0 0,-737 6 585 0 0,799-1-611 0 0,-1 0-1 0 0,1-2 1 0 0,-23-5-1 0 0,-30-5 6 0 0,-73-12 125 0 0,123 22-115 0 0,1 0-1 0 0,0-2 1 0 0,0 0-1 0 0,0-1 0 0 0,1-1 1 0 0,-1-1-1 0 0,2-1 1 0 0,-1-1-1 0 0,1 0 1 0 0,1-1-1 0 0,-24-20 1 0 0,1-7 115 0 0,2-3 1 0 0,2-1-1 0 0,-51-75 1 0 0,32 50-100 0 0,40 50-37 0 0,0-1 0 0 0,1 0 0 0 0,-16-28 0 0 0,16 19-25 0 0,5 10-6 0 0,0-1 0 0 0,0-1 0 0 0,2 0 0 0 0,1 0 0 0 0,-8-31 0 0 0,12 31 1 0 0,0-1 0 0 0,2-1 0 0 0,2-33 0 0 0,0 11-4 0 0,0 24 2 0 0,0 0 0 0 0,2 1 1 0 0,0-1-1 0 0,1 1 0 0 0,7-21 0 0 0,-4 12 3 0 0,22-70 12 0 0,3 1 0 0 0,5 2 1 0 0,4 1-1 0 0,87-143 1 0 0,-84 169-41 0 0,61-69 0 0 0,-80 104 10 0 0,5-4 4 0 0,1 2-1 0 0,1 1 1 0 0,2 1 0 0 0,2 2-1 0 0,40-27 1 0 0,-36 29 2 0 0,1 2 1 0 0,1 1 0 0 0,1 3-1 0 0,1 1 1 0 0,80-25 0 0 0,240-26-81 0 0,4 32 93 0 0,-54 32-76 0 0,-276 8 41 0 0,-25 0 24 0 0,0 1 1 0 0,0 1 0 0 0,0 0 0 0 0,0 1 0 0 0,0 0-1 0 0,0 1 1 0 0,-1 0 0 0 0,0 1 0 0 0,14 8 0 0 0,-1-2 3 0 0,15 7-4 0 0,-2 1 0 0 0,0 2-1 0 0,-1 2 1 0 0,51 40 0 0 0,-48-27 17 0 0,-2 0 0 0 0,-1 3 0 0 0,33 45 1 0 0,-51-57-19 0 0,20 37 0 0 0,-4-4 13 0 0,213 369 5 0 0,-217-369 8 0 0,26 74 0 0 0,-48-107-23 0 0,-1 0 0 0 0,-2 0 0 0 0,0 1 0 0 0,-2 0 0 0 0,1 50 0 0 0,-6-64-1 0 0,0 0 0 0 0,-1 0 0 0 0,-1 0 0 0 0,0-1 0 0 0,-1 1 1 0 0,-9 20-1 0 0,-46 85-15 0 0,36-80 22 0 0,-2-1 0 0 0,-47 55 0 0 0,-72 62-24 0 0,-31 38 41 0 0,93-93-19 0 0,-146 134 0 0 0,127-132 0 0 0,-19 18 26 0 0,-22 26-832 0 0,142-145 668 0 0,0 0 1 0 0,-1-1-1 0 0,1 1 1 0 0,-1 0-1 0 0,1 0 1 0 0,-1-1-1 0 0,1 1 1 0 0,-1 0-1 0 0,0-1 1 0 0,1 1 0 0 0,-1-1-1 0 0,0 1 1 0 0,0 0-1 0 0,1-1 1 0 0,-1 0-1 0 0,0 1 1 0 0,0-1-1 0 0,0 0 1 0 0,0 1-1 0 0,1-1 1 0 0,-1 0 0 0 0,0 0-1 0 0,0 1 1 0 0,0-1-1 0 0,0 0 1 0 0,0 0-1 0 0,0 0 1 0 0,0 0-1 0 0,1 0 1 0 0,-1-1-1 0 0,0 1 1 0 0,0 0-1 0 0,-1-1 1 0 0,0 0-208 0 0,1-1 0 0 0,-1 0-1 0 0,1 0 1 0 0,-1 0 0 0 0,1 0 0 0 0,0 0-1 0 0,0 0 1 0 0,0 0 0 0 0,-1-4 0 0 0,1 3 885 0 0,-6-18-1768 0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3:49.823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2932 2861 1392 0 0,'-6'0'714'0'0,"-19"0"-118"0"0,2 8-28 0 0,11-3-451 0 0,7-1-69 0 0,0-1-1 0 0,0-1 1 0 0,0 1-1 0 0,-1-1 0 0 0,1 0 1 0 0,-1 0-1 0 0,0 0 1 0 0,1-1-1 0 0,-1 0 1 0 0,0 0-1 0 0,0-1 0 0 0,0 1 1 0 0,0-1-1 0 0,0 0 1 0 0,0-1-1 0 0,1 0 1 0 0,-1 0-1 0 0,-10-2 0 0 0,-29-18 980 0 0,-64-39 0 0 0,75 40-698 0 0,-12-9 185 0 0,29 18-347 0 0,-1 0-1 0 0,0 1 0 0 0,0 1 0 0 0,-39-14 1 0 0,-185-33 696 0 0,78 37-386 0 0,-235 1 0 0 0,-41 18 103 0 0,420 1-565 0 0,-1-2 1 0 0,0-1 0 0 0,1 0 0 0 0,0-2 0 0 0,-1 0-1 0 0,-22-8 1 0 0,-36-10 78 0 0,43 12-44 0 0,0-1 0 0 0,2-2 1 0 0,-1-1-1 0 0,2-1 0 0 0,0-3 0 0 0,1 0 0 0 0,1-2 0 0 0,-48-39 0 0 0,14 4 41 0 0,-83-63 33 0 0,118 95-100 0 0,2-2 0 0 0,-30-33 0 0 0,20 20-8 0 0,17 17 9 0 0,1-1-1 0 0,1-1 0 0 0,1-1 0 0 0,-16-29 1 0 0,24 36-16 0 0,2 0 1 0 0,0 0 0 0 0,0-1 0 0 0,2 0 0 0 0,0 0 0 0 0,2 0 0 0 0,-5-29-1 0 0,0-204 189 0 0,9 232-198 0 0,2 0 0 0 0,0 0 0 0 0,1 0 0 0 0,1 0 0 0 0,1 1-1 0 0,8-23 1 0 0,-4 14 1 0 0,6-18-7 0 0,1 1 0 0 0,2 1-1 0 0,1 0 1 0 0,3 2-1 0 0,1 0 1 0 0,3 1-1 0 0,1 2 1 0 0,59-66-1 0 0,34-14-16 0 0,4 6 0 0 0,5 5 0 0 0,230-145 0 0 0,-273 200 31 0 0,151-65 0 0 0,-172 90-18 0 0,2 3 0 0 0,0 3-1 0 0,82-14 1 0 0,-71 26 14 0 0,-1 4-1 0 0,103 5 0 0 0,-76 1-15 0 0,-79 0 8 0 0,0 1 0 0 0,0 1-1 0 0,0 2 1 0 0,0 0 0 0 0,34 13 0 0 0,-30-10-1 0 0,-4 0-8 0 0,178 58 23 0 0,-175-54-7 0 0,0 1 0 0 0,0 1 1 0 0,-1 2-1 0 0,37 28 0 0 0,5 10-3 0 0,-2 4 0 0 0,-3 2-1 0 0,-2 3 1 0 0,95 128-1 0 0,-145-172 23 0 0,-1 1-1 0 0,12 28 0 0 0,4 8 9 0 0,-16-36-24 0 0,-2 0-1 0 0,0 1 0 0 0,-2 0 0 0 0,0 1 0 0 0,5 26 0 0 0,-7-10 10 0 0,0 0 0 0 0,-2 51 0 0 0,-3-65-28 0 0,1-11 10 0 0,-1 1 1 0 0,-1-1 0 0 0,0 1 0 0 0,0-1 0 0 0,-5 18 0 0 0,-20 49 2 0 0,-4-2 0 0 0,-3 0 0 0 0,-58 98 0 0 0,31-77 29 0 0,-5-2 1 0 0,-90 103-1 0 0,107-142-27 0 0,-44 48 1 0 0,10-9 31 0 0,5-8 171 0 0,31-37 302 0 0,20-25-176 0 0,23-20-252 0 0,2-7-69 0 0,-1-2-17 0 0,2 2 5 0 0,0 0 0 0 0,0 0 0 0 0,0 0 0 0 0,0 0 0 0 0,0 0 1 0 0,0 0-1 0 0,0 0 0 0 0,0 0 0 0 0,1 0 0 0 0,-1 0 0 0 0,0 0 0 0 0,0 0 0 0 0,0 0 1 0 0,0 0-1 0 0,0 0 0 0 0,0 0 0 0 0,0 0 0 0 0,0-1 0 0 0,1 1 0 0 0,-1 0 0 0 0,0 0 1 0 0,0 0-1 0 0,0 0 0 0 0,0 0 0 0 0,0 0 0 0 0,0 0 0 0 0,0 0 0 0 0,0 0 0 0 0,0 0 1 0 0,0 0-1 0 0,0 0 0 0 0,0 0 0 0 0,1-1 0 0 0,-1 1 0 0 0,0 0 0 0 0,0 0 0 0 0,0 0 0 0 0,0 0 1 0 0,0 0-1 0 0,0 0 0 0 0,0 0 0 0 0,0 0 0 0 0,0-1 0 0 0,0 1 0 0 0,0 0 0 0 0,0 0 1 0 0,0 0-1 0 0,0 0 0 0 0,0 0 0 0 0,0 0 0 0 0,0 0 0 0 0,0 0 0 0 0,0-1 0 0 0,0 1 1 0 0,-1 0-1 0 0,1 0 0 0 0,0 0 0 0 0,0 0 0 0 0,0 0 0 0 0,0 0 0 0 0,0-3-380 0 0,0 3 378 0 0,0 0-1 0 0,0 1 0 0 0,0-1 1 0 0,0 0-1 0 0,0 0 0 0 0,0 0 1 0 0,0 0-1 0 0,0 0 1 0 0,0 0-1 0 0,0 1 0 0 0,0-1 1 0 0,0 0-1 0 0,0 0 0 0 0,0 0 1 0 0,0 0-1 0 0,0 0 1 0 0,0 0-1 0 0,0 1 0 0 0,0-1 1 0 0,0 0-1 0 0,0 0 0 0 0,-1 0 1 0 0,1 0-1 0 0,0 0 1 0 0,0 0-1 0 0,0 0 0 0 0,0 0 1 0 0,0 1-1 0 0,0-1 0 0 0,0 0 1 0 0,0 0-1 0 0,0 0 1 0 0,0 0-1 0 0,-1 0 0 0 0,1 0 1 0 0,0 0-1 0 0,0 0 0 0 0,0 0 1 0 0,0 0-1 0 0,0 0 1 0 0,0 0-1 0 0,-1 0 0 0 0,1 0 1 0 0,0 0-1 0 0,0 0 0 0 0,0 0 1 0 0,0 0-1 0 0,0 0 1 0 0,0 0-1 0 0,0 0 0 0 0,-1 0 1 0 0,1 0-1 0 0,0 0 0 0 0,4 3-362 0 0,10 23-1260 0 0,-14-24 1276 0 0,1 1 0 0 0,-1-1-1 0 0,1 0 1 0 0,0 0 0 0 0,-1 0 0 0 0,1 0-1 0 0,0-1 1 0 0,0 1 0 0 0,0 0 0 0 0,1 0-1 0 0,-1 0 1 0 0,0-1 0 0 0,13 10-2108 0 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3:53.984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2063 1772 2096 0 0,'0'0'4737'0'0,"-7"0"-4599"0"0,2-1-120 0 0,0 0-1 0 0,0 0 1 0 0,0 0 0 0 0,0-1 0 0 0,0 0 0 0 0,0 0 0 0 0,1 0 0 0 0,-1-1 0 0 0,1 1 0 0 0,-1-1 0 0 0,1 0 0 0 0,0 0-1 0 0,-6-6 1 0 0,8 7 32 0 0,-1 0 0 0 0,1 0 0 0 0,-1 0 0 0 0,0 0 0 0 0,0 1 0 0 0,0-1 0 0 0,0 1 0 0 0,0 0 0 0 0,0 0 0 0 0,0 0 0 0 0,-6 0 0 0 0,-6-3 64 0 0,12 2-78 0 0,-1 0 1 0 0,0 1 0 0 0,-1 0-1 0 0,1-1 1 0 0,0 2 0 0 0,0-1-1 0 0,0 0 1 0 0,-1 1 0 0 0,1 0-1 0 0,0 0 1 0 0,-7 1 0 0 0,-21-1 94 0 0,-102 0 148 0 0,128 0-277 0 0,0 0 0 0 0,0 1 0 0 0,0 0 0 0 0,0 0 0 0 0,0 0 0 0 0,0 1 0 0 0,1 0 0 0 0,-1 0 0 0 0,1 0 0 0 0,-1 1 0 0 0,-9 6 0 0 0,-13 5 22 0 0,4-7 18 0 0,0 0 0 0 0,-1-2 1 0 0,1-1-1 0 0,-1-1 0 0 0,0-1 0 0 0,-28-2 0 0 0,2 1 34 0 0,-149 0 388 0 0,190-1-454 0 0,0-1 0 0 0,0 0 1 0 0,0 0-1 0 0,0-1 0 0 0,0 0 1 0 0,0-1-1 0 0,-18-7 0 0 0,14 4-6 0 0,-1 1-1 0 0,-25-6 1 0 0,15 6 32 0 0,-40-16 0 0 0,7 2-13 0 0,21 7 50 0 0,1-1 0 0 0,0-2-1 0 0,-56-32 1 0 0,52 26-8 0 0,-23-14 14 0 0,-214-160 38 0 0,233 165-98 0 0,2-2 1 0 0,-50-50 0 0 0,84 73-4 0 0,0 0 0 0 0,0 0 1 0 0,1-1-1 0 0,0 0 0 0 0,1 0 0 0 0,0-1 0 0 0,1 1 0 0 0,0-1 1 0 0,0 0-1 0 0,-4-20 0 0 0,8 27-9 0 0,1-1-39 0 0,0-6 27 0 0,-1 2 6 0 0,1 1 1 0 0,0 0-1 0 0,1 0 0 0 0,0-1 1 0 0,0 1-1 0 0,4-10 0 0 0,6-16 1 0 0,2 1 0 0 0,2 1 0 0 0,0 1 0 0 0,2 0 0 0 0,2 1 0 0 0,43-54 0 0 0,-24 46 12 0 0,1 1 0 0 0,2 2 0 0 0,2 2 0 0 0,75-45 0 0 0,-53 42-3 0 0,0 4-1 0 0,131-45 1 0 0,178-34-47 0 0,-327 102 40 0 0,-1 2 0 0 0,67-2-1 0 0,97 9 45 0 0,-88 2 23 0 0,-101-2-70 0 0,0-1 1 0 0,0 0 0 0 0,0-2-1 0 0,35-9 1 0 0,-29 5-3 0 0,0 2 0 0 0,40-3-1 0 0,8 2 2 0 0,950-84-65 0 0,-45 14 164 0 0,-785 75-132 0 0,-109 1 17 0 0,-69 0 13 0 0,-1 1-1 0 0,1 0 1 0 0,0 1 0 0 0,0 1-1 0 0,-1 1 1 0 0,0 0-1 0 0,25 10 1 0 0,21 7 6 0 0,12 0 54 0 0,-37-11-50 0 0,-1 1-1 0 0,-1 1 1 0 0,0 2 0 0 0,37 21 0 0 0,-40-17-6 0 0,-2 3 0 0 0,-1 0 0 0 0,0 2 1 0 0,-2 1-1 0 0,0 1 0 0 0,-2 1 1 0 0,-1 1-1 0 0,-1 2 0 0 0,-1 0 0 0 0,23 43 1 0 0,-16-22 9 0 0,-4-7-49 0 0,35 80-1 0 0,-35-67 68 0 0,-19-44-17 0 0,0-1-1 0 0,-1 1 1 0 0,0 0 0 0 0,-1 0-1 0 0,0 0 1 0 0,-1 1-1 0 0,0 0 1 0 0,1 20 0 0 0,0 33-9 0 0,-2-48-2 0 0,-1 0-1 0 0,-1 0 1 0 0,0 0 0 0 0,-1 0 0 0 0,-7 33 0 0 0,-3-10-6 0 0,-11 52 24 0 0,11-42 13 0 0,-19 53 0 0 0,23-78-42 0 0,-1 0 1 0 0,-2 0-1 0 0,0-1 0 0 0,-2 0 0 0 0,0-1 0 0 0,-28 38 0 0 0,11-27 14 0 0,-1-1 0 0 0,-56 48 0 0 0,66-66-5 0 0,0 0 1 0 0,-2-1-1 0 0,0-2 1 0 0,0 0 0 0 0,-1-1-1 0 0,-27 10 1 0 0,-2-3 14 0 0,13-4 9 0 0,0-2 1 0 0,-66 14-1 0 0,54-18-50 0 0,-14 2 35 0 0,-71 3 0 0 0,-59 7-34 0 0,83-6 35 0 0,-15 0-19 0 0,-200 14 27 0 0,-439-26 267 0 0,417-4-257 0 0,329 0-24 0 0,0-1-1 0 0,-26-6 0 0 0,26 4 1 0 0,0 1-1 0 0,-28-1 0 0 0,-125 4 153 0 0,170 0-153 0 0,1 0 0 0 0,-1 0 1 0 0,1 0-1 0 0,-1 0 0 0 0,1 0 0 0 0,-1-1 0 0 0,1 1 1 0 0,-1-1-1 0 0,1 0 0 0 0,-1 0 0 0 0,1 0 0 0 0,0 0 0 0 0,0 0 1 0 0,-1 0-1 0 0,1-1 0 0 0,0 1 0 0 0,0-1 0 0 0,0 1 1 0 0,0-1-1 0 0,1 0 0 0 0,-4-3 0 0 0,4 3 3 0 0,-1 0 0 0 0,0-1 0 0 0,-1 1 0 0 0,1 0 0 0 0,0 1 0 0 0,0-1 0 0 0,-1 0 0 0 0,1 1 0 0 0,-1-1 0 0 0,1 1 0 0 0,-1 0 0 0 0,0 0 0 0 0,1 0 0 0 0,-1 0 0 0 0,-4 0 0 0 0,-104-17 244 0 0,107 17-307 0 0,3 0 41 0 0,1 0 0 0 0,-1 1-1 0 0,0-1 1 0 0,0 1 0 0 0,1-1-1 0 0,-1 1 1 0 0,0 0 0 0 0,0-1-1 0 0,0 1 1 0 0,0 0 0 0 0,0 0-1 0 0,0-1 1 0 0,0 1 0 0 0,1 0 0 0 0,-1 0-1 0 0,0 0 1 0 0,0 0 0 0 0,0 0-1 0 0,0 0 1 0 0,0 0 0 0 0,0 1-1 0 0,0-1 1 0 0,0 0 0 0 0,0 0-1 0 0,1 1 1 0 0,-1-1 0 0 0,0 1 0 0 0,0-1-1 0 0,0 1 1 0 0,0-1 0 0 0,1 1-1 0 0,-1-1 1 0 0,0 1 0 0 0,0 0-1 0 0,-11 27-372 0 0,-7 13-3199 0 0,3-40 526 0 0,12-1 2941 0 0,1-1-1 0 0,0 0 1 0 0,0 0-1 0 0,-1 0 1 0 0,1 0-1 0 0,-3-2 1 0 0,-65-41-1045 0 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3:56.063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18 160 2252 0 0,'0'-43'2995'0'0,"0"35"-2631"0"0,0-31 657 0 0,8 28-776 0 0,26-32-22 0 0,-26 31 83 0 0,-10 9 28 0 0,-7 6 155 0 0,7 8-391 0 0,-1-1 0 0 0,1 1-1 0 0,0-1 1 0 0,1 1 0 0 0,1-1 0 0 0,0 17 0 0 0,-1 10 12 0 0,-1 283 84 0 0,4-168-143 0 0,-2 271 146 0 0,-1-413-189 0 0,-1 0-1 0 0,1 0 1 0 0,-2 0-1 0 0,1 0 1 0 0,-8 15-1 0 0,-7 33-176 0 0,8-17-2769 0 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3:56.996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36 297 968 0 0,'-4'-3'289'0'0,"1"0"0"0"0,0-1 1 0 0,0 1-1 0 0,1-1 0 0 0,-1 1 0 0 0,1-1 0 0 0,-1 0 0 0 0,1 0 0 0 0,1 0 1 0 0,-1 0-1 0 0,0 0 0 0 0,1-1 0 0 0,0 1 0 0 0,0 0 0 0 0,0-1 0 0 0,0 1 1 0 0,1-1-1 0 0,0 1 0 0 0,0-1 0 0 0,0 1 0 0 0,1-7 0 0 0,0 10-260 0 0,0 0-1 0 0,0 1 1 0 0,0-1-1 0 0,0 0 0 0 0,-1 0 1 0 0,1 1-1 0 0,0-1 1 0 0,0 1-1 0 0,0-1 0 0 0,0 1 1 0 0,0-1-1 0 0,0 1 1 0 0,1 0-1 0 0,-1-1 0 0 0,0 1 1 0 0,0 0-1 0 0,0 0 1 0 0,1 0-1 0 0,26-2 82 0 0,-22 2-62 0 0,407-62 940 0 0,50-3-608 0 0,-322 48-313 0 0,739-27 87 0 0,1552 41 54 0 0,-1824 3-252 0 0,-555 1 59 0 0,-1 2 0 0 0,83 14 0 0 0,49 7-5 0 0,-2-11-3 0 0,160 16-34 0 0,-192-11-2 0 0,-132-16 54 0 0,-1 0 1 0 0,1-1-1 0 0,34-3 1 0 0,-3 0-28 0 0,1 2 320 0 0,-47 0-12 0 0,0 0-256 0 0,-2 0-51 0 0,23-3 121 0 0,-19-3-84 0 0,-15-8-163 0 0,-9 6-1087 0 0,18 7 1105 0 0,0 1-1 0 0,0 0 0 0 0,-1 0 1 0 0,1-1-1 0 0,0 1 0 0 0,0-1 1 0 0,-1 0-1 0 0,1 1 0 0 0,0-1 0 0 0,0 0 1 0 0,0 1-1 0 0,0-1 0 0 0,0 0 1 0 0,0 0-1 0 0,0 0 0 0 0,0 0 1 0 0,0 0-1 0 0,1 0 0 0 0,-1 0 1 0 0,0 0-1 0 0,0-2 0 0 0,-15-33-3503 0 0,12 24 2429 0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3:57.507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50 111 1760 0 0,'-4'-17'994'0'0,"-1"-18"1028"0"0,3 1-321 0 0,1 32-1576 0 0,1 1 0 0 0,0-1 0 0 0,-1 0 1 0 0,1 1-1 0 0,0-1 0 0 0,0 0 0 0 0,0 1 0 0 0,0-1 1 0 0,0 0-1 0 0,0 1 0 0 0,1-1 0 0 0,0-3 1 0 0,8 8 333 0 0,10 14-360 0 0,162 185 233 0 0,-48-53-143 0 0,-92-101-88 0 0,21 22 99 0 0,-58-66-156 0 0,-1 1 0 0 0,0-1 0 0 0,0 1 0 0 0,0 0 0 0 0,0 0 0 0 0,-1 0 0 0 0,0 0 0 0 0,2 7 0 0 0,-3-10-40 0 0,-7 12 15 0 0,-15 34 20 0 0,-2-1 0 0 0,-3-1 0 0 0,-48 66 0 0 0,-132 133 222 0 0,80-117-74 0 0,119-119-386 0 0,1 1-1 0 0,0 0 1 0 0,-4 12 0 0 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3:59.541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0 1946 984 0 0,'0'0'2574'0'0,"4"-9"-2150"0"0,40-136 1112 0 0,-23 82-1196 0 0,4 0 0 0 0,2 1 0 0 0,70-112 1 0 0,-21 58-27 0 0,180-211 1 0 0,782-642 461 0 0,-1036 967-768 0 0,1 0 1 0 0,-1 0-1 0 0,1 0 0 0 0,-1 0 0 0 0,1 1 1 0 0,0-1-1 0 0,0 1 0 0 0,0 0 0 0 0,5-2 1 0 0,-8 5 5 0 0,1-1 0 0 0,-1 0 0 0 0,0 1 0 0 0,0-1 0 0 0,1 0 0 0 0,-1 1 0 0 0,0-1 0 0 0,0 1 0 0 0,0-1 0 0 0,0 0 0 0 0,-1 1 0 0 0,1-1 0 0 0,0 1 0 0 0,-1-1 0 0 0,1 0 0 0 0,-1 2 0 0 0,0-2-111 0 0,1 0 0 0 0,0 0-1 0 0,-1 0 1 0 0,1 0 0 0 0,0 0-1 0 0,-1 0 1 0 0,1 0 0 0 0,0 0-1 0 0,0 0 1 0 0,0 0 0 0 0,0 0-1 0 0,0 0 1 0 0,0 0 0 0 0,0 0-1 0 0,0 0 1 0 0,1 0 0 0 0,-1 0-1 0 0,0 0 1 0 0,1 0 0 0 0,-1 0-1 0 0,0 0 1 0 0,1 0 0 0 0,0 1-1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21:35.710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0 344 880 0 0,'0'0'1037'0'0,"0"8"-145"0"0,0 30 3428 0 0,4-43-3532 0 0,138-123 443 0 0,-123 112-1069 0 0,35-22 1 0 0,1-1 18 0 0,-32 22-73 0 0,0 1 1 0 0,1 1 0 0 0,33-15 0 0 0,-7 2 19 0 0,21-11 41 0 0,-64 36-135 0 0,0 0 1 0 0,1 0-1 0 0,-1 1 0 0 0,1 0 0 0 0,0 0 1 0 0,-1 1-1 0 0,14-1 0 0 0,-20 2 159 0 0,0 9-164 0 0,0 19 59 0 0,-3 52 0 0 0,0-67-71 0 0,0 0 1 0 0,0 0-1 0 0,-1 0 1 0 0,-1 0-1 0 0,0-1 1 0 0,-1 0-1 0 0,-11 21 1 0 0,-15 41 70 0 0,13-21-59 0 0,-43 120 83 0 0,-5-16-4 0 0,-96 211-61 0 0,155-350-151 0 0,-11 34 1 0 0,-7 17-617 0 0,23-65 695 0 0,1 1 1 0 0,0-1 0 0 0,0 0-1 0 0,0 1 1 0 0,1-1-1 0 0,0 9 1 0 0,0-13 58 0 0,1-1-249 0 0,0-1 57 0 0,1 1 1 0 0,-1-1-1 0 0,0 1 0 0 0,0-1 1 0 0,0 1-1 0 0,0-1 1 0 0,0 0-1 0 0,0 0 1 0 0,0 1-1 0 0,-1-1 1 0 0,1 0-1 0 0,-1 0 0 0 0,1 0 1 0 0,-1 0-1 0 0,0 0 1 0 0,1 0-1 0 0,-1-2 1 0 0,6-20-3988 0 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4:00.255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37 1 916 0 0,'-29'1'2739'0'0,"21"1"-1397"0"0,21 0-448 0 0,27 4-70 0 0,74 20-1 0 0,-82-18-639 0 0,-3 1-59 0 0,0 2 0 0 0,49 25 0 0 0,-26-11-25 0 0,34 20 104 0 0,97 66 0 0 0,-107-56-91 0 0,-2 3 0 0 0,-3 3 1 0 0,-3 4-1 0 0,-2 2 1 0 0,86 116-1 0 0,-60-67 21 0 0,69 96 45 0 0,-83-90 194 0 0,-78-121-411 0 0,0-1-1 0 0,0 1 1 0 0,0-1 0 0 0,1 1 0 0 0,-1-1-1 0 0,0 1 1 0 0,0-1 0 0 0,0 0 0 0 0,1 1-1 0 0,-1-1 1 0 0,0 1 0 0 0,0-1 0 0 0,1 0-1 0 0,-1 1 1 0 0,0-1 0 0 0,1 0 0 0 0,-1 1-1 0 0,1-1 1 0 0,-1 0 0 0 0,0 0 0 0 0,1 1-1 0 0,-1-1 1 0 0,1 0 0 0 0,-1 0 0 0 0,1 0-1 0 0,-1 1 1 0 0,0-1 0 0 0,1 0-1 0 0,-1 0 1 0 0,1 0 0 0 0,-1 0 0 0 0,1 0-1 0 0,-1 0 1 0 0,1 0 0 0 0,-1 0 0 0 0,1 0-1 0 0,-1 0 1 0 0,1 0 0 0 0,-1-1 0 0 0,1 1-1 0 0,-1 0 1 0 0,0 0 0 0 0,1 0 0 0 0,-1-1-1 0 0,1 1 1 0 0,-1 0 0 0 0,0 0 0 0 0,1-1-1 0 0,-1 1 1 0 0,1 0 0 0 0,0-1 0 0 0,11-23-2837 0 0,-10 19 3290 0 0,2-5-889 0 0,0 1 0 0 0,-1-1 0 0 0,4-15 1 0 0,-1 0-79 0 0,13-30-615 0 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4:00.609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1011 66 1772 0 0,'-5'-66'5299'0'0,"6"71"-5119"0"0,1-1 1 0 0,-1 1-1 0 0,1-1 0 0 0,0 1 0 0 0,0-1 0 0 0,0 0 1 0 0,3 5-1 0 0,8 16 77 0 0,18 70 100 0 0,27 153 0 0 0,-10 96 88 0 0,-47-283-382 0 0,-2-35-10 0 0,1-23-51 0 0,0 0 0 0 0,0-1 0 0 0,0 1-1 0 0,0-1 1 0 0,-1 0 0 0 0,0 1 0 0 0,1-1 0 0 0,-1 1 0 0 0,0-1 0 0 0,0 0 0 0 0,-2 3 0 0 0,-6 12 12 0 0,-1-1 1 0 0,0-1 0 0 0,-1 0 0 0 0,-1 0-1 0 0,0-1 1 0 0,-1-1 0 0 0,-1 0-1 0 0,0-1 1 0 0,-1 0 0 0 0,-27 16 0 0 0,17-16 6 0 0,-1-1 1 0 0,0-2-1 0 0,-1 0 1 0 0,0-2-1 0 0,0-1 1 0 0,-47 5-1 0 0,-174-3 19 0 0,199-8-36 0 0,7 1-169 0 0,28 1 43 0 0,0-2 0 0 0,0 1 0 0 0,-1-2-1 0 0,1 0 1 0 0,0-1 0 0 0,0 0 0 0 0,-19-6 0 0 0,17 1-190 0 0,0 0 1 0 0,1-1 0 0 0,0-1 0 0 0,0-1-1 0 0,0 0 1 0 0,2 0 0 0 0,-1-2 0 0 0,1 1 0 0 0,1-2-1 0 0,0 0 1 0 0,1 0 0 0 0,-12-20 0 0 0,1-1-534 0 0,2 0 1 0 0,-18-44-1 0 0,9-3-257 0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4:01.246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0 115 1076 0 0,'2'1'2241'0'0,"5"2"-1706"0"0,0-1-1 0 0,0 0 1 0 0,0 0 0 0 0,0 0 0 0 0,14 1-1 0 0,11-4-258 0 0,-12 0-165 0 0,0 0 0 0 0,31-6 1 0 0,246-61 238 0 0,-272 63-289 0 0,56-12 133 0 0,2 4 0 0 0,115-3-1 0 0,-196 16-174 0 0,0 0-1 0 0,0 0 0 0 0,1 0 0 0 0,-1 0 0 0 0,0 0 0 0 0,0 1 0 0 0,0-1 1 0 0,0 1-1 0 0,4 1 0 0 0,-6-1-11 0 0,1-1-1 0 0,-1 1 1 0 0,1-1 0 0 0,-1 1 0 0 0,1 0-1 0 0,-1-1 1 0 0,1 1 0 0 0,-1 0 0 0 0,1 0-1 0 0,-1-1 1 0 0,0 1 0 0 0,0 0 0 0 0,1 0-1 0 0,-1 0 1 0 0,0-1 0 0 0,0 1 0 0 0,0 0-1 0 0,0 0 1 0 0,0 0 0 0 0,0 0 0 0 0,0-1-1 0 0,0 1 1 0 0,0 0 0 0 0,-1 0 0 0 0,1 0-1 0 0,0-1 1 0 0,0 1 0 0 0,-1 0 0 0 0,1 0-1 0 0,-1 0 1 0 0,-9 30 46 0 0,-1 1-5 0 0,1 1 1 0 0,2 0-1 0 0,1 0 0 0 0,-5 59 1 0 0,10-55-8 0 0,0-14-17 0 0,2 0 0 0 0,0 0 0 0 0,1 0 0 0 0,5 26-1 0 0,87 313 67 0 0,-60-233-356 0 0,-16-55-1779 0 0,39 101-1 0 0,-37-134 804 0 0,-1-18 22 0 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4:02.395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 1127 1860 0 0,'15'-2'176'0'0,"0"1"-1"0"0,0-2 1 0 0,0 0-1 0 0,-1-1 1 0 0,1 0-1 0 0,-1-1 0 0 0,0 0 1 0 0,0-2-1 0 0,23-13 1 0 0,13-12 427 0 0,52-43 0 0 0,-81 58-484 0 0,122-83 602 0 0,-21 17-322 0 0,240-174 257 0 0,18 27-341 0 0,-7 40 11 0 0,-208 102-192 0 0,-163 88-42 0 0,-6 2 19 0 0,-12 6 61 0 0,-27 8-755 0 0,42-16 492 0 0,1 0 1 0 0,-5-24-4648 0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4:02.766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0 41 1792 0 0,'1'-1'102'0'0,"-1"-1"0"0"0,1 1 0 0 0,0 0-1 0 0,-1-1 1 0 0,1 1 0 0 0,0 0 0 0 0,0 0 0 0 0,0 0-1 0 0,0-1 1 0 0,0 1 0 0 0,0 0 0 0 0,0 0 0 0 0,0 1-1 0 0,0-1 1 0 0,0 0 0 0 0,1 0 0 0 0,-1 1 0 0 0,0-1-1 0 0,1 0 1 0 0,-1 1 0 0 0,0-1 0 0 0,1 1 0 0 0,1-1 0 0 0,36-8 490 0 0,-26 7-434 0 0,-3 0-78 0 0,1 0-1 0 0,-1 1 1 0 0,1 0 0 0 0,0 1 0 0 0,-1 0 0 0 0,1 0 0 0 0,0 1 0 0 0,-1 1 0 0 0,15 3 0 0 0,-5 3 6 0 0,0 0 0 0 0,-1 1 0 0 0,25 15 0 0 0,-34-19-62 0 0,0 0 1 0 0,0 1-1 0 0,-1 1 1 0 0,0 0 0 0 0,0 0-1 0 0,0 1 1 0 0,-1 0 0 0 0,0 0-1 0 0,-1 1 1 0 0,1 0 0 0 0,-2 0-1 0 0,1 1 1 0 0,-2 0-1 0 0,1 0 1 0 0,-1 0 0 0 0,-1 1-1 0 0,6 17 1 0 0,-4 8 70 0 0,-2-1 0 0 0,-1 0 0 0 0,-4 65 0 0 0,0-34-8 0 0,1-36-41 0 0,1-11-18 0 0,-1 0 1 0 0,-1 0-1 0 0,-5 29 1 0 0,-6-4-20 0 0,8-29 0 0 0,0 0-1 0 0,0 1 1 0 0,2-1 0 0 0,-2 25 0 0 0,-13 156 37 0 0,14-14-4521 0 0,3-153 3312 0 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4:03.384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0 56 1600 0 0,'0'-2'145'0'0,"0"0"0"0"0,0 0 0 0 0,1-1 0 0 0,-1 1 0 0 0,1 0 0 0 0,-1 0 0 0 0,1 0 0 0 0,0 0 0 0 0,-1-1 0 0 0,1 1 0 0 0,0 0 0 0 0,0 1 0 0 0,1-1 0 0 0,-1 0 0 0 0,0 0 0 0 0,1 0 0 0 0,-1 1 0 0 0,1-1-1 0 0,-1 1 1 0 0,1-1 0 0 0,0 1 0 0 0,0 0 0 0 0,0-1 0 0 0,0 1 0 0 0,0 0 0 0 0,0 0 0 0 0,0 0 0 0 0,0 1 0 0 0,0-1 0 0 0,0 0 0 0 0,0 1 0 0 0,5-1 0 0 0,8-1-45 0 0,0 1-1 0 0,0 0 1 0 0,0 2 0 0 0,17 1 0 0 0,3 0 252 0 0,245-2 188 0 0,-247 1-484 0 0,1 1 0 0 0,-1 2 0 0 0,62 15 1 0 0,-44-7-11 0 0,179 23 169 0 0,8 4 43 0 0,330 130 226 0 0,-489-140-382 0 0,-77-28-96 0 0,0 0 0 0 0,0-1 0 0 0,0 1 0 0 0,0 0 0 0 0,0 0 0 0 0,0 0 0 0 0,0 0 1 0 0,0 1-1 0 0,-1-1 0 0 0,1 0 0 0 0,-1 1 0 0 0,1-1 0 0 0,-1 1 0 0 0,1 0 0 0 0,-1-1 0 0 0,2 4 0 0 0,15 13-759 0 0,5-59-4854 0 0,-16 19 4515 0 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4:03.754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483 137 984 0 0,'5'-11'658'0'0,"3"-4"137"0"0,1-1-1 0 0,0 1 1 0 0,20-23 0 0 0,-26 34-703 0 0,0 1 1 0 0,1-1-1 0 0,0 1 1 0 0,0 0-1 0 0,0 0 1 0 0,0 0-1 0 0,0 0 0 0 0,1 1 1 0 0,-1 0-1 0 0,1 0 1 0 0,0 0-1 0 0,-1 0 0 0 0,1 1 1 0 0,0 0-1 0 0,0 0 1 0 0,0 0-1 0 0,9 0 1 0 0,-10 1-46 0 0,-1 0 0 0 0,1 0 1 0 0,-1 1-1 0 0,1-1 1 0 0,-1 1-1 0 0,1 0 0 0 0,-1 0 1 0 0,1 0-1 0 0,-1 1 0 0 0,0-1 1 0 0,0 1-1 0 0,0 0 1 0 0,0-1-1 0 0,0 1 0 0 0,0 1 1 0 0,0-1-1 0 0,-1 0 1 0 0,1 1-1 0 0,-1-1 0 0 0,1 1 1 0 0,-1 0-1 0 0,0 0 0 0 0,0 0 1 0 0,-1 0-1 0 0,1 0 1 0 0,0 0-1 0 0,-1 0 0 0 0,2 6 1 0 0,-1-2-13 0 0,-1 1 1 0 0,1-1-1 0 0,-1 1 1 0 0,0-1-1 0 0,-1 1 1 0 0,0 0-1 0 0,0-1 1 0 0,-1 1-1 0 0,0 0 1 0 0,0-1 0 0 0,-1 1-1 0 0,0-1 1 0 0,-4 11-1 0 0,-8 15 51 0 0,-2-1 1 0 0,-1 0-1 0 0,-1-2 0 0 0,-30 38 0 0 0,7-18-7 0 0,-73 70 0 0 0,40-41-236 0 0,-18 15-453 0 0,71-76 262 0 0,-183 147-4154 0 0,159-137 3370 0 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4:07.692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0 786 2296 0 0,'0'0'1864'0'0,"7"0"-1508"0"0,-6 0-343 0 0,0 0-1 0 0,1 0 1 0 0,-1 0 0 0 0,0 0 0 0 0,1 0 0 0 0,-1-1-1 0 0,0 1 1 0 0,1 0 0 0 0,-1-1 0 0 0,0 1-1 0 0,0-1 1 0 0,0 1 0 0 0,1-1 0 0 0,-1 0 0 0 0,0 1-1 0 0,0-1 1 0 0,0 0 0 0 0,0 0 0 0 0,0 0 0 0 0,0 0-1 0 0,0 0 1 0 0,-1 0 0 0 0,1 0 0 0 0,0 0 0 0 0,0 0-1 0 0,-1 0 1 0 0,1-1 0 0 0,-1 1 0 0 0,1 0 0 0 0,-1 0-1 0 0,1-1 1 0 0,-1 1 0 0 0,0 0 0 0 0,0 0 0 0 0,0-1-1 0 0,1 1 1 0 0,-1 0 0 0 0,0-1 0 0 0,-1 1 0 0 0,1 0-1 0 0,0-2 1 0 0,0 2 2 0 0,0 0 0 0 0,0 0 0 0 0,0 0 0 0 0,0 0 0 0 0,0 0 0 0 0,1 0 0 0 0,-1 0 1 0 0,0 0-1 0 0,1 0 0 0 0,-1 0 0 0 0,0 0 0 0 0,1 0 0 0 0,-1 1 0 0 0,1-1 0 0 0,0 0 0 0 0,-1 0 0 0 0,1 0 0 0 0,0 1 0 0 0,-1-1 0 0 0,3-1 0 0 0,10-15 124 0 0,38-40 568 0 0,-21 23 318 0 0,-21 23-877 0 0,1 1 1 0 0,0-1 0 0 0,0 2-1 0 0,19-14 1 0 0,-2 4-85 0 0,-6 3 10 0 0,1 1 0 0 0,44-22 0 0 0,20 0 39 0 0,0-1-81 0 0,132-39 0 0 0,64-15-78 0 0,24-6 47 0 0,2 26 113 0 0,-203 51-113 0 0,114-9 0 0 0,-215 30 0 0 0,55-4 16 0 0,83 4-1 0 0,-45 2-68 0 0,-42-2 84 0 0,-52 0-20 0 0,36 0 75 0 0,-16 0 16 0 0,-21 1-265 0 0,0-1 0 0 0,0 1 0 0 0,0-1 0 0 0,0 1 0 0 0,0 0 0 0 0,-1 0-1 0 0,1 0 1 0 0,0 0 0 0 0,-1 0 0 0 0,1 0 0 0 0,-1 1 0 0 0,1-1 0 0 0,-1 0 0 0 0,1 1 0 0 0,-1-1 0 0 0,0 1 0 0 0,2 2 0 0 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4:08.066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20 20 1644 0 0,'-2'-3'589'0'0,"1"3"-471"0"0,1-1-1 0 0,0 0 1 0 0,-1 1 0 0 0,1-1 0 0 0,0 1 0 0 0,0-1-1 0 0,0 0 1 0 0,-1 1 0 0 0,1-1 0 0 0,0 1-1 0 0,0-1 1 0 0,0 0 0 0 0,0 1 0 0 0,0-1-1 0 0,0 0 1 0 0,0 1 0 0 0,0-1 0 0 0,1 0-1 0 0,-1 1 1 0 0,0-1 0 0 0,0 1 0 0 0,0-1-1 0 0,1 0 1 0 0,-1 1 0 0 0,1-2 0 0 0,19 4 739 0 0,0 2-620 0 0,-7-1-151 0 0,0 0 1 0 0,0 1-1 0 0,0 0 0 0 0,-1 1 0 0 0,0 0 1 0 0,0 1-1 0 0,0 1 0 0 0,-1 0 0 0 0,14 10 1 0 0,20 12 9 0 0,-30-19-4 0 0,0 0 0 0 0,0 2 0 0 0,18 18 0 0 0,-28-26-27 0 0,-4-2-42 0 0,0-1 0 0 0,-1 0 0 0 0,1 0 0 0 0,0 0 0 0 0,0 1 0 0 0,-1-1 0 0 0,1 0 0 0 0,-1 1 1 0 0,1-1-1 0 0,-1 0 0 0 0,1 1 0 0 0,-1-1 0 0 0,0 1 0 0 0,0-1 0 0 0,0 1 0 0 0,0-1 0 0 0,0 0 0 0 0,0 1 0 0 0,0-1 1 0 0,0 1-1 0 0,-1-1 0 0 0,1 1 0 0 0,0-1 0 0 0,-1 0 0 0 0,0 1 0 0 0,1-1 0 0 0,-1 0 0 0 0,-1 3 0 0 0,-21 28 142 0 0,22-31-171 0 0,-57 72-99 0 0,3 3 0 0 0,-72 132 1 0 0,112-182-156 0 0,2-1-593 0 0,11-19 173 0 0,-1 0 1 0 0,-1-1-1 0 0,1 1 0 0 0,-1 0 0 0 0,-5 5 1 0 0,2-5-469 0 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4:09.151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0 77 1316 0 0,'11'0'46'0'0,"-7"1"49"0"0,0-1 1 0 0,0 1 0 0 0,0-1-1 0 0,1 0 1 0 0,-1 0-1 0 0,0-1 1 0 0,0 1 0 0 0,0-1-1 0 0,0 0 1 0 0,0 0 0 0 0,-1 0-1 0 0,1-1 1 0 0,0 1-1 0 0,0-1 1 0 0,3-2 0 0 0,39-44 246 0 0,-45 46-304 0 0,1 1 0 0 0,0-1 0 0 0,-1 1 0 0 0,1 0 0 0 0,0-1 1 0 0,0 1-1 0 0,0 0 0 0 0,0 0 0 0 0,0 0 0 0 0,0 0 1 0 0,0 1-1 0 0,1-1 0 0 0,-1 0 0 0 0,0 1 0 0 0,0 0 0 0 0,0 0 1 0 0,1-1-1 0 0,-1 1 0 0 0,0 0 0 0 0,1 1 0 0 0,-1-1 0 0 0,0 0 1 0 0,0 1-1 0 0,4 0 0 0 0,5 1 180 0 0,28-3 394 0 0,-29 1-584 0 0,-1-1 0 0 0,1 1 1 0 0,-1 1-1 0 0,1 0 0 0 0,-1 0 0 0 0,15 4 1 0 0,5 6-6 0 0,-18-6-10 0 0,0-1 1 0 0,1-1 0 0 0,-1 1-1 0 0,17 1 1 0 0,20 4 84 0 0,-34-6-44 0 0,0 0-1 0 0,23 1 0 0 0,411-4 878 0 0,36 3-483 0 0,-296 15-335 0 0,-45-3-269 0 0,-59-9 171 0 0,-1 5 0 0 0,-1 3 0 0 0,0 4 0 0 0,84 30 1 0 0,-161-46 3 0 0,-1 0 1 0 0,0 0-1 0 0,0 0 1 0 0,0 1-1 0 0,0-1 1 0 0,0 1 0 0 0,-1 0-1 0 0,1 0 1 0 0,-1 0-1 0 0,0 1 1 0 0,0-1-1 0 0,0 1 1 0 0,0 0-1 0 0,0 0 1 0 0,-1 0 0 0 0,0 0-1 0 0,2 5 1 0 0,0-4 176 0 0,-31 25-5521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21:36.117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 1 1848 0 0,'3'2'293'0'0,"-1"0"0"0"0,1 0 0 0 0,0 0 0 0 0,-1 1 0 0 0,1 0 0 0 0,-1-1 0 0 0,0 1 0 0 0,0 0 0 0 0,0 0 0 0 0,0 0 0 0 0,2 6 0 0 0,16 45 1145 0 0,-8-15-1010 0 0,7 24 462 0 0,29 66-1 0 0,-5-8 75 0 0,-31-85-637 0 0,0 1-1 0 0,26 48 1 0 0,-27-57-369 0 0,-10-24-36 0 0,0-1 1 0 0,0 1-1 0 0,0-1 0 0 0,1 1 1 0 0,-1-1-1 0 0,1 1 1 0 0,0-1-1 0 0,0 0 1 0 0,3 4-1 0 0,-5-40-4051 0 0,-5 7 1754 0 0,5 13 1244 0 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4:09.524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263 23 1636 0 0,'0'0'70'0'0,"0"-1"-1"0"0,0 0 0 0 0,0 0 1 0 0,0 1-1 0 0,-1-1 1 0 0,1 0-1 0 0,0 0 1 0 0,1 0-1 0 0,-1 1 1 0 0,0-1-1 0 0,0 0 0 0 0,0 0 1 0 0,0 1-1 0 0,1-1 1 0 0,-1 0-1 0 0,0 0 1 0 0,0 1-1 0 0,1-1 1 0 0,-1 0-1 0 0,1 1 0 0 0,-1-1 1 0 0,1 0-1 0 0,-1 1 1 0 0,1-1-1 0 0,-1 1 1 0 0,1-1-1 0 0,0 1 0 0 0,-1-1 1 0 0,1 1-1 0 0,-1-1 1 0 0,1 1-1 0 0,0 0 1 0 0,0-1-1 0 0,-1 1 1 0 0,2-1-1 0 0,-1 2-17 0 0,1-1 0 0 0,-1 0 0 0 0,0 1 0 0 0,0-1 1 0 0,0 1-1 0 0,0-1 0 0 0,0 1 0 0 0,0 0 0 0 0,0-1 0 0 0,0 1 0 0 0,0 0 0 0 0,0-1 0 0 0,-1 1 0 0 0,1 0 1 0 0,0 0-1 0 0,0 0 0 0 0,-1 0 0 0 0,1 0 0 0 0,0 0 0 0 0,-1 0 0 0 0,1 0 0 0 0,-1 0 0 0 0,1 2 0 0 0,2 6 21 0 0,0 1-1 0 0,-1-1 1 0 0,0 1-1 0 0,-1 0 1 0 0,0 0-1 0 0,0-1 1 0 0,-1 1-1 0 0,0 0 1 0 0,-1 0-1 0 0,0 0 1 0 0,-1 0-1 0 0,0-1 1 0 0,-4 16-1 0 0,0-14-12 0 0,-14 21-18 0 0,12-16-142 0 0,-1 0 1 0 0,-1-1-1 0 0,-1 0 1 0 0,0 0-1 0 0,0-1 1 0 0,-2-1-1 0 0,-13 12 1 0 0,-103 67-3230 0 0,86-66 2231 0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4:13.974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1 250 1436 0 0,'0'0'1178'0'0,"6"0"-999"0"0,1-2-72 0 0,-5 2-27 0 0,0-1 0 0 0,0 1 0 0 0,0 0 1 0 0,0 0-1 0 0,0 0 0 0 0,1 0 1 0 0,-1 0-1 0 0,0 0 0 0 0,0 0 0 0 0,0 1 1 0 0,0-1-1 0 0,0 1 0 0 0,0 0 1 0 0,0-1-1 0 0,0 1 0 0 0,4 2 0 0 0,43 15 149 0 0,-48-18-203 0 0,1 1-1 0 0,-1-1 1 0 0,0 1-1 0 0,1-1 1 0 0,-1 0 0 0 0,0 1-1 0 0,1-1 1 0 0,-1 0-1 0 0,0 0 1 0 0,1 0-1 0 0,-1 0 1 0 0,0 0 0 0 0,1 0-1 0 0,-1-1 1 0 0,0 1-1 0 0,1 0 1 0 0,-1-1 0 0 0,0 1-1 0 0,0-1 1 0 0,1 1-1 0 0,-1-1 1 0 0,0 0-1 0 0,0 1 1 0 0,0-1 0 0 0,0 0-1 0 0,0 0 1 0 0,0 0-1 0 0,2-2 1 0 0,5-3 248 0 0,0 3-199 0 0,-1 0 1 0 0,1 1 0 0 0,0 0 0 0 0,0 1 0 0 0,14-2 0 0 0,22-4 223 0 0,-42 6-212 0 0,414 1 188 0 0,-392-1-284 0 0,1-1 0 0 0,0-1 0 0 0,-1-1 0 0 0,0-1-1 0 0,30-11 1 0 0,-15 5 13 0 0,86-20 74 0 0,84-28 63 0 0,-122 33-132 0 0,2 4 0 0 0,0 3 0 0 0,1 5-1 0 0,135-5 1 0 0,-79 17-43 0 0,-134 2 32 0 0,-1 1 0 0 0,1 1 0 0 0,-1 0 0 0 0,0 0 0 0 0,1 1 0 0 0,-1 1 0 0 0,-1 0 0 0 0,19 8 0 0 0,-17-6-3 0 0,-2-1-9 0 0,7 2-1 0 0,0 1-1 0 0,16 10 0 0 0,-30-16-13 0 0,0 0 0 0 0,-1 0 0 0 0,1 0 0 0 0,0 1 0 0 0,-1-1 0 0 0,1 1 0 0 0,-1-1 0 0 0,0 1 0 0 0,0 0 0 0 0,0 0 0 0 0,0 0 0 0 0,0 0 0 0 0,-1 0 0 0 0,1 0 0 0 0,-1 1 0 0 0,1 2 0 0 0,-2-3-157 0 0,0-1 1 0 0,0 0 0 0 0,-1 0-1 0 0,1 0 1 0 0,-1 1-1 0 0,0-1 1 0 0,1 0-1 0 0,-1 0 1 0 0,0 0-1 0 0,0 0 1 0 0,0 0 0 0 0,-1 0-1 0 0,1 0 1 0 0,0-1-1 0 0,-1 1 1 0 0,1 0-1 0 0,-1-1 1 0 0,0 1-1 0 0,1-1 1 0 0,-3 2 0 0 0,-8 3-1059 0 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4:14.440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1 461 1088 0 0,'4'-5'307'0'0,"16"-22"670"0"0,2 1 1 0 0,30-28 0 0 0,-34 39-852 0 0,2 1 0 0 0,-1 1 0 0 0,2 1 0 0 0,-1 1 1 0 0,2 1-1 0 0,-1 0 0 0 0,28-7 0 0 0,167-37 609 0 0,-176 46-654 0 0,222-39 265 0 0,9-1-142 0 0,-74 13 4 0 0,1 9 0 0 0,375 0 0 0 0,-571 25-190 0 0,22 0 4 0 0,-23 1-27 0 0,-1 0 0 0 0,1 0 1 0 0,0 0-1 0 0,0 0 0 0 0,0 0 1 0 0,0 0-1 0 0,-1 0 0 0 0,1 1 0 0 0,0-1 1 0 0,0 0-1 0 0,0 0 0 0 0,-1 1 1 0 0,1-1-1 0 0,0 0 0 0 0,0 1 1 0 0,-1-1-1 0 0,1 1 0 0 0,0-1 1 0 0,-1 1-1 0 0,1 0 0 0 0,-1-1 0 0 0,1 1 1 0 0,0-1-1 0 0,0 2 0 0 0,1 3 2 0 0,-1-4 2 0 0,-1 0 0 0 0,1 1 0 0 0,0-1 1 0 0,-1 0-1 0 0,1 0 0 0 0,-1 1 0 0 0,1-1 0 0 0,-1 1 1 0 0,0-1-1 0 0,1 0 0 0 0,-1 1 0 0 0,0-1 0 0 0,0 1 1 0 0,0-1-1 0 0,0 1 0 0 0,0-1 0 0 0,0 0 1 0 0,-1 1-1 0 0,1-1 0 0 0,0 1 0 0 0,-1-1 0 0 0,1 0 1 0 0,-1 1-1 0 0,1-1 0 0 0,-1 0 0 0 0,0 0 0 0 0,0 1 1 0 0,1-1-1 0 0,-1 0 0 0 0,0 0 0 0 0,0 0 0 0 0,0 0 1 0 0,0 0-1 0 0,-2 1 0 0 0,-39 24-331 0 0,0-3 1 0 0,-2-1-1 0 0,0-3 0 0 0,-1-1 1 0 0,-1-2-1 0 0,-1-2 0 0 0,-73 11 0 0 0,57-15-820 0 0,2 1-96 0 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4:14.796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100 259 2136 0 0,'-87'-11'2908'0'0,"86"11"-2873"0"0,1 0 0 0 0,-1 0 0 0 0,0 0 0 0 0,1-1 0 0 0,-1 1 0 0 0,1 0 1 0 0,-1 0-1 0 0,0 0 0 0 0,1 0 0 0 0,-1-1 0 0 0,1 1 0 0 0,-1 0 0 0 0,1-1 0 0 0,-1 1 1 0 0,0 0-1 0 0,1-1 0 0 0,-1 1 0 0 0,1-1 0 0 0,0 1 0 0 0,-1 0 0 0 0,0-2 0 0 0,9-6 358 0 0,31-6-109 0 0,113-25 91 0 0,240-30 0 0 0,-112 34-165 0 0,-113 11-48 0 0,203-1 0 0 0,108 25 161 0 0,-271 0-4467 0 0,-185-26 1752 0 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4:40.412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5855 1778 2424 0 0,'0'0'5384'0'0,"-3"-5"-5143"0"0,1 1-168 0 0,0 1-1 0 0,0-1 0 0 0,0 1 0 0 0,0 0 0 0 0,-1 0 0 0 0,1 0 0 0 0,-1 0 0 0 0,0 0 0 0 0,0 0 1 0 0,0 1-1 0 0,0 0 0 0 0,-1-1 0 0 0,1 1 0 0 0,0 0 0 0 0,-1 1 0 0 0,0-1 0 0 0,1 1 1 0 0,-1-1-1 0 0,0 1 0 0 0,0 0 0 0 0,0 0 0 0 0,0 1 0 0 0,-6-1 0 0 0,-63 1 302 0 0,71 0-369 0 0,0 0 0 0 0,1 1 1 0 0,-1-1-1 0 0,0 0 0 0 0,0 1 0 0 0,0-1 0 0 0,1 1 0 0 0,-1-1 0 0 0,0 1 0 0 0,1 0 0 0 0,-1-1 0 0 0,1 1 1 0 0,-3 1-1 0 0,-13 9 19 0 0,2-1 1 0 0,0-1 0 0 0,-1 0 0 0 0,-22 9 0 0 0,-187 81 184 0 0,171-73-208 0 0,-77 42 29 0 0,28-14-22 0 0,-38 15 23 0 0,-461 111 84 0 0,488-157-20 0 0,0-5 0 0 0,-218 7 0 0 0,-410-17 91 0 0,632-8-147 0 0,90 0-31 0 0,0 0 0 0 0,-1 2 0 0 0,1 1-1 0 0,0 1 1 0 0,-39 12 0 0 0,24-6 28 0 0,-48 8 1 0 0,-240 13-16 0 0,-4-26 43 0 0,314-5-67 0 0,1-1 0 0 0,-1 0-1 0 0,0 0 1 0 0,1-1 0 0 0,0-1 0 0 0,-1 0-1 0 0,-18-8 1 0 0,11 3 11 0 0,0 2 1 0 0,-23-5-1 0 0,20 6 5 0 0,0-2-1 0 0,1-1 0 0 0,0-1 0 0 0,-30-16 1 0 0,11 5-6 0 0,-36-23 27 0 0,53 28-35 0 0,-45-19-1 0 0,22 16 38 0 0,-2 3 0 0 0,-87-17 0 0 0,-105-1-59 0 0,175 25 28 0 0,6 3-20 0 0,32 3 3 0 0,-49-10-1 0 0,24 0 29 0 0,1-2 0 0 0,0-3-1 0 0,-76-35 1 0 0,94 31-1 0 0,1-1-1 0 0,-30-28 1 0 0,54 43-8 0 0,-197-168 55 0 0,198 168-69 0 0,1-1 1 0 0,0 0 0 0 0,0 0-1 0 0,1-1 1 0 0,0 0-1 0 0,0 0 1 0 0,1 0 0 0 0,0-1-1 0 0,1 1 1 0 0,0-1 0 0 0,0 0-1 0 0,1-1 1 0 0,1 1-1 0 0,-3-15 1 0 0,1-15 17 0 0,2 1 1 0 0,4-64-1 0 0,0 30-19 0 0,-2 65 5 0 0,0-1 1 0 0,1 0 0 0 0,0 0 0 0 0,1 1-1 0 0,0-1 1 0 0,0 1 0 0 0,1-1 0 0 0,7-13-1 0 0,0-6 6 0 0,-4 11-5 0 0,0-6 1 0 0,1 0 0 0 0,2 1 0 0 0,0 0 0 0 0,1 0 0 0 0,25-39 0 0 0,-15 36-13 0 0,0 0 0 0 0,2 1 1 0 0,0 1-1 0 0,2 2 0 0 0,0 0 1 0 0,2 1-1 0 0,49-29 0 0 0,3 5 25 0 0,38-22-21 0 0,125-51-1 0 0,-189 95 36 0 0,280-107-42 0 0,-177 73 23 0 0,161-51-14 0 0,-87 38 74 0 0,215-55-3 0 0,-355 106-33 0 0,179-29-47 0 0,325 34 95 0 0,-394 15-56 0 0,265-2 56 0 0,-391 5-103 0 0,143 28-1 0 0,-168-24 20 0 0,-18-4 26 0 0,52 1 0 0 0,-9 0 18 0 0,25 10-46 0 0,-1 5 1 0 0,143 49-1 0 0,-180-47 10 0 0,-1 3 0 0 0,96 55 0 0 0,-24 16 97 0 0,-21-17-146 0 0,-23-15 27 0 0,-18-13 4 0 0,74 73 1 0 0,-85-73 15 0 0,-37-29 1 0 0,-1 0 0 0 0,-2 2 0 0 0,0 0 1 0 0,-1 1-1 0 0,24 52 0 0 0,-32-60-108 0 0,0 0 0 0 0,-2 1 1 0 0,0 0-1 0 0,-1 0 0 0 0,0 0 1 0 0,-2 1-1 0 0,-1 0 0 0 0,0 0 1 0 0,0 27-1 0 0,-4-37 16 0 0,-1 0 1 0 0,0 1-1 0 0,0-1 1 0 0,-1 0-1 0 0,0-1 0 0 0,-1 1 1 0 0,0-1-1 0 0,0 1 1 0 0,-8 11-1 0 0,8-14-20 0 0,-3 6-412 0 0,0 0 0 0 0,-1-1 0 0 0,0 0 0 0 0,-14 15 0 0 0,19-23 264 0 0,-1-1 0 0 0,0 0 1 0 0,1 0-1 0 0,-1 0 1 0 0,0-1-1 0 0,-1 1 0 0 0,1-1 1 0 0,0 0-1 0 0,-1 0 1 0 0,1 0-1 0 0,-1-1 0 0 0,1 0 1 0 0,-1 0-1 0 0,-7 1 1 0 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4:30.983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1426 1118 1248 0 0,'0'-7'36'0'0,"1"1"0"0"0,0 0-1 0 0,0 0 1 0 0,1 0 0 0 0,-1 0 0 0 0,1 0 0 0 0,1 0-1 0 0,-1 0 1 0 0,1 0 0 0 0,0 1 0 0 0,0 0-1 0 0,0-1 1 0 0,1 1 0 0 0,0 0 0 0 0,0 1-1 0 0,0-1 1 0 0,1 1 0 0 0,7-6 0 0 0,7-9 84 0 0,-13 11 57 0 0,1-1 0 0 0,-1 0 0 0 0,-1 0 0 0 0,0 0 0 0 0,0-1 0 0 0,-1 1 0 0 0,0-1 0 0 0,-1 0 0 0 0,5-19 0 0 0,-5 17 292 0 0,0 0 0 0 0,1 0 0 0 0,7-15 1 0 0,-9 23-203 0 0,0-1 0 0 0,0 0 0 0 0,-1 0 1 0 0,1 0-1 0 0,-1 0 0 0 0,0-7 0 0 0,-8 16-4 0 0,0 1-1 0 0,0-1 0 0 0,0 1 1 0 0,-10 10-1 0 0,-12 12-127 0 0,11-10-12 0 0,0 1-1 0 0,1 0 1 0 0,-22 31 0 0 0,21-24-73 0 0,-1-1 1 0 0,-1-1-1 0 0,-43 39 0 0 0,-84 57 89 0 0,125-103-132 0 0,-19 12 66 0 0,-1-3 0 0 0,-1-1 1 0 0,-72 28-1 0 0,80-39-43 0 0,-2-2 0 0 0,1-1 0 0 0,-1-2 0 0 0,0-1 0 0 0,-1-2-1 0 0,0-2 1 0 0,-59-2 0 0 0,86-1-22 0 0,-1-1 0 0 0,0-1 0 0 0,1 0 0 0 0,-1 0-1 0 0,1-2 1 0 0,0 1 0 0 0,0-1 0 0 0,0-1 0 0 0,-16-9-1 0 0,6 4 11 0 0,-5-3 0 0 0,0-1 1 0 0,1 0 0 0 0,1-2 0 0 0,0-1 0 0 0,2-1-1 0 0,0-1 1 0 0,0-1 0 0 0,2-1 0 0 0,1-1 0 0 0,0 0-1 0 0,2-1 1 0 0,0-1 0 0 0,2-1 0 0 0,1 0-1 0 0,1-1 1 0 0,1-1 0 0 0,1 0 0 0 0,2 0 0 0 0,0-1-1 0 0,2 0 1 0 0,-4-33 0 0 0,8-11-58 0 0,4 45 30 0 0,0 9 5 0 0,0 0 0 0 0,2 0 0 0 0,0 0 0 0 0,1 1-1 0 0,0-1 1 0 0,2 1 0 0 0,0 0 0 0 0,9-17 0 0 0,-9 20-2 0 0,7-16-12 0 0,2 1 0 0 0,1 1 0 0 0,2 0 0 0 0,0 1 0 0 0,2 1 0 0 0,1 1 0 0 0,1 1 0 0 0,0 1 0 0 0,2 1 0 0 0,1 1 0 0 0,40-27 0 0 0,-17 18-5 0 0,2 3 0 0 0,0 2 0 0 0,1 1 1 0 0,2 3-1 0 0,86-22 0 0 0,-83 31 1 0 0,0 2 1 0 0,1 2 0 0 0,0 3-1 0 0,60 2 1 0 0,-86 5 4 0 0,-1 0 0 0 0,0 2 0 0 0,1 2 0 0 0,-2 0 1 0 0,1 2-1 0 0,33 14 0 0 0,-47-17 11 0 0,31 11-23 0 0,0 3 1 0 0,-1 1-1 0 0,-1 3 1 0 0,74 49-1 0 0,-90-50 29 0 0,-2 1 0 0 0,0 0 0 0 0,-2 2-1 0 0,0 1 1 0 0,-2 2 0 0 0,-1 0 0 0 0,19 31 0 0 0,-22-28-7 0 0,-2 1 0 0 0,-1 1 0 0 0,-1 0 1 0 0,-2 1-1 0 0,-1 0 0 0 0,-2 1 0 0 0,10 60 1 0 0,-14-32 22 0 0,-2 72 1 0 0,-4-107-22 0 0,-1 1 0 0 0,-2-1 0 0 0,0 0 0 0 0,-2 0 0 0 0,-10 33 0 0 0,-10 44 6 0 0,20-79-7 0 0,-9 36-317 0 0,3-1-1 0 0,-5 115 1 0 0,16-170 229 0 0,1 0 0 0 0,0-1 0 0 0,0 1 0 0 0,0 0 0 0 0,1 0 0 0 0,0-1 0 0 0,0 1 0 0 0,0 0 0 0 0,1-1 0 0 0,-1 0 0 0 0,1 0 0 0 0,1 0 0 0 0,-1 0 0 0 0,1 0 0 0 0,0-1 0 0 0,0 1 0 0 0,6 4 0 0 0,-6-5-46 0 0,-1-1-1 0 0,1 0 1 0 0,0-1-1 0 0,0 1 1 0 0,1-1-1 0 0,-1 1 1 0 0,0-1 0 0 0,1 0-1 0 0,-1-1 1 0 0,1 1-1 0 0,4 0 1 0 0,5 0-477 0 0,-1 0 0 0 0,23-2 0 0 0,-32 0 526 0 0,49 0-992 0 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4:31.524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1209 1402 1996 0 0,'5'-7'294'0'0,"1"0"-1"0"0,-2-1 1 0 0,1 1 0 0 0,-1-1-1 0 0,0 0 1 0 0,-1 0 0 0 0,1 0-1 0 0,-2-1 1 0 0,1 1 0 0 0,-1-1-1 0 0,0 1 1 0 0,-1-1 0 0 0,0 0-1 0 0,-1 0 1 0 0,0 0-1 0 0,0 1 1 0 0,-1-1 0 0 0,-1-10-1 0 0,1 16 106 0 0,-6-7-32 0 0,7 10-360 0 0,-4-6 51 0 0,0 0 0 0 0,0 1 1 0 0,-1-1-1 0 0,1 1 0 0 0,-1 1 0 0 0,0-1 0 0 0,0 0 0 0 0,-1 1 1 0 0,0 0-1 0 0,1 1 0 0 0,-1-1 0 0 0,0 1 0 0 0,-1 0 1 0 0,1 0-1 0 0,-9-2 0 0 0,-8 1 149 0 0,0 2 0 0 0,0 0 0 0 0,-34 2 0 0 0,32 0-66 0 0,13 0-104 0 0,0 1 0 0 0,0 1-1 0 0,0 0 1 0 0,0 0 0 0 0,0 1 0 0 0,0 1-1 0 0,1 0 1 0 0,-22 11 0 0 0,-1 0 24 0 0,-248 71 523 0 0,197-63-426 0 0,-99 23 218 0 0,159-43-262 0 0,-1 0 0 0 0,-48-1 0 0 0,60-2-72 0 0,8 0-33 0 0,0-1 0 0 0,0 0 0 0 0,0 0 0 0 0,0 0 1 0 0,1 0-1 0 0,-1-1 0 0 0,1 0 0 0 0,-1 0 0 0 0,1-1 0 0 0,0 0 0 0 0,0 0 1 0 0,0 0-1 0 0,0 0 0 0 0,-6-7 0 0 0,7 7-1 0 0,0 0-1 0 0,1 0 1 0 0,-1-1 0 0 0,1 1 0 0 0,0-1-1 0 0,0 0 1 0 0,0 0 0 0 0,1 0-1 0 0,-1-1 1 0 0,1 1 0 0 0,0 0-1 0 0,0-1 1 0 0,-1-6 0 0 0,0 1 5 0 0,-1-4 2 0 0,0 0 0 0 0,1 0 0 0 0,1 0 1 0 0,0-1-1 0 0,1-25 0 0 0,1 33-3 0 0,0-1-1 0 0,1 1 1 0 0,0-1 0 0 0,0 0-1 0 0,3-7 1 0 0,12-40 0 0 0,3 0 0 0 0,3 2 0 0 0,1 0 0 0 0,3 2 0 0 0,61-90-1 0 0,-20 54-38 0 0,3 4-1 0 0,120-110 0 0 0,-148 156 23 0 0,2 1 0 0 0,2 2 1 0 0,1 3-1 0 0,2 1 0 0 0,0 3 1 0 0,87-35-1 0 0,-102 50-2 0 0,-1 2-1 0 0,1 1 1 0 0,1 1 0 0 0,0 2 0 0 0,0 2-1 0 0,53-1 1 0 0,-68 5 2 0 0,0 2 0 0 0,0 0 0 0 0,0 1 0 0 0,0 2 0 0 0,0-1 0 0 0,27 12 1 0 0,-33-11-1 0 0,17 7 10 0 0,-1 0 0 0 0,0 3 0 0 0,-1 0 0 0 0,0 2 0 0 0,-1 1 0 0 0,-1 1 0 0 0,-1 1 0 0 0,32 33 0 0 0,-11-3-11 0 0,-2 1 0 0 0,71 109 0 0 0,-71-94-20 0 0,41 65-19 0 0,-48-65 77 0 0,-14-25-28 0 0,-1 0 0 0 0,33 87 0 0 0,10 32-1212 0 0,-62-149 828 0 0,0 0 0 0 0,0 0 0 0 0,1 0 0 0 0,12 17 0 0 0,-15-25 185 0 0,0 0-1 0 0,1-1 1 0 0,-1 1 0 0 0,0-1 0 0 0,1 1 0 0 0,0-1 0 0 0,-1 0 0 0 0,1 0 0 0 0,0 0 0 0 0,0-1-1 0 0,0 1 1 0 0,1 0 0 0 0,-1-1 0 0 0,0 0 0 0 0,0 0 0 0 0,1 0 0 0 0,-1 0 0 0 0,0-1 0 0 0,1 1 0 0 0,4-1-1 0 0,9 0-475 0 0,-6 1 334 0 0,0-1-1 0 0,-1-1 1 0 0,1 0-1 0 0,18-4 1 0 0,82-27-777 0 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4:32.020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1604 979 1268 0 0,'1'1'127'0'0,"-1"1"0"0"0,1-1-1 0 0,-1 1 1 0 0,0 0 0 0 0,0-1-1 0 0,0 1 1 0 0,0-1 0 0 0,0 1 0 0 0,0-1-1 0 0,0 1 1 0 0,0-1 0 0 0,-1 1 0 0 0,1 0-1 0 0,0-1 1 0 0,-1 0 0 0 0,0 1 0 0 0,1-1-1 0 0,-1 1 1 0 0,0-1 0 0 0,0 0-1 0 0,-1 3 1 0 0,-27 28 805 0 0,18-21-728 0 0,-8 6 93 0 0,0 0 0 0 0,-1-2 0 0 0,-1 0 0 0 0,-38 19 0 0 0,13-7 82 0 0,-42 23 330 0 0,-99 41 1 0 0,-103 26 390 0 0,287-116-1092 0 0,-64 24 252 0 0,-1-3 0 0 0,-1-4-1 0 0,0-2 1 0 0,-2-3 0 0 0,1-4 0 0 0,-127 2 0 0 0,188-12-243 0 0,1 0 0 0 0,0 0 0 0 0,-1 0 0 0 0,1-1 0 0 0,0-1 0 0 0,0 1 0 0 0,1-1 0 0 0,-1 0 0 0 0,0-1 0 0 0,1 0-1 0 0,0 0 1 0 0,0-1 0 0 0,0 0 0 0 0,-7-7 0 0 0,8 8-1 0 0,0-1 0 0 0,1 0-1 0 0,0 0 1 0 0,0 0-1 0 0,0-1 1 0 0,1 0-1 0 0,0 0 1 0 0,0 0-1 0 0,0 0 1 0 0,1-1 0 0 0,0 1-1 0 0,0-1 1 0 0,-2-9-1 0 0,1-1 8 0 0,2-1 0 0 0,0 1 0 0 0,1-1 0 0 0,1-18 0 0 0,0 22-18 0 0,0-7-2 0 0,2 0 0 0 0,0 0 0 0 0,1-1 0 0 0,1 1-1 0 0,11-33 1 0 0,-5 20 4 0 0,9-35 21 0 0,2 0 0 0 0,4 1-1 0 0,37-73 1 0 0,-7 33-21 0 0,118-171-1 0 0,-141 234 21 0 0,3 1-1 0 0,56-56 1 0 0,-55 66-34 0 0,-19 16-4 0 0,1 1 1 0 0,0 1 0 0 0,2 0-1 0 0,0 2 1 0 0,0 0 0 0 0,30-14-1 0 0,-9 12-7 0 0,-38 15 17 0 0,1 0 1 0 0,-1 1 0 0 0,1-1-1 0 0,-1 1 1 0 0,1-1 0 0 0,-1 1 0 0 0,1 0-1 0 0,-1 0 1 0 0,1 1 0 0 0,-1-1-1 0 0,1 1 1 0 0,-1 0 0 0 0,1 0-1 0 0,-1 0 1 0 0,0 0 0 0 0,1 0-1 0 0,-1 1 1 0 0,0-1 0 0 0,3 3-1 0 0,-1 0 5 0 0,-1 0-1 0 0,0 0 0 0 0,-1 0 0 0 0,1 0 0 0 0,-1 1 0 0 0,1-1 1 0 0,-2 1-1 0 0,1 0 0 0 0,0 0 0 0 0,-1 0 0 0 0,2 5 1 0 0,3 14 9 0 0,-1 0 1 0 0,-1 0 0 0 0,-1 0 0 0 0,1 32 0 0 0,-5-54-15 0 0,7 195-259 0 0,-9-158 112 0 0,-1 1-1 0 0,-2-1 1 0 0,-16 66 0 0 0,13-71 47 0 0,-69 281-1784 0 0,54-242 770 0 0,-2-1 1 0 0,-37 72-1 0 0,-60 73-1283 0 0,51-112 1307 0 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4:33.329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2643 3135 1960 0 0,'-14'6'628'0'0,"-3"2"-463"0"0,-10 5 253 0 0,-1-1 1 0 0,0-1 0 0 0,-47 11 0 0 0,-50-8 1499 0 0,-229-2 0 0 0,328-12-1776 0 0,10 0-74 0 0,-1-1 0 0 0,1 0 0 0 0,-1-2-1 0 0,1 0 1 0 0,0 0 0 0 0,-30-12 0 0 0,17 5 85 0 0,-38-7 0 0 0,-15-3 57 0 0,1-3-1 0 0,2-4 1 0 0,0-3 0 0 0,-90-49 0 0 0,-282-186 447 0 0,398 232-596 0 0,-10-6-12 0 0,-119-79 135 0 0,138 87-128 0 0,2-2 0 0 0,-39-40-1 0 0,44 35-39 0 0,2-1 0 0 0,1-2-1 0 0,3-2 1 0 0,-31-53 0 0 0,46 68-8 0 0,1-1 1 0 0,2-1 0 0 0,1-1 0 0 0,2 1 0 0 0,1-2 0 0 0,1 1 0 0 0,-7-64 0 0 0,10-69-5 0 0,5 152 1 0 0,0 1-1 0 0,1-1 1 0 0,0 1 0 0 0,3-12 0 0 0,8-24-6 0 0,2 1 0 0 0,2 0 0 0 0,3 1-1 0 0,33-60 1 0 0,-5 31-20 0 0,3 2 0 0 0,3 2 0 0 0,3 3 0 0 0,121-113 0 0 0,-50 71-41 0 0,228-149 0 0 0,-233 180 65 0 0,3 5-1 0 0,3 6 1 0 0,3 5-1 0 0,215-69 1 0 0,-249 107-24 0 0,1 3 0 0 0,0 5 0 0 0,156-5 0 0 0,-236 20 22 0 0,0 1 0 0 0,0 1 0 0 0,22 4 0 0 0,18 5 3 0 0,-2 3 1 0 0,1 2-1 0 0,-2 3 0 0 0,100 46 0 0 0,-109-37-7 0 0,-2 2 0 0 0,-1 2-1 0 0,-1 1 1 0 0,-2 3 0 0 0,-1 1 0 0 0,59 73 0 0 0,-30-20 7 0 0,-3 3 0 0 0,60 116 0 0 0,-67-104 25 0 0,-5 3-1 0 0,-5 2 1 0 0,-5 2 0 0 0,-5 2-1 0 0,-4 2 1 0 0,-6 1 0 0 0,22 183-1 0 0,-44-238-32 0 0,-2 0 0 0 0,-3 1 0 0 0,-8 71 0 0 0,6-126 4 0 0,-6 67 4 0 0,-4 0 1 0 0,-28 103-1 0 0,4-72-289 0 0,-4-3 1 0 0,-5-1-1 0 0,-3-2 1 0 0,-6-2-1 0 0,-3-3 0 0 0,-4-2 1 0 0,-138 160-1 0 0,177-230-332 0 0,0 0 0 0 0,-32 25 1 0 0,41-38 310 0 0,-1-1 1 0 0,1 0-1 0 0,-1 0 1 0 0,0-2-1 0 0,-1 1 1 0 0,-27 7-1 0 0,28-10 70 0 0,5-2 80 0 0,0 1 1 0 0,0-2-1 0 0,0 1 0 0 0,0-1 0 0 0,0 0 0 0 0,-1-1 1 0 0,1 0-1 0 0,0 0 0 0 0,0-1 0 0 0,-1 0 0 0 0,1 0 0 0 0,-9-3 1 0 0,-80-25-893 0 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4:36.109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121 14 2628 0 0,'-6'0'677'0'0,"-1"-2"-402"0"0,5 2-89 0 0,-1 0-1 0 0,0-1 1 0 0,1 1-1 0 0,-1 0 1 0 0,0 0-1 0 0,1 1 1 0 0,-1-1-1 0 0,0 1 1 0 0,1-1-1 0 0,-1 1 1 0 0,1 0-1 0 0,-4 1 1 0 0,-45 10 182 0 0,51-12-347 0 0,-1 1 1 0 0,0-1-1 0 0,1 0 1 0 0,-1 0-1 0 0,1 1 0 0 0,-1-1 1 0 0,0 0-1 0 0,1 0 1 0 0,-1 0-1 0 0,1 0 1 0 0,-1 0-1 0 0,0 0 0 0 0,1 0 1 0 0,-1 0-1 0 0,0 0 1 0 0,1 0-1 0 0,-1 0 1 0 0,0 0-1 0 0,1 0 0 0 0,-1 0 1 0 0,1-1-1 0 0,-1 1 1 0 0,0 0-1 0 0,1 0 1 0 0,-1-1-1 0 0,1 1 0 0 0,-1 0 1 0 0,1-1-1 0 0,-1 1 1 0 0,1-1-1 0 0,-2 0 0 0 0,3 1 4 0 0,-1-1-1 0 0,0 1 1 0 0,0-1-1 0 0,0 1 0 0 0,0-1 1 0 0,0 1-1 0 0,1-1 0 0 0,-1 1 1 0 0,0-1-1 0 0,0 1 0 0 0,1 0 1 0 0,-1-1-1 0 0,0 1 0 0 0,1 0 1 0 0,-1-1-1 0 0,0 1 1 0 0,1 0-1 0 0,-1-1 0 0 0,1 1 1 0 0,-1 0-1 0 0,0 0 0 0 0,1-1 1 0 0,0 1-1 0 0,15-4 154 0 0,0 1 1 0 0,1 0-1 0 0,0 1 0 0 0,28 1 1 0 0,-32 1-152 0 0,182-4 366 0 0,-184 5-386 0 0,-1-1 1 0 0,1 2-1 0 0,0 0 0 0 0,-1 0 1 0 0,1 1-1 0 0,-1 0 0 0 0,0 1 0 0 0,0 0 1 0 0,0 0-1 0 0,14 10 0 0 0,-3-3 6 0 0,0 0 15 0 0,0 1 0 0 0,-1 1 1 0 0,0 0-1 0 0,-1 1 0 0 0,0 2 1 0 0,-2 0-1 0 0,0 0 0 0 0,0 2 1 0 0,25 36-1 0 0,-30-35-12 0 0,-1 0 1 0 0,-1 1-1 0 0,-1 1 0 0 0,0-1 1 0 0,-2 2-1 0 0,0-1 0 0 0,-2 1 1 0 0,0-1-1 0 0,-2 2 0 0 0,2 25 1 0 0,-1 115 131 0 0,-5-141-138 0 0,0 0 0 0 0,-2-1 0 0 0,0 1 1 0 0,-2-1-1 0 0,-13 42 0 0 0,11-42-3 0 0,-11 29 27 0 0,-3-1-1 0 0,-1-1 1 0 0,-3-1-1 0 0,-38 56 1 0 0,9-16-6 0 0,13-20-62 0 0,19-34-192 0 0,2 0 1 0 0,-17 41-1 0 0,32-60-351 0 0,13-22-663 0 0,4-4 218 0 0,9-13 20 0 0,-1 0 0 0 0,21-37 0 0 0,-14 21 243 0 0,18-26-488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21:36.474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5 68 2560 0 0,'-1'-2'155'0'0,"1"0"0"0"0,-1 0-1 0 0,0 0 1 0 0,1 1 0 0 0,-1-1-1 0 0,1 0 1 0 0,0 0 0 0 0,0 0 0 0 0,-1 0-1 0 0,1 0 1 0 0,1 0 0 0 0,-1 0-1 0 0,0 0 1 0 0,0 1 0 0 0,1-1 0 0 0,-1 0-1 0 0,1 0 1 0 0,-1 0 0 0 0,1 0-1 0 0,0 1 1 0 0,0-1 0 0 0,2-3-1 0 0,-1 3 1 0 0,0 0 0 0 0,0 1 0 0 0,0-1 0 0 0,1 0 0 0 0,-1 1 0 0 0,0-1 0 0 0,1 1 0 0 0,0 0 0 0 0,-1 0 0 0 0,1 0 0 0 0,0 0 0 0 0,-1 1 0 0 0,6-2 0 0 0,7 1 250 0 0,0 0 0 0 0,0 1 0 0 0,0 0 0 0 0,20 4 0 0 0,-2-3 91 0 0,-26-2-466 0 0,0 1 1 0 0,0 0-1 0 0,-1 1 0 0 0,1 0 1 0 0,11 2-1 0 0,30 13 280 0 0,-1 1 0 0 0,63 34 0 0 0,-20-18 411 0 0,-73-26-282 0 0,-9-4-971 0 0,0 0 0 0 0,-1 1 0 0 0,1-1 0 0 0,10 9 0 0 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4:36.496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 80 1484 0 0,'0'-6'280'0'0,"1"1"-1"0"0,0-1 1 0 0,0 0-1 0 0,0 0 1 0 0,0 0-1 0 0,1 0 1 0 0,0 1-1 0 0,1-1 1 0 0,-1 1-1 0 0,1 0 1 0 0,0-1-1 0 0,4-4 1 0 0,-2 9 684 0 0,-2 9-399 0 0,1 25-86 0 0,-2-13-250 0 0,11 454 1225 0 0,-14-321-1250 0 0,2-65-111 0 0,1-19 27 0 0,-11 104 0 0 0,0-102-80 0 0,-2 1 49 0 0,0 102 1 0 0,11 161-527 0 0,0-332 178 0 0,-1 3-164 0 0,-1 12-792 0 0,5-34-645 0 0,5-44-44 0 0,2 2 729 0 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4:36.928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1 462 1744 0 0,'8'-23'379'0'0,"2"1"1"0"0,0 0-1 0 0,2 1 0 0 0,0 0 0 0 0,1 1 1 0 0,1 0-1 0 0,1 1 0 0 0,1 1 0 0 0,34-31 1 0 0,-38 39-248 0 0,7-5 46 0 0,0 1 0 0 0,1 1 0 0 0,0 1 0 0 0,22-10 0 0 0,49-17 393 0 0,127-37-1 0 0,-202 72-508 0 0,2-2 27 0 0,0 2 1 0 0,0 0 0 0 0,1 1 0 0 0,24-1 0 0 0,-42 4-87 0 0,-1 0-1 0 0,0 0 1 0 0,0 0 0 0 0,1 0 0 0 0,-1 1-1 0 0,0-1 1 0 0,0 0 0 0 0,0 0 0 0 0,1 1-1 0 0,-1-1 1 0 0,0 0 0 0 0,0 0 0 0 0,0 1-1 0 0,0-1 1 0 0,0 0 0 0 0,0 0 0 0 0,1 1-1 0 0,-1-1 1 0 0,0 0 0 0 0,0 1 0 0 0,0-1 0 0 0,0 0-1 0 0,0 0 1 0 0,0 1 0 0 0,0-1 0 0 0,0 0-1 0 0,0 1 1 0 0,0-1 0 0 0,0 0 0 0 0,-1 0-1 0 0,1 1 1 0 0,0-1 0 0 0,0 0 0 0 0,0 0-1 0 0,0 1 1 0 0,0-1 0 0 0,0 0 0 0 0,-1 0-1 0 0,1 1 1 0 0,0-1 0 0 0,0 0 0 0 0,0 0 0 0 0,-1 1-1 0 0,1-1 1 0 0,-7 12-2 0 0,-183 180 139 0 0,68-75-90 0 0,112-106-43 0 0,-110 118 80 0 0,99-105-75 0 0,2 2 0 0 0,1 0 0 0 0,-21 39 0 0 0,23-21 40 0 0,15-41-48 0 0,0 0-1 0 0,1-1 0 0 0,-1 1 1 0 0,1 0-1 0 0,0 0 0 0 0,0-1 1 0 0,0 1-1 0 0,0 0 1 0 0,1 0-1 0 0,-1-1 0 0 0,1 1 1 0 0,-1 0-1 0 0,1-1 0 0 0,0 1 1 0 0,3 5-1 0 0,0-2-4 0 0,0 0 0 0 0,1-1 0 0 0,0 1 0 0 0,0-1 0 0 0,1 0 0 0 0,-1 0 0 0 0,1 0 0 0 0,0-1-1 0 0,0 0 1 0 0,1 0 0 0 0,-1 0 0 0 0,1-1 0 0 0,0 0 0 0 0,0-1 0 0 0,0 1 0 0 0,0-1 0 0 0,11 1 0 0 0,39 3 83 0 0,86-5-1 0 0,-77-1-49 0 0,-51 0-25 0 0,1-1 0 0 0,-1-1 0 0 0,1 0 1 0 0,-1 0-1 0 0,0-2 0 0 0,20-6 0 0 0,-20 5-13 0 0,1 0-1 0 0,0 2 1 0 0,0 0 0 0 0,0 0-1 0 0,23 1 1 0 0,99-2-199 0 0,-132 9 176 0 0,-3-1 26 0 0,-2-2 0 0 0,0-1-1 0 0,0 1 1 0 0,0 0 0 0 0,0-1 0 0 0,0 1 0 0 0,0 0 0 0 0,-1 0 0 0 0,1 0 0 0 0,-1-1 0 0 0,1 1 0 0 0,-1 0-1 0 0,1 0 1 0 0,-1 0 0 0 0,0 0 0 0 0,0 0 0 0 0,0 0 0 0 0,0 0 0 0 0,-1 0 0 0 0,1 0 0 0 0,0 0-1 0 0,-1 0 1 0 0,1 0 0 0 0,-2 2 0 0 0,-15 37 19 0 0,-3-1-1 0 0,0-1 1 0 0,-39 54-1 0 0,19-29 39 0 0,-15 20-60 0 0,-27 46 96 0 0,80-127-92 0 0,-45 93-14 0 0,41-83 28 0 0,1 1-1 0 0,1-1 1 0 0,0 1 0 0 0,1-1-1 0 0,-2 22 1 0 0,4-19 17 0 0,0 8 10 0 0,3-18-39 0 0,3 0 5 0 0,-2-1-6 0 0,1 0 0 0 0,0 0 0 0 0,0 0-1 0 0,0 0 1 0 0,0-1 0 0 0,1 0-1 0 0,0 0 1 0 0,0 0 0 0 0,0-1-1 0 0,0 0 1 0 0,1 0 0 0 0,-1 0-1 0 0,1 0 1 0 0,0-1 0 0 0,0 0-1 0 0,0 0 1 0 0,0-1 0 0 0,11 2-1 0 0,15 2-73 0 0,0-2 0 0 0,48-2 0 0 0,-28 0-102 0 0,-9 2-79 0 0,-31-1-83 0 0,1 0 1 0 0,-1-1 0 0 0,0-1-1 0 0,1 0 1 0 0,-1-1-1 0 0,1 0 1 0 0,-1-1 0 0 0,0 0-1 0 0,13-4 1 0 0,53-33-884 0 0,-29 15 60 0 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4:37.457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2840 3162 2296 0 0,'-220'37'2348'0'0,"207"-35"-2316"0"0,-249 24 1629 0 0,-275-8-1 0 0,500-20-1587 0 0,0-1 0 0 0,0-1 1 0 0,-67-18-1 0 0,68 14-23 0 0,-440-122 691 0 0,403 104-657 0 0,1-4 1 0 0,2-2-1 0 0,1-4 0 0 0,-73-50 0 0 0,80 40-47 0 0,2-3-1 0 0,3-2 0 0 0,1-3 1 0 0,3-2-1 0 0,2-3 1 0 0,-53-80-1 0 0,78 96-32 0 0,2-2 0 0 0,2 0 1 0 0,2-1-1 0 0,2-2 0 0 0,-13-52 0 0 0,13 31 28 0 0,2-1-1 0 0,-11-133 0 0 0,17-144-29 0 0,12 308-11 0 0,0 1 0 0 0,3-1 1 0 0,14-57-1 0 0,-16 85 8 0 0,8-34-11 0 0,1 1-1 0 0,3 1 1 0 0,2 0 0 0 0,1 1 0 0 0,2 1 0 0 0,3 0 0 0 0,50-70 0 0 0,-35 65-3 0 0,2 1-1 0 0,2 1 0 0 0,2 3 1 0 0,1 1-1 0 0,65-42 1 0 0,13-1-57 0 0,245-124 0 0 0,-299 175 67 0 0,2 3 1 0 0,1 4-1 0 0,1 2 1 0 0,1 4-1 0 0,107-14 1 0 0,102 20 27 0 0,-256 13-35 0 0,52 7 1 0 0,208 54 35 0 0,-212-39-6 0 0,0 3 1 0 0,81 39-1 0 0,-89-28-10 0 0,-1 2 0 0 0,-2 3-1 0 0,-1 3 1 0 0,101 93 0 0 0,-101-74 21 0 0,-2 2 1 0 0,-4 3 0 0 0,89 137 0 0 0,-76-91-20 0 0,-5 2 1 0 0,-6 3-1 0 0,65 183 1 0 0,-103-229-11 0 0,-2 1 0 0 0,-4 1 0 0 0,-3 0 0 0 0,-4 0 1 0 0,0 112-1 0 0,-10-140 16 0 0,-1-1 0 0 0,-2 0 0 0 0,-17 68 0 0 0,17-92-15 0 0,-12 48-55 0 0,-3 0-1 0 0,-3-2 1 0 0,-60 123 0 0 0,23-82-232 0 0,-92 129 0 0 0,123-199-307 0 0,-1-1 1 0 0,-2-2-1 0 0,-1-1 1 0 0,-2-2-1 0 0,-1-1 1 0 0,-2-2-1 0 0,-1-1 1 0 0,-1-3-1 0 0,-46 24 1 0 0,-2-5-472 0 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4:44.133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40 0 2976 0 0,'0'0'5064'0'0,"3"7"-4710"0"0,1 1-260 0 0,-1 1 0 0 0,-1 0 0 0 0,0 0 0 0 0,0 0 0 0 0,-1 0 0 0 0,0 10 0 0 0,0 67 277 0 0,-2-46-261 0 0,1 11 79 0 0,-15 98 0 0 0,-3 22 36 0 0,9 1-11 0 0,-6 237-287 0 0,14-344-237 0 0,2 66-3300 0 0,-1-130 3466 0 0,0 0 1 0 0,0 0 0 0 0,0 0 0 0 0,0 0-1 0 0,0 0 1 0 0,1 0 0 0 0,-1 0 0 0 0,0 0 0 0 0,1 0-1 0 0,-1 0 1 0 0,1 0 0 0 0,-1 0 0 0 0,1 0-1 0 0,-1 0 1 0 0,1-1 0 0 0,0 2 0 0 0,0-2 116 0 0,-1 1 1 0 0,0-1 0 0 0,0 0-1 0 0,1 0 1 0 0,-1 0 0 0 0,0 0-1 0 0,0 0 1 0 0,1 0 0 0 0,-1 0 0 0 0,0 1-1 0 0,0-1 1 0 0,1 0 0 0 0,-1 0-1 0 0,0 0 1 0 0,0 0 0 0 0,1 0-1 0 0,-1 0 1 0 0,0 0 0 0 0,1 0-1 0 0,-1 0 1 0 0,0-1 0 0 0,0 1 0 0 0,1 0-1 0 0,-1 0 1 0 0,0 0 0 0 0,0 0-1 0 0,1 0 1 0 0,-1 0 0 0 0,0 0-1 0 0,0-1 1 0 0,0 1 0 0 0,1 0-1 0 0,-1 0 1 0 0,0 0 0 0 0,0-1 0 0 0,0 1-1 0 0,1 0 1 0 0,-1 0 0 0 0,0 0-1 0 0,0-1 1 0 0,0 1 0 0 0,0 0-1 0 0,0 0 1 0 0,0-1 0 0 0,0 1-1 0 0,1 0 1 0 0,-1-1 0 0 0,0 1 0 0 0,0 0-1 0 0,7-18-1071 0 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4:44.599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 39 1484 0 0,'2'-16'991'0'0,"3"-6"786"0"0,-4 22-1698 0 0,0 1 0 0 0,0 0-1 0 0,-1 0 1 0 0,1 0-1 0 0,0 0 1 0 0,0 0 0 0 0,-1 0-1 0 0,1 0 1 0 0,0 0 0 0 0,-1 0-1 0 0,1 0 1 0 0,-1 0-1 0 0,1 1 1 0 0,-1-1 0 0 0,0 0-1 0 0,1 0 1 0 0,-1 0 0 0 0,0 3-1 0 0,2 0 201 0 0,53 189 1129 0 0,2 5-697 0 0,40 57-95 0 0,-75-206-497 0 0,3-1 1 0 0,1-1 0 0 0,33 46-1 0 0,-26-46-31 0 0,-21-28-33 0 0,1 0 0 0 0,1 0 0 0 0,1-1 0 0 0,0-1 0 0 0,1 0-1 0 0,29 22 1 0 0,-40-36-36 0 0,0-1 1 0 0,1 0-1 0 0,-1 0 0 0 0,0 0 0 0 0,1-1 1 0 0,-1 1-1 0 0,1-1 0 0 0,0-1 0 0 0,-1 1 1 0 0,1-1-1 0 0,9 0 0 0 0,-12 0-20 0 0,-1 0 1 0 0,-1 0 1 0 0,1-1-1 0 0,0 1 1 0 0,-1 0-1 0 0,1 0 1 0 0,0-1-1 0 0,-1 1 1 0 0,1-1-1 0 0,0 1 1 0 0,-1-1-1 0 0,1 0 1 0 0,-1 0 0 0 0,1 1-1 0 0,2-3 1 0 0,11-10-4 0 0,0-1 1 0 0,-1-1 0 0 0,0 0 0 0 0,-1 0-1 0 0,-1-1 1 0 0,0-1 0 0 0,-1 0-1 0 0,-1-1 1 0 0,10-25 0 0 0,59-226 45 0 0,-71 239-41 0 0,-4 11 10 0 0,-1 1 1 0 0,0-24 0 0 0,-2 29 4 0 0,0 0 0 0 0,0 0 1 0 0,1 1-1 0 0,1-1 1 0 0,0 1-1 0 0,6-16 1 0 0,-8 27-13 0 0,0 0 0 0 0,-1 0 0 0 0,1 0 0 0 0,0 0 1 0 0,-1 0-1 0 0,1 0 0 0 0,0 0 0 0 0,0 0 0 0 0,0 0 0 0 0,0 1 1 0 0,0-1-1 0 0,0 0 0 0 0,0 1 0 0 0,0-1 0 0 0,0 0 1 0 0,0 1-1 0 0,0 0 0 0 0,0-1 0 0 0,1 1 0 0 0,-1 0 0 0 0,0-1 1 0 0,0 1-1 0 0,0 0 0 0 0,1 0 0 0 0,-1 0 0 0 0,2 0 1 0 0,-2 0 100 0 0,6 6-16 0 0,6 7-77 0 0,-1-1 0 0 0,0 2 0 0 0,-1 0 0 0 0,0 0 0 0 0,-2 1 0 0 0,1 1 0 0 0,-2-1 0 0 0,0 1 0 0 0,-1 1 0 0 0,6 19 0 0 0,9 37 49 0 0,14 83 1 0 0,-14-55 21 0 0,22 117-644 0 0,-36-200 339 0 0,31-86-7436 0 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4:45.115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771 1 2260 0 0,'-2'0'133'0'0,"1"0"1"0"0,-1 0-1 0 0,0 1 0 0 0,1-1 0 0 0,-1 1 1 0 0,1-1-1 0 0,-1 1 0 0 0,1 0 0 0 0,-1-1 0 0 0,1 1 1 0 0,-1 0-1 0 0,1 0 0 0 0,0 0 0 0 0,-1 0 0 0 0,1 1 1 0 0,0-1-1 0 0,0 0 0 0 0,0 0 0 0 0,0 1 1 0 0,-2 1-1 0 0,-54 68 1216 0 0,-62 99 0 0 0,31-40-574 0 0,-22 25-29 0 0,-83 113 399 0 0,143-197-888 0 0,26-36 112 0 0,-42 48 0 0 0,63-79-330 0 0,-1 1 1 0 0,1 0-1 0 0,0-1 0 0 0,0 1 0 0 0,0 1 1 0 0,1-1-1 0 0,0 0 0 0 0,0 1 0 0 0,0-1 1 0 0,0 1-1 0 0,1-1 0 0 0,0 1 0 0 0,0 0 1 0 0,1 7-1 0 0,8 4-1 0 0,127 215 114 0 0,1-10 14 0 0,-43-77-187 0 0,-55-78-29 0 0,-23-36-731 0 0,3-2 0 0 0,0 1-1 0 0,25 28 1 0 0,-37-51-296 0 0,42-70-5360 0 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4:45.498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229 1 1748 0 0,'-2'0'153'0'0,"0"0"0"0"0,0 0 0 0 0,0 1 1 0 0,0-1-1 0 0,1 1 0 0 0,-1-1 0 0 0,0 1 0 0 0,0-1 0 0 0,1 1 0 0 0,-1 0 0 0 0,0 0 0 0 0,1 0 1 0 0,-1 0-1 0 0,1 0 0 0 0,-1 1 0 0 0,1-1 0 0 0,0 0 0 0 0,-2 2 0 0 0,-18 30 421 0 0,12-17-295 0 0,-16 22 346 0 0,2 2 1 0 0,2 1 0 0 0,-31 79-1 0 0,40-77-261 0 0,2 1-1 0 0,1 0 1 0 0,3 0-1 0 0,1 0 0 0 0,3 72 1 0 0,8-104-207 0 0,-2-7-155 0 0,26 28 168 0 0,-28-31-160 0 0,1-1 0 0 0,-1 1 0 0 0,0 0 0 0 0,0-1 0 0 0,1 0 0 0 0,-1 0 0 0 0,1 0 0 0 0,-1 0 0 0 0,1 0 0 0 0,-1 0 0 0 0,1 0 0 0 0,0-1 0 0 0,-1 1 0 0 0,1-1 0 0 0,0 0 0 0 0,-1 0 0 0 0,1 0 0 0 0,3-1 0 0 0,5-1-5 0 0,1-2 0 0 0,0 1 0 0 0,-1-2 0 0 0,0 1-1 0 0,0-2 1 0 0,0 1 0 0 0,14-11 0 0 0,-22 14-7 0 0,11-7-2 0 0,1-1-1 0 0,-2 0 1 0 0,0-1 0 0 0,0 0 0 0 0,14-17-1 0 0,-20 19 0 0 0,0 0 0 0 0,-1 0 0 0 0,-1-1 0 0 0,1 0 0 0 0,-1 0 0 0 0,-1-1 0 0 0,0 1 0 0 0,4-18 0 0 0,-7 24-19 0 0,0 0 27 0 0,1 0 0 0 0,-1 0 0 0 0,0 0 0 0 0,-1 0 0 0 0,1-1 0 0 0,-1 1 0 0 0,0 0 0 0 0,0 0 0 0 0,0 0 0 0 0,0-1 0 0 0,-1 1 0 0 0,0 0 0 0 0,0 0 0 0 0,0 0 0 0 0,0 0 0 0 0,-1 0 0 0 0,-1-4 0 0 0,-8-6 10 0 0,0 1 0 0 0,-1 1-1 0 0,0 0 1 0 0,-1 0 0 0 0,0 2 0 0 0,0-1-1 0 0,-2 2 1 0 0,1 0 0 0 0,-1 0 0 0 0,0 2-1 0 0,-1 0 1 0 0,-18-6 0 0 0,16 7-126 0 0,3 0-116 0 0,-1 1 0 0 0,0 1 0 0 0,0 0 0 0 0,0 1-1 0 0,-20-1 1 0 0,34-16-2336 0 0,2 18 2477 0 0,0 1 1 0 0,0 0 0 0 0,0-1 0 0 0,1 1 0 0 0,-1-1-1 0 0,0 1 1 0 0,1 0 0 0 0,-1-1 0 0 0,1 1 0 0 0,0 0-1 0 0,-1 0 1 0 0,1-1 0 0 0,0 1 0 0 0,1-1 0 0 0,54-68-2369 0 0,-24 28 1295 0 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4:45.843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0 0 848 0 0,'3'1'189'0'0,"-1"-1"0"0"0,1 0-1 0 0,-1 1 1 0 0,1-1 0 0 0,-1 1-1 0 0,1 0 1 0 0,-1-1 0 0 0,0 1 0 0 0,1 1-1 0 0,-1-1 1 0 0,0 0 0 0 0,0 0 0 0 0,0 1-1 0 0,0-1 1 0 0,0 1 0 0 0,0 0 0 0 0,0 0-1 0 0,0-1 1 0 0,-1 1 0 0 0,1 0 0 0 0,-1 0-1 0 0,0 1 1 0 0,1-1 0 0 0,-1 0-1 0 0,0 0 1 0 0,1 5 0 0 0,3 6 135 0 0,-2 0-1 0 0,1 0 1 0 0,2 25-1 0 0,-5-24-182 0 0,35 318 1660 0 0,-19-140-1169 0 0,-9 126 463 0 0,-9-213-706 0 0,1-101-246 0 0,-3 2-81 0 0,-8 18-24 0 0,10-24-38 0 0,1 0 1 0 0,0 1-1 0 0,0-1 1 0 0,0 0-1 0 0,0 0 0 0 0,-1 0 1 0 0,1 0-1 0 0,0 0 1 0 0,0 1-1 0 0,-1-1 0 0 0,1 0 1 0 0,0 0-1 0 0,0 0 1 0 0,-1 0-1 0 0,1 0 0 0 0,0 0 1 0 0,0 0-1 0 0,-1 0 1 0 0,1 0-1 0 0,0 0 0 0 0,0 0 1 0 0,0 0-1 0 0,-1 0 1 0 0,1 0-1 0 0,0 0 0 0 0,0 0 1 0 0,-1-1-1 0 0,1 1 0 0 0,0 0 1 0 0,0 0-1 0 0,-1 0 1 0 0,1 0-1 0 0,0 0 0 0 0,0 0 1 0 0,0-1-1 0 0,0 1 1 0 0,-1 0-1 0 0,1 0 0 0 0,0 0 1 0 0,0-1-1 0 0,0 1 1 0 0,0 0-1 0 0,0 0 0 0 0,-1 0 1 0 0,1-1-1 0 0,0 1 1 0 0,0 0-1 0 0,0 0 0 0 0,0-1 1 0 0,0 1-1 0 0,0 0 1 0 0,0 0-1 0 0,0-1 0 0 0,0 1 1 0 0,0 0-1 0 0,0 0 0 0 0,0 0 1 0 0,0-1-1 0 0,-5-17 42 0 0,5 17-33 0 0,-3-17 34 0 0,1 1-1 0 0,2-1 1 0 0,0 0-1 0 0,2-24 1 0 0,0 20 19 0 0,-4-26 83 0 0,1 40-126 0 0,1 0 1 0 0,0 0 0 0 0,0 0 0 0 0,0 1-1 0 0,1-1 1 0 0,0 0 0 0 0,0 0-1 0 0,1 1 1 0 0,3-9 0 0 0,39-90 56 0 0,-41 98-70 0 0,1 0-1 0 0,1 0 1 0 0,0 0-1 0 0,0 1 1 0 0,8-10-1 0 0,12-19 45 0 0,-21 30-83 0 0,-1 0 0 0 0,1 0 1 0 0,0 1-1 0 0,1 0 0 0 0,-1 0 0 0 0,1 0 0 0 0,0 0 0 0 0,0 1 1 0 0,1 0-1 0 0,-1 0 0 0 0,1 0 0 0 0,0 1 0 0 0,0 0 0 0 0,10-4 1 0 0,-8 4-601 0 0,1 1 1 0 0,1 0 0 0 0,-1 0 0 0 0,0 1 0 0 0,18 0-1 0 0,31 1-4236 0 0,-18 0 3767 0 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4:46.321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0 71 2704 0 0,'31'-58'5907'0'0,"-31"57"-5828"0"0,1 0 1 0 0,0 0-1 0 0,0 0 0 0 0,0 0 0 0 0,0 1 0 0 0,0-1 0 0 0,0 0 0 0 0,0 0 0 0 0,0 0 0 0 0,0 1 0 0 0,0-1 0 0 0,1 1 0 0 0,-1-1 0 0 0,0 1 0 0 0,0-1 0 0 0,1 1 0 0 0,-1 0 0 0 0,0-1 0 0 0,0 1 0 0 0,1 0 0 0 0,-1 0 0 0 0,0 0 0 0 0,3 0 0 0 0,0 0 37 0 0,0 0-1 0 0,0 1 1 0 0,0-1 0 0 0,1 0-1 0 0,-1 1 1 0 0,7 2 0 0 0,5 6 32 0 0,0 1 0 0 0,-1 0 0 0 0,0 1 0 0 0,-1 0 1 0 0,0 2-1 0 0,15 16 0 0 0,15 12-479 0 0,-39-36 151 0 0,-1 0 0 0 0,1 0 0 0 0,-1 0 0 0 0,0 0 0 0 0,-1 1 1 0 0,1 0-1 0 0,-1 0 0 0 0,-1-1 0 0 0,1 2 0 0 0,-1-1 0 0 0,0 0 0 0 0,2 8 1 0 0,-34 28-6163 0 0,16-25 5310 0 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4:46.678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35 83 2336 0 0,'-13'10'1143'0'0,"11"-9"-1011"0"0,1 0-1 0 0,-1-1 0 0 0,1 1 1 0 0,0 0-1 0 0,-1 0 1 0 0,1 0-1 0 0,0 0 0 0 0,0 0 1 0 0,-1 0-1 0 0,1 1 1 0 0,0-1-1 0 0,0 0 0 0 0,0 1 1 0 0,1-1-1 0 0,-1 0 1 0 0,0 1-1 0 0,0-1 0 0 0,0 2 1 0 0,30-15 1258 0 0,19-9-1040 0 0,1 3 0 0 0,0 1 0 0 0,101-19-1 0 0,-126 30-244 0 0,-20 5-81 0 0,0 0 0 0 0,-1 0 0 0 0,1 0 0 0 0,-1 1 0 0 0,1-1 1 0 0,0 1-1 0 0,-1 0 0 0 0,1 0 0 0 0,0 0 0 0 0,0 1 0 0 0,3 0 1 0 0,0 6 24 0 0,21 23 20 0 0,-27-29-66 0 0,0 0 0 0 0,-1 0 1 0 0,1 0-1 0 0,0 0 0 0 0,-1 0 0 0 0,1 0 0 0 0,-1 0 0 0 0,0 0 1 0 0,1 0-1 0 0,-1 1 0 0 0,0-1 0 0 0,0 0 0 0 0,1 0 0 0 0,-1 0 0 0 0,0 0 1 0 0,0 1-1 0 0,0-1 0 0 0,-1 0 0 0 0,1 0 0 0 0,0 0 0 0 0,-1 2 1 0 0,-9 32 10 0 0,-2-1 0 0 0,-1 0 0 0 0,-1-1 0 0 0,-25 40 0 0 0,16-28 46 0 0,-21 37 13 0 0,-43 92 39 0 0,84-169-90 0 0,2-3-2 0 0,0 0 1 0 0,0 0-1 0 0,1 0 1 0 0,-1 0-1 0 0,0 0 1 0 0,1 0-1 0 0,-1 0 1 0 0,1 0 0 0 0,-1 1-1 0 0,1-1 1 0 0,0 0-1 0 0,0 0 1 0 0,0 4-1 0 0,2-6-17 0 0,0 1 0 0 0,0 0-1 0 0,1-1 1 0 0,-1 0 0 0 0,0 0-1 0 0,0 1 1 0 0,0-1 0 0 0,0-1-1 0 0,0 1 1 0 0,0 0 0 0 0,4-1-1 0 0,4-2 2 0 0,1-1-1 0 0,-1 0 1 0 0,0 0-1 0 0,0-1 1 0 0,0 0-1 0 0,13-10 1 0 0,55-46 69 0 0,-63 49-59 0 0,19-17 14 0 0,-2-1-1 0 0,-1-2 1 0 0,-1-1-1 0 0,28-41 1 0 0,-56 71-42 0 0,0 0 1 0 0,0 0 0 0 0,0-1 0 0 0,0 1 0 0 0,0-1 0 0 0,-1 1 0 0 0,1-1 0 0 0,-1 1-1 0 0,0-1 1 0 0,0 0 0 0 0,0 0 0 0 0,0-5 0 0 0,-9 5-101 0 0,-25-13-62 0 0,32 17 164 0 0,0-1 0 0 0,0 1 0 0 0,0 0 0 0 0,0 0 0 0 0,-1 0 0 0 0,1 0 0 0 0,0 0 0 0 0,0 0 0 0 0,0 0 0 0 0,0 0 0 0 0,0 1 0 0 0,-1-1 0 0 0,1 0-1 0 0,0 1 1 0 0,0-1 0 0 0,0 0 0 0 0,0 1 0 0 0,0 0 0 0 0,0-1 0 0 0,0 1 0 0 0,0-1 0 0 0,0 2 0 0 0,-48 29-241 0 0,-38 23-2617 0 0,-82 69 0 0 0,119-81 1547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21:37.511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1959 2620 1720 0 0,'-10'18'1503'0'0,"9"-15"-1351"0"0,0-1-1 0 0,-1 0 1 0 0,1 0-1 0 0,0 1 0 0 0,-1-1 1 0 0,1 0-1 0 0,-1 0 1 0 0,0 0-1 0 0,0 0 1 0 0,0-1-1 0 0,0 1 0 0 0,-2 1 1 0 0,-29 27 1407 0 0,-9-6-838 0 0,-1-2 0 0 0,-1-3 0 0 0,-73 24 0 0 0,97-36-616 0 0,-232 60 1265 0 0,226-61-1247 0 0,-3-2 57 0 0,0-1 1 0 0,1-1-1 0 0,-41-3 0 0 0,23 1-104 0 0,39 0-64 0 0,0-1 0 0 0,0 0-1 0 0,0 0 1 0 0,0 0-1 0 0,0-1 1 0 0,0 0-1 0 0,0 0 1 0 0,0-1-1 0 0,1 0 1 0 0,-1 0-1 0 0,1 0 1 0 0,-7-5-1 0 0,-8-4 9 0 0,-98-49 152 0 0,72 36-120 0 0,-2 3 0 0 0,-59-20 1 0 0,-51-22-36 0 0,82 30 36 0 0,45 20-22 0 0,0 0-1 0 0,1-2 0 0 0,0-1 1 0 0,-37-29-1 0 0,49 30-20 0 0,2-1 0 0 0,0 0-1 0 0,1-1 1 0 0,-23-33 0 0 0,11 7 5 0 0,-25-53 1 0 0,38 60-4 0 0,2 0 0 0 0,1-1 0 0 0,1 0 0 0 0,-4-40 0 0 0,7 37-14 0 0,1-8 12 0 0,1 0 0 0 0,4-1 0 0 0,3-57 1 0 0,0 30 58 0 0,-2 42-58 0 0,1 10-6 0 0,0 1-1 0 0,1-1 0 0 0,5-24 1 0 0,39-152-7 0 0,-32 129-29 0 0,0-3 21 0 0,2 0-1 0 0,41-115 1 0 0,-33 136-8 0 0,3 1 0 0 0,2 1 0 0 0,2 2 0 0 0,2 1 0 0 0,2 1 0 0 0,2 2 0 0 0,3 2 0 0 0,63-58 0 0 0,-44 49-19 0 0,117-83 0 0 0,-142 115 22 0 0,1 1 0 0 0,0 1 0 0 0,2 3 0 0 0,0 0 0 0 0,66-18 0 0 0,-42 20 18 0 0,1 1 0 0 0,0 4 1 0 0,0 2-1 0 0,66 1 0 0 0,-107 7-2 0 0,-1 0-1 0 0,1 2 0 0 0,-1 0 0 0 0,0 1 0 0 0,30 11 0 0 0,-23-7-5 0 0,-1 0-2 0 0,-1 0 1 0 0,0 1-1 0 0,0 2 1 0 0,-1 0-1 0 0,0 2 1 0 0,-1 0-1 0 0,-1 2 1 0 0,0 0-1 0 0,0 2 1 0 0,18 19-1 0 0,-2-1-6 0 0,-2 2 0 0 0,-1 1 0 0 0,-2 2 0 0 0,-2 0-1 0 0,48 88 1 0 0,-47-66 52 0 0,-4 1-1 0 0,-2 1 1 0 0,32 128-1 0 0,8 161 82 0 0,-52-255-85 0 0,6 34-7 0 0,0 157 0 0 0,-18-221-35 0 0,1-36 17 0 0,-1 0 0 0 0,-2 0-1 0 0,-1 0 1 0 0,-2 0 0 0 0,-1 0 0 0 0,-11 38 0 0 0,-33 87 30 0 0,41-124-18 0 0,-2-1 0 0 0,-1 0 0 0 0,-2-1 0 0 0,-1 0 0 0 0,-2-1-1 0 0,0 0 1 0 0,-2-1 0 0 0,-2-2 0 0 0,-25 30 0 0 0,17-23-57 0 0,19-22 46 0 0,0 0 0 0 0,-1-1-1 0 0,0 0 1 0 0,-1 0-1 0 0,-21 15 1 0 0,20-21-993 0 0,13-14-195 0 0,0 3 1216 0 0,45-191-6377 0 0,-31 140 5084 0 0,-3-1 96 0 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4:47.201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2 318 2428 0 0,'-2'10'3138'0'0,"3"-10"-3043"0"0,11 1 1588 0 0,22-14-488 0 0,436-198 1312 0 0,-427 195-2369 0 0,18-8 15 0 0,-56 22-136 0 0,-1-1-1 0 0,0 1 0 0 0,0-1 1 0 0,-1 1-1 0 0,1-1 0 0 0,0 0 1 0 0,-1-1-1 0 0,0 1 0 0 0,1-1 1 0 0,3-6-1 0 0,-4 7 34 0 0,-1 0 0 0 0,1 0 0 0 0,0 1 0 0 0,0-1 0 0 0,0 1 0 0 0,0 0 0 0 0,0 0-1 0 0,6-3 1 0 0,-8 5 130 0 0,-1 2-182 0 0,0 1 0 0 0,0 0-1 0 0,0-1 1 0 0,1 1-1 0 0,-1-1 1 0 0,1 1-1 0 0,0-1 1 0 0,0 1-1 0 0,0-1 1 0 0,2 4 0 0 0,7 23-88 0 0,-7-5-467 0 0,-1-1 0 0 0,-3 43 0 0 0,1-31 141 0 0,-1-25 363 0 0,0 1 1 0 0,0-1-1 0 0,-1 1 1 0 0,0-1-1 0 0,-1 0 0 0 0,0 1 1 0 0,-1-1-1 0 0,0-1 1 0 0,-7 13-1 0 0,1-1-28 0 0,-6 16-118 0 0,-1-1-1 0 0,-2-1 1 0 0,-2 0 0 0 0,0-2-1 0 0,-3 0 1 0 0,-1-2-1 0 0,-1-1 1 0 0,-1-1-1 0 0,-44 37 1 0 0,65-62 317 0 0,2 0 1 0 0,1-1 0 0 0,-1 0 0 0 0,0-1-1 0 0,1 1 1 0 0,-1-1 0 0 0,-1 1 0 0 0,1-1 0 0 0,0 0-1 0 0,-9 2 1 0 0,31-33 541 0 0,-9 22-578 0 0,1 1-1 0 0,0 0 0 0 0,0 0 1 0 0,1 1-1 0 0,-1 1 0 0 0,1 0 1 0 0,0 0-1 0 0,1 1 0 0 0,-1 1 1 0 0,22-3-1 0 0,-1 5 273 0 0,100 0-1295 0 0,-127-1 807 0 0,0 1 1 0 0,0-1 0 0 0,1 1-1 0 0,-1-2 1 0 0,0 1 0 0 0,0 0 0 0 0,0-1-1 0 0,-1 0 1 0 0,1 0 0 0 0,0-1 0 0 0,-1 1-1 0 0,1-1 1 0 0,-1 0 0 0 0,8-7-1 0 0,-2 3-155 0 0,6-7-231 0 0,0 0 0 0 0,0-1 0 0 0,-2-1 1 0 0,0 0-1 0 0,-1-1 0 0 0,13-21 0 0 0,10-15-584 0 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4:47.578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 0 3064 0 0,'0'7'924'0'0,"0"0"-164"0"0,4-3-3 0 0,0 2-181 0 0,0 2-156 0 0,-2-6-184 0 0,2 7-188 0 0,6-4-4 0 0,-2 0-996 0 0,1-5-325 0 0,5-5 29 0 0,-4-4 44 0 0,2 2 20 0 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4:54.933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613 1 1708 0 0,'0'0'2976'0'0,"-6"0"-2406"0"0,-3 0-342 0 0,0 1 0 0 0,0 1 0 0 0,0-1 0 0 0,0 1 0 0 0,0 1 0 0 0,0 0 0 0 0,1 0 1 0 0,0 1-1 0 0,-11 5 0 0 0,-2 4-52 0 0,1 0-1 0 0,0 2 1 0 0,1 0 0 0 0,0 1 0 0 0,2 1 0 0 0,-22 25 0 0 0,-3 10 177 0 0,-40 64 1 0 0,63-85-239 0 0,2 1 1 0 0,0 1 0 0 0,-13 42-1 0 0,-26 106 198 0 0,42-131-233 0 0,-8 32 70 0 0,4-1-1 0 0,3 2 1 0 0,5 0-1 0 0,-1 124 1 0 0,11-186-129 0 0,2 1 1 0 0,1-1 0 0 0,1 0 0 0 0,0 0 0 0 0,15 39 0 0 0,-10-32-3 0 0,-1-3-16 0 0,1 1 1 0 0,0-1-1 0 0,3-1 0 0 0,0 0 1 0 0,26 40-1 0 0,-28-52-59 0 0,-1-1 0 0 0,1 0 0 0 0,1-1 0 0 0,0 0 0 0 0,0 0 0 0 0,1-2 0 0 0,1 1 0 0 0,-1-1 0 0 0,1-1 0 0 0,0 0 0 0 0,18 5 0 0 0,-14-6-223 0 0,0-1 1 0 0,1-1 0 0 0,0 0 0 0 0,0-1 0 0 0,0-1 0 0 0,1-1 0 0 0,29-2-1 0 0,-48 1 268 0 0,10-1-178 0 0,0 0-1 0 0,0 0 1 0 0,-1-1 0 0 0,1 0 0 0 0,-1-1 0 0 0,1 0 0 0 0,-1 0 0 0 0,0-1-1 0 0,0 0 1 0 0,0 0 0 0 0,8-7 0 0 0,6-2-190 0 0,-4 4-22 0 0,-1-2 1 0 0,-1 0-1 0 0,1 0 1 0 0,-2-2-1 0 0,21-19 1 0 0,11-17-749 0 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4:55.322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0 189 2184 0 0,'28'-26'2075'0'0,"2"-3"-1123"0"0,3 2-556 0 0,-4 4 158 0 0,42-26-1 0 0,-62 44-440 0 0,-1 0 0 0 0,1 1-1 0 0,0 0 1 0 0,0 1 0 0 0,1-1-1 0 0,-1 2 1 0 0,1-1 0 0 0,-1 1 0 0 0,1 1-1 0 0,10-1 1 0 0,-16 2 127 0 0,-1 0-29 0 0,-2 0-202 0 0,0 0 0 0 0,1 1 0 0 0,-1-1 0 0 0,0 0 0 0 0,0 0 0 0 0,0 1 0 0 0,1-1 0 0 0,-1 1-1 0 0,0-1 1 0 0,0 1 0 0 0,0 0 0 0 0,0-1 0 0 0,0 1 0 0 0,0 0 0 0 0,0 0 0 0 0,0-1 0 0 0,1 3-1 0 0,11 11 44 0 0,-1 1 0 0 0,-1 1 0 0 0,-1-1 0 0 0,0 2 0 0 0,-1-1 0 0 0,0 2 0 0 0,-1-1 0 0 0,8 30 0 0 0,-5-11 45 0 0,-2 1-1 0 0,-1 0 0 0 0,5 61 0 0 0,2 259-677 0 0,-15-350 479 0 0,-1 0 0 0 0,1 1 0 0 0,-1-1 0 0 0,0 0 0 0 0,-1 0 0 0 0,0 1 0 0 0,0-1 0 0 0,0 0 0 0 0,-1-1 0 0 0,-7 14 0 0 0,-12 27-1572 0 0,21-44 1465 0 0,0 0 1 0 0,0-1 0 0 0,0 1 0 0 0,0-1-1 0 0,-1 1 1 0 0,1-1 0 0 0,-1 0-1 0 0,0 1 1 0 0,1-1 0 0 0,-4 2 0 0 0,-6 1-854 0 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4:55.683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29 1 2512 0 0,'-12'64'1136'0'0,"4"1"0"0"0,2 0 0 0 0,3 93 0 0 0,4-152-1165 0 0,0-1-1 0 0,-1 0 1 0 0,2 0 0 0 0,-1 0 0 0 0,0 0-1 0 0,1 0 1 0 0,0 0 0 0 0,0 0-1 0 0,1 0 1 0 0,-1-1 0 0 0,6 8 0 0 0,3 6-555 0 0,-10-17 507 0 0,-1-1 0 0 0,1 0 0 0 0,-1 0 0 0 0,1 1 0 0 0,-1-1 0 0 0,1 0 1 0 0,-1 0-1 0 0,1 0 0 0 0,-1 0 0 0 0,1 0 0 0 0,-1 0 0 0 0,1 0 1 0 0,-1 0-1 0 0,1 0 0 0 0,-1 0 0 0 0,1 0 0 0 0,-1 0 0 0 0,1 0 1 0 0,-1 0-1 0 0,1 0 0 0 0,-1 0 0 0 0,1-1 0 0 0,-1 1 0 0 0,1 0 0 0 0,-1 0 1 0 0,0-1-1 0 0,1 1 0 0 0,-1 0 0 0 0,1-1 0 0 0,-1 1 0 0 0,0 0 1 0 0,1-1-1 0 0,-1 1 0 0 0,0 0 0 0 0,1-1 0 0 0,-1 1 0 0 0,0-1 0 0 0,0 1 1 0 0,1-1-1 0 0,-1 1 0 0 0,0-1 0 0 0,0 0 0 0 0,1 1 3 0 0,8-13-960 0 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4:56.015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156 635 936 0 0,'1'4'280'0'0,"0"0"0"0"0,0 0-1 0 0,0 1 1 0 0,-1-1 0 0 0,0 0 0 0 0,0 0 0 0 0,0 0-1 0 0,0 0 1 0 0,-1 0 0 0 0,0 0 0 0 0,0 0-1 0 0,0 0 1 0 0,-2 5 0 0 0,-2 19 332 0 0,-6 48 113 0 0,-2 19 375 0 0,-2 120 1 0 0,15-17-507 0 0,-5-186-550 0 0,3-8-32 0 0,-1 3 26 0 0,-1 0 1 0 0,-1 0 0 0 0,1-1-1 0 0,-1 0 1 0 0,0 0 0 0 0,-1 0-1 0 0,1 0 1 0 0,-1-1 0 0 0,0 0 0 0 0,0 0-1 0 0,-12 6 1 0 0,16-10-5 0 0,0 0-1 0 0,0-1 1 0 0,0 1-1 0 0,0 0 1 0 0,1 0 0 0 0,-1 0-1 0 0,0 0 1 0 0,0 1 0 0 0,1-1-1 0 0,-1 0 1 0 0,1 1 0 0 0,-1-1-1 0 0,1 1 1 0 0,0 0 0 0 0,-1-1-1 0 0,0 3 1 0 0,2-3 36 0 0,7-3-42 0 0,-1 1 0 0 0,0-1-1 0 0,0 0 1 0 0,0 0 0 0 0,0-1 0 0 0,0 1 0 0 0,0-1-1 0 0,0-1 1 0 0,8-6 0 0 0,-2 2-31 0 0,253-143-953 0 0,-239 138 47 0 0,0-1 0 0 0,-1-1 1 0 0,0-1-1 0 0,-1-1 1 0 0,-1-1-1 0 0,30-30 1 0 0,-27 23-266 0 0</inkml:trace>
  <inkml:trace contextRef="#ctx0" brushRef="#br0" timeOffset="1">527 40 1440 0 0,'2'-2'197'0'0,"0"-1"-1"0"0,0 0 0 0 0,0 1 1 0 0,0-1-1 0 0,0 1 1 0 0,0-1-1 0 0,1 1 0 0 0,-1 0 1 0 0,1 0-1 0 0,-1 0 1 0 0,1 0-1 0 0,0 1 1 0 0,0-1-1 0 0,0 1 0 0 0,0-1 1 0 0,0 1-1 0 0,0 0 1 0 0,0 0-1 0 0,0 1 0 0 0,1-1 1 0 0,-1 1-1 0 0,4-1 1 0 0,3 1 36 0 0,1 0 0 0 0,0 0 0 0 0,0 1 0 0 0,-1 1 0 0 0,12 2 0 0 0,-19-3-122 0 0,10 5-114 0 0,105 51-956 0 0,-116-56 789 0 0,-1-1 1 0 0,1 1-1 0 0,-1 0 1 0 0,1 0-1 0 0,-1 0 1 0 0,0 0-1 0 0,1 0 1 0 0,-1 0 0 0 0,0 1-1 0 0,0-1 1 0 0,0 0-1 0 0,0 1 1 0 0,0-1-1 0 0,0 0 1 0 0,0 1-1 0 0,0-1 1 0 0,0 1 0 0 0,-1 0-1 0 0,1-1 1 0 0,0 3-1 0 0,-1 4-968 0 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4:56.651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4 259 1240 0 0,'-3'11'3009'0'0,"22"-23"-1971"0"0,2-3-631 0 0,86-51 284 0 0,-56 32-361 0 0,2 2 0 0 0,1 2 0 0 0,65-24 0 0 0,-96 44-292 0 0,-17 7 8 0 0,-1 1-1 0 0,1-1 1 0 0,0 1-1 0 0,0 0 1 0 0,0 1-1 0 0,0-1 1 0 0,7 1-1 0 0,-11 5 12 0 0,-2 0-41 0 0,1 0 0 0 0,-1-1 0 0 0,0 1 0 0 0,0 0 0 0 0,0 0 0 0 0,-1-1 1 0 0,1 1-1 0 0,-1 0 0 0 0,0 0 0 0 0,0-1 0 0 0,0 1 0 0 0,0-1 0 0 0,-1 1 0 0 0,-2 3 0 0 0,-35 57 102 0 0,15-25-42 0 0,-3 8 5 0 0,2 1-1 0 0,3 2 1 0 0,1 1 0 0 0,3 0 0 0 0,2 1-1 0 0,-12 69 1 0 0,6 15-61 0 0,21-133-14 0 0,1 1 0 0 0,-1 0 1 0 0,1-1-1 0 0,0 1 0 0 0,0 0 0 0 0,0 0 0 0 0,0 0 0 0 0,1-1 0 0 0,-1 1 0 0 0,1 0 1 0 0,0-1-1 0 0,0 1 0 0 0,1-1 0 0 0,-1 1 0 0 0,1-1 0 0 0,-1 1 0 0 0,1-1 0 0 0,0 0 1 0 0,0 0-1 0 0,1 0 0 0 0,-1 0 0 0 0,1 0 0 0 0,-1 0 0 0 0,1-1 0 0 0,3 3 1 0 0,-4-4-13 0 0,0 1 0 0 0,0-1 0 0 0,-1 0 0 0 0,1 0 0 0 0,0 0 0 0 0,0 0 1 0 0,0 0-1 0 0,1 0 0 0 0,-1-1 0 0 0,0 1 0 0 0,0-1 0 0 0,0 1 0 0 0,0-1 1 0 0,1 0-1 0 0,-1 0 0 0 0,0 0 0 0 0,0 0 0 0 0,0 0 0 0 0,1-1 0 0 0,-1 1 1 0 0,0-1-1 0 0,0 1 0 0 0,0-1 0 0 0,0 0 0 0 0,0 0 0 0 0,0 0 1 0 0,3-2-1 0 0,-3 3-2 0 0,43-20-213 0 0,-1-2 0 0 0,0-2 0 0 0,-2-2 1 0 0,60-47-1 0 0,-95 66 234 0 0,1 0 0 0 0,-1 0 0 0 0,0-1 0 0 0,0 0 0 0 0,8-13 0 0 0,-144 320 548 0 0,7 65-159 0 0,114-338-345 0 0,1 0 0 0 0,1 0 1 0 0,2 1-1 0 0,0-1 0 0 0,0 52 0 0 0,4-73-18 0 0,8-1-73 0 0,-4-1 22 0 0,-3-2 9 0 0,0 0-1 0 0,1 0 1 0 0,-1 0-1 0 0,0 0 1 0 0,1 0-1 0 0,-1 0 1 0 0,1 0-1 0 0,-1-1 1 0 0,1 1 0 0 0,-1 0-1 0 0,1-1 1 0 0,-1 1-1 0 0,1-1 1 0 0,0 0-1 0 0,-1 1 1 0 0,1-1-1 0 0,0 0 1 0 0,0 0 0 0 0,-1 0-1 0 0,1 0 1 0 0,0-1-1 0 0,-1 1 1 0 0,1 0-1 0 0,-1-1 1 0 0,1 1-1 0 0,0-1 1 0 0,-1 1 0 0 0,1-1-1 0 0,-1 0 1 0 0,1 0-1 0 0,1-1 1 0 0,31-27-139 0 0,-2-2-1 0 0,-1-1 1 0 0,-1-1 0 0 0,-2-1-1 0 0,27-43 1 0 0,109-202-994 0 0,-159 269 1079 0 0,103-229-836 0 0,-82 175 679 0 0,-8 18 222 0 0,-1-1-1 0 0,-3 0 0 0 0,13-77 1 0 0,-24 82 841 0 0,-4-64 0 0 0,0 75-142 0 0,-3 622 257 0 0,4-560-1002 0 0,2 1 1 0 0,1-1 0 0 0,13 55 0 0 0,2 6-263 0 0,-13-33-1188 0 0,17-91-4831 0 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4:57.053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187 106 1468 0 0,'4'-6'277'0'0,"0"0"0"0"0,0 1 0 0 0,0 0-1 0 0,1 0 1 0 0,0 0 0 0 0,0 0 0 0 0,0 1 0 0 0,0 0 0 0 0,1 0 0 0 0,-1 0-1 0 0,10-4 1 0 0,7-2 421 0 0,39-15-1 0 0,-52 23-513 0 0,0 0-1 0 0,0 0 0 0 0,1 0 1 0 0,-1 1-1 0 0,10 1 0 0 0,-1 5 240 0 0,-4 2-301 0 0,-1 0 0 0 0,0 1 0 0 0,0 1 0 0 0,-1 0 0 0 0,0 0 1 0 0,-1 1-1 0 0,0 1 0 0 0,0 0 0 0 0,13 18 0 0 0,-16-14-23 0 0,0 2 0 0 0,-2-1 0 0 0,0 1 1 0 0,0 0-1 0 0,-2 0 0 0 0,5 33 0 0 0,3 98 397 0 0,-12-100-357 0 0,-1 0 0 0 0,-3 0-1 0 0,-2-1 1 0 0,-16 63 0 0 0,-1-14-119 0 0,-63 167 0 0 0,63-207-666 0 0,-3-1-1 0 0,-3-2 1 0 0,-68 96-1 0 0,79-126 101 0 0,0 0 0 0 0,-2-2-1 0 0,-1 0 1 0 0,-1-2 0 0 0,0 0-1 0 0,-2-2 1 0 0,0 0 0 0 0,-41 20-1 0 0,4-13-463 0 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4:57.783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2140 3506 2364 0 0,'-23'14'470'0'0,"0"-1"1"0"0,-1-1-1 0 0,0-1 0 0 0,-1-2 0 0 0,0 0 0 0 0,-1-2 0 0 0,-49 9 0 0 0,-8-6 502 0 0,-94-1 0 0 0,124-8-654 0 0,17 1-8 0 0,23-1-232 0 0,-1 0 1 0 0,1-1 0 0 0,0-1-1 0 0,0 0 1 0 0,-1-1-1 0 0,-14-4 1 0 0,-218-61 650 0 0,95 25-170 0 0,2-7-1 0 0,-244-117 1 0 0,363 149-487 0 0,1 0 1 0 0,0-3 0 0 0,2 0-1 0 0,0-1 1 0 0,1-2 0 0 0,2-1-1 0 0,0 0 1 0 0,2-2 0 0 0,-33-48-1 0 0,29 30-32 0 0,2-2 0 0 0,2 0 0 0 0,3-1 0 0 0,1-1-1 0 0,3-1 1 0 0,-18-94 0 0 0,-14-302 177 0 0,45 310-189 0 0,3 78-8 0 0,0 20-9 0 0,2 0 0 0 0,1 0 1 0 0,14-52-1 0 0,-13 64-11 0 0,10-36 4 0 0,2 1 0 0 0,3 1 1 0 0,3 0-1 0 0,2 2 0 0 0,2 1 1 0 0,41-61-1 0 0,-17 45-17 0 0,2 2 0 0 0,95-95 0 0 0,208-168-42 0 0,-265 255 54 0 0,4 4-1 0 0,3 4 0 0 0,3 5 1 0 0,3 4-1 0 0,2 4 0 0 0,3 5 1 0 0,139-45-1 0 0,-181 78-10 0 0,2 2 0 0 0,0 4 0 0 0,1 2-1 0 0,0 4 1 0 0,75 1 0 0 0,-132 6-1 0 0,1 1 0 0 0,-1-1-1 0 0,0 2 1 0 0,16 3 0 0 0,7 5-12 0 0,1 1 1 0 0,-2 1 0 0 0,0 2-1 0 0,-1 2 1 0 0,0 1 0 0 0,-1 1 0 0 0,50 39-1 0 0,-41-19-3 0 0,-2 1 0 0 0,-1 3 0 0 0,-3 1 0 0 0,-1 2 0 0 0,-3 1-1 0 0,-1 2 1 0 0,38 82 0 0 0,-8 5-38 0 0,70 237 1 0 0,67 456-329 0 0,-155-469 122 0 0,-34 9-303 0 0,-11-329 509 0 0,-1 0 0 0 0,-1 0 1 0 0,-3 0-1 0 0,-11 39 0 0 0,13-58 41 0 0,-5 19-64 0 0,-1 1-1 0 0,-2-2 1 0 0,-2 1-1 0 0,-1-2 1 0 0,-2 0-1 0 0,-1-1 1 0 0,-40 53 0 0 0,37-62-76 0 0,-1 0 0 0 0,-1-2 0 0 0,-1-1 0 0 0,-1-1 1 0 0,-44 28-1 0 0,48-37-294 0 0,-2 0 0 0 0,1-2 0 0 0,-2-1 1 0 0,1-1-1 0 0,-2-1 0 0 0,-33 7 0 0 0,12-6-550 0 0,0-2-1 0 0,-82 3 0 0 0,30-10-86 0 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5:37.644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0 143 1480 0 0,'42'0'3205'0'0,"-42"-7"-2598"0"0,6-23-220 0 0,-6 29-337 0 0,1 1 0 0 0,-1-1 0 0 0,0 0 0 0 0,1 0 0 0 0,-1 0-1 0 0,1 1 1 0 0,-1-1 0 0 0,1 0 0 0 0,-1 1 0 0 0,1-1 0 0 0,0 0 0 0 0,-1 1 0 0 0,1-1 0 0 0,0 1 0 0 0,0-1 0 0 0,-1 1 0 0 0,1-1 0 0 0,0 1 0 0 0,0 0 0 0 0,0-1 0 0 0,0 1 0 0 0,-1 0 0 0 0,1 0 0 0 0,0 0 0 0 0,0-1-1 0 0,0 1 1 0 0,0 0 0 0 0,0 0 0 0 0,0 0 0 0 0,0 0 0 0 0,-1 1 0 0 0,1-1 0 0 0,0 0 0 0 0,0 0 0 0 0,0 0 0 0 0,0 1 0 0 0,0-1 0 0 0,-1 0 0 0 0,1 1 0 0 0,1 0 0 0 0,8-13 330 0 0,27-39-9 0 0,-36 49-282 0 0,0 1 0 0 0,0 0-1 0 0,0-1 1 0 0,0 1 0 0 0,0 0 0 0 0,0 0-1 0 0,1-1 1 0 0,-1 1 0 0 0,0 0 0 0 0,1 0 0 0 0,-1 0-1 0 0,1 1 1 0 0,-1-1 0 0 0,1 0 0 0 0,-1 0-1 0 0,1 1 1 0 0,0-1 0 0 0,-1 1 0 0 0,1 0-1 0 0,2-1 1 0 0,-2 1-47 0 0,1 1 1 0 0,0 0-1 0 0,0-1 0 0 0,-1 1 1 0 0,1 0-1 0 0,0 0 0 0 0,-1 1 0 0 0,1-1 1 0 0,2 2-1 0 0,28 12 89 0 0,4-7-40 0 0,1-2 1 0 0,51 2-1 0 0,92-5 30 0 0,-150-3-120 0 0,-4 0 16 0 0,0-2-1 0 0,0-1 0 0 0,0 0 0 0 0,28-9 0 0 0,-18 3 0 0 0,72-6-1 0 0,277 1-31 0 0,-155 9 1 0 0,-48 4 4 0 0,-143 2 31 0 0,-1 1 1 0 0,0 2 0 0 0,45 11 0 0 0,62 7-45 0 0,632 17 51 0 0,622-39-49 0 0,-1043 14 46 0 0,-334-13-22 0 0,336 36-1 0 0,-167-14-21 0 0,275 32 9 0 0,81 9 5 0 0,-89-6 50 0 0,-184-20 56 0 0,-142-22-79 0 0,443 77-20 0 0,-371-59-74 0 0,-104-20 10 0 0,-68-11 38 0 0,-27-3 9 0 0,1 0 0 0 0,-1 1 1 0 0,1-1-1 0 0,-1 1 0 0 0,1 1 0 0 0,-1-1 1 0 0,0 1-1 0 0,0 0 0 0 0,0 1 0 0 0,11 5 1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21:37.976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 1539 2528 0 0,'1'0'207'0'0,"0"0"0"0"0,0-1 0 0 0,0 1 0 0 0,1 0 0 0 0,-1 0 1 0 0,0 0-1 0 0,0-1 0 0 0,0 1 0 0 0,0-1 0 0 0,1 1 0 0 0,-1-1 0 0 0,0 1 0 0 0,0-1 0 0 0,0 0 0 0 0,1 0 207 0 0,0-2-207 0 0,22-18 1525 0 0,-18 15-1379 0 0,99-84 1825 0 0,149-95 0 0 0,-182 141-1829 0 0,79-35-1 0 0,-80 44-44 0 0,96-64 0 0 0,138-91 483 0 0,-237 151-684 0 0,571-298 967 0 0,-367 214-643 0 0,-181 83-394 0 0,-9 5 206 0 0,-69 29-143 0 0,-9 4-80 0 0,0 1 1 0 0,-1-1-1 0 0,1 0 0 0 0,-1 0 1 0 0,1 0-1 0 0,-1-1 1 0 0,0 1-1 0 0,4-4 1 0 0,-3 1-34 0 0,1-3-969 0 0,-22 4-121 0 0,8 2 390 0 0,0 0-1 0 0,0-1 1 0 0,0 0 0 0 0,0-1-1 0 0,1 1 1 0 0,-1-2 0 0 0,1 1-1 0 0,0-1 1 0 0,-11-9 0 0 0,-7-7-1345 0 0,-28-30-1 0 0,38 35 1733 0 0,-9-12-872 0 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5:38.510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 1 2016 0 0,'0'0'5583'0'0,"5"10"-5341"0"0,17 30 38 0 0,-21-37-252 0 0,1 0 0 0 0,-1 0 0 0 0,1-1 0 0 0,0 1 0 0 0,0-1 0 0 0,0 1 0 0 0,0-1-1 0 0,1 0 1 0 0,-1 0 0 0 0,1 0 0 0 0,-1 0 0 0 0,1 0 0 0 0,2 1 0 0 0,13 9 68 0 0,-6 1-15 0 0,0 0-1 0 0,0 1 1 0 0,-2 0-1 0 0,1 1 1 0 0,-2 0 0 0 0,0 1-1 0 0,-1 0 1 0 0,8 21-1 0 0,1 15 98 0 0,16 75-1 0 0,-32-121-168 0 0,9 44 127 0 0,-2 2 1 0 0,0 56-1 0 0,-6 106 135 0 0,-3-115-164 0 0,1-85-97 0 0,0 0 0 0 0,-1 0 0 0 0,-1 0 1 0 0,0 0-1 0 0,-1 0 0 0 0,0-1 0 0 0,-10 24 0 0 0,-9 34 25 0 0,13 13-953 0 0,8-81 389 0 0,17-55-6744 0 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5:38.867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1 246 1736 0 0,'6'-4'381'0'0,"1"-1"0"0"0,-1 1 0 0 0,1-1 1 0 0,-1-1-1 0 0,-1 1 0 0 0,7-8 0 0 0,4-4-84 0 0,28-18 442 0 0,0 2 1 0 0,84-47-1 0 0,-116 73-653 0 0,0 2 0 0 0,1 0-1 0 0,-1 0 1 0 0,1 1-1 0 0,25-5 1 0 0,6 5-3946 0 0,-41 11 2727 0 0,13 29-51 0 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5:39.236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70 827 888 0 0,'-10'11'613'0'0,"0"1"1"0"0,1 0-1 0 0,1 1 0 0 0,0 0 1 0 0,0 1-1 0 0,-5 15 0 0 0,12-28-578 0 0,1-1 1 0 0,0 0-1 0 0,-1 1 0 0 0,1-1 1 0 0,0 1-1 0 0,0-1 0 0 0,-1 1 1 0 0,1-1-1 0 0,0 1 0 0 0,0-1 0 0 0,0 1 1 0 0,0-1-1 0 0,-1 1 0 0 0,1-1 1 0 0,0 1-1 0 0,0-1 0 0 0,0 1 1 0 0,0-1-1 0 0,0 1 0 0 0,0-1 0 0 0,0 1 1 0 0,1 0-1 0 0,-1-1 0 0 0,0 1 1 0 0,0-1-1 0 0,0 1 0 0 0,0-1 1 0 0,1 1-1 0 0,-1-1 0 0 0,0 0 0 0 0,1 1 1 0 0,-1-1-1 0 0,0 1 0 0 0,1-1 1 0 0,-1 1-1 0 0,0-1 0 0 0,1 0 1 0 0,-1 1-1 0 0,1-1 0 0 0,-1 0 0 0 0,0 1 1 0 0,1-1-1 0 0,-1 0 0 0 0,1 0 1 0 0,-1 0-1 0 0,1 1 0 0 0,0-1 1 0 0,2 0 52 0 0,0 0 1 0 0,0-1-1 0 0,-1 1 1 0 0,1-1-1 0 0,0 0 1 0 0,0 1-1 0 0,-1-1 1 0 0,1 0-1 0 0,2-2 1 0 0,44-23 208 0 0,-2-1 1 0 0,-1-2-1 0 0,65-56 1 0 0,112-128 15 0 0,-169 155-384 0 0,-1-2 0 0 0,76-114 0 0 0,-125 166 72 0 0,143-244 259 0 0,-137 240-178 0 0,-3 19 55 0 0,-3 19-51 0 0,0 97 132 0 0,-4-97-188 0 0,2 0 1 0 0,1 0-1 0 0,1-1 0 0 0,9 31 1 0 0,5 28-16 0 0,-4-8 51 0 0,42 203-19 0 0,-38-210 54 0 0,51 130 1 0 0,-27-91-475 0 0,-42-107 368 0 0,0-1 1 0 0,0 1-1 0 0,0-1 0 0 0,0 0 1 0 0,0 1-1 0 0,1-1 0 0 0,-1 1 1 0 0,0-1-1 0 0,0 0 0 0 0,0 1 0 0 0,0-1 1 0 0,0 0-1 0 0,0 1 0 0 0,1-1 1 0 0,-1 0-1 0 0,0 1 0 0 0,0-1 1 0 0,1 0-1 0 0,-1 1 0 0 0,0-1 1 0 0,0 0-1 0 0,1 0 0 0 0,-1 1 1 0 0,0-1-1 0 0,1 0 0 0 0,-1 0 1 0 0,0 1-1 0 0,1-1 0 0 0,-1 0 1 0 0,1 0-1 0 0,-1 0 0 0 0,0 0 1 0 0,1 0-1 0 0,-1 0 0 0 0,0 0 1 0 0,1 0-1 0 0,-1 1 0 0 0,1-1 1 0 0,-1-1-1 0 0,0 1 0 0 0,1 0 1 0 0,-1 0-1 0 0,1 0 0 0 0,-1 0 1 0 0,0 0-1 0 0,1 0 0 0 0,-1 0 1 0 0,0 0-1 0 0,1-1 0 0 0,-1 1 1 0 0,1 0-1 0 0,-1 0 0 0 0,0 0 0 0 0,0-1 1 0 0,1 1-1 0 0,-1 0 0 0 0,0-1 1 0 0,1 1-1 0 0,-1 0 0 0 0,0 0 1 0 0,1-1-1 0 0,13-22-180 0 0,-13 20 221 0 0,1-1-48 0 0,0 0 1 0 0,-1-1 0 0 0,1 1 0 0 0,-1-1-1 0 0,0 1 1 0 0,0-1 0 0 0,0 1 0 0 0,-1-1-1 0 0,0 1 1 0 0,0-1 0 0 0,0 1 0 0 0,0-1 0 0 0,-1 0-1 0 0,1 1 1 0 0,-1-1 0 0 0,-2-4 0 0 0,-2-6-17 0 0,0 1 0 0 0,-2 0 0 0 0,-8-15 0 0 0,15 29 28 0 0,-6-11-18 0 0,-1 2 0 0 0,0-1 0 0 0,-1 1 0 0 0,-11-11 0 0 0,14 15-89 0 0,-1 0 0 0 0,1 0 0 0 0,0-1-1 0 0,0 1 1 0 0,1-1 0 0 0,0 0 0 0 0,0 0 0 0 0,0-1-1 0 0,1 1 1 0 0,0-1 0 0 0,0 0 0 0 0,1 0 0 0 0,-1 0 0 0 0,-1-11-1 0 0,4 9-577 0 0,0 1 0 0 0,0-1 0 0 0,1 0 0 0 0,2-12 0 0 0,1 5 366 0 0,1-1 0 0 0,9-20 0 0 0,-8 22-38 0 0,18-50-773 0 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5:39.621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412 13 1160 0 0,'-2'-12'2553'0'0,"-8"32"-1096"0"0,-68 142 354 0 0,17-39-1009 0 0,-46 142 282 0 0,37-84-519 0 0,50-131-635 0 0,2 1 1 0 0,-16 79-1 0 0,22-102-1183 0 0,23-55-3719 0 0,9-9 3886 0 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5:39.961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30 94 1652 0 0,'18'-7'1551'0'0,"1"2"1"0"0,0 0-1 0 0,30-3 0 0 0,-30 6-1423 0 0,0-2-1 0 0,0 0 0 0 0,24-8 1 0 0,-30 6-244 0 0,0-1 1 0 0,0 0 0 0 0,0 0-1 0 0,13-11 1 0 0,-25 17 80 0 0,-1 3 55 0 0,0 0-1 0 0,0 0 1 0 0,-1 1 0 0 0,1-1 0 0 0,-1 0 0 0 0,0 0 0 0 0,1 0 0 0 0,-1 0-1 0 0,0 0 1 0 0,0 0 0 0 0,-2 2 0 0 0,-6 14 98 0 0,-54 113 366 0 0,-34 80 114 0 0,53-107-408 0 0,-22 62 223 0 0,57-141-301 0 0,5-16-25 0 0,1 0 1 0 0,0 0 0 0 0,1 1 0 0 0,-3 18 0 0 0,12-24-108 0 0,-3-3 15 0 0,0 0-1 0 0,1 0 1 0 0,-1 0-1 0 0,0 0 1 0 0,1-1-1 0 0,-1 0 1 0 0,1 0-1 0 0,-1 0 1 0 0,0 0 0 0 0,1-1-1 0 0,-1 1 1 0 0,1-1-1 0 0,-1 0 1 0 0,0-1-1 0 0,0 1 1 0 0,0-1 0 0 0,5-2-1 0 0,17-9-61 0 0,40-25 1 0 0,-14 7 1 0 0,-44 26 55 0 0,116-54-166 0 0,-110 53 129 0 0,1 0-1 0 0,0 2 1 0 0,0 0-1 0 0,1 0 0 0 0,-1 2 1 0 0,26-2-1 0 0,-38 4-38 0 0,2 6 91 0 0,-3-2 0 0 0,1-2 4 0 0,-1 1 0 0 0,0-1 0 0 0,0 1 0 0 0,0 0 1 0 0,0 0-1 0 0,-1 0 0 0 0,1 0 0 0 0,-1 1 0 0 0,0-1 0 0 0,0 0 0 0 0,0 0 0 0 0,0 1 0 0 0,-1-1 0 0 0,1 1 0 0 0,-1-1 0 0 0,0 0 1 0 0,0 1-1 0 0,0-1 0 0 0,0 1 0 0 0,-1 4 0 0 0,-6 31 85 0 0,-1-1 0 0 0,-2 0 0 0 0,-2 0-1 0 0,-29 65 1 0 0,40-101-91 0 0,0-1-1 0 0,0 0 1 0 0,1 0-1 0 0,-1 1 1 0 0,0-1-1 0 0,1 1 0 0 0,-1-1 1 0 0,1 1-1 0 0,0-1 1 0 0,-1 1-1 0 0,1-1 1 0 0,0 1-1 0 0,0-1 1 0 0,0 1-1 0 0,0-1 0 0 0,0 1 1 0 0,0-1-1 0 0,1 1 1 0 0,-1 1-1 0 0,2 4 11 0 0,-2 39 83 0 0,0-36-30 0 0,-1-5-32 0 0,1 0 0 0 0,0 1 0 0 0,0-1 0 0 0,1 0 0 0 0,0 0 0 0 0,0 0 0 0 0,0 0 0 0 0,2 6 0 0 0,-3-10-32 0 0,1 0-1 0 0,0 0 1 0 0,-1 0 0 0 0,1-1-1 0 0,0 1 1 0 0,-1 0-1 0 0,1 0 1 0 0,0 0 0 0 0,0-1-1 0 0,0 1 1 0 0,-1 0 0 0 0,1-1-1 0 0,0 1 1 0 0,0-1-1 0 0,0 1 1 0 0,0-1 0 0 0,2 1-1 0 0,0 0-11 0 0,-1-1 0 0 0,1 0 0 0 0,-1 0 0 0 0,1 0 0 0 0,0 0 0 0 0,-1 0 0 0 0,1 0 0 0 0,-1-1 0 0 0,1 1 0 0 0,3-2 0 0 0,13-4-379 0 0,0 0-1 0 0,0-1 1 0 0,0 0 0 0 0,-1-2-1 0 0,0 0 1 0 0,-1-1 0 0 0,0-1-1 0 0,-1-1 1 0 0,0 0 0 0 0,0-1-1 0 0,-2-1 1 0 0,0 0 0 0 0,14-18-1 0 0,12-19-2030 0 0,-27 29 1102 0 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5:40.335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2570 2315 1416 0 0,'-28'27'564'0'0,"-2"-1"0"0"0,0-1 0 0 0,-1-2-1 0 0,-37 21 1 0 0,-144 67 1188 0 0,161-88-1318 0 0,-1-3 0 0 0,-98 24 0 0 0,-117 5 492 0 0,86-29-94 0 0,-250-4 0 0 0,383-17-757 0 0,0-3 1 0 0,1-2 0 0 0,-87-22-1 0 0,108 22-44 0 0,-24-6 55 0 0,1-2 0 0 0,1-2 0 0 0,0-3 0 0 0,1-1 0 0 0,-71-43 0 0 0,88 43-45 0 0,0-2 0 0 0,1-1 0 0 0,2 0 0 0 0,0-3 0 0 0,1 0 0 0 0,2-1 0 0 0,1-2-1 0 0,-21-33 1 0 0,29 36-16 0 0,0 0 0 0 0,2-1 0 0 0,2-1 0 0 0,0 0 0 0 0,2 0-1 0 0,1-1 1 0 0,-6-36 0 0 0,5-5 11 0 0,-2-126 0 0 0,11 181-30 0 0,1 0 1 0 0,4-31-1 0 0,7-11 5 0 0,3-1 0 0 0,2 2-1 0 0,2 0 1 0 0,3 2 0 0 0,48-88-1 0 0,-20 63-3 0 0,3 2-1 0 0,3 3 0 0 0,124-125 1 0 0,-35 68-21 0 0,5 7 1 0 0,306-193-1 0 0,-362 262 19 0 0,127-55-1 0 0,-170 88-3 0 0,2 3 1 0 0,0 2-1 0 0,1 3 0 0 0,73-10 0 0 0,10 13 5 0 0,-121 10-3 0 0,1 1 0 0 0,-1 1 0 0 0,1 1 0 0 0,21 4 0 0 0,-4 0-4 0 0,1 3-1 0 0,-1 0 1 0 0,-1 3-1 0 0,0 0 1 0 0,-1 2 0 0 0,0 2-1 0 0,32 21 1 0 0,-37-17 3 0 0,-1 1 1 0 0,-1 2 0 0 0,-1 0-1 0 0,-1 1 1 0 0,-1 2-1 0 0,-1 0 1 0 0,18 30 0 0 0,-14-13-2 0 0,-1 1 1 0 0,-2 2 0 0 0,-2 0 0 0 0,15 55 0 0 0,-12-12-8 0 0,-3 1 1 0 0,-4 0-1 0 0,-5 1 1 0 0,1 143-1 0 0,-12-195-26 0 0,-5 40 0 0 0,-13 47-113 0 0,-4-1-1 0 0,-52 161 0 0 0,43-198-480 0 0,-4-1 0 0 0,-4-1 0 0 0,-98 158 0 0 0,97-185-220 0 0,-2-2 1 0 0,-3-2-1 0 0,-3-1 0 0 0,-1-3 1 0 0,-105 82-1 0 0,42-56-421 0 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6:07.204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7287 4732 2028 0 0,'0'0'792'0'0,"-7"0"-31"0"0,-41 1 1179 0 0,-2 1-1433 0 0,48-3-446 0 0,0 1 1 0 0,0-1-1 0 0,-1 0 1 0 0,1 1-1 0 0,0-1 0 0 0,0 0 1 0 0,0 0-1 0 0,0 0 1 0 0,0-1-1 0 0,0 1 1 0 0,0-1-1 0 0,1 1 0 0 0,-1-1 1 0 0,0 1-1 0 0,1-1 1 0 0,-1 0-1 0 0,1 0 1 0 0,-1 0-1 0 0,1 1 0 0 0,0-2 1 0 0,0 1-1 0 0,-1-2 1 0 0,-4-6 257 0 0,0 2-8 0 0,0 0 1 0 0,1-1-1 0 0,0 1 1 0 0,-3-10-1 0 0,4 10-83 0 0,1 1-1 0 0,-1 0 1 0 0,0 0 0 0 0,-1 0-1 0 0,1 0 1 0 0,-1 1 0 0 0,-7-7-1 0 0,8 10-174 0 0,0 0 0 0 0,0 0 0 0 0,-1 0 0 0 0,1 0-1 0 0,-1 1 1 0 0,0 0 0 0 0,0 0 0 0 0,0 0 0 0 0,0 0 0 0 0,0 1-1 0 0,0 0 1 0 0,0 0 0 0 0,0 0 0 0 0,-1 1 0 0 0,1-1 0 0 0,-10 2-1 0 0,12-1-4 0 0,-18 0 77 0 0,18 0-121 0 0,0 0 0 0 0,0 1 0 0 0,1-1-1 0 0,-1 0 1 0 0,0 1 0 0 0,1 0 0 0 0,-1-1 0 0 0,1 1-1 0 0,-4 2 1 0 0,-36 17 7 0 0,14-5 47 0 0,0-2 1 0 0,-39 12 0 0 0,40-16 42 0 0,-34 16 0 0 0,-3 1-38 0 0,2 1 34 0 0,50-20-60 0 0,0-2-1 0 0,-1 1 0 0 0,1-2 1 0 0,-1 1-1 0 0,0-2 0 0 0,-16 3 1 0 0,14-3 2 0 0,-1 0 1 0 0,1 1 0 0 0,0 0 0 0 0,-27 13 0 0 0,-26 8 85 0 0,-155 32 189 0 0,104-27-95 0 0,53-14-67 0 0,-57 9 101 0 0,42-13-151 0 0,-41 5-9 0 0,92-13-91 0 0,-55 15-1 0 0,-9 1-18 0 0,-46 6 54 0 0,101-18 13 0 0,1-2 1 0 0,-1-1-1 0 0,-39-1 0 0 0,-57 8 0 0 0,68-3 20 0 0,-91 0 1 0 0,-450-3 378 0 0,595-6-441 0 0,-1-1 0 0 0,1 0 0 0 0,0-1 0 0 0,0-1 0 0 0,0 0 0 0 0,0 0 0 0 0,0-2 0 0 0,1 1 0 0 0,-19-11 0 0 0,11 6 17 0 0,0 1 0 0 0,-36-11 0 0 0,-63-1 145 0 0,22 4-170 0 0,-174-44 25 0 0,9 0 113 0 0,222 52-88 0 0,-62-5 0 0 0,15 4-55 0 0,-64-11 47 0 0,-189-35 180 0 0,260 36-127 0 0,-245-62 117 0 0,100 21-257 0 0,126 37 65 0 0,-28-10 69 0 0,-174-61 66 0 0,201 65-128 0 0,0-4 0 0 0,2-5 0 0 0,-174-95 1 0 0,239 114 17 0 0,0-1 1 0 0,2-2 0 0 0,0-1 0 0 0,2-1 0 0 0,0-2 0 0 0,2 0 0 0 0,1-2 0 0 0,1-1 0 0 0,2-1-1 0 0,0-2 1 0 0,3 0 0 0 0,0 0 0 0 0,2-2 0 0 0,2-1 0 0 0,1 0 0 0 0,-11-39 0 0 0,-54-324-88 0 0,38 34 273 0 0,23 171-145 0 0,6-87 157 0 0,14 267-246 0 0,0 0 0 0 0,1 1 0 0 0,0-1 0 0 0,0 0 0 0 0,2 1 0 0 0,0-1 0 0 0,9-19 0 0 0,-3 5-9 0 0,14-45-73 0 0,-17 48 76 0 0,0 1 0 0 0,2 0-1 0 0,0 0 1 0 0,2 1 0 0 0,1 0 0 0 0,16-23-1 0 0,95-110-84 0 0,-93 122 77 0 0,1 1 1 0 0,52-42 0 0 0,133-113-8 0 0,-72 58-51 0 0,79-48-42 0 0,-176 141 100 0 0,126-87-6 0 0,-73 55-77 0 0,62-46 153 0 0,298-156-1 0 0,-160 123-239 0 0,-205 108 174 0 0,138-36-1 0 0,-73 25-34 0 0,389-102 338 0 0,-392 124-235 0 0,3 0-93 0 0,191-28 174 0 0,-38 8-246 0 0,-232 34 69 0 0,0 3 1 0 0,159 0-1 0 0,465 11 112 0 0,-661 0-65 0 0,1 2 0 0 0,52 10 1 0 0,10 3-50 0 0,-32-9-50 0 0,49 9-25 0 0,-6 7 122 0 0,282 69 141 0 0,-363-78-123 0 0,61 31 1 0 0,3 2-110 0 0,53 27-27 0 0,-92-43 171 0 0,51 29 15 0 0,-2 4 1 0 0,131 100-1 0 0,-155-92-104 0 0,-2 3 0 0 0,-4 4 0 0 0,107 133 0 0 0,-146-162 92 0 0,-16-18-69 0 0,41 62 1 0 0,-3-2-32 0 0,-40-60 29 0 0,35 60 1 0 0,116 264 36 0 0,-101-198 226 0 0,-49-102-161 0 0,-2 1-61 0 0,-3 0 0 0 0,-1 2 1 0 0,18 110-1 0 0,1 183-159 0 0,-25-49 394 0 0,-10-190-201 0 0,-4-65-132 0 0,1-27 54 0 0,-1 1 1 0 0,-1-1 0 0 0,0 0 0 0 0,-1 1 0 0 0,-13 37-1 0 0,7-24-4 0 0,-8 47-1 0 0,9-37 40 0 0,-1 0-1 0 0,-2 0 1 0 0,-27 65 0 0 0,4-24 68 0 0,-5-1 0 0 0,-3-2 0 0 0,-103 149 0 0 0,4-61-6 0 0,30-40-53 0 0,24-12-806 0 0,-29 35-2838 0 0,111-148 3240 0 0,1 0 0 0 0,-1 0 0 0 0,0 0 1 0 0,-1-1-1 0 0,1 0 0 0 0,-1 0 1 0 0,0-1-1 0 0,0 1 0 0 0,0-1 1 0 0,0-1-1 0 0,0 1 0 0 0,-9 1 0 0 0,-2 0-1185 0 0,1-2 0 0 0,-1 0 0 0 0,-29-2 0 0 0,26 0 493 0 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6:14.440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40 266 1844 0 0,'0'0'873'0'0,"-7"0"-97"0"0,-26 0 2710 0 0,33-7-3036 0 0,0-21-79 0 0,0 20 787 0 0,5 0-910 0 0,14-27 9 0 0,-18 34-239 0 0,0 0-1 0 0,0 1 1 0 0,-1-1 0 0 0,1 0 0 0 0,0 1 0 0 0,0-1-1 0 0,0 1 1 0 0,0-1 0 0 0,0 1 0 0 0,1-1-1 0 0,-1 1 1 0 0,0 0 0 0 0,0-1 0 0 0,0 1-1 0 0,0 0 1 0 0,0 0 0 0 0,0 0 0 0 0,0 0 0 0 0,1 0-1 0 0,0 0 1 0 0,26 6 261 0 0,-21-5-202 0 0,4 1 44 0 0,-1-1 1 0 0,1 0 0 0 0,19-1 0 0 0,-15-1-82 0 0,0 2 0 0 0,0-1-1 0 0,18 5 1 0 0,-8-1 3 0 0,8 3 69 0 0,1-2 0 0 0,57 1 0 0 0,782-6 767 0 0,-699 7-742 0 0,1-1 51 0 0,717-6 457 0 0,-851 2-611 0 0,0 0 1 0 0,71 16 0 0 0,-71-10 1 0 0,0-2 0 0 0,75 1 0 0 0,1983-7 790 0 0,-2069-1-834 0 0,1-1 0 0 0,-1-1 0 0 0,55-14 1 0 0,-72 14 6 0 0,209-36 12 0 0,312-44 120 0 0,-397 66-117 0 0,-86 13-11 0 0,60-13 1 0 0,216-27 0 0 0,-140 24 46 0 0,-74 9 87 0 0,174 6 0 0 0,-161 7 79 0 0,-124-2-214 0 0,1 1 0 0 0,-1-1 0 0 0,0 1-1 0 0,0 0 1 0 0,0 0 0 0 0,0 0-1 0 0,0 0 1 0 0,0 0 0 0 0,0 0 0 0 0,0 1-1 0 0,-1-1 1 0 0,1 1 0 0 0,0-1-1 0 0,-1 1 1 0 0,1-1 0 0 0,-1 1 0 0 0,0 0-1 0 0,0 0 1 0 0,2 3 0 0 0,0-1-1 0 0,2 3-46 0 0,-2-7 16 0 0,757 0 343 0 0,-721 0-264 0 0,53 7 0 0 0,-27 0-13 0 0,392 3 23 0 0,-282-12-26 0 0,231 2 359 0 0,-391 1-402 0 0,0 0 1 0 0,-1 1 0 0 0,1 0-1 0 0,-1 1 1 0 0,23 8-1 0 0,-19-5-6 0 0,0-1 0 0 0,0-1 0 0 0,28 3 0 0 0,212 21-120 0 0,33 3 209 0 0,-26 1 46 0 0,-196-24-116 0 0,126 33 0 0 0,-79-15 40 0 0,84 25 36 0 0,18 3-119 0 0,-39-15 169 0 0,-96-27-102 0 0,0-3-1 0 0,99-2 1 0 0,-96-5-88 0 0,183 0 29 0 0,-143-3 52 0 0,-115 1-25 0 0,-1-1 1 0 0,0 0-1 0 0,1 0 1 0 0,-1-1-1 0 0,0 0 1 0 0,0-1-1 0 0,16-7 1 0 0,-12 5 23 0 0,-1 1 0 0 0,1 0 0 0 0,22-4 0 0 0,128-14-87 0 0,-121 15 70 0 0,-28 6 14 0 0,0-1 1 0 0,0-1-1 0 0,0-1 1 0 0,0 0-1 0 0,23-10 0 0 0,-29 12 30 0 0,0 0 0 0 0,1 0 0 0 0,-1 1 0 0 0,1 1 0 0 0,12 0 0 0 0,-22 0-58 0 0,3 0 118 0 0,1 0-215 0 0,-1-1 0 0 0,1 1 0 0 0,0-1 0 0 0,-1 0 0 0 0,1 0 0 0 0,-1 0 0 0 0,1 0 0 0 0,-1-1 0 0 0,0 1 0 0 0,1-1 0 0 0,-1 0 0 0 0,5-4 0 0 0,-3 0-1083 0 0,-1 0 1 0 0,-1 0 0 0 0,1 0 0 0 0,-1 0-1 0 0,5-13 1 0 0,4-10-744 0 0,27-53-313 0 0,-15 35 1061 0 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6:09.815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0 370 1060 0 0,'8'0'109'0'0,"-1"-1"0"0"0,1 0 0 0 0,-1-1 0 0 0,0 1 0 0 0,1-1 0 0 0,-1-1 0 0 0,0 1 0 0 0,0-1 0 0 0,0-1 0 0 0,-1 1 0 0 0,1-1 0 0 0,-1 0 0 0 0,9-8 0 0 0,37-21 909 0 0,92-43 404 0 0,-41 29-599 0 0,1-4 174 0 0,-86 44-757 0 0,1 1 1 0 0,0 1-1 0 0,-1 1 1 0 0,39-5-1 0 0,82 5 342 0 0,-52 3-405 0 0,267-4 602 0 0,-328 5-753 0 0,-8 0-9 0 0,-1-1 0 0 0,1 0 0 0 0,-1-2 0 0 0,1 0 0 0 0,-1-1 0 0 0,20-6 0 0 0,-14 2 15 0 0,1 2 1 0 0,44-6-1 0 0,594-19 812 0 0,-650 30-839 0 0,1 2 1 0 0,0 0-1 0 0,-1 0 1 0 0,1 1 0 0 0,-1 0-1 0 0,0 2 1 0 0,0-1-1 0 0,15 7 1 0 0,-9-3 1 0 0,2 0 0 0 0,-1-2 0 0 0,26 5 0 0 0,249 47 133 0 0,-76-12-108 0 0,-128-33 4 0 0,101 1 0 0 0,-96-8-15 0 0,463 3 82 0 0,-358-9-58 0 0,-162 0-37 0 0,-1-1 0 0 0,1-1 0 0 0,43-11-1 0 0,-32 5 8 0 0,61-4-1 0 0,180-15 38 0 0,175-7 33 0 0,175 35-93 0 0,-612 0 5 0 0,0 1 1 0 0,0 1-1 0 0,0 2 1 0 0,50 13 0 0 0,-40-7 8 0 0,0-2 1 0 0,46 3-1 0 0,44 3-3 0 0,190 9 70 0 0,-3 4 48 0 0,-79-4-19 0 0,364-12 752 0 0,-559-11-609 0 0,-38 0-210 0 0,0 0 34 0 0,31 0-549 0 0,-31 0 82 0 0,12 1-2692 0 0,2-1 1019 0 0,-16-5 928 0 0,-9-7-84 0 0,-9-3 68 0 0,-15-12 42 0 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6:11.101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1723 2186 2048 0 0,'-61'58'1386'0'0,"-5"9"-747"0"0,63-63-519 0 0,-1 0-1 0 0,-1 0 1 0 0,1 0 0 0 0,-1 0-1 0 0,1-1 1 0 0,-1 0 0 0 0,0 0 0 0 0,0 0-1 0 0,0-1 1 0 0,0 0 0 0 0,-1 1-1 0 0,1-2 1 0 0,-1 1 0 0 0,1-1-1 0 0,-1 0 1 0 0,-6 1 0 0 0,-20 4 547 0 0,29-5-355 0 0,-4-1-32 0 0,-17 1-63 0 0,12 0-133 0 0,0 0 1 0 0,0-1 0 0 0,0-1-1 0 0,0 0 1 0 0,0 0-1 0 0,-22-6 1 0 0,-14-13 48 0 0,27 10-31 0 0,-1 1 0 0 0,-25-7 0 0 0,-37-6 225 0 0,0-4 0 0 0,2-4-1 0 0,-94-47 1 0 0,101 38-112 0 0,-251-141 424 0 0,282 152-525 0 0,2-3 0 0 0,0 0-1 0 0,3-3 1 0 0,0-2 0 0 0,-36-43-1 0 0,64 63-93 0 0,0 0 1 0 0,2-1-1 0 0,0 0 0 0 0,0 0 0 0 0,2-1 0 0 0,0 0 0 0 0,1 0 0 0 0,1 0 0 0 0,1-1 0 0 0,0 0 0 0 0,1 0 1 0 0,2 0-1 0 0,0-30 0 0 0,1 37-15 0 0,1 1 1 0 0,0 0 0 0 0,1 0 0 0 0,1 0-1 0 0,-1 0 1 0 0,2 0 0 0 0,0 0-1 0 0,0 1 1 0 0,10-19 0 0 0,-2 5 5 0 0,9-18 3 0 0,2 1 0 0 0,1 1 0 0 0,3 2 0 0 0,1 0-1 0 0,64-66 1 0 0,-16 32 8 0 0,127-91-1 0 0,310-176-21 0 0,-374 263-32 0 0,277-109 0 0 0,-340 159 49 0 0,1 3 0 0 0,128-20 0 0 0,-98 29-13 0 0,163 2 1 0 0,-230 13 1 0 0,0 3 0 0 0,0 1 0 0 0,-1 1 1 0 0,1 3-1 0 0,67 23 0 0 0,-104-31-6 0 0,35 12 0 0 0,-1 1 0 0 0,-1 2 0 0 0,0 2 1 0 0,-1 1-1 0 0,-1 1 0 0 0,-1 3 0 0 0,-1 0 0 0 0,46 43 0 0 0,-47-33-1 0 0,-2 0 1 0 0,0 1-1 0 0,-3 2 1 0 0,-1 1-1 0 0,-1 1 1 0 0,32 74-1 0 0,-30-48 6 0 0,-2 1 0 0 0,-4 1 0 0 0,22 124 0 0 0,-27-84 31 0 0,1 187 0 0 0,-16-260-26 0 0,1-3-9 0 0,-2 0 0 0 0,-6 41-1 0 0,-1-22 22 0 0,-3 0 0 0 0,-30 84 0 0 0,-38 55 37 0 0,65-162-33 0 0,0 0 0 0 0,-2-2 1 0 0,0 1-1 0 0,-36 37 0 0 0,31-39-50 0 0,-17 15-144 0 0,38-38 125 0 0,0 0 0 0 0,0 0 0 0 0,0 1 0 0 0,0-1 1 0 0,0 0-1 0 0,-1 0 0 0 0,1 1 0 0 0,0-1 0 0 0,0 0 1 0 0,0 0-1 0 0,-1 0 0 0 0,1 0 0 0 0,0 1 0 0 0,0-1 0 0 0,0 0 1 0 0,-1 0-1 0 0,1 0 0 0 0,0 0 0 0 0,0 0 0 0 0,-1 0 0 0 0,1 0 1 0 0,0 1-1 0 0,-1-1 0 0 0,1 0 0 0 0,0 0 0 0 0,0 0 0 0 0,-1 0 1 0 0,1 0-1 0 0,0 0 0 0 0,0 0 0 0 0,-1-1 0 0 0,1 1 0 0 0,0 0 1 0 0,0 0-1 0 0,-1 0 0 0 0,1 0 0 0 0,0 0 0 0 0,0 0 0 0 0,-1 0 1 0 0,1 0-1 0 0,0-1 0 0 0,0 1 0 0 0,-1 0 0 0 0,1 0 1 0 0,0-1-44 0 0,0 1 43 0 0,0 0 0 0 0,-1 0 0 0 0,5-16-1791 0 0,13-13 516 0 0,-1-1 117 0 0,2 2 0 0 0,31-40-1 0 0,-6 23 156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21:38.446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43 14 2508 0 0,'-42'-6'7156'0'0,"42"6"-7126"0"0,21-5 702 0 0,12 3 81 0 0,53 3 0 0 0,-28 0-410 0 0,88-1 85 0 0,-144 0-486 0 0,-1 0 1 0 0,1 0-1 0 0,0 0 1 0 0,-1 0 0 0 0,1 0-1 0 0,0 1 1 0 0,-1-1 0 0 0,1 0-1 0 0,-1 1 1 0 0,1 0-1 0 0,-1-1 1 0 0,1 1 0 0 0,-1 0-1 0 0,1-1 1 0 0,-1 1 0 0 0,1 0-1 0 0,-1 0 1 0 0,0 0 0 0 0,0 1-1 0 0,1-1 1 0 0,-1 0-1 0 0,0 0 1 0 0,0 1 0 0 0,1 1-1 0 0,-1-1 6 0 0,1 0 0 0 0,-1 0 0 0 0,1-1 0 0 0,-1 1 0 0 0,1 0 0 0 0,0-1-1 0 0,0 1 1 0 0,0-1 0 0 0,0 1 0 0 0,0-1 0 0 0,0 0 0 0 0,0 0 0 0 0,0 0 0 0 0,3 1 0 0 0,20 6 68 0 0,-1 2 0 0 0,31 16 0 0 0,-54-25-52 0 0,1-1-1 0 0,-1 1 1 0 0,1 0-1 0 0,-1 0 1 0 0,0 1-1 0 0,0-1 1 0 0,1 0 0 0 0,-1 0-1 0 0,0 1 1 0 0,0-1-1 0 0,0 0 1 0 0,-1 1-1 0 0,1-1 1 0 0,0 1-1 0 0,0-1 1 0 0,-1 1-1 0 0,1 0 1 0 0,-1-1-1 0 0,1 1 1 0 0,-1-1 0 0 0,0 1-1 0 0,1 3 1 0 0,-2 2 80 0 0,1 1 0 0 0,-1 0 0 0 0,0 0 0 0 0,-1 0 0 0 0,-4 12 0 0 0,-12 48 70 0 0,-36 116 161 0 0,-19 47 197 0 0,8-23-228 0 0,61-193-234 0 0,0 0 0 0 0,0 1 0 0 0,-1 24 0 0 0,4-25-192 0 0,-1-1 0 0 0,-1 1 1 0 0,-6 18-1 0 0,-6-3-2014 0 0,12-180-8041 0 0,4 117 9091 0 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6:12.263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1 525 2292 0 0,'417'-79'4871'0'0,"-291"66"-3711"0"0,235 7 1 0 0,-213 8-899 0 0,1987-2 1502 0 0,-2101 1-1737 0 0,48 9-1 0 0,-48-5-15 0 0,49 1-1 0 0,-45-7-3 0 0,-16 0 7 0 0,1 1 0 0 0,-1 1 1 0 0,43 8-1 0 0,-4 6 13 0 0,-27-6-9 0 0,0-1 1 0 0,62 6-1 0 0,688-1 175 0 0,-544-14-81 0 0,260 1 55 0 0,-460-2-150 0 0,40-6 0 0 0,-39 2-5 0 0,42 1-1 0 0,-42 4-15 0 0,1-1-1 0 0,49-10 0 0 0,-53 6 24 0 0,1 2 0 0 0,45 0-1 0 0,371 4 119 0 0,-418 0-134 0 0,0-2 0 0 0,-1-1 0 0 0,47-11-1 0 0,-41 6 6 0 0,1 2 0 0 0,44-1-1 0 0,535-36 177 0 0,164-4-182 0 0,-328 36 44 0 0,328-3 203 0 0,653 14-652 0 0,-1433-1 280 0 0,0 1 1 0 0,0-1-1 0 0,-1-1 0 0 0,1 1 1 0 0,0-1-1 0 0,-1 0 0 0 0,1 0 1 0 0,-1-1-1 0 0,0 1 0 0 0,0-1 1 0 0,0 0-1 0 0,9-8 1 0 0,2 1-320 0 0,-12 7 237 0 0,1 1-1 0 0,-1-1 1 0 0,0 1-1 0 0,0-1 1 0 0,0-1 0 0 0,0 1-1 0 0,-1 0 1 0 0,1-1-1 0 0,-1 0 1 0 0,0 0-1 0 0,0 0 1 0 0,0 0-1 0 0,-1 0 1 0 0,1 0 0 0 0,-1-1-1 0 0,0 1 1 0 0,0-1-1 0 0,-1 0 1 0 0,1 0-1 0 0,-1 0 1 0 0,0 1-1 0 0,0-1 1 0 0,-1 0-1 0 0,0 0 1 0 0,0 0 0 0 0,0-7-1 0 0,0-4-446 0 0,1 12 536 0 0,-1 0 0 0 0,0 0 1 0 0,0 0-1 0 0,0 0 0 0 0,-1 0 0 0 0,1 0 0 0 0,-1 0 0 0 0,0 0 0 0 0,0 0 0 0 0,0 0 1 0 0,-1 0-1 0 0,0 1 0 0 0,-2-6 0 0 0,-11-13-394 0 0,-30-33 0 0 0,45 55 509 0 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6:23.113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1720 2046 1964 0 0,'0'0'5669'0'0,"-3"3"-5081"0"0,2-2-524 0 0,0 1-1 0 0,-1-1 1 0 0,1 0 0 0 0,0 0 0 0 0,-1 0 0 0 0,1 0 0 0 0,-1 0-1 0 0,1 0 1 0 0,-1-1 0 0 0,1 1 0 0 0,-1 0 0 0 0,0-1-1 0 0,1 1 1 0 0,-1-1 0 0 0,0 0 0 0 0,-1 1 0 0 0,-35 0 1297 0 0,23-2-1056 0 0,12 1 65 0 0,-2 0-30 0 0,-33-1 99 0 0,22-1-343 0 0,-1 2 1 0 0,0 0-1 0 0,0 1 0 0 0,1 0 1 0 0,-31 7-1 0 0,5 6-12 0 0,19-6 11 0 0,-1-1 0 0 0,-48 8 0 0 0,-184 28 460 0 0,-43-32 206 0 0,235-12-620 0 0,53 1-121 0 0,0 0 1 0 0,-1-1-1 0 0,1 0 0 0 0,0-1 0 0 0,0 0 0 0 0,0-1 0 0 0,0-1 0 0 0,0 1 0 0 0,-14-9 0 0 0,-46-15 89 0 0,49 20-65 0 0,1-1 1 0 0,-1 0 0 0 0,2-2-1 0 0,-1-1 1 0 0,1 0 0 0 0,1-2-1 0 0,0 0 1 0 0,1-1 0 0 0,-22-21-1 0 0,6-1-39 0 0,3 5 82 0 0,2-1-1 0 0,1-1 0 0 0,-46-71 0 0 0,64 84-75 0 0,1 1-1 0 0,0-2 0 0 0,2 1 0 0 0,0-1 1 0 0,2 0-1 0 0,-6-39 0 0 0,3-135-68 0 0,9 174 60 0 0,0 0 0 0 0,2 0 1 0 0,0 1-1 0 0,12-40 0 0 0,-9 38 0 0 0,15-50-45 0 0,2 2 0 0 0,3 0 0 0 0,54-100 0 0 0,-49 117 46 0 0,3 1-1 0 0,2 2 1 0 0,72-77 0 0 0,25 6-79 0 0,-99 94 58 0 0,19-15 0 0 0,2 3-1 0 0,1 2 1 0 0,2 2-1 0 0,2 3 1 0 0,0 3-1 0 0,3 2 0 0 0,113-32 1 0 0,-66 33-52 0 0,0 4 1 0 0,2 5 0 0 0,209-5-1 0 0,-266 20 56 0 0,-2 0-83 0 0,0 2 0 0 0,73 10 0 0 0,452 88-364 0 0,-182 8 155 0 0,-336-89 263 0 0,-16-3-4 0 0,0 2 0 0 0,-1 2-1 0 0,0 1 1 0 0,-2 3 0 0 0,0 1 0 0 0,-2 2 0 0 0,0 1-1 0 0,-2 3 1 0 0,-1 1 0 0 0,-2 1 0 0 0,-1 2 0 0 0,37 47 0 0 0,-59-65 49 0 0,0 0 0 0 0,-2 1 0 0 0,0 0 0 0 0,0 1 0 0 0,-2 0 0 0 0,0 0 0 0 0,-1 0 0 0 0,-1 1 0 0 0,4 21 0 0 0,-2 8 50 0 0,-2 1 0 0 0,-2 68 0 0 0,-3-90-40 0 0,-2 0-1 0 0,0 0 1 0 0,-2 0 0 0 0,-1 0-1 0 0,-1 0 1 0 0,-12 31 0 0 0,-9 36 18 0 0,12-26 29 0 0,9-36-15 0 0,-14 43 0 0 0,-7-8 81 0 0,-65 117 0 0 0,-55 50 226 0 0,109-179-15 0 0,-1-2 0 0 0,-86 86 0 0 0,68-81 925 0 0,53-55-1236 0 0,-18 2 237 0 0,21-4-267 0 0,0 0 0 0 0,1 0 0 0 0,-1-1 0 0 0,1 1 1 0 0,-1 0-1 0 0,0-1 0 0 0,1 1 0 0 0,-1-1 0 0 0,1 1 0 0 0,-1 0 0 0 0,1-1 0 0 0,-1 1 0 0 0,1-1 0 0 0,-1 0 0 0 0,1 1 0 0 0,0-1 0 0 0,-1 1 0 0 0,1-1 0 0 0,-1-1 0 0 0,-1 1-21 0 0,0 0 0 0 0,0 0 0 0 0,-1 0 0 0 0,1 0 0 0 0,0 0 0 0 0,-1 0 0 0 0,1 0 1 0 0,-1 1-1 0 0,1-1 0 0 0,-1 1 0 0 0,1 0 0 0 0,-1 0 0 0 0,1 0 0 0 0,-1 0 0 0 0,-3 1 0 0 0,6-1 19 0 0,-1 0 0 0 0,1 0 1 0 0,0 0-1 0 0,0 0 0 0 0,0 0 0 0 0,0 1 1 0 0,-1-1-1 0 0,1 0 0 0 0,0 0 0 0 0,0 0 0 0 0,0 0 1 0 0,0 0-1 0 0,-1 0 0 0 0,1 0 0 0 0,0 0 1 0 0,0 0-1 0 0,0 0 0 0 0,-1 0 0 0 0,1 0 1 0 0,0 0-1 0 0,0 0 0 0 0,0 0 0 0 0,-1 0 1 0 0,1 0-1 0 0,0 0 0 0 0,0 0 0 0 0,0 0 1 0 0,0 0-1 0 0,-1 0 0 0 0,1 0 0 0 0,0-1 1 0 0,0 1-1 0 0,0 0 0 0 0,0 0 0 0 0,-1 0 0 0 0,1 0 1 0 0,0 0-1 0 0,0 0 0 0 0,0-1 0 0 0,0 1 1 0 0,0 0-1 0 0,0 0 0 0 0,-1 0 0 0 0,1 0 1 0 0,0-1-1 0 0,0 1 0 0 0,0 0 0 0 0,0 0 1 0 0,0 0-1 0 0,0-1 0 0 0,0 1 0 0 0,0 0 1 0 0,0 0-1 0 0,0 0 0 0 0,0-1 0 0 0,0 1 1 0 0,0 0-1 0 0,0 0 0 0 0,0 0 0 0 0,0-1 0 0 0,0 1 3 0 0,0 0 0 0 0,0 0 0 0 0,0 0 0 0 0,0 0 0 0 0,0 0 0 0 0,0 0 0 0 0,0-1 0 0 0,1 1 0 0 0,-1 0 0 0 0,0 0 0 0 0,0 0 0 0 0,0 0 0 0 0,0 0 0 0 0,0 0 0 0 0,0 0 0 0 0,0-1 0 0 0,0 1 0 0 0,-1 0 0 0 0,1 0 0 0 0,0 0-1 0 0,0 0 1 0 0,0 0 0 0 0,0 0 0 0 0,0 0 0 0 0,0 0 0 0 0,0 0 0 0 0,0-1 0 0 0,0 1 0 0 0,0 0 0 0 0,0 0 0 0 0,0 0 0 0 0,0 0 0 0 0,0 0 0 0 0,0 0 0 0 0,-1 0 0 0 0,1 0 0 0 0,0 0 0 0 0,0 0 0 0 0,0 0 0 0 0,0 0 0 0 0,0 0-1 0 0,0 0 1 0 0,0 0 0 0 0,0 0 0 0 0,0-1 0 0 0,-1 1 0 0 0,1 0 0 0 0,0 0 0 0 0,0 0 0 0 0,0 0 0 0 0,0 0 0 0 0,0 0 0 0 0,0 1 0 0 0,0-1 0 0 0,-1 0 0 0 0,1 0 0 0 0,0 0 0 0 0,0 0 0 0 0,0 0 0 0 0,0 0 0 0 0,0 0 0 0 0,0 0-1 0 0,0 0 1 0 0,-9-1-355 0 0,9 1 351 0 0,0 0 0 0 0,0 0 0 0 0,0 0 0 0 0,0 0 0 0 0,0 0-1 0 0,0 0 1 0 0,0 0 0 0 0,1 0 0 0 0,-1 0 0 0 0,0-1 0 0 0,0 1 0 0 0,0 0-1 0 0,0 0 1 0 0,0 0 0 0 0,0 0 0 0 0,0 0 0 0 0,0 0 0 0 0,0 0 0 0 0,0 0-1 0 0,0 0 1 0 0,0 0 0 0 0,0 0 0 0 0,0 0 0 0 0,0-1 0 0 0,0 1 0 0 0,0 0-1 0 0,0 0 1 0 0,0 0 0 0 0,0 0 0 0 0,0 0 0 0 0,0 0 0 0 0,0 0 0 0 0,0 0-1 0 0,0 0 1 0 0,0 0 0 0 0,0 0 0 0 0,0-1 0 0 0,0 1 0 0 0,0 0 0 0 0,0 0-1 0 0,0 0 1 0 0,0 0 0 0 0,0 0 0 0 0,0 0 0 0 0,-1 0 0 0 0,1 0 0 0 0,0 0-1 0 0,0 0 1 0 0,0 0 0 0 0,0 0 0 0 0,0 0 0 0 0,0 0 0 0 0,0 0 0 0 0,0 0-1 0 0,0 0 1 0 0,0 0 0 0 0,0-1 0 0 0,0 1 0 0 0,-1 0 0 0 0,1 0 0 0 0,0 0-1 0 0,0 0 1 0 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6:47.412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4070 1694 2052 0 0,'0'0'1347'0'0,"0"-8"-801"0"0,0-23-37 0 0,0 23 395 0 0,-13-8-443 0 0,-36-47-14 0 0,-16-35 3157 0 0,60 96-3475 0 0,1 0-1 0 0,-1 0 0 0 0,0 0 0 0 0,0 1 1 0 0,0-1-1 0 0,0 1 0 0 0,0 0 0 0 0,0 1 1 0 0,-8-1-1 0 0,11 1 54 0 0,-2 0-46 0 0,-9-1-44 0 0,7 1-58 0 0,0-1 0 0 0,1 1 0 0 0,-1 0 0 0 0,1 1 0 0 0,-1-1 0 0 0,1 1 0 0 0,-1 0 0 0 0,1 0 0 0 0,-1 1 0 0 0,-6 2 0 0 0,-21 14 61 0 0,17-8-8 0 0,-1-1-1 0 0,-30 12 1 0 0,-153 63 402 0 0,74-27-43 0 0,-1-8 36 0 0,-208 51 0 0 0,215-65-314 0 0,-148 66 1 0 0,151-55-6 0 0,26-11-91 0 0,-2-4-1 0 0,-111 21 1 0 0,124-35-75 0 0,0-1 39 0 0,-83 8 0 0 0,-35-3 69 0 0,-80 6-24 0 0,-138-23 97 0 0,396-5-175 0 0,0 0-1 0 0,1-2 1 0 0,-1 0 0 0 0,1-1 0 0 0,-30-10 0 0 0,23 6 2 0 0,-6-1 3 0 0,0-1-1 0 0,1-2 1 0 0,0-1-1 0 0,1-2 1 0 0,0 0-1 0 0,2-2 1 0 0,0-2 0 0 0,0 0-1 0 0,2-2 1 0 0,1-1-1 0 0,0-1 1 0 0,2-1-1 0 0,1-1 1 0 0,-20-28-1 0 0,8 3 9 0 0,2-2 1 0 0,3-2-1 0 0,-37-91 0 0 0,63 136-9 0 0,0 0 0 0 0,0 0-1 0 0,1-1 1 0 0,0 1 0 0 0,1-1 0 0 0,0 0-1 0 0,1-18 1 0 0,-1-11 11 0 0,-2 12-41 0 0,1 9 36 0 0,1 0-1 0 0,0 0 1 0 0,1-1 0 0 0,1 1-1 0 0,1 0 1 0 0,6-29-1 0 0,49-100-4 0 0,-40 100-68 0 0,1 2 1 0 0,38-68-1 0 0,-41 88 42 0 0,1 0-1 0 0,1 2 1 0 0,1 0-1 0 0,1 1 1 0 0,36-33 0 0 0,24-9 4 0 0,3 2 0 0 0,3 5 0 0 0,166-86 0 0 0,-104 76 20 0 0,299-95 0 0 0,82 32 137 0 0,-380 105-77 0 0,242-9 0 0 0,-96 31-65 0 0,-257 4 12 0 0,-1 2 0 0 0,0 1 0 0 0,71 19 0 0 0,-76-15-13 0 0,38 9-45 0 0,0 2 0 0 0,122 55 0 0 0,-160-59 31 0 0,0 2 0 0 0,-1 1 1 0 0,0 1-1 0 0,-2 2 0 0 0,0 1 0 0 0,-2 1 1 0 0,33 35-1 0 0,-40-34 22 0 0,0 1 0 0 0,-1 1 0 0 0,-2 0 0 0 0,-1 2 0 0 0,-1-1 0 0 0,-1 2 0 0 0,-1 0 0 0 0,7 30 0 0 0,-7-12-27 0 0,-2 0 1 0 0,-2 0-1 0 0,-2 1 0 0 0,-1 71 1 0 0,-4-71-23 0 0,1-20 19 0 0,-3 1 0 0 0,-5 51 0 0 0,-50 155-245 0 0,51-216-64 0 0,-2 0 0 0 0,0-1 1 0 0,0 1-1 0 0,-2-2 1 0 0,-17 28-1 0 0,22-39 41 0 0,0-1 0 0 0,0 0 0 0 0,0 0 0 0 0,0 0 0 0 0,-1 0 0 0 0,0-1 0 0 0,0 1 0 0 0,0-1 0 0 0,0-1 0 0 0,-1 1 0 0 0,0-1 0 0 0,1 0 0 0 0,-1 0 0 0 0,0 0 0 0 0,-1-1 0 0 0,1 0 0 0 0,0 0 0 0 0,-1-1 0 0 0,-12 2 0 0 0,10-3 14 0 0,-1-1-1 0 0,1 0 1 0 0,0 0-1 0 0,0-1 0 0 0,0 0 1 0 0,0-1-1 0 0,0 0 1 0 0,0 0-1 0 0,1-1 0 0 0,-1 0 1 0 0,1-1-1 0 0,0 1 1 0 0,-11-10-1 0 0,18 13 246 0 0,-54-40-1225 0 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6:41.424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134 447 1884 0 0,'0'0'3877'0'0,"0"8"-3275"0"0,0 28 4744 0 0,12-20-5237 0 0,6 4-70 0 0,-8-9 4 0 0,0 1 0 0 0,-1 0 0 0 0,13 21 1 0 0,-17-23 42 0 0,-1 0 0 0 0,0 0 0 0 0,-1 0-1 0 0,5 19 1 0 0,-1 1-5 0 0,154 413 914 0 0,-155-427-971 0 0,0-1 1 0 0,1 0 0 0 0,1 0-1 0 0,0 0 1 0 0,1-1 0 0 0,0 0-1 0 0,1-1 1 0 0,15 16 0 0 0,-14-19-3 0 0,0 0 1 0 0,1-1-1 0 0,0 0 1 0 0,24 14 0 0 0,-28-19-28 0 0,1-1 0 0 0,-1 0 0 0 0,1 0 0 0 0,0 0 0 0 0,0-1 0 0 0,0-1 0 0 0,1 1 0 0 0,17-1 0 0 0,232 12 129 0 0,-12-13-117 0 0,-218 0-7 0 0,1-2 1 0 0,-1 0-1 0 0,48-13 1 0 0,-38 7-49 0 0,54-4 1 0 0,270-1-425 0 0,-359 12 469 0 0,-1 0 0 0 0,1 1 0 0 0,0-1 0 0 0,-1-1 0 0 0,1 1 0 0 0,-1 0 1 0 0,0-1-1 0 0,1 0 0 0 0,-1 0 0 0 0,0 0 0 0 0,0 0 0 0 0,0 0 1 0 0,0-1-1 0 0,4-5 0 0 0,-4 4 9 0 0,-1 0 0 0 0,0 0 0 0 0,0 0 0 0 0,-1 0 0 0 0,1 0 0 0 0,-1-1 0 0 0,0 1 0 0 0,0-1 0 0 0,0 1 0 0 0,0-1 0 0 0,-1 1 0 0 0,0-1 0 0 0,0 1 0 0 0,0-1 0 0 0,-1 1 0 0 0,-1-8 0 0 0,1-3 25 0 0,2-41 63 0 0,0 39-81 0 0,-1-1 0 0 0,0 0 0 0 0,-1 1 0 0 0,-6-31 1 0 0,-3 6 5 0 0,-16-80 100 0 0,6-35-53 0 0,7 49-37 0 0,-35-142-1 0 0,10 77 94 0 0,35 163-103 0 0,0 1-1 0 0,0 0 1 0 0,-1 0 0 0 0,0 0-1 0 0,-1 0 1 0 0,0 1 0 0 0,0-1-1 0 0,-1 1 1 0 0,0 1 0 0 0,0-1-1 0 0,-1 1 1 0 0,0 0 0 0 0,0 1 0 0 0,-1-1-1 0 0,1 2 1 0 0,-2-1 0 0 0,1 1-1 0 0,-9-5 1 0 0,4 5 10 0 0,0 0 1 0 0,0 1-1 0 0,0 0 1 0 0,-1 1-1 0 0,1 1 0 0 0,-1 0 1 0 0,1 1-1 0 0,-1 0 1 0 0,0 1-1 0 0,0 1 0 0 0,1 0 1 0 0,-1 0-1 0 0,-15 5 1 0 0,-384 121 454 0 0,-5 12 99 0 0,266-93-342 0 0,-198 32 1 0 0,331-74-210 0 0,-47 12-136 0 0,62-15 145 0 0,20 12-1729 0 0,-2-6 835 0 0,-2 2 1 0 0,20 14-1 0 0,-29-20 512 0 0,0-1 0 0 0,0 1-1 0 0,0 0 1 0 0,-1-1 0 0 0,1 1 0 0 0,-1 0 0 0 0,0 1-1 0 0,0-1 1 0 0,0 0 0 0 0,0 1 0 0 0,-1-1 0 0 0,1 1-1 0 0,-1-1 1 0 0,0 1 0 0 0,0 0 0 0 0,0-1 0 0 0,0 6 0 0 0,-1 27-1938 0 0,2-21 1159 0 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6:43.208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0 491 2196 0 0,'0'0'7393'0'0,"6"0"-7100"0"0,-4 0-280 0 0,-1 0 1 0 0,0 0-1 0 0,1 0 1 0 0,-1 0 0 0 0,0-1-1 0 0,1 1 1 0 0,-1 0-1 0 0,0-1 1 0 0,0 1-1 0 0,1-1 1 0 0,-1 1 0 0 0,0-1-1 0 0,0 1 1 0 0,0-1-1 0 0,0 0 1 0 0,0 0 0 0 0,1 1-1 0 0,-2-1 1 0 0,1 0-1 0 0,0 0 1 0 0,0 0 0 0 0,0 0-1 0 0,0 0 1 0 0,0 0-1 0 0,-1-1 1 0 0,1 1-1 0 0,-1 0 1 0 0,1 0 0 0 0,-1 0-1 0 0,1-1 1 0 0,-1 1-1 0 0,1 0 1 0 0,-1 0 0 0 0,0-1-1 0 0,0 1 1 0 0,0 0-1 0 0,0-1 1 0 0,0 1 0 0 0,0 0-1 0 0,0-1 1 0 0,-1-8 1997 0 0,8 10-1849 0 0,18 0-48 0 0,-25 0-108 0 0,1 0 0 0 0,0 0 0 0 0,0 0 0 0 0,0 0 0 0 0,0-1-1 0 0,-1 1 1 0 0,1 0 0 0 0,0 0 0 0 0,0-1 0 0 0,0 1 0 0 0,-1 0 0 0 0,1-1 0 0 0,0 1 0 0 0,-1-1 0 0 0,1 1 0 0 0,0-1 0 0 0,-1 1 0 0 0,1-1 0 0 0,-1 0 0 0 0,2 0 0 0 0,40-31 132 0 0,-40 31-125 0 0,0-1 1 0 0,0 1 0 0 0,0 0 0 0 0,1 0 0 0 0,-1 0 0 0 0,0 1 0 0 0,1-1 0 0 0,-1 0 0 0 0,0 1 0 0 0,1-1 0 0 0,-1 1 0 0 0,1 0 0 0 0,-1 0 0 0 0,0 0-1 0 0,1 0 1 0 0,3 1 0 0 0,11 0 76 0 0,51-5 136 0 0,86 6 1 0 0,-81 1-180 0 0,126-11-1 0 0,47-29 33 0 0,127-16 62 0 0,-167 10-113 0 0,-92 16-4 0 0,333-76 63 0 0,-386 90-64 0 0,419-76-65 0 0,-224 63 385 0 0,-243 28 7 0 0,-18 4-141 0 0,4-5-189 0 0,0 0 1 0 0,0-1-1 0 0,1 1 1 0 0,-1 0 0 0 0,0-1-1 0 0,0 1 1 0 0,0-1-1 0 0,0 0 1 0 0,0 1-1 0 0,0-1 1 0 0,0 0 0 0 0,-1 1-1 0 0,1-1 1 0 0,0 0-1 0 0,-2 0 1 0 0,3 0-18 0 0,0 0-1 0 0,0 0 1 0 0,0 0-1 0 0,0 0 1 0 0,0-1-1 0 0,0 1 1 0 0,0 0 0 0 0,0 0-1 0 0,0 0 1 0 0,0 0-1 0 0,0 0 1 0 0,0 0-1 0 0,0 0 1 0 0,0 0-1 0 0,0 0 1 0 0,0 0 0 0 0,0 0-1 0 0,0-1 1 0 0,-1 1-1 0 0,1 0 1 0 0,0 0-1 0 0,0 0 1 0 0,0 0-1 0 0,0 0 1 0 0,0 0-1 0 0,0 0 1 0 0,0 0 0 0 0,0 0-1 0 0,0 0 1 0 0,0 0-1 0 0,0 0 1 0 0,-1 0-1 0 0,1 0 1 0 0,0 0-1 0 0,0 0 1 0 0,0 0 0 0 0,0 0-1 0 0,0 0 1 0 0,0 0-1 0 0,0 0 1 0 0,0 0-1 0 0,0 0 1 0 0,0 0-1 0 0,-1 0 1 0 0,1 0 0 0 0,0 0-1 0 0,0 0 1 0 0,0 0-1 0 0,0 0 1 0 0,0 0-1 0 0,0 0 1 0 0,0 0-1 0 0,0 0 1 0 0,0 0 0 0 0,0 1-1 0 0,0-1 1 0 0,0 0-1 0 0,0 0 1 0 0,-1 0-1 0 0,1 0 1 0 0,0 0-1 0 0,0 0 1 0 0,0 0 0 0 0,0 0-1 0 0,0 0 1 0 0,0 0-1 0 0,-13 3 158 0 0,18 15-307 0 0,17 17-4609 0 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6:45.891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210 1008 2408 0 0,'0'-8'865'0'0,"-2"0"-606"0"0,2 5-174 0 0,-1 0-1 0 0,1 1 1 0 0,0-1-1 0 0,0 0 1 0 0,0 0-1 0 0,0 0 0 0 0,0 1 1 0 0,0-1-1 0 0,1 0 1 0 0,0 1-1 0 0,-1-1 1 0 0,1 0-1 0 0,0 1 1 0 0,3-6-1 0 0,13-53 589 0 0,-16 56-518 0 0,0 0 0 0 0,0-1 0 0 0,-1 1 1 0 0,0 0-1 0 0,0-1 0 0 0,0 1 0 0 0,0 0 0 0 0,-1-1 1 0 0,0 1-1 0 0,-2-7 0 0 0,-1-4 495 0 0,-7-41 1919 0 0,11 53-2323 0 0,0-4 84 0 0,0 12-50 0 0,4 29 139 0 0,2 43-114 0 0,-5 30 85 0 0,2 35-53 0 0,32 297 398 0 0,1-11-164 0 0,-4-120-331 0 0,-18-186-157 0 0,-2-9-28 0 0,19 199 147 0 0,-27-241-125 0 0,17 443 672 0 0,-22-476-730 0 0,1-6 50 0 0,6 62-1 0 0,4-28-29 0 0,9 58 8 0 0,-9 195 439 0 0,-7-287-452 0 0,2 0 0 0 0,2 1 0 0 0,1-2 0 0 0,12 32-1 0 0,-16-48-6 0 0,39 141 46 0 0,-23-88-54 0 0,-16-50-12 0 0,1 1-1 0 0,1-2 1 0 0,0 1 0 0 0,1-1 0 0 0,0 0-1 0 0,2 0 1 0 0,19 27 0 0 0,-12-25-40 0 0,1 1-1 0 0,27 21 1 0 0,-12-8 19 0 0,-27-26 15 0 0,1 0-1 0 0,0 0 1 0 0,0 0 0 0 0,1 0-1 0 0,-1-1 1 0 0,1 0 0 0 0,10 5-1 0 0,-4-3 4 0 0,-1 1-1 0 0,17 14 1 0 0,-16-12 54 0 0,0 0 1 0 0,24 13 0 0 0,45 33-198 0 0,-62-45 125 0 0,1 0 1 0 0,1-1 0 0 0,0-1 0 0 0,1 0 0 0 0,-1-2 0 0 0,1-1 0 0 0,1-1 0 0 0,33 3 0 0 0,-31-5-1 0 0,-12-1 16 0 0,1-1 1 0 0,-1 0-1 0 0,0-1 0 0 0,1-1 1 0 0,-1 0-1 0 0,28-6 0 0 0,49-22 49 0 0,-44 12-39 0 0,87-18 0 0 0,334-50 96 0 0,180-15-32 0 0,-465 68 18 0 0,-4 0-64 0 0,257-2 40 0 0,-330 28-29 0 0,264 3-201 0 0,-199 5 87 0 0,-94 0 87 0 0,-34 0 5 0 0,0-2-1 0 0,-1-2 1 0 0,49-8 0 0 0,-15-6-8 0 0,-24 4 41 0 0,70-7 1 0 0,216-25-76 0 0,-321 41 15 0 0,0 1-1 0 0,0 1 1 0 0,26 2 0 0 0,-25 0 6 0 0,-1-1 1 0 0,1-1 0 0 0,29-4 0 0 0,18-9 2 0 0,83-13-69 0 0,271 3-148 0 0,6 0 102 0 0,-152 18-47 0 0,-158 8 111 0 0,-63-1 38 0 0,-26 0-3 0 0,1 0 0 0 0,0-2 0 0 0,37-7 0 0 0,-15-3 1 0 0,-23 5 10 0 0,0 0 0 0 0,48-2 0 0 0,250-19 104 0 0,-270 21-141 0 0,-26 4 66 0 0,-1 0-1 0 0,0-3 0 0 0,0 0 0 0 0,-1-1 1 0 0,1-2-1 0 0,31-13 0 0 0,-28-2 86 0 0,-13 9-109 0 0,-10 10-2 0 0,-1 0-1 0 0,0 0 1 0 0,0-1-1 0 0,0 1 1 0 0,-1-2-1 0 0,0 1 1 0 0,0 0-1 0 0,0-1 1 0 0,0 0-1 0 0,-1 0 1 0 0,7-13-1 0 0,8-26 33 0 0,25-84 0 0 0,-39 111-22 0 0,2-11-24 0 0,-1-1 1 0 0,-2 0-1 0 0,2-45 1 0 0,-1 1-5 0 0,3 3-45 0 0,16-177 119 0 0,-17 126-96 0 0,12-354-64 0 0,-19 428 104 0 0,5-120-24 0 0,32-124-61 0 0,-14 95 125 0 0,27-261 97 0 0,-28-5-183 0 0,-22 129-148 0 0,0 323 202 0 0,-1-1 0 0 0,0 1 1 0 0,-1-1-1 0 0,0 1 0 0 0,0 0 1 0 0,-2 0-1 0 0,-3-11 0 0 0,1 7 0 0 0,2 1 0 0 0,0 0 0 0 0,-3-27 0 0 0,2-1-45 0 0,-1 0 0 0 0,-2 0 0 0 0,-3 0 0 0 0,0 1 0 0 0,-3 1 0 0 0,-24-50 0 0 0,34 83 42 0 0,-1 1 0 0 0,0-1 1 0 0,0 1-1 0 0,0 0 1 0 0,-1 1-1 0 0,0-1 0 0 0,0 1 1 0 0,0 0-1 0 0,-1 1 0 0 0,-9-6 1 0 0,-12-5-11 0 0,-35-14 0 0 0,45 22 14 0 0,-58-22-2 0 0,-125-29 0 0 0,130 39 19 0 0,-106-26-37 0 0,-1 9 0 0 0,-2 6 0 0 0,-343-9-1 0 0,-36 37-49 0 0,475 5 61 0 0,-109 17 0 0 0,113-10-5 0 0,-284 20 100 0 0,118-11-36 0 0,-783 49-186 0 0,223-59 248 0 0,568-9-153 0 0,-302 0 142 0 0,459 2-114 0 0,-146 24-1 0 0,167-17 3 0 0,-1133 228 153 0 0,1077-206-142 0 0,-270 69 152 0 0,377-98-156 0 0,0 0 1 0 0,0 1 0 0 0,1 0-1 0 0,-1 1 1 0 0,1 0-1 0 0,0 0 1 0 0,0 1-1 0 0,0 0 1 0 0,1 0-1 0 0,-9 8 1 0 0,4-1-9 0 0,1 1-1 0 0,1 0 1 0 0,0 0 0 0 0,-13 25-1 0 0,17-26 8 0 0,0 0 0 0 0,1 0 0 0 0,1 0 0 0 0,0 1 0 0 0,1-1 0 0 0,0 1 0 0 0,-1 18 0 0 0,-1 96 34 0 0,5-112-21 0 0,-2 37 43 0 0,1-26-56 0 0,0 1 0 0 0,2-1 0 0 0,7 45 1 0 0,34 92 82 0 0,19 43-1696 0 0,-60-200 1209 0 0,1 0 1 0 0,0-1-1 0 0,1 1 1 0 0,-1-1-1 0 0,1 1 1 0 0,0-1-1 0 0,0 0 1 0 0,1 0-1 0 0,0 0 1 0 0,0 0-1 0 0,8 7 1 0 0,12-18-4840 0 0,-20 4 5055 0 0,44-36-1012 0 0,-3 10 67 0 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6:18.434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323 1 2928 0 0,'0'0'6246'0'0,"0"7"-5906"0"0,0 36 1936 0 0,0-27-2247 0 0,-1 1 1 0 0,-1-1-1 0 0,0 0 1 0 0,-1 0-1 0 0,-1 0 1 0 0,0-1 0 0 0,-1 1-1 0 0,-1-1 1 0 0,0 0-1 0 0,-2 0 1 0 0,1-1-1 0 0,-15 20 1 0 0,-11 19 120 0 0,2 1 1 0 0,-33 79-1 0 0,11-28-228 0 0,33-70-113 0 0,6-5-136 0 0,10-19-212 0 0,-1-1 0 0 0,-1 1-1 0 0,-6 9 1 0 0,10-18 224 0 0,-5-41-5754 0 0,6 17 5005 0 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6:18.822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15 59 2260 0 0,'-2'-1'159'0'0,"1"0"1"0"0,0 0-1 0 0,0-1 0 0 0,0 1 1 0 0,0 0-1 0 0,0-1 0 0 0,0 1 0 0 0,0 0 1 0 0,0-1-1 0 0,1 1 0 0 0,-1-1 0 0 0,1 1 1 0 0,-1-1-1 0 0,1 1 0 0 0,-1-1 0 0 0,1 1 1 0 0,0-1-1 0 0,0 0 0 0 0,0 1 1 0 0,0-1-1 0 0,0 0 0 0 0,0 1 0 0 0,0-1 1 0 0,0 1-1 0 0,1-1 0 0 0,-1 0 0 0 0,1 1 1 0 0,-1-1-1 0 0,1 1 0 0 0,-1-1 0 0 0,1 1 1 0 0,0 0-1 0 0,0-1 0 0 0,0 1 0 0 0,0 0 1 0 0,0-1-1 0 0,0 1 0 0 0,0 0 1 0 0,2-1-1 0 0,-2 2-108 0 0,0-1 0 0 0,0 1 0 0 0,0 0 0 0 0,0 0 0 0 0,0 0 0 0 0,0 0 0 0 0,0 0 0 0 0,0 1 0 0 0,0-1 0 0 0,0 0 1 0 0,0 0-1 0 0,-1 1 0 0 0,1-1 0 0 0,0 0 0 0 0,0 1 0 0 0,0-1 0 0 0,0 1 0 0 0,0-1 0 0 0,0 1 0 0 0,-1 0 0 0 0,1-1 0 0 0,1 2 0 0 0,20 18 555 0 0,-19-17-535 0 0,97 104 817 0 0,-32-32-566 0 0,16 17 3 0 0,-15-26-2363 0 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6:19.301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1 196 2700 0 0,'15'-14'3819'0'0,"-14"12"-3668"0"0,1 0 1 0 0,0 0-1 0 0,0 0 1 0 0,0 0-1 0 0,0 1 1 0 0,0-1-1 0 0,1 1 1 0 0,-1-1 0 0 0,4-1-1 0 0,29-10 275 0 0,1 1 0 0 0,0 2 0 0 0,0 1 0 0 0,1 2 0 0 0,57-3 0 0 0,400-12 729 0 0,77 22-2199 0 0,-575-2 618 0 0,-1 0 1 0 0,0 0-1 0 0,1-1 1 0 0,0 1-1 0 0,-1-1 1 0 0,1 0-1 0 0,0 0 0 0 0,1 0 1 0 0,-7-7-1 0 0,3 4-482 0 0,-13-18-1405 0 0,10 7 1205 0 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6:19.703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45 30 2368 0 0,'-1'-2'91'0'0,"-9"-25"4787"0"0,11 27-4851 0 0,13 9 1054 0 0,-9-3-862 0 0,0 1-1 0 0,-1-1 0 0 0,0 1 0 0 0,0-1 0 0 0,-1 1 0 0 0,0 0 0 0 0,0 0 0 0 0,3 11 0 0 0,-3-10-62 0 0,4 9 3 0 0,-1 1 0 0 0,-1-1 0 0 0,-1 1 1 0 0,0 1-1 0 0,-1-1 0 0 0,-1 0 0 0 0,0 21 1 0 0,-1-15-46 0 0,0-17-88 0 0,-1 0 0 0 0,1 1 0 0 0,-2-1-1 0 0,1 0 1 0 0,-1 0 0 0 0,0 0 0 0 0,-3 9-1 0 0,-12 31-364 0 0,-2-1-1 0 0,-28 53 0 0 0,45-98 248 0 0,1 0-1 0 0,0 0 1 0 0,-1 0 0 0 0,1 0-1 0 0,-1 0 1 0 0,1 0-1 0 0,-1 0 1 0 0,0-1 0 0 0,1 1-1 0 0,-1 0 1 0 0,0 0 0 0 0,1 0-1 0 0,-1-1 1 0 0,0 1 0 0 0,0 0-1 0 0,0-1 1 0 0,0 1-1 0 0,1-1 1 0 0,-1 1 0 0 0,0-1-1 0 0,0 1 1 0 0,0-1 0 0 0,0 0-1 0 0,0 1 1 0 0,0-1-1 0 0,0 0 1 0 0,0 0 0 0 0,-1 0-1 0 0,0 0 1 0 0,1 0-59 0 0,0-1-1 0 0,0 0 1 0 0,0 0 0 0 0,0 0 0 0 0,0 1-1 0 0,1-1 1 0 0,-1 0 0 0 0,0 0-1 0 0,1 0 1 0 0,-1 0 0 0 0,0 0-1 0 0,1-1 1 0 0,-1 1 0 0 0,1 0 0 0 0,0 0-1 0 0,-1 0 1 0 0,1 0 0 0 0,0 0-1 0 0,0-1 1 0 0,0 1 0 0 0,0 0 0 0 0,0 0-1 0 0,0 0 1 0 0,0-1 0 0 0,0 1-1 0 0,1-2 1 0 0,1-16-855 0 0,3 0-3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20:43.011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1 330 1780 0 0,'0'44'7558'0'0,"13"-40"-7268"0"0,-10-3-273 0 0,1 1 6 0 0,0-1 0 0 0,-1 1 0 0 0,1-1 0 0 0,0 0 0 0 0,1 0 0 0 0,-1-1 0 0 0,0 1 0 0 0,0-1 0 0 0,0 0 0 0 0,0 0 0 0 0,0 0 0 0 0,0-1 0 0 0,1 1 0 0 0,-1-1 0 0 0,0 0 0 0 0,0 0 0 0 0,0-1 0 0 0,-1 1 0 0 0,1-1 0 0 0,0 0 0 0 0,0 1 0 0 0,4-5 0 0 0,175-145 723 0 0,-163 135-656 0 0,1 1 0 0 0,28-15 0 0 0,15-10 68 0 0,-15 8-126 0 0,-27 19-220 0 0,-1-2-1 0 0,26-23 1 0 0,-30 26 106 0 0,-60 4-8463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21:45.163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1 601 1644 0 0,'0'0'603'0'0,"0"-8"-102"0"0,0-23-15 0 0,0 23 504 0 0,0 1-558 0 0,1-2-356 0 0,0 1 0 0 0,1 0 0 0 0,0 0 0 0 0,1 0 0 0 0,-1 0 0 0 0,1 1-1 0 0,1-1 1 0 0,0 1 0 0 0,0 0 0 0 0,6-9 0 0 0,20-41 910 0 0,-22 40-486 0 0,2 0 0 0 0,-1 0-1 0 0,21-25 1 0 0,-28 40-442 0 0,0-1 0 0 0,0 1 0 0 0,0-1 1 0 0,0 1-1 0 0,0 0 0 0 0,1-1 0 0 0,-1 1 0 0 0,1 1 0 0 0,-1-1 0 0 0,1 0 0 0 0,0 1 0 0 0,0-1 0 0 0,6-1 1 0 0,9-3 36 0 0,1 1 0 0 0,0 0 0 0 0,1 2 0 0 0,-1 0 0 0 0,32 0 0 0 0,-26 2-29 0 0,376-10 572 0 0,-383 11-620 0 0,1-1 0 0 0,-1 0 1 0 0,1-2-1 0 0,33-8 0 0 0,-28 5-5 0 0,0 1 1 0 0,40-4-1 0 0,564-31 398 0 0,-560 37-385 0 0,73-7 76 0 0,-63 2-41 0 0,152 6-1 0 0,-114 4-63 0 0,-107-2 7 0 0,0 0 0 0 0,0 1 0 0 0,0 0 1 0 0,-1 0-1 0 0,1 1 0 0 0,-1 0 0 0 0,1 0 1 0 0,14 7-1 0 0,-13-5-3 0 0,1 0 0 0 0,-1 0 0 0 0,1-1 1 0 0,0-1-1 0 0,22 3 0 0 0,332 5 318 0 0,-312-10-264 0 0,444 0 151 0 0,-485-1-206 0 0,0 0 0 0 0,0 0 0 0 0,21-7 1 0 0,-22 5 5 0 0,-1 1 0 0 0,1 0 1 0 0,20-1-1 0 0,-25 3 3 0 0,1 0-1 0 0,-1-1 1 0 0,1 1-1 0 0,-1-2 1 0 0,0 1 0 0 0,0 0-1 0 0,1-1 1 0 0,-1 0-1 0 0,0-1 1 0 0,8-4-1 0 0,-8 4 3 0 0,1 0-1 0 0,-1 0 1 0 0,1 1-1 0 0,0 0 1 0 0,0 0-1 0 0,0 0 1 0 0,0 1-1 0 0,8-1 1 0 0,386-5 71 0 0,-258 8 30 0 0,-129 0-111 0 0,0 0 0 0 0,1 0 0 0 0,-1 1 0 0 0,-1 1 0 0 0,1 1 0 0 0,24 9 0 0 0,-20-7 5 0 0,-1 0 0 0 0,1-1 1 0 0,32 4-1 0 0,323 28 27 0 0,-343-33-50 0 0,38 11 0 0 0,-7-2 50 0 0,-41-10-13 0 0,1-2 0 0 0,-1 0 0 0 0,24-3 0 0 0,5 0 72 0 0,135 2 137 0 0,-176 0-223 0 0,-1 0 0 0 0,1-1 1 0 0,-1 0-1 0 0,1 0 0 0 0,-1 0 0 0 0,1-1 0 0 0,-1 0 0 0 0,0-1 0 0 0,13-6 1 0 0,-13 6 0 0 0,1-1 0 0 0,0 1 0 0 0,0 1 1 0 0,0 0-1 0 0,0 0 0 0 0,0 0 0 0 0,16-1 1 0 0,422-15 203 0 0,-132-18-291 0 0,31 18 47 0 0,-290 20 54 0 0,-29 0-12 0 0,-1-2 0 0 0,0 0 0 0 0,1-2 0 0 0,26-5 0 0 0,-24 1-8 0 0,9-3 3 0 0,47-4-1 0 0,261-8 189 0 0,2256 19 1000 0 0,-2593 3-1193 0 0,0-1 0 0 0,0 1 0 0 0,-1 1 0 0 0,1-1 0 0 0,0 1 1 0 0,11 5-1 0 0,6 2-5 0 0,8 1 10 0 0,62 29 0 0 0,-94-39-4 0 0,20 9 17 0 0,1-1 1 0 0,0-1-1 0 0,0-1 0 0 0,1-2 0 0 0,32 4 0 0 0,9 2 12 0 0,-39-6 0 0 0,36 2-1 0 0,17 1 36 0 0,1 0-30 0 0,144-5 0 0 0,-116-3 20 0 0,110 1 215 0 0,-209 0-256 0 0,-1-1 0 0 0,1 0 0 0 0,0 0 0 0 0,-1 0 0 0 0,1-1 0 0 0,-1 0 0 0 0,0 0 0 0 0,0-1 0 0 0,13-6 0 0 0,-9 3-3 0 0,1 1 1 0 0,0 0-1 0 0,15-3 1 0 0,69-16 129 0 0,1 4 0 0 0,1 5 1 0 0,138-5-1 0 0,145 20-4 0 0,-377 0-141 0 0,0 0 0 0 0,-1-1 0 0 0,1 1 0 0 0,0 0-1 0 0,-1-1 1 0 0,1 0 0 0 0,0 0 0 0 0,-1 0 0 0 0,1 0 0 0 0,-1-1 0 0 0,0 1-1 0 0,1-1 1 0 0,-1 0 0 0 0,6-4 0 0 0,-6 4 5 0 0,1-1 0 0 0,-1 1-1 0 0,1 0 1 0 0,0 0 0 0 0,-1 0 0 0 0,1 1 0 0 0,0-1 0 0 0,0 1-1 0 0,0 0 1 0 0,0 0 0 0 0,8 0 0 0 0,84-13-83 0 0,-53 7 76 0 0,79-4-1 0 0,213 11 220 0 0,-332 0-146 0 0,0 0-36 0 0,29 0 187 0 0,-29 0-20 0 0,0 0-133 0 0,10 0-5 0 0,-9 0 77 0 0,-1 0-109 0 0,-2 0-25 0 0,1-1 1 0 0,0 1-1 0 0,-1-1 1 0 0,1 1-1 0 0,0-1 0 0 0,-1 0 1 0 0,1 1-1 0 0,-1-1 1 0 0,1 0-1 0 0,-1 0 0 0 0,1 0 1 0 0,-1 0-1 0 0,0-1 1 0 0,1 1-1 0 0,-1 0 0 0 0,0-1 1 0 0,0 1-1 0 0,0 0 1 0 0,0-1-1 0 0,1-2 1 0 0,1-1-754 0 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6:20.062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376 0 2292 0 0,'16'16'5959'0'0,"-16"-12"-5778"0"0,1 0-1 0 0,-1 0 0 0 0,0-1 0 0 0,1 1 0 0 0,-2 0 1 0 0,1 0-1 0 0,0-1 0 0 0,-1 1 0 0 0,0 0 0 0 0,0 0 1 0 0,0-1-1 0 0,-1 5 0 0 0,-22 48 590 0 0,14-35-567 0 0,-118 309 1223 0 0,117-304-1412 0 0,-2-1 1 0 0,0-1-1 0 0,-29 41 1 0 0,16-26-205 0 0,-4 2-408 0 0,29-39 405 0 0,-1 0-1 0 0,1-1 1 0 0,-1 1 0 0 0,0 0 0 0 0,0 0 0 0 0,0-1 0 0 0,0 1 0 0 0,0-1 0 0 0,0 1 0 0 0,0-1 0 0 0,0 0 0 0 0,-1 0 0 0 0,1 0 0 0 0,0 0 0 0 0,-3 0 0 0 0,-40-42-6130 0 0,35 21 5296 0 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6:20.433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0 0 1460 0 0,'13'0'6996'0'0,"12"22"-6479"0"0,-13-10 135 0 0,9 5-307 0 0,136 110 1584 0 0,-116-98-1776 0 0,2-1-1 0 0,47 24 0 0 0,-64-39-423 0 0,-1-2-1 0 0,2-1 0 0 0,34 9 0 0 0,-42-15-1252 0 0,-1-1 0 0 0,1-1 1 0 0,25 1-1 0 0,-6-3-860 0 0,-21 0 1278 0 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6:24.681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780 172 1404 0 0,'0'0'1128'0'0,"0"-8"-128"0"0,0-31 786 0 0,11 25-965 0 0,34-44-63 0 0,-44 57-692 0 0,0 0 0 0 0,0 0 0 0 0,0 0-1 0 0,0 0 1 0 0,-1 0 0 0 0,1-1 0 0 0,0 1 0 0 0,-1 0-1 0 0,1 0 1 0 0,-1-1 0 0 0,1 1 0 0 0,-1 0-1 0 0,0-1 1 0 0,1 1 0 0 0,-1-1 0 0 0,0 1 0 0 0,0 0-1 0 0,0-1 1 0 0,0 1 0 0 0,0-1 0 0 0,0 1 0 0 0,-1 0-1 0 0,1-1 1 0 0,0 1 0 0 0,-1 0 0 0 0,1-1-1 0 0,-1 1 1 0 0,0 0 0 0 0,1-1 0 0 0,-1 1 0 0 0,0 0-1 0 0,1 0 1 0 0,-2-1 0 0 0,1 1-4 0 0,0 0-1 0 0,0 0 1 0 0,0 0 0 0 0,0 1-1 0 0,0-1 1 0 0,0 1 0 0 0,0-1-1 0 0,0 1 1 0 0,0-1-1 0 0,-1 1 1 0 0,1-1 0 0 0,0 1-1 0 0,0 0 1 0 0,0 0 0 0 0,0-1-1 0 0,-1 1 1 0 0,1 0 0 0 0,0 0-1 0 0,0 0 1 0 0,0 0 0 0 0,-1 1-1 0 0,1-1 1 0 0,0 0 0 0 0,0 0-1 0 0,-3 2 1 0 0,-6 6 99 0 0,1 0-1 0 0,-1 1 1 0 0,1 1-1 0 0,0 0 1 0 0,-12 19-1 0 0,7-10 7 0 0,-71 105 612 0 0,-102 198-1 0 0,85-139-537 0 0,-78 151-569 0 0,149-269-70 0 0,22-45-197 0 0,-21 37-1 0 0,29-56 534 0 0,0 0 0 0 0,1 0 1 0 0,-1 0-1 0 0,0 0 0 0 0,0-1 1 0 0,0 1-1 0 0,0 0 0 0 0,0 0 1 0 0,0-1-1 0 0,0 1 1 0 0,0 0-1 0 0,0-1 0 0 0,0 1 1 0 0,-1-1-1 0 0,1 0 0 0 0,-2 1 1 0 0,2-1-112 0 0,1 0 0 0 0,-1 0 0 0 0,0-1 0 0 0,0 1 1 0 0,0 0-1 0 0,0 0 0 0 0,1-1 0 0 0,-15-21-3341 0 0,2-5 2396 0 0,-17-54-1 0 0,13 16 21 0 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6:25.072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9 77 2988 0 0,'-1'-3'258'0'0,"-1"0"0"0"0,1 0 0 0 0,0 0 0 0 0,0-1 0 0 0,0 1-1 0 0,1 0 1 0 0,-1-1 0 0 0,1 1 0 0 0,0-1 0 0 0,-1 1 0 0 0,2 0 0 0 0,-1-1 0 0 0,1-6-1 0 0,0 9-168 0 0,0-1-1 0 0,-1 1 1 0 0,1-1-1 0 0,0 1 0 0 0,0-1 1 0 0,0 1-1 0 0,0 0 0 0 0,0 0 1 0 0,0 0-1 0 0,1-1 0 0 0,-1 1 1 0 0,0 0-1 0 0,0 0 0 0 0,1 1 1 0 0,-1-1-1 0 0,1 0 1 0 0,-1 0-1 0 0,1 1 0 0 0,-1-1 1 0 0,1 1-1 0 0,-1-1 0 0 0,1 1 1 0 0,0 0-1 0 0,-1-1 0 0 0,1 1 1 0 0,-1 0-1 0 0,1 0 0 0 0,0 0 1 0 0,-1 0-1 0 0,4 1 1 0 0,41 7 634 0 0,-24-2-514 0 0,-12-5-147 0 0,-1 0 1 0 0,0 1-1 0 0,-1 1 0 0 0,1-1 1 0 0,0 1-1 0 0,-1 1 1 0 0,1-1-1 0 0,-1 2 1 0 0,8 4-1 0 0,12 8 59 0 0,101 50-592 0 0,-4 5 1 0 0,146 111-1 0 0,-227-151-590 0 0,3-1 0 0 0,0-3 0 0 0,2-2-1 0 0,0-2 1 0 0,69 23 0 0 0,-50-27 81 0 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6:26.214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280 0 2716 0 0,'0'0'3692'0'0,"-6"0"-3263"0"0,-28 0 1205 0 0,34 8-1656 0 0,0-2 4 0 0,-2-1 0 0 0,1 1 0 0 0,-1-1 0 0 0,0 1 0 0 0,0-1 0 0 0,0 0 0 0 0,-1 0 0 0 0,0 0 0 0 0,0 0 0 0 0,0 0 1 0 0,0-1-1 0 0,-1 1 0 0 0,0-1 0 0 0,0 0 0 0 0,0 0 0 0 0,-5 3 0 0 0,-3 5-99 0 0,-96 114-3146 0 0,74-88 2179 0 0,0-2-52 0 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6:27.457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587 90 2228 0 0,'0'-8'870'0'0,"0"-29"665"0"0,6 37-842 0 0,25 0 1594 0 0,-31-8-1871 0 0,0-28 2006 0 0,3 47-2097 0 0,-1-4-287 0 0,-1 1-1 0 0,0-1 1 0 0,0 1 0 0 0,-1-1-1 0 0,0 1 1 0 0,-1-1-1 0 0,1 1 1 0 0,-1-1-1 0 0,-1 1 1 0 0,1-1-1 0 0,-1 0 1 0 0,-1 0 0 0 0,1 0-1 0 0,-5 9 1 0 0,-190 368 1049 0 0,93-193-685 0 0,0-22-312 0 0,47-83-221 0 0,40-61-212 0 0,-1 0 0 0 0,-25 26-1 0 0,42-50 239 0 0,1-1-1 0 0,-1 1 1 0 0,0 0 0 0 0,1-1-1 0 0,-1 1 1 0 0,0 0-1 0 0,0-1 1 0 0,0 1-1 0 0,1-1 1 0 0,-1 1-1 0 0,0-1 1 0 0,0 1-1 0 0,0-1 1 0 0,0 0-1 0 0,0 0 1 0 0,0 1-1 0 0,0-1 1 0 0,0 0-1 0 0,0 0 1 0 0,0 0-1 0 0,0 0 1 0 0,0 0-1 0 0,0 0 1 0 0,0 0 0 0 0,0 0-1 0 0,0 0 1 0 0,0-1-1 0 0,0 1 1 0 0,0 0-1 0 0,1-1 1 0 0,-1 1-1 0 0,0-1 1 0 0,0 1-1 0 0,0-1 1 0 0,0 1-1 0 0,0-1 1 0 0,1 1-1 0 0,-1-1 1 0 0,0 0-1 0 0,1 1 1 0 0,-1-1-1 0 0,-1-1 1 0 0,0-2-247 0 0,-1 1-1 0 0,1-1 1 0 0,-1 0 0 0 0,1 0 0 0 0,0 0-1 0 0,1 0 1 0 0,-1 0 0 0 0,-1-9-1 0 0,-3-15-847 0 0,-2-20 48 0 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6:27.810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6 98 1972 0 0,'-1'-4'296'0'0,"0"1"0"0"0,0-1 0 0 0,0 1 0 0 0,0-1 0 0 0,1 1 0 0 0,0-1 0 0 0,-1 1 0 0 0,1-1 0 0 0,1 1 0 0 0,-1-1 0 0 0,0 1 0 0 0,1-1-1 0 0,0 1 1 0 0,0-1 0 0 0,2-5 0 0 0,-2 7-201 0 0,-1 0-1 0 0,1 0 0 0 0,0 0 0 0 0,1 0 0 0 0,-1 0 0 0 0,0 0 0 0 0,0 0 1 0 0,1 0-1 0 0,-1 1 0 0 0,1-1 0 0 0,0 1 0 0 0,-1-1 0 0 0,1 1 1 0 0,0 0-1 0 0,0-1 0 0 0,0 1 0 0 0,0 0 0 0 0,0 0 0 0 0,0 0 1 0 0,0 1-1 0 0,0-1 0 0 0,0 0 0 0 0,1 1 0 0 0,-1-1 0 0 0,4 1 1 0 0,72 3 837 0 0,-56 5-624 0 0,9 6-168 0 0,172 92 416 0 0,-167-82-602 0 0,30 19-671 0 0,-1 2 1 0 0,69 65-1 0 0,-81-64-1100 0 0,-33-30 286 0 0,35 37 1 0 0,-40-35 536 0 0,4-5 38 0 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6:28.647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671 2406 2628 0 0,'55'2'5144'0'0,"7"1"-4605"0"0,50-3 669 0 0,-74 1-935 0 0,0-1 0 0 0,52-7 1 0 0,219-43 531 0 0,-43 7-233 0 0,-139 23-337 0 0,23-6-80 0 0,36-25 8 0 0,-3-7 0 0 0,-3-8 1 0 0,-3-9-1 0 0,213-121 1 0 0,-327 161-177 0 0,38-21-123 0 0,144-104 0 0 0,-181 111 76 0 0,238-199-295 0 0,-260 209 288 0 0,-2-3-1 0 0,-2-1 1 0 0,-1-2 0 0 0,53-88-1 0 0,-74 107 38 0 0,-1-1 0 0 0,-2-1 0 0 0,-1-1 0 0 0,-1 0-1 0 0,-1 0 1 0 0,-2-1 0 0 0,0 0 0 0 0,-3-1 0 0 0,0 1 0 0 0,0-43-1 0 0,-5 62 27 0 0,-1 0-1 0 0,0 0 0 0 0,-1 0 0 0 0,0 0 0 0 0,0 0 0 0 0,-1 1 0 0 0,-1-1 1 0 0,1 1-1 0 0,-10-16 0 0 0,3 3-8 0 0,1 4 13 0 0,0 0-1 0 0,-2 0 1 0 0,0 1 0 0 0,-1 0-1 0 0,-1 1 1 0 0,-1 1-1 0 0,0 0 1 0 0,-1 1 0 0 0,0 0-1 0 0,-2 1 1 0 0,1 1 0 0 0,-2 1-1 0 0,0 0 1 0 0,0 1-1 0 0,-27-11 1 0 0,-37-13 80 0 0,0 4 0 0 0,-2 4 1 0 0,-121-23-1 0 0,100 31-24 0 0,-125-15 148 0 0,-169 25 128 0 0,398 9-332 0 0,-62 2 22 0 0,1 2-1 0 0,-1 4 0 0 0,-67 17 0 0 0,116-22-18 0 0,-193 44 68 0 0,1 9 0 0 0,-214 89 0 0 0,249-72 3 0 0,4 7 0 0 0,-245 159 1 0 0,339-191-59 0 0,-229 160 100 0 0,256-171-78 0 0,2 1 0 0 0,1 3 0 0 0,3 1 0 0 0,-45 59 1 0 0,66-75 10 0 0,2 2 1 0 0,0 0 0 0 0,-22 56 0 0 0,30-63-9 0 0,2 1-1 0 0,1 0 1 0 0,0 0-1 0 0,2 1 0 0 0,1-1 1 0 0,-2 36-1 0 0,6-38-19 0 0,1 1 0 0 0,0-1-1 0 0,2 0 1 0 0,0 0 0 0 0,1 0-1 0 0,1 0 1 0 0,11 22 0 0 0,-16-39-19 0 0,6 15 16 0 0,1 0-1 0 0,1-1 1 0 0,0 0 0 0 0,2-1 0 0 0,0 1 0 0 0,0-2 0 0 0,2 0 0 0 0,0 0 0 0 0,29 24 0 0 0,-7-13 30 0 0,1-1 0 0 0,1-2 1 0 0,45 21-1 0 0,-18-14-18 0 0,2-2 1 0 0,0-3-1 0 0,2-3 0 0 0,1-4 0 0 0,100 15 0 0 0,-16-15-202 0 0,231-3 0 0 0,-315-14 39 0 0,182-8-431 0 0,168-57-803 0 0,-320 42-874 0 0,173-62 0 0 0,-223 65 1471 0 0,-1-3 0 0 0,-2-2 0 0 0,0-1 0 0 0,-1-3 0 0 0,57-47 0 0 0,-31 18-310 0 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6:29.836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39 220 2256 0 0,'-38'0'10096'0'0,"40"5"-9906"0"0,-2-4-179 0 0,1 0-1 0 0,0 1 1 0 0,0-1 0 0 0,0 0 0 0 0,0 0 0 0 0,0 0 0 0 0,1 1-1 0 0,-1-1 1 0 0,0-1 0 0 0,0 1 0 0 0,1 0 0 0 0,-1 0-1 0 0,1 0 1 0 0,-1-1 0 0 0,0 1 0 0 0,1-1 0 0 0,0 1 0 0 0,-1-1-1 0 0,1 1 1 0 0,2-1 0 0 0,4 1 27 0 0,1 0 1 0 0,0 0-1 0 0,0-1 0 0 0,8-2 0 0 0,95-16 201 0 0,-94 14-215 0 0,68-10 144 0 0,12-3-10 0 0,25-10 2 0 0,184-16 0 0 0,-238 34-51 0 0,-36 4-67 0 0,48 0-1 0 0,98 5-2211 0 0,-174-7 1689 0 0,13-21-541 0 0,-18 26 766 0 0,1 0 0 0 0,-2 0 0 0 0,1 0 0 0 0,0 0 1 0 0,0 1-1 0 0,0-1 0 0 0,-1 0 0 0 0,1 0 0 0 0,-1 0 0 0 0,0 1 1 0 0,1-1-1 0 0,-1 0 0 0 0,0 0 0 0 0,0 1 0 0 0,0-1 1 0 0,0 1-1 0 0,0-1 0 0 0,-1 1 0 0 0,1 0 0 0 0,0-1 0 0 0,-1 1 1 0 0,-1-2-1 0 0,-1 0-362 0 0,-4-8-464 0 0,1-1 94 0 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6:30.240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21 62 968 0 0,'-9'-15'2144'0'0,"-2"-11"1605"0"0,10 26-3690 0 0,1-1 1 0 0,0 0-1 0 0,0 1 1 0 0,0-1-1 0 0,0 1 1 0 0,0-1-1 0 0,0 0 1 0 0,0 1 0 0 0,0-1-1 0 0,1 1 1 0 0,-1-1-1 0 0,0 1 1 0 0,0-1-1 0 0,0 0 1 0 0,1 1-1 0 0,-1-1 1 0 0,0 1-1 0 0,1-1 1 0 0,-1 1 0 0 0,0-1-1 0 0,1 1 1 0 0,-1 0-1 0 0,0-1 1 0 0,1 1-1 0 0,-1-1 1 0 0,1 1-1 0 0,-1 0 1 0 0,1-1-1 0 0,-1 1 1 0 0,1 0-1 0 0,-1 0 1 0 0,1-1 0 0 0,-1 1-1 0 0,1 0 1 0 0,0 0-1 0 0,-1 0 1 0 0,1 0-1 0 0,0-1 1 0 0,8 0 82 0 0,0 0 0 0 0,1 0 0 0 0,-1 1 0 0 0,0 0 0 0 0,1 0 0 0 0,-1 1 0 0 0,0 0 1 0 0,0 1-1 0 0,0 0 0 0 0,0 0 0 0 0,0 1 0 0 0,0 0 0 0 0,-1 1 0 0 0,1 0 0 0 0,-1 0 0 0 0,14 10 0 0 0,-10-4-66 0 0,0 0-1 0 0,-1 0 1 0 0,0 1-1 0 0,-1 0 1 0 0,0 1-1 0 0,-1 1 1 0 0,0-1-1 0 0,-1 1 1 0 0,-1 0-1 0 0,0 1 1 0 0,6 15-1 0 0,-12-23-26 0 0,0-1 0 0 0,0 0 0 0 0,0 1 0 0 0,0-1-1 0 0,-1 1 1 0 0,0 5 0 0 0,0-6-29 0 0,0-2 109 0 0,0 2 1 0 0,0 2-109 0 0,-1 0 0 0 0,0 0 1 0 0,0 0-1 0 0,0 0 0 0 0,0-1 0 0 0,-1 1 0 0 0,0 0 0 0 0,-1-1 0 0 0,0 1 0 0 0,-6 11 1 0 0,-14 31 119 0 0,11-21-93 0 0,0 1-1 0 0,-33 52 0 0 0,43-79-177 0 0,0 1 0 0 0,0-1 0 0 0,1 1 0 0 0,-1 0 0 0 0,1 0 0 0 0,-1 0 0 0 0,1 0 1 0 0,0 0-1 0 0,0 0 0 0 0,0 1 0 0 0,1-1 0 0 0,-1 0 0 0 0,1 0 0 0 0,0 4 0 0 0,35-61-8753 0 0,-25 36 7606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21:53.828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1491 1569 2008 0 0,'0'7'707'0'0,"0"28"1223"0"0,-6-35-1445 0 0,-21 0-36 0 0,26 0-432 0 0,1 0 1 0 0,-1 0-1 0 0,0 0 1 0 0,0 0-1 0 0,1 0 1 0 0,-1 1 0 0 0,0-1-1 0 0,0 0 1 0 0,1 0-1 0 0,-1 1 1 0 0,0-1 0 0 0,0 0-1 0 0,1 1 1 0 0,-1-1-1 0 0,0 1 1 0 0,1-1 0 0 0,-1 1-1 0 0,1-1 1 0 0,-1 1-1 0 0,1-1 1 0 0,-1 1 0 0 0,0 1-1 0 0,-39 34 355 0 0,40-35-318 0 0,-1 0 0 0 0,-1 0 1 0 0,1 0-1 0 0,0 0 0 0 0,0 0 1 0 0,0-1-1 0 0,0 1 0 0 0,0 0 1 0 0,-1-1-1 0 0,1 1 0 0 0,0-1 1 0 0,-1 1-1 0 0,1-1 0 0 0,0 1 1 0 0,-1-1-1 0 0,1 0 0 0 0,-1 0 1 0 0,1 0-1 0 0,0 0 0 0 0,-1 0 1 0 0,1 0-1 0 0,-1 0 0 0 0,1 0 1 0 0,-2-1-1 0 0,-4 0 607 0 0,-36 3 675 0 0,40-3-1321 0 0,0 1 0 0 0,0-1 0 0 0,0 1 0 0 0,0 0 0 0 0,0 0 0 0 0,0 0 0 0 0,1 0 0 0 0,-1 1 1 0 0,0-1-1 0 0,0 1 0 0 0,0 0 0 0 0,0 0 0 0 0,1 0 0 0 0,-4 1 0 0 0,-12 10 50 0 0,12-7-30 0 0,-1 0 0 0 0,0 0 0 0 0,-1-1 0 0 0,-14 6 0 0 0,-52 22 227 0 0,49-21-178 0 0,-44 15 0 0 0,30-8-57 0 0,35-16-27 0 0,0 1 1 0 0,-1-1-1 0 0,1 0 1 0 0,0 0-1 0 0,-1 0 0 0 0,1-1 1 0 0,-10 2-1 0 0,-55 12 107 0 0,53-10-53 0 0,-1-1-1 0 0,1-1 1 0 0,-28 2 0 0 0,41-5 30 0 0,3 0-81 0 0,-11 2 76 0 0,-25-4-13 0 0,16 3-27 0 0,15 0-23 0 0,0 0 0 0 0,0-1 0 0 0,-1 1 0 0 0,1-1 0 0 0,0-1 0 0 0,0 1 0 0 0,-1-1 0 0 0,1 1 0 0 0,0-2 0 0 0,0 1 0 0 0,0-1 0 0 0,-8-3 0 0 0,-6-7-2 0 0,9 6-4 0 0,-1-1 0 0 0,0 1 0 0 0,0 1 0 0 0,-16-6-1 0 0,-57-18 214 0 0,-117-59 0 0 0,186 80-177 0 0,0 0 1 0 0,0-2-1 0 0,1 0 1 0 0,0-1 0 0 0,1 0-1 0 0,0-1 1 0 0,-12-14-1 0 0,8 6-28 0 0,2-1 0 0 0,0-1 0 0 0,1-1-1 0 0,-10-23 1 0 0,13 21-4 0 0,2 1-1 0 0,0-1 0 0 0,2-1 1 0 0,0 0-1 0 0,-4-43 0 0 0,2-138-20 0 0,9 191 14 0 0,1 0 0 0 0,1 0-1 0 0,1 0 1 0 0,0 1-1 0 0,10-29 1 0 0,-6 23-2 0 0,4-15-2 0 0,3-14-11 0 0,1 1 0 0 0,3 0 0 0 0,44-84 0 0 0,-44 107-3 0 0,40-47-1 0 0,-12 17-32 0 0,-22 27 33 0 0,2 2-1 0 0,51-45 0 0 0,-60 57 20 0 0,23-15 0 0 0,2 2 1 0 0,0 1-1 0 0,76-33 1 0 0,-107 55-30 0 0,47-24 16 0 0,0 4 0 0 0,2 2 0 0 0,83-20 0 0 0,-93 35 15 0 0,1 2 1 0 0,100 2-1 0 0,-124 4-68 0 0,-25 1 58 0 0,0-1 0 0 0,0 0 0 0 0,0 0 0 0 0,1 1 0 0 0,-1-1 0 0 0,0 1 0 0 0,0 0 0 0 0,0 0 0 0 0,0 0 0 0 0,0 0 0 0 0,0 0 0 0 0,0 0 0 0 0,0 0 0 0 0,0 1 0 0 0,-1-1 0 0 0,1 1 0 0 0,-1-1 0 0 0,1 1 0 0 0,-1-1 0 0 0,2 4-1 0 0,10 7 12 0 0,40 24-9 0 0,7 5-38 0 0,-25-12 26 0 0,-2 2 0 0 0,-2 2 0 0 0,0 1 0 0 0,41 61 0 0 0,35 50-47 0 0,-86-111 48 0 0,-2 2-1 0 0,28 71 1 0 0,-39-86 26 0 0,-2 0-1 0 0,0 0 1 0 0,-2 1 0 0 0,0 0-1 0 0,-1 0 1 0 0,-2 1 0 0 0,-1 31-1 0 0,0-43-13 0 0,0 0-1 0 0,-1 0 1 0 0,-1 0-1 0 0,0 0 1 0 0,0 0-1 0 0,-1-1 1 0 0,-1 1-1 0 0,0-1 1 0 0,0 0-1 0 0,-6 10 1 0 0,-18 43-29 0 0,21-46 20 0 0,-10 29 34 0 0,-1-1 0 0 0,-32 51 0 0 0,17-29-56 0 0,25-49 13 0 0,0-1-1 0 0,-22 32 1 0 0,9-20-14 0 0,7-11 24 0 0,1 0-1 0 0,0 1 1 0 0,-13 29 0 0 0,5-18 60 0 0,18-26-49 0 0,0-1 0 0 0,1 1 0 0 0,-1 0 0 0 0,1 0 0 0 0,-1 0 0 0 0,-1 6-1 0 0,-6 16-450 0 0,15-83-8985 0 0,-4 44 8327 0 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6:50.419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139 0 2772 0 0,'-7'0'840'0'0,"-64"0"4473"0"0,64 13-4985 0 0,-2 3-228 0 0,3-6 1 0 0,0 1-1 0 0,-1-1 0 0 0,-9 11 1 0 0,15-18-33 0 0,-1 1 0 0 0,1-1 0 0 0,0 1-1 0 0,1-1 1 0 0,-1 1 0 0 0,0 0 0 0 0,1-1 0 0 0,0 1 0 0 0,0 4 0 0 0,0 4 70 0 0,-2 176 650 0 0,3-99-546 0 0,0-71-198 0 0,0 0-1 0 0,1 0 1 0 0,1 0 0 0 0,1-1 0 0 0,11 32 0 0 0,-9-31-21 0 0,-1 3 12 0 0,2-1 0 0 0,0 1 0 0 0,2-2 0 0 0,0 1 0 0 0,1-1 1 0 0,12 18-1 0 0,-20-34-22 0 0,0-1 0 0 0,0 1 0 0 0,0 0 0 0 0,0-1 1 0 0,0 1-1 0 0,1-1 0 0 0,-1 0 0 0 0,1 0 0 0 0,-1 0 1 0 0,1 0-1 0 0,0 0 0 0 0,0-1 0 0 0,0 1 0 0 0,0-1 0 0 0,0 0 1 0 0,5 2-1 0 0,-6-3 42 0 0,0-1-55 0 0,0 1 1 0 0,-1 0-1 0 0,1 0 0 0 0,0-1 0 0 0,0 1 0 0 0,-1-1 1 0 0,1 1-1 0 0,0-1 0 0 0,0 0 0 0 0,-1 0 0 0 0,1 0 1 0 0,2-2-1 0 0,7-7-2 0 0,0 0 0 0 0,0-1 0 0 0,-1-1 0 0 0,-1 1 0 0 0,0-2 0 0 0,-1 1 0 0 0,0-1 1 0 0,0-1-1 0 0,-2 1 0 0 0,0-1 0 0 0,0 0 0 0 0,-1-1 0 0 0,-1 1 0 0 0,4-26 0 0 0,-6-90-75 0 0,-3 116 83 0 0,0 0 0 0 0,-1 1-1 0 0,-1-1 1 0 0,0 1 0 0 0,-1-1-1 0 0,-8-17 1 0 0,3 10-9 0 0,-1-4-17 0 0,-2 0 0 0 0,0 1-1 0 0,-2 1 1 0 0,0 0 0 0 0,-2 0 0 0 0,-21-23 0 0 0,25 32-28 0 0,11 13 35 0 0,0-1 0 0 0,0 1 0 0 0,0-1 0 0 0,0 1 0 0 0,-1 0 0 0 0,1-1 0 0 0,0 1 1 0 0,-1 0-1 0 0,1 0 0 0 0,-1 0 0 0 0,1 0 0 0 0,-1 0 0 0 0,1 0 0 0 0,-1 1 0 0 0,0-1 0 0 0,1 0 0 0 0,-1 1 1 0 0,0-1-1 0 0,0 1 0 0 0,0 0 0 0 0,1-1 0 0 0,-4 1 0 0 0,3 0-147 0 0,-4 7-825 0 0,0 0 487 0 0,0 0 0 0 0,1 0 0 0 0,0 1 0 0 0,0 0 0 0 0,1 0 0 0 0,0 0 0 0 0,0 0 0 0 0,1 1 0 0 0,0-1 0 0 0,0 1 0 0 0,-1 16 0 0 0,0-5-754 0 0,-1-4 116 0 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6:50.797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 1 2384 0 0,'4'21'1297'0'0,"0"1"-1"0"0,-2 0 0 0 0,0 0 1 0 0,-2 30-1 0 0,4 64-215 0 0,11-13-645 0 0,8 80 334 0 0,7 4-181 0 0,-6-53-274 0 0,-15-88-168 0 0,24 75 1 0 0,-22-86-135 0 0,-9-27-105 0 0,1 1 0 0 0,0-1 0 0 0,1 0 1 0 0,0 0-1 0 0,7 11 0 0 0,-10-18-194 0 0,5-8-821 0 0,1-3 845 0 0,0 0 0 0 0,-1-1 0 0 0,0 0 0 0 0,-1 0 0 0 0,0 0 0 0 0,-1-1 0 0 0,5-18 0 0 0,18-102-2503 0 0,-18 86 1928 0 0,2-21-254 0 0,-6 3 71 0 0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6:51.354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366 76 2196 0 0,'-13'-34'1909'0'0,"11"30"-1579"0"0,0 0 0 0 0,0 1 0 0 0,0-1 0 0 0,1 0 1 0 0,-1 0-1 0 0,1 0 0 0 0,0-1 0 0 0,0-4 0 0 0,3 14-103 0 0,0 0 0 0 0,0 0 0 0 0,1-1 0 0 0,-1 1 0 0 0,1 0 0 0 0,0-1 0 0 0,7 8 0 0 0,6 9 46 0 0,30 56 173 0 0,-6-11-114 0 0,58 127 1 0 0,-92-175-280 0 0,-1 0 0 0 0,0 1 1 0 0,-1-1-1 0 0,-2 1 1 0 0,0 0-1 0 0,0 21 1 0 0,-2-36 46 0 0,0 1-7 0 0,1 3-63 0 0,-1-3-17 0 0,0-1-1 0 0,0 0 0 0 0,0 1 1 0 0,0-1-1 0 0,0 1 0 0 0,-1-1 0 0 0,0 0 1 0 0,0 0-1 0 0,-3 8 0 0 0,-73 152 119 0 0,72-155-87 0 0,1 0-1 0 0,-1-1 1 0 0,0 1-1 0 0,-1-1 1 0 0,0 0-1 0 0,0-1 1 0 0,-1 1 0 0 0,0-1-1 0 0,-1 0 1 0 0,-8 6-1 0 0,-4 0 100 0 0,14-8-82 0 0,0-1 0 0 0,-1 0 0 0 0,0 0 0 0 0,0 0-1 0 0,0-1 1 0 0,0 0 0 0 0,0 0 0 0 0,-1-1 0 0 0,-9 2 0 0 0,-162 0 1351 0 0,105-5-1066 0 0,64 8-337 0 0,-44 42 197 0 0,52-48-204 0 0,1-1 0 0 0,0 1 0 0 0,0 0 0 0 0,0 0 0 0 0,-1 0 0 0 0,1 1 0 0 0,0-1 0 0 0,1 0 0 0 0,-1 0 0 0 0,0 1 0 0 0,0-1 0 0 0,0 0 0 0 0,1 1 0 0 0,-1-1 0 0 0,1 1 0 0 0,-1-1 0 0 0,1 1 0 0 0,-1-1 0 0 0,1 1-1 0 0,0-1 1 0 0,0 1 0 0 0,0-1 0 0 0,0 1 0 0 0,0-1 0 0 0,0 1 0 0 0,0-1 0 0 0,1 1 0 0 0,-1-1 0 0 0,0 1 0 0 0,1-1 0 0 0,-1 1 0 0 0,1-1 0 0 0,0 1 0 0 0,-1-1 0 0 0,1 0 0 0 0,2 3 0 0 0,0-1 2 0 0,0 1 1 0 0,0-1-1 0 0,0 1 1 0 0,1-1-1 0 0,0 0 1 0 0,-1 0-1 0 0,1-1 1 0 0,0 1-1 0 0,0-1 1 0 0,1 0-1 0 0,4 2 1 0 0,10 1-16 0 0,1-1 0 0 0,0 0 1 0 0,0-2-1 0 0,0 0 0 0 0,39-2 0 0 0,-41 0 15 0 0,24 1-25 0 0,-25 1-17 0 0,0-1-1 0 0,0-1 1 0 0,0-1 0 0 0,-1 0-1 0 0,30-7 1 0 0,-10-4-33 0 0,-13 4-11 0 0,-1 1-1 0 0,36-6 1 0 0,-33 10-394 0 0,49 1-1 0 0,-41 3 10 0 0,-31-2 452 0 0,0 1-1 0 0,0 0 1 0 0,0-1-1 0 0,0 0 1 0 0,0 1-1 0 0,0-1 0 0 0,-1 0 1 0 0,1 0-1 0 0,0 0 1 0 0,0 0-1 0 0,-1 0 1 0 0,1-1-1 0 0,0 1 0 0 0,-1 0 1 0 0,0-1-1 0 0,1 1 1 0 0,-1-1-1 0 0,0 0 1 0 0,1 1-1 0 0,-1-1 0 0 0,1-3 1 0 0,9-9-385 0 0,-11 9-11 0 0,1 1 1 0 0,-1 0-1 0 0,0 0 1 0 0,0-1-1 0 0,0 1 1 0 0,-1 0-1 0 0,1 0 1 0 0,-1 0-1 0 0,-2-8 1 0 0,2 9-168 0 0,-9-39-3127 0 0,7 27 2563 0 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6:51.911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903 2 2784 0 0,'-21'-1'2592'0'0,"18"1"-2406"0"0,-1-1 0 0 0,1 1 0 0 0,0 0 0 0 0,-1 0 0 0 0,1 1 0 0 0,-1-1 0 0 0,1 1 0 0 0,0-1 0 0 0,0 1 1 0 0,-1 0-1 0 0,1 0 0 0 0,0 1 0 0 0,0-1 0 0 0,0 0 0 0 0,0 1 0 0 0,0 0 0 0 0,1 0 0 0 0,-1 0 0 0 0,-4 4 0 0 0,-84 60 1139 0 0,36-35-994 0 0,43-25-238 0 0,0 1 0 0 0,0 0-1 0 0,-13 10 1 0 0,-69 68 416 0 0,64-62-361 0 0,14-10-50 0 0,-1-1 0 0 0,-1 0 0 0 0,-21 10-1 0 0,-36 14 532 0 0,42-18-209 0 0,30-16-384 0 0,0 0 0 0 0,0 1 1 0 0,0 0-1 0 0,0-1 1 0 0,0 1-1 0 0,1 0 1 0 0,0 0-1 0 0,-3 4 0 0 0,-18 19 153 0 0,8-8-6 0 0,14-16-163 0 0,0 0 1 0 0,0-1-1 0 0,0 0 1 0 0,0 1-1 0 0,0-1 1 0 0,0 0-1 0 0,-1 1 0 0 0,1-1 1 0 0,0 0-1 0 0,-1 0 1 0 0,1 0-1 0 0,-1 0 1 0 0,-1 1-1 0 0,0 0-19 0 0,0-1 1 0 0,1 1-1 0 0,0 1 1 0 0,-1-1-1 0 0,1 0 1 0 0,0 1-1 0 0,0-1 0 0 0,1 1 1 0 0,-1-1-1 0 0,0 1 1 0 0,1 0-1 0 0,-3 5 1 0 0,-9 14 32 0 0,-64 76 244 0 0,26-27-178 0 0,43-59-105 0 0,7-11 1 0 0,0 1 0 0 0,0-1-1 0 0,1 0 1 0 0,-1 1-1 0 0,0-1 1 0 0,0 0 0 0 0,-1 0-1 0 0,1 1 1 0 0,0-1-1 0 0,0 0 1 0 0,0 0 0 0 0,-1 0-1 0 0,1 0 1 0 0,-1-1-1 0 0,1 1 1 0 0,0 0 0 0 0,-3 0-1 0 0,4-1-124 0 0,2-4-51 0 0,0 0-1 0 0,0 1 1 0 0,1-1 0 0 0,-1 1-1 0 0,1-1 1 0 0,0 1 0 0 0,0 0 0 0 0,4-3-1 0 0,0-1-110 0 0,17-22-1021 0 0,-1 0 0 0 0,-1-2 0 0 0,22-42 0 0 0,26-38-2113 0 0,-46 83 2315 0 0,2-12 35 0 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6:52.528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507 11 968 0 0,'-1'-8'2689'0'0,"-9"7"-689"0"0,8 1-1732 0 0,-1-1 1 0 0,0 1 0 0 0,1 0-1 0 0,-1 0 1 0 0,0 0-1 0 0,1 0 1 0 0,-1 0 0 0 0,0 1-1 0 0,1-1 1 0 0,-1 1 0 0 0,0 0-1 0 0,-2 1 1 0 0,-14 3 543 0 0,15-4-737 0 0,0 0 1 0 0,0 0-1 0 0,0 1 0 0 0,0-1 1 0 0,0 1-1 0 0,1 0 0 0 0,-5 2 1 0 0,-18 15 296 0 0,-46 43 0 0 0,61-52-298 0 0,-74 82 433 0 0,62-64-288 0 0,-2 0 1 0 0,-33 27-1 0 0,50-47-143 0 0,1 0 0 0 0,-1 0 0 0 0,1 1 0 0 0,-9 15-1 0 0,11-16 3 0 0,-1 1 0 0 0,0-1 0 0 0,0 0 0 0 0,-1-1 0 0 0,0 1 0 0 0,-9 6 0 0 0,15-13-27 0 0,-4 3-91 0 0,11 7 486 0 0,-4-8-441 0 0,0 0 4 0 0,0-1 0 0 0,0 1 0 0 0,0-1 0 0 0,1 0 0 0 0,-1 1 0 0 0,1-1 0 0 0,-1 0 0 0 0,1 0 0 0 0,0-1 0 0 0,0 1 0 0 0,-1-1 0 0 0,1 1 0 0 0,0-1 0 0 0,0 0 0 0 0,1 0 0 0 0,-1 0 0 0 0,0 0 0 0 0,0-1 0 0 0,0 1 0 0 0,4-1 0 0 0,34 2 130 0 0,-26-1-129 0 0,1-1 1 0 0,0 0-1 0 0,0-1 0 0 0,-1 0 1 0 0,21-6-1 0 0,165-52 58 0 0,-21 5-69 0 0,-110 32-45 0 0,58-17-31 0 0,101-33-362 0 0,-114 23 216 0 0,-96 40 136 0 0,-15 7 67 0 0,-1 0 1 0 0,0 1-1 0 0,1 0 0 0 0,-1-1 0 0 0,0 1 0 0 0,1 0 0 0 0,0 0 0 0 0,-1 1 0 0 0,1-1 0 0 0,7 1 1 0 0,-11 0 19 0 0,0 0 1 0 0,0 0 0 0 0,1 0-1 0 0,-1 0 1 0 0,0 0 0 0 0,0 0-1 0 0,1 0 1 0 0,-1 1 0 0 0,0-1-1 0 0,0 0 1 0 0,1 0 0 0 0,-1 0-1 0 0,0 0 1 0 0,0 1 0 0 0,0-1-1 0 0,1 0 1 0 0,-1 0 0 0 0,0 1-1 0 0,0-1 1 0 0,0 0 0 0 0,0 0-1 0 0,0 1 1 0 0,0-1 0 0 0,1 0 0 0 0,-1 0-1 0 0,0 1 1 0 0,0-1 0 0 0,0 0-1 0 0,0 0 1 0 0,0 1 0 0 0,0-1-1 0 0,0 0 1 0 0,0 0 0 0 0,0 1-1 0 0,0-1 1 0 0,0 0 0 0 0,0 1-1 0 0,0-1 1 0 0,-1 0 0 0 0,1 0-1 0 0,0 1 1 0 0,0-1 0 0 0,0 0-1 0 0,0 0 1 0 0,0 1 0 0 0,0-1-1 0 0,-1 0 1 0 0,1 0 0 0 0,0 1 0 0 0,-9 10-37 0 0,5-11 79 0 0,3 0-40 0 0,1 0 0 0 0,0 0 0 0 0,0 0 0 0 0,0 1-1 0 0,-1-1 1 0 0,1 0 0 0 0,0 0 0 0 0,0 0 0 0 0,0 0 0 0 0,-1 0 0 0 0,1 0-1 0 0,0 0 1 0 0,0 0 0 0 0,0 0 0 0 0,-1 0 0 0 0,1 0 0 0 0,0 0 0 0 0,0-1-1 0 0,-1 1 1 0 0,1 0 0 0 0,0 0 0 0 0,0 0 0 0 0,0 0 0 0 0,-1 0 0 0 0,1 0-1 0 0,0 0 1 0 0,0-1 0 0 0,0 1 0 0 0,0 0 0 0 0,0 0 0 0 0,-1 0 0 0 0,1 0-1 0 0,0 0 1 0 0,0-1 0 0 0,0 1 0 0 0,0 0 0 0 0,0 0 0 0 0,0 0 0 0 0,0-1-1 0 0,-1 1 1 0 0,1 0 0 0 0,0 0 0 0 0,0-1 0 0 0,0 1 0 0 0,0 0 0 0 0,0 0-1 0 0,0 0 1 0 0,0-1 0 0 0,0 1 0 0 0,0 0 0 0 0,0 0 0 0 0,0 0 0 0 0,0-1-1 0 0,1 1 1 0 0,-1 0 0 0 0,0 0 0 0 0,0-1 0 0 0,-2-15-1697 0 0,-1 0 1 0 0,-1 0-1 0 0,0 0 1 0 0,-1 0-1 0 0,-10-22 1 0 0,7 26 598 0 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6:52.930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146 6 2048 0 0,'-31'-3'2464'0'0,"-41"1"-1"0"0,71 1-2381 0 0,0 1 0 0 0,1 0-1 0 0,-1 0 1 0 0,0 0-1 0 0,0 0 1 0 0,0 0 0 0 0,1 0-1 0 0,-1 0 1 0 0,0 0 0 0 0,0 0-1 0 0,0 1 1 0 0,1-1-1 0 0,-1 0 1 0 0,0 0 0 0 0,0 1-1 0 0,1-1 1 0 0,-1 0-1 0 0,0 1 1 0 0,1-1 0 0 0,-1 1-1 0 0,0-1 1 0 0,1 1 0 0 0,-2 0-1 0 0,3 0-27 0 0,-1 0 0 0 0,0-1-1 0 0,0 1 1 0 0,0 0 0 0 0,0-1-1 0 0,1 1 1 0 0,-1 0 0 0 0,0-1 0 0 0,0 1-1 0 0,1 0 1 0 0,-1-1 0 0 0,1 1-1 0 0,-1-1 1 0 0,1 1 0 0 0,-1-1 0 0 0,1 1-1 0 0,-1-1 1 0 0,1 1 0 0 0,-1-1-1 0 0,2 1 1 0 0,43 29 824 0 0,-35-23-673 0 0,48 28 270 0 0,-57-35-465 0 0,0 1-1 0 0,0 0 0 0 0,0-1 1 0 0,0 1-1 0 0,0 0 0 0 0,0 0 1 0 0,0 0-1 0 0,0 0 0 0 0,0-1 1 0 0,-1 1-1 0 0,1 1 0 0 0,0-1 1 0 0,-1 0-1 0 0,1 0 0 0 0,-1 0 1 0 0,1 0-1 0 0,-1 0 0 0 0,1 0 1 0 0,-1 1-1 0 0,0-1 0 0 0,0 0 0 0 0,0 0 1 0 0,1 2-1 0 0,-2 0 1 0 0,1 0 0 0 0,-1 0-1 0 0,1 0 1 0 0,-1-1 0 0 0,0 1 0 0 0,0 0 0 0 0,0-1-1 0 0,0 1 1 0 0,-1 0 0 0 0,-1 1 0 0 0,-2 4 39 0 0,-1 0 1 0 0,0 0 0 0 0,-1-1-1 0 0,0 0 1 0 0,-8 6 0 0 0,-64 31 172 0 0,74-40-257 0 0,4-3 16 0 0,-1 0 1 0 0,1 0-1 0 0,0 0 1 0 0,0-1 0 0 0,0 1-1 0 0,-1 0 1 0 0,1 0-1 0 0,0 1 1 0 0,0-1 0 0 0,1 0-1 0 0,-1 0 1 0 0,0 0-1 0 0,0 1 1 0 0,0-1 0 0 0,1 0-1 0 0,-1 1 1 0 0,1-1-1 0 0,-1 1 1 0 0,1-1 0 0 0,0 0-1 0 0,-1 1 1 0 0,1-1-1 0 0,0 3 1 0 0,0-4-105 0 0,0 1 47 0 0,1-1-1 0 0,-1 1 0 0 0,0-1 1 0 0,1 0-1 0 0,-1 1 0 0 0,0-1 1 0 0,0 1-1 0 0,1-1 0 0 0,-1 1 1 0 0,0-1-1 0 0,0 0 0 0 0,0 1 1 0 0,1-1-1 0 0,-1 1 0 0 0,0-1 1 0 0,0 1-1 0 0,0-1 0 0 0,0 1 1 0 0,0 0-1 0 0,0-1 0 0 0,0 1 1 0 0,0-1-1 0 0,0 1 0 0 0,-1-1 1 0 0,1 1-1 0 0,0-1 0 0 0,0 1 1 0 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6:57.511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1435 440 2352 0 0,'-39'0'2154'0'0,"33"-7"-1670"0"0,-18-25-86 0 0,18 25-23 0 0,-5-5-1 0 0,-31-36-50 0 0,21 21 175 0 0,20 24-445 0 0,-1 1 0 0 0,1 0 0 0 0,-1 0 0 0 0,1-1 0 0 0,-1 1 0 0 0,0 0 0 0 0,0 1 1 0 0,0-1-1 0 0,0 0 0 0 0,0 1 0 0 0,0-1 0 0 0,-1 1 0 0 0,1-1 0 0 0,0 1 0 0 0,-1 0 1 0 0,1 0-1 0 0,-1 0 0 0 0,1 0 0 0 0,-1 1 0 0 0,1-1 0 0 0,-1 1 0 0 0,0-1 1 0 0,1 1-1 0 0,-5 0 0 0 0,-3 0 29 0 0,0-1 0 0 0,0 2 0 0 0,0-1 1 0 0,-1 2-1 0 0,1-1 0 0 0,0 1 0 0 0,1 1 1 0 0,-14 4-1 0 0,-3 4 43 0 0,-40 24 1 0 0,18-10 74 0 0,30-15-140 0 0,-6 1 45 0 0,1 2 0 0 0,1 1 0 0 0,-28 21 0 0 0,-24 22 121 0 0,28-23-19 0 0,-53 52 1 0 0,20-4 268 0 0,-134 178 1 0 0,178-209-365 0 0,3 2 0 0 0,2 2 0 0 0,2 0 1 0 0,2 2-1 0 0,-28 97 0 0 0,22-50 59 0 0,-27 123 166 0 0,40-96-18 0 0,5 0 1 0 0,6 188 0 0 0,9-301-299 0 0,0 1 0 0 0,2-1 0 0 0,0 0 0 0 0,1 0 0 0 0,0 0 0 0 0,10 23 0 0 0,-7-22-8 0 0,5 20 64 0 0,3 0 0 0 0,2-2-1 0 0,32 58 1 0 0,-34-73-29 0 0,1-1 0 0 0,0 0 0 0 0,2-1 0 0 0,0 0 0 0 0,1-2 0 0 0,26 20 0 0 0,4-3-43 0 0,1-1 0 0 0,76 36 0 0 0,124 56 12 0 0,-58-28-46 0 0,-187-95 32 0 0,275 147 204 0 0,-245-134-155 0 0,1-1 0 0 0,1-2 0 0 0,0-1 1 0 0,76 13-1 0 0,-76-19-34 0 0,-15-2 11 0 0,-1 0 0 0 0,1-2 0 0 0,0 0 0 0 0,0-2 0 0 0,0 0 0 0 0,0-1 1 0 0,28-6-1 0 0,247-93 82 0 0,-256 85-118 0 0,-16 4 3 0 0,-1 0 0 0 0,34-22 0 0 0,7-4 42 0 0,125-68 177 0 0,-169 93-230 0 0,0 0 0 0 0,-1-2 1 0 0,-1 0-1 0 0,21-21 0 0 0,64-71 139 0 0,-99 101-117 0 0,10-13 4 0 0,-1 0-1 0 0,-1-1 0 0 0,16-30 1 0 0,11-18-49 0 0,-21 37 31 0 0,-2-1 1 0 0,-1 0-1 0 0,-2-1 0 0 0,0 0 0 0 0,8-38 0 0 0,36-176 86 0 0,-55 236-86 0 0,32-207-96 0 0,-24 156 58 0 0,6-111 1 0 0,-15-67-49 0 0,-3 139 141 0 0,0 82-48 0 0,0 0-1 0 0,-2 1 1 0 0,0-1 0 0 0,0 1 0 0 0,-13-33 0 0 0,7 21-2 0 0,-16-56-47 0 0,-64-201-8 0 0,58 203 67 0 0,-55-107-1 0 0,44 108-53 0 0,-66-118 27 0 0,87 166 46 0 0,-2 2 0 0 0,-1 1-1 0 0,-50-52 1 0 0,51 62-26 0 0,-1 1-1 0 0,0 0 0 0 0,-2 2 1 0 0,0 1-1 0 0,-1 1 1 0 0,-1 1-1 0 0,-1 2 1 0 0,1 0-1 0 0,-2 2 1 0 0,-34-8-1 0 0,18 9 2 0 0,0 1 1 0 0,-65-3-1 0 0,-92 8-49 0 0,187 4 32 0 0,-1 2 1 0 0,1 0-1 0 0,0 1 1 0 0,0 0-1 0 0,0 1 1 0 0,-25 10-1 0 0,17-5 4 0 0,-152 56-98 0 0,144-49 121 0 0,1 0 0 0 0,0 2 0 0 0,1 2-1 0 0,1 0 1 0 0,-32 30 0 0 0,17-14-42 0 0,22-17-99 0 0,1 1 0 0 0,1 1 0 0 0,1 0 0 0 0,1 2 0 0 0,1 0 0 0 0,1 1 0 0 0,1 1 0 0 0,-14 30 0 0 0,1 10-2992 0 0,20-56 1620 0 0,-39-45-5144 0 0,18-6 5581 0 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6:59.560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53 1230 2956 0 0,'0'0'1939'0'0,"-7"0"-1137"0"0,-28 0 4093 0 0,34 0-4888 0 0,1 0-1 0 0,0 0 0 0 0,0 0 1 0 0,-1 0-1 0 0,1 0 0 0 0,0 1 1 0 0,0-1-1 0 0,-1 0 0 0 0,1 0 1 0 0,0 0-1 0 0,-1 0 0 0 0,1 0 1 0 0,0 0-1 0 0,0 0 0 0 0,-1 0 1 0 0,1 0-1 0 0,0 0 0 0 0,0 0 1 0 0,-1 0-1 0 0,1 0 0 0 0,0 0 1 0 0,-1 0-1 0 0,1 0 0 0 0,0-1 1 0 0,0 1-1 0 0,-1 0 0 0 0,1 0 1 0 0,0 0-1 0 0,0 0 0 0 0,-1 0 1 0 0,1-1-1 0 0,0 1 1 0 0,0 0-1 0 0,0 0 0 0 0,0 0 1 0 0,-1-1-1 0 0,1 1 0 0 0,0 0 1 0 0,0 0-1 0 0,0-1 0 0 0,0 1 1 0 0,0 0-1 0 0,-1 0 0 0 0,1-1 1 0 0,0 1-1 0 0,0 0 0 0 0,0 0 1 0 0,0-1-1 0 0,0 1 0 0 0,0 0 1 0 0,0-1-1 0 0,0 1 0 0 0,0 0 1 0 0,0 0-1 0 0,0-1 0 0 0,0 1 1 0 0,0 0-1 0 0,0 0 0 0 0,1-1 1 0 0,-1 1-1 0 0,0 0 0 0 0,0-1 1 0 0,9-18 94 0 0,1 0 1 0 0,1 0 0 0 0,1 1-1 0 0,18-22 1 0 0,77-106 408 0 0,-47 62-330 0 0,-3 15-73 0 0,7-10-74 0 0,14-22-33 0 0,17-25 47 0 0,-58 72 7 0 0,3 2 0 0 0,63-66-1 0 0,-45 47 14 0 0,-19 25 471 0 0,-11 13-398 0 0,-28 32-138 0 0,0 1 0 0 0,0 0 0 0 0,0 0 0 0 0,0 0 0 0 0,0 0 1 0 0,0 0-1 0 0,0 0 0 0 0,0 0 0 0 0,0 0 0 0 0,1-1 1 0 0,-1 1-1 0 0,0 0 0 0 0,0 0 0 0 0,0 0 0 0 0,0 0 1 0 0,0 0-1 0 0,0-1 0 0 0,0 1 0 0 0,0 0 0 0 0,0 0 1 0 0,0 0-1 0 0,0 0 0 0 0,0 0 0 0 0,0-1 0 0 0,0 1 0 0 0,0 0 1 0 0,0 0-1 0 0,0 0 0 0 0,0 0 0 0 0,0 0 0 0 0,0-1 1 0 0,-1 1-1 0 0,1 0 0 0 0,0 0 0 0 0,0 0 0 0 0,0 0 1 0 0,0 0-1 0 0,0 0 0 0 0,0 0 0 0 0,0-1 0 0 0,0 1 1 0 0,0 0-1 0 0,-1 0 0 0 0,1 0 0 0 0,0 0 0 0 0,0 0 0 0 0,0 0 1 0 0,0 0-1 0 0,0 0 0 0 0,0 0 0 0 0,-1 0 0 0 0,1 0 1 0 0,0 0-1 0 0,0 0 0 0 0,0 0 0 0 0,0 0 0 0 0,0 0 1 0 0,-1 0-1 0 0,1 0 0 0 0,-7-2 42 0 0,3 2-48 0 0,6 1 23 0 0,-3-6 143 0 0,-3 5-143 0 0,0 0 1 0 0,0 0-1 0 0,0-1 1 0 0,0 1-1 0 0,-1-1 0 0 0,1 0 1 0 0,0 0-1 0 0,-3-2 1 0 0,-18 16-116 0 0,-11 0 105 0 0,-50 28-1 0 0,51-24 8 0 0,-49 19-1 0 0,17-15 5 0 0,-141 55 83 0 0,160-63-191 0 0,47-12-20 0 0,0-9-201 0 0,0 8 289 0 0,1-1 0 0 0,0 1 0 0 0,0-1 0 0 0,0 0 0 0 0,0 1 0 0 0,0-1 0 0 0,0 1 0 0 0,0-1 0 0 0,0 1 0 0 0,1-1 0 0 0,-1 1 0 0 0,0-1 0 0 0,0 0 0 0 0,0 1 0 0 0,1-1 0 0 0,-1 1 1 0 0,0-1-1 0 0,0 1 0 0 0,1 0 0 0 0,-1-1 0 0 0,0 1 0 0 0,1-1 0 0 0,-1 1 0 0 0,1-1 0 0 0,-1 1 0 0 0,1 0 0 0 0,-1-1 0 0 0,0 1 0 0 0,2-1 0 0 0,47-42-1107 0 0,-36 34 702 0 0,-1-2 0 0 0,-1 1 0 0 0,0-1 0 0 0,17-22 1 0 0,110-140-5972 0 0,-115 148 5302 0 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6:59.933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0 1 2864 0 0,'4'0'623'0'0,"-1"0"1"0"0,1 0-1 0 0,-1 1 0 0 0,0-1 0 0 0,1 1 0 0 0,-1 0 0 0 0,0 0 0 0 0,1 0 0 0 0,4 3 1 0 0,-4-1-282 0 0,-1-1 0 0 0,0 0 0 0 0,1 1 0 0 0,-1 0 0 0 0,0-1 0 0 0,0 2 1 0 0,3 2-1 0 0,2 7-228 0 0,0 0 1 0 0,-1 0 0 0 0,10 25-1 0 0,5 10 564 0 0,40 92-389 0 0,-2 0 44 0 0,-51-117-380 0 0,-7-19 31 0 0,-1 1-1 0 0,1-1 1 0 0,0 0-1 0 0,0 0 1 0 0,0 0-1 0 0,5 6 1 0 0,4 8-130 0 0,-10-16 104 0 0,-1 0-1 0 0,1 0 1 0 0,0 0 0 0 0,1 0-1 0 0,-1 0 1 0 0,0-1 0 0 0,1 1-1 0 0,-1 0 1 0 0,3 2 0 0 0,-2-3-200 0 0,15-48-4028 0 0,-6 8 2736 0 0,9-53 0 0 0,0 1-272 0 0,-9 32 772 0 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7:00.352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1 389 2740 0 0,'5'-1'405'0'0,"1"0"0"0"0,-1 0 0 0 0,0-1 0 0 0,0 0 0 0 0,0 1 0 0 0,0-2 0 0 0,0 1 0 0 0,6-4 0 0 0,6-3 175 0 0,24-14 203 0 0,55-41 1 0 0,-8 4-105 0 0,-33 25-245 0 0,-15 9 182 0 0,76-38 1 0 0,-30 24 76 0 0,-72 34-542 0 0,-3 1-253 0 0,-1 1 0 0 0,1 0 0 0 0,13-3 0 0 0,-15 3-438 0 0,-16 6-903 0 0,5-2 1101 0 0,0 0-1 0 0,0 0 1 0 0,0 0 0 0 0,0 0-1 0 0,0 0 1 0 0,0-1 0 0 0,0 1-1 0 0,0-1 1 0 0,1 1 0 0 0,-1-1-1 0 0,0 0 1 0 0,0 1-1 0 0,0-1 1 0 0,1 0 0 0 0,-1 0-1 0 0,0 0 1 0 0,1-1 0 0 0,-3-1-1 0 0,-1-5-859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22:00.662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1449 1259 984 0 0,'0'0'2067'0'0,"-6"0"-1545"0"0,-57 0 3882 0 0,57 0-3693 0 0,0 0-606 0 0,-27 0 51 0 0,23-8-22 0 0,-31-22-18 0 0,39 29-93 0 0,0 0-1 0 0,0 0 1 0 0,0 0 0 0 0,0 0 0 0 0,0 1 0 0 0,-1-1 0 0 0,1 1-1 0 0,0 0 1 0 0,0-1 0 0 0,-1 1 0 0 0,1 0 0 0 0,0 0-1 0 0,0 0 1 0 0,-1 1 0 0 0,1-1 0 0 0,0 1 0 0 0,0-1-1 0 0,0 1 1 0 0,0 0 0 0 0,-3 1 0 0 0,-7 1 107 0 0,-57 3 239 0 0,-111-5 0 0 0,84-3-86 0 0,20 2-138 0 0,-186-7 93 0 0,235 2-217 0 0,1 0 1 0 0,-33-12-1 0 0,33 8 19 0 0,0 2 0 0 0,-36-5 0 0 0,21 8 78 0 0,0-3 1 0 0,-51-14-1 0 0,81 16-115 0 0,1-1 0 0 0,-1 0 0 0 0,1-1-1 0 0,1 0 1 0 0,-1 0 0 0 0,1-1 0 0 0,0 0 0 0 0,1-1 0 0 0,0 0 0 0 0,0 0-1 0 0,1 0 1 0 0,0-1 0 0 0,1-1 0 0 0,-6-10 0 0 0,11 15-5 0 0,-1-1 0 0 0,1 1-1 0 0,1 0 1 0 0,-1-1 0 0 0,1 1 0 0 0,0-1 0 0 0,0 1 0 0 0,1-1 0 0 0,0 1 0 0 0,0 0 0 0 0,5-13-1 0 0,39-45 47 0 0,-41 58-33 0 0,-1 0-1 0 0,2 0 1 0 0,-1 1-1 0 0,1-1 0 0 0,8-7 1 0 0,-8 8-10 0 0,0 0 0 0 0,-1 0-1 0 0,1-1 1 0 0,6-10 0 0 0,-2 1-3 0 0,0 0 0 0 0,2 1 0 0 0,-1 0 0 0 0,2 0 0 0 0,0 1 0 0 0,0 1 0 0 0,17-12 0 0 0,104-68-15 0 0,-94 68 49 0 0,-27 15-31 0 0,14-8-3 0 0,1 1 0 0 0,0 1 0 0 0,51-20 0 0 0,-36 21-35 0 0,13-5 49 0 0,82-16 1 0 0,-52 13-5 0 0,-63 15-6 0 0,0 0 0 0 0,0 2-1 0 0,1 0 1 0 0,42-2 0 0 0,-48 8 10 0 0,-4-1-15 0 0,-1 0 1 0 0,0 0-1 0 0,0-2 1 0 0,16-2-1 0 0,19-10-4 0 0,-30 7 20 0 0,1 1-1 0 0,0 1 0 0 0,1 1 1 0 0,-1 1-1 0 0,28-2 0 0 0,-7 7 30 0 0,-23-1-42 0 0,0-1-1 0 0,0 0 1 0 0,0-1 0 0 0,0-1 0 0 0,21-4-1 0 0,16-10 13 0 0,-22 6 13 0 0,53-10 0 0 0,257-40-53 0 0,-49 12-10 0 0,-38 14 30 0 0,-64 11 66 0 0,206-9-69 0 0,3 31 36 0 0,-188 2 65 0 0,367-1-168 0 0,-551-1 86 0 0,45-8 0 0 0,-46 5-4 0 0,47-3 0 0 0,0 6 24 0 0,105 5-26 0 0,-33 11-12 0 0,-108-11 15 0 0,0 2-1 0 0,-1 1 0 0 0,64 21 1 0 0,-56-14 37 0 0,16 4-25 0 0,89 40 0 0 0,-136-50-30 0 0,1 1 0 0 0,-1 0 0 0 0,22 19 0 0 0,-14-10 8 0 0,-1-2 4 0 0,-3-3-3 0 0,-1 0 0 0 0,0 1 0 0 0,-1 1 0 0 0,0 1 0 0 0,-1 0 0 0 0,14 21 0 0 0,29 41-91 0 0,-38-53 83 0 0,25 39 0 0 0,-22-28 51 0 0,-15-26-64 0 0,0 0 0 0 0,-1 1-1 0 0,-1-1 1 0 0,7 18 0 0 0,-9 14 0 0 0,-3-39 15 0 0,0 2 22 0 0,1 2-13 0 0,-1-3-3 0 0,0 1 0 0 0,0-1 0 0 0,0 0 1 0 0,0 1-1 0 0,-1-1 0 0 0,0 0 0 0 0,1 1 0 0 0,-2-1 1 0 0,-1 5-1 0 0,-12 29 0 0 0,-3 0 1 0 0,-35 57 0 0 0,25-55-1 0 0,-2-1 0 0 0,-2-2 0 0 0,-1-1 0 0 0,-46 39 0 0 0,40-42 24 0 0,-1-1-1 0 0,-87 51 0 0 0,112-75-16 0 0,-41 21-41 0 0,-69 26-1 0 0,114-51-325 0 0,0 0 0 0 0,0-1-1 0 0,-1-1 1 0 0,-22 3-1 0 0,14-5-3488 0 0,-4 0 352 0 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7:00.739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18 61 1216 0 0,'-2'-2'391'0'0,"0"1"0"0"0,0-1 1 0 0,0-1-1 0 0,1 1 0 0 0,0 0 0 0 0,-1 0 0 0 0,1-1 0 0 0,-2-4 1 0 0,3 6-282 0 0,-1 1 1 0 0,1-1 0 0 0,0 0 0 0 0,0 0 0 0 0,0 1 0 0 0,0-1-1 0 0,0 0 1 0 0,0 0 0 0 0,0 1 0 0 0,0-1 0 0 0,0 0 0 0 0,1 0-1 0 0,-1 0 1 0 0,0 1 0 0 0,0-1 0 0 0,1 0 0 0 0,-1 1 0 0 0,0-1 0 0 0,1 0-1 0 0,-1 1 1 0 0,1-2 0 0 0,2 0 37 0 0,0 0-1 0 0,-1 0 1 0 0,1 1 0 0 0,0-1-1 0 0,0 0 1 0 0,0 1-1 0 0,1 0 1 0 0,-1 0 0 0 0,0 0-1 0 0,0 0 1 0 0,1 0 0 0 0,5 0-1 0 0,0 0-31 0 0,0 1 0 0 0,0 0 0 0 0,0 0 1 0 0,1 0-1 0 0,-1 1 0 0 0,11 3 0 0 0,-18-3-13 0 0,4-2-47 0 0,-1 0-1 0 0,0 1 1 0 0,0-1-1 0 0,0 1 1 0 0,0 1 0 0 0,1-1-1 0 0,-1 1 1 0 0,0-1-1 0 0,0 2 1 0 0,0-1-1 0 0,5 2 1 0 0,20 21 141 0 0,-28-22-154 0 0,0 1-1 0 0,0 0 0 0 0,0 0 1 0 0,0 0-1 0 0,-1 0 0 0 0,1 1 1 0 0,-1-1-1 0 0,0 0 0 0 0,0 1 1 0 0,0-1-1 0 0,-1 0 1 0 0,1 1-1 0 0,-1-1 0 0 0,1 1 1 0 0,-1-1-1 0 0,0 1 0 0 0,-1-1 1 0 0,1 1-1 0 0,-1-1 0 0 0,-1 6 1 0 0,0 7 105 0 0,1-2-102 0 0,-1 0 0 0 0,-1 0-1 0 0,0 0 1 0 0,-1 0 0 0 0,0 0-1 0 0,-1-1 1 0 0,-1 0 0 0 0,-7 13-1 0 0,-1 3 26 0 0,-2 4-337 0 0,2 1 0 0 0,1 0 0 0 0,-17 72 0 0 0,25-84-1426 0 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7:01.822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217 94 2928 0 0,'6'-8'871'0'0,"24"-31"3731"0"0,-30 32-4068 0 0,0-32 3582 0 0,3 43-3895 0 0,-2-3-207 0 0,-1 1-1 0 0,1 0 1 0 0,0 0 0 0 0,-1-1 0 0 0,1 1-1 0 0,-1 0 1 0 0,1 0 0 0 0,-1 0 0 0 0,0 0-1 0 0,0 0 1 0 0,0-1 0 0 0,0 1 0 0 0,0 0-1 0 0,0 0 1 0 0,0 0 0 0 0,-1 0 0 0 0,1 0-1 0 0,-1-1 1 0 0,0 1 0 0 0,1 0 0 0 0,-1 0-1 0 0,0-1 1 0 0,0 1 0 0 0,-1 2 0 0 0,-36 51 221 0 0,13-22-53 0 0,-19 35 33 0 0,9-16-566 0 0,-32 64 1 0 0,28-49-4033 0 0,34-103-1987 0 0,5 20 5296 0 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7:02.197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3 42 2184 0 0,'0'-4'464'0'0,"-1"1"0"0"0,0 0 0 0 0,1-1 0 0 0,0 1-1 0 0,0 0 1 0 0,0-1 0 0 0,0 1 0 0 0,9-12 2160 0 0,-9 15-2547 0 0,1 0 0 0 0,19 9 842 0 0,10 8-790 0 0,0 0 1 0 0,2-2-1 0 0,35 11 1 0 0,102 23-3086 0 0,-85-36 910 0 0,-36-7 524 0 0,-20-2 404 0 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7:03.900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1 753 2280 0 0,'0'0'3144'0'0,"0"-7"-2537"0"0,0-13-252 0 0,0-3 2383 0 0,0 21-2721 0 0,-1 1-1 0 0,1 0 1 0 0,0 0 0 0 0,0-1-1 0 0,0 1 1 0 0,0 0 0 0 0,0-1-1 0 0,1 1 1 0 0,-1 0 0 0 0,0 0-1 0 0,1-1 1 0 0,-1 1-1 0 0,1 0 1 0 0,-1 0 0 0 0,1-1-1 0 0,-1 1 1 0 0,1 0 0 0 0,0 0-1 0 0,-1 0 1 0 0,1 0 0 0 0,0 0-1 0 0,0 0 1 0 0,0 0 0 0 0,0 0-1 0 0,0 1 1 0 0,0-1-1 0 0,0 0 1 0 0,0 0 0 0 0,0 1-1 0 0,1-1 1 0 0,-1 1 0 0 0,2-1-1 0 0,14-10 143 0 0,8-13-5 0 0,-19 16-40 0 0,1 1-1 0 0,0 0 0 0 0,0 1 1 0 0,1 0-1 0 0,11-8 0 0 0,56-31 595 0 0,145-63 0 0 0,-74 38-389 0 0,-101 45-214 0 0,2 3 1 0 0,57-20-1 0 0,-46 26-2 0 0,1 2 0 0 0,0 3 0 0 0,86-5 0 0 0,393 6 101 0 0,-358 11-144 0 0,-158-1-57 0 0,-1 1 0 0 0,0 1 1 0 0,0 1-1 0 0,40 11 1 0 0,8 2 49 0 0,-27-5-21 0 0,-28-7-34 0 0,1 0 1 0 0,0-1-1 0 0,0-1 0 0 0,26 1 1 0 0,15-3 197 0 0,-52 0-233 0 0,-1 0-4 0 0,3-1 20 0 0,-1 0 1 0 0,0-1-1 0 0,1 1 1 0 0,-1-1 0 0 0,0-1-1 0 0,6-3 1 0 0,-7 4-168 0 0,-2 0 1 0 0,1 0 0 0 0,0-1-1 0 0,0 0 1 0 0,-1 1-1 0 0,0-1 1 0 0,1 0-1 0 0,-1 0 1 0 0,0 0-1 0 0,0-1 1 0 0,-1 1-1 0 0,1 0 1 0 0,-1-1-1 0 0,1 1 1 0 0,-1-1-1 0 0,0 0 1 0 0,-1 1 0 0 0,1-1-1 0 0,-1 0 1 0 0,1-3-1 0 0,11-37-2898 0 0,-2 14 1235 0 0,12-51 1 0 0,-15 51 760 0 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7:04.552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81 112 848 0 0,'-8'-1'1081'0'0,"-1"-2"0"0"0,1 1 0 0 0,-16-8-1 0 0,22 9-938 0 0,0 1-1 0 0,1-1 1 0 0,-1 0-1 0 0,0 0 0 0 0,0 0 1 0 0,0 0-1 0 0,1-1 0 0 0,-1 1 1 0 0,1 0-1 0 0,-1-1 0 0 0,1 1 1 0 0,-1-1-1 0 0,1 0 1 0 0,0 1-1 0 0,0-1 0 0 0,0 0 1 0 0,0 0-1 0 0,0 0 0 0 0,0 1 1 0 0,0-1-1 0 0,1 0 0 0 0,-1-3 1 0 0,1 3-67 0 0,0 1 0 0 0,1-1 0 0 0,-1 1 0 0 0,1-1 0 0 0,0 1 1 0 0,0-1-1 0 0,-1 1 0 0 0,1 0 0 0 0,0-1 0 0 0,0 1 0 0 0,0 0 0 0 0,0 0 1 0 0,1 0-1 0 0,-1 0 0 0 0,0 0 0 0 0,0 0 0 0 0,1 0 0 0 0,-1 0 0 0 0,0 0 1 0 0,1 0-1 0 0,-1 1 0 0 0,1-1 0 0 0,-1 1 0 0 0,1-1 0 0 0,2 0 0 0 0,45-9 588 0 0,-45 9-590 0 0,42-8 313 0 0,-31 6-300 0 0,0 0 0 0 0,1 1 0 0 0,25 0 0 0 0,476 2 726 0 0,-509 0-832 0 0,1 0-1 0 0,-1 0 0 0 0,1 1 1 0 0,-1 0-1 0 0,0 1 0 0 0,1 0 0 0 0,-1 0 1 0 0,0 1-1 0 0,0 0 0 0 0,12 7 0 0 0,24 9-143 0 0,-28-12-40 0 0,0 1 0 0 0,0 1 0 0 0,0 0 1 0 0,-1 1-1 0 0,-1 1 0 0 0,0 0 0 0 0,18 19 1 0 0,-32-30 160 0 0,1 0 0 0 0,-1 0 0 0 0,0 0 0 0 0,1 1 0 0 0,-1-1 0 0 0,1 0 0 0 0,-1 0 0 0 0,0 1 0 0 0,1-1 0 0 0,-1 0 0 0 0,0 1 0 0 0,1-1 0 0 0,-1 0 0 0 0,0 1 0 0 0,1-1 0 0 0,-1 1 0 0 0,0-1 1 0 0,0 1-1 0 0,0-1 0 0 0,1 0 0 0 0,-1 1 0 0 0,0-1 0 0 0,0 1 0 0 0,0-1 0 0 0,0 1 0 0 0,0-1 0 0 0,0 1 0 0 0,0-1 0 0 0,0 1 0 0 0,0-1 0 0 0,0 1 0 0 0,0-1 0 0 0,0 1 0 0 0,0-1 0 0 0,-1 0 0 0 0,1 1 0 0 0,0-1 1 0 0,0 1-1 0 0,0-1 0 0 0,-1 1 0 0 0,1-1 0 0 0,0 0 0 0 0,0 1 0 0 0,-1-1 0 0 0,1 0 0 0 0,0 1 0 0 0,-1-1 0 0 0,1 0 0 0 0,0 1 0 0 0,-1-1 0 0 0,0 1 0 0 0,-1-1-265 0 0,1 1 1 0 0,-1-1-1 0 0,0 1 0 0 0,0-1 0 0 0,0 1 0 0 0,0-1 0 0 0,0 0 0 0 0,1 0 1 0 0,-1 0-1 0 0,-4-1 0 0 0,-20-13-2004 0 0,10 4 1248 0 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7:04.940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0 34 1672 0 0,'1'-1'158'0'0,"-1"-1"0"0"0,1 0 0 0 0,0 0 0 0 0,0 0 0 0 0,-1 1 1 0 0,1-1-1 0 0,0 0 0 0 0,0 1 0 0 0,1-1 0 0 0,-1 1 0 0 0,0 0 0 0 0,1-1 0 0 0,-1 1 0 0 0,0 0 0 0 0,1-1 0 0 0,-1 1 0 0 0,1 0 0 0 0,0 0 0 0 0,-1 0 0 0 0,1 1 0 0 0,0-1 0 0 0,0 0 1 0 0,0 1-1 0 0,-1-1 0 0 0,1 1 0 0 0,0-1 0 0 0,0 1 0 0 0,0 0 0 0 0,0 0 0 0 0,0 0 0 0 0,0 0 0 0 0,0 0 0 0 0,-1 0 0 0 0,4 1 0 0 0,9 1 142 0 0,0 1 0 0 0,0 0 0 0 0,21 8 0 0 0,-20-6-230 0 0,152 51-481 0 0,-137-43-2064 0 0,45 26-1 0 0,-61-31 1364 0 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7:07.396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310 993 2640 0 0,'0'-53'2654'0'0,"1"46"-2544"0"0,0 0-1 0 0,1 0 1 0 0,0 1-1 0 0,0-1 1 0 0,1 0-1 0 0,0 1 1 0 0,0 0-1 0 0,0 0 0 0 0,1 0 1 0 0,0 0-1 0 0,6-8 1 0 0,-2 3 55 0 0,-7 9-75 0 0,0 0-1 0 0,0 0 0 0 0,0 0 1 0 0,0-1-1 0 0,0 1 0 0 0,0 0 1 0 0,-1 0-1 0 0,1-1 0 0 0,-1 1 1 0 0,1-1-1 0 0,-1 1 0 0 0,0 0 1 0 0,0-1-1 0 0,0 1 0 0 0,-1-1 1 0 0,1 1-1 0 0,0 0 0 0 0,-1-1 1 0 0,0 1-1 0 0,1 0 0 0 0,-3-3 1 0 0,-1-14 703 0 0,4 16-529 0 0,0-1 0 0 0,0 1 0 0 0,0 0 0 0 0,1 0 0 0 0,-1 0 1 0 0,1-1-1 0 0,0 1 0 0 0,-1 0 0 0 0,3-4 0 0 0,-3 7-265 0 0,0 0-1 0 0,0 0 1 0 0,1 0-1 0 0,-1-1 1 0 0,0 1-1 0 0,0 0 1 0 0,0 0-1 0 0,0 0 1 0 0,0 0-1 0 0,0 0 1 0 0,0 0-1 0 0,1 0 1 0 0,-1 0-1 0 0,0 0 1 0 0,0 0-1 0 0,0 0 1 0 0,0 0-1 0 0,0 0 1 0 0,1 0-1 0 0,-1 0 1 0 0,0 0-1 0 0,0 0 1 0 0,0 0-1 0 0,0 0 1 0 0,0 0-1 0 0,0 1 1 0 0,1-1-1 0 0,-1 0 1 0 0,0 0-1 0 0,0 0 1 0 0,0 0-1 0 0,0 0 1 0 0,0 0-1 0 0,0 0 1 0 0,0 0-1 0 0,0 0 1 0 0,0 0-1 0 0,1 1 1 0 0,-1-1-1 0 0,0 0 1 0 0,0 0-1 0 0,0 0 1 0 0,0 0-1 0 0,0 0 1 0 0,0 0-1 0 0,0 1 1 0 0,0-1-1 0 0,0 0 1 0 0,0 0-1 0 0,0 0 1 0 0,0 0-1 0 0,0 0 1 0 0,0 0-1 0 0,0 1 1 0 0,4 20 331 0 0,-2 2-260 0 0,30 225 438 0 0,-26-201-376 0 0,-3 0 0 0 0,-4 79 0 0 0,0-46-446 0 0,1-77 230 0 0,0 2 2 0 0,0 36-151 0 0,0-36 187 0 0,0 14-17 0 0,0-15 46 0 0,0 0 22 0 0,1-1-1 0 0,-1 1 0 0 0,0-1 0 0 0,-1 1 0 0 0,1-1 1 0 0,0 0-1 0 0,-1 1 0 0 0,0-1 0 0 0,-1 4 0 0 0,1-2 2 0 0,0-4-4 0 0,1 0 1 0 0,-1 0 0 0 0,0 0-1 0 0,1 0 1 0 0,-1 0-1 0 0,0 0 1 0 0,0 0 0 0 0,0 0-1 0 0,0-1 1 0 0,0 1-1 0 0,0 0 1 0 0,0 0 0 0 0,0-1-1 0 0,0 1 1 0 0,0-1-1 0 0,0 1 1 0 0,0-1-1 0 0,0 1 1 0 0,0-1 0 0 0,0 0-1 0 0,-1 1 1 0 0,1-1-1 0 0,0 0 1 0 0,0 0 0 0 0,0 0-1 0 0,-1 0 1 0 0,1 0-1 0 0,0 0 1 0 0,0 0 0 0 0,-2-1-1 0 0,-33-7 64 0 0,23 1-62 0 0,-1 0 0 0 0,1-1 0 0 0,1 0 0 0 0,-1-1 0 0 0,1 0 0 0 0,1-1 0 0 0,0-1 0 0 0,0 0 0 0 0,1 0 0 0 0,1-1 0 0 0,0 0 0 0 0,0 0 0 0 0,-10-22 0 0 0,-5-15 2 0 0,3-1 0 0 0,-23-75 1 0 0,22 47-6 0 0,3 0 1 0 0,3-1-1 0 0,-8-131 1 0 0,24 101-26 0 0,0 96 18 0 0,1 1 1 0 0,1-1 0 0 0,0 1 0 0 0,1-1-1 0 0,0 1 1 0 0,0 0 0 0 0,2 0 0 0 0,8-18 0 0 0,-2 6 0 0 0,2-9 25 0 0,2 0 0 0 0,30-48 0 0 0,-34 67-27 0 0,-1 0 0 0 0,2 0 0 0 0,0 1 0 0 0,1 0 0 0 0,0 1 0 0 0,22-15 0 0 0,-18 14-9 0 0,0 1 0 0 0,1 0 1 0 0,1 1-1 0 0,0 1 0 0 0,0 1 0 0 0,1 1 1 0 0,0 1-1 0 0,0 0 0 0 0,39-6 0 0 0,-35 9 1 0 0,-13 2-3 0 0,0 1 0 0 0,0 0-1 0 0,0 0 1 0 0,0 1 0 0 0,1 0 0 0 0,-1 1 0 0 0,0 0-1 0 0,0 1 1 0 0,11 3 0 0 0,4 5 0 0 0,-2 0 0 0 0,0 2 0 0 0,0 1 0 0 0,-1 0 0 0 0,0 2 0 0 0,36 31-1 0 0,-31-21-7 0 0,-11-11 14 0 0,0 1 1 0 0,-1 0 0 0 0,0 2-1 0 0,-1 0 1 0 0,17 26 0 0 0,-16-14 4 0 0,-1 2-1 0 0,-1 0 1 0 0,-1 0 0 0 0,-2 1-1 0 0,13 65 1 0 0,-15-36-19 0 0,-2 0 1 0 0,-1 87-1 0 0,-6-129 24 0 0,-2-1 0 0 0,0 1 0 0 0,-1-1 1 0 0,-1 0-1 0 0,-1 0 0 0 0,-9 23 0 0 0,5-13 5 0 0,-10 35-6 0 0,-3-1-1 0 0,-2-1 1 0 0,-43 79-1 0 0,52-117-23 0 0,9-14-144 0 0,0 0-1 0 0,1 0 1 0 0,0 0-1 0 0,-5 15 1 0 0,33-50-3104 0 0,99-167-1655 0 0,-85 135 3710 0 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7:07.765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 10 1732 0 0,'5'-9'4873'0'0,"1"12"-4757"0"0,1-1 0 0 0,-1 2 0 0 0,0-1-1 0 0,1 1 1 0 0,-2 0 0 0 0,1 0 0 0 0,0 1-1 0 0,-1-1 1 0 0,0 1 0 0 0,0 0 0 0 0,0 1-1 0 0,-1-1 1 0 0,1 1 0 0 0,-1 0 0 0 0,-1 0 0 0 0,1 1-1 0 0,-1-1 1 0 0,0 0 0 0 0,-1 1 0 0 0,1 0-1 0 0,-1 0 1 0 0,2 12 0 0 0,1 14-31 0 0,-2 1-1 0 0,-1-1 1 0 0,-3 57 0 0 0,0-34 280 0 0,1-44-352 0 0,-1-4 13 0 0,1 0-1 0 0,0-1 0 0 0,1 1 0 0 0,0-1 0 0 0,0 1 0 0 0,3 9 0 0 0,-4-16-25 0 0,0-1 0 0 0,1 1-1 0 0,-1 0 1 0 0,1 0 0 0 0,-1 0-1 0 0,1-1 1 0 0,-1 1 0 0 0,1 0-1 0 0,-1 0 1 0 0,1-1 0 0 0,0 1-1 0 0,-1-1 1 0 0,1 1 0 0 0,0 0-1 0 0,0-1 1 0 0,0 1 0 0 0,-1-1-1 0 0,1 0 1 0 0,0 1 0 0 0,0-1-1 0 0,0 0 1 0 0,1 1-1 0 0,0-1-13 0 0,0 0 0 0 0,0 0 0 0 0,1-1 0 0 0,-1 1 0 0 0,0 0-1 0 0,0-1 1 0 0,0 0 0 0 0,0 1 0 0 0,0-1 0 0 0,0 0-1 0 0,0 0 1 0 0,0 0 0 0 0,3-2 0 0 0,31-19-504 0 0,-1-1 0 0 0,-1-1-1 0 0,-2-2 1 0 0,51-51 0 0 0,-66 60-709 0 0,2 0 0 0 0,38-27-1 0 0,-33 28 186 0 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7:08.135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901 977 2252 0 0,'1'31'396'0'0,"-1"1"0"0"0,-2-1 0 0 0,-1 0-1 0 0,-2 0 1 0 0,-1 0 0 0 0,-1-1 0 0 0,-2 0 0 0 0,0 0-1 0 0,-3-1 1 0 0,0 0 0 0 0,-2-1 0 0 0,-24 38 0 0 0,14-28-182 0 0,-2-2 1 0 0,-2 0-1 0 0,-1-2 0 0 0,-1-1 1 0 0,-3-1-1 0 0,0-2 1 0 0,-2-2-1 0 0,-39 26 1 0 0,47-37 80 0 0,-55 26 0 0 0,70-37-192 0 0,-1-2 0 0 0,0 1-1 0 0,0-2 1 0 0,0 0 0 0 0,0 0 0 0 0,-1-1 0 0 0,-17 0-1 0 0,28-2-86 0 0,0 0 0 0 0,1 0-1 0 0,-1 0 1 0 0,0-1 0 0 0,0 1 0 0 0,1-1-1 0 0,-1 0 1 0 0,0 0 0 0 0,1 0 0 0 0,-1 0-1 0 0,-3-2 1 0 0,-7-6 23 0 0,1 0-1 0 0,0 0 1 0 0,1-1 0 0 0,0 0 0 0 0,1-1-1 0 0,0 0 1 0 0,1-1 0 0 0,0 0 0 0 0,0 0-1 0 0,-12-27 1 0 0,6 3 25 0 0,3 0 0 0 0,0-1-1 0 0,3 0 1 0 0,1-1 0 0 0,-4-45 0 0 0,1-202 292 0 0,13 236-320 0 0,1 0 0 0 0,18-84 0 0 0,-15 102-26 0 0,8-44 23 0 0,4 0 1 0 0,4 1 0 0 0,40-96-1 0 0,-40 123-29 0 0,1 1 0 0 0,3 1 0 0 0,1 1 0 0 0,3 1 0 0 0,55-61 0 0 0,-71 88-6 0 0,2 1 0 0 0,0 0 0 0 0,1 2 0 0 0,18-13 0 0 0,-26 21 4 0 0,0-1 1 0 0,0 2-1 0 0,0-1 0 0 0,1 1 0 0 0,0 1 1 0 0,0 0-1 0 0,0 0 0 0 0,0 1 1 0 0,0 0-1 0 0,20-1 0 0 0,-25 4 0 0 0,1-1 0 0 0,-1 1 0 0 0,0 0 0 0 0,0 0-1 0 0,1 1 1 0 0,-1 0 0 0 0,0-1 0 0 0,0 2 0 0 0,-1-1 0 0 0,1 1-1 0 0,0-1 1 0 0,-1 1 0 0 0,0 0 0 0 0,1 1 0 0 0,-1-1 0 0 0,4 6-1 0 0,2 0 1 0 0,2 2 7 0 0,-1 2-1 0 0,0-1 1 0 0,-1 2-1 0 0,0-1 0 0 0,-1 1 1 0 0,0 1-1 0 0,-2 0 0 0 0,0 0 1 0 0,9 25-1 0 0,-5-13-10 0 0,13 37-148 0 0,26 106 0 0 0,1 69-645 0 0,-36-159 460 0 0,2 26-2147 0 0,-6 0 0 0 0,-2 186 0 0 0,-9-229 1374 0 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7:29.423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8430 4394 2452 0 0,'0'0'5511'0'0,"0"-7"-5061"0"0,0-30 2136 0 0,-4 31-2384 0 0,3 5-191 0 0,0-1 1 0 0,0 1-1 0 0,0 0 1 0 0,0-1-1 0 0,0 1 1 0 0,0 0-1 0 0,0 0 1 0 0,0 0-1 0 0,-1 0 0 0 0,1 0 1 0 0,0 0-1 0 0,-1 0 1 0 0,1 0-1 0 0,-1 1 1 0 0,1-1-1 0 0,-1 0 1 0 0,1 1-1 0 0,-1 0 0 0 0,1-1 1 0 0,-1 1-1 0 0,1 0 1 0 0,-1-1-1 0 0,0 1 1 0 0,1 0-1 0 0,-1 0 1 0 0,0 1-1 0 0,1-1 1 0 0,-1 0-1 0 0,-2 1 0 0 0,-5 3 33 0 0,0-1-1 0 0,1 2 1 0 0,0-1-1 0 0,0 1 1 0 0,-10 8-1 0 0,-125 83 248 0 0,76-48-73 0 0,-133 72 0 0 0,-86 20 182 0 0,109-56-206 0 0,-227 85 24 0 0,321-137-158 0 0,-495 169 305 0 0,-202-31-137 0 0,637-146-186 0 0,-236 29 24 0 0,-263-31 218 0 0,545-20-206 0 0,23 0-16 0 0,-125-13 0 0 0,-154-36-2 0 0,-105-23-36 0 0,390 58-12 0 0,-139-30 3 0 0,-263-91 1 0 0,-183-110 253 0 0,536 192-230 0 0,-175-104-1 0 0,-91-97 39 0 0,282 178-6 0 0,4-3 0 0 0,-106-109 0 0 0,145 125-10 0 0,4-2 1 0 0,2-2 0 0 0,3-3-1 0 0,-52-94 1 0 0,-71-202 161 0 0,141 279-168 0 0,3-2 1 0 0,-24-128-1 0 0,-12-307 87 0 0,57 290-69 0 0,8 199-71 0 0,2-1 0 0 0,1 1 0 0 0,1 0 0 0 0,12-39 0 0 0,-9 42-2 0 0,9-38 22 0 0,3 2-1 0 0,42-98 0 0 0,-40 120-32 0 0,2 0-1 0 0,2 1 1 0 0,60-76-1 0 0,-33 61-18 0 0,1 3 0 0 0,3 2 0 0 0,3 2 0 0 0,107-70 0 0 0,-50 48 39 0 0,213-97-1 0 0,146-22 71 0 0,527-123-122 0 0,-36 76 0 0 0,-698 188 59 0 0,451-27 0 0 0,-268 72-125 0 0,-408 6 115 0 0,21 2 1 0 0,-1 3 1 0 0,125 26 0 0 0,-140-21-8 0 0,340 74 76 0 0,-289-56-58 0 0,151 64-1 0 0,366 238-170 0 0,-612-327 153 0 0,251 163-79 0 0,-120-74 107 0 0,-25-15 48 0 0,-3 6 0 0 0,-4 4-1 0 0,149 160 1 0 0,-201-183-96 0 0,-2 2 0 0 0,-4 2-1 0 0,-2 1 1 0 0,41 90 0 0 0,-51-86 30 0 0,-3 1 0 0 0,-3 2 0 0 0,-4 0 0 0 0,20 108 1 0 0,-25-67 18 0 0,-6 0 0 0 0,-1 162 0 0 0,-10-203 5 0 0,-1-10-1 0 0,-10 99-1 0 0,-40 125-33 0 0,-35 43 124 0 0,60-261-88 0 0,-3-1 1 0 0,-57 104-1 0 0,52-117-133 0 0,-22 42-963 0 0,-96 132 1 0 0,130-205 784 0 0,-4 5-880 0 0,-32 33-1 0 0,47-55 769 0 0,-2 0 0 0 0,1-1-1 0 0,-1 0 1 0 0,-1-1-1 0 0,0-1 1 0 0,0 1-1 0 0,-15 5 1 0 0,0-3-377 0 0,0-1 0 0 0,0-2 0 0 0,0 0 0 0 0,-1-2 0 0 0,0-1 0 0 0,0-2 0 0 0,-38 0 0 0 0,12-2-256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22:02.138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1416 1297 2364 0 0,'0'0'4485'0'0,"-12"-1"-4201"0"0,-35-3 14 0 0,43 4-238 0 0,1 0 1 0 0,-1 0-1 0 0,0 0 1 0 0,1 1-1 0 0,-1-1 1 0 0,1 1-1 0 0,-1-1 1 0 0,1 1-1 0 0,-1 0 1 0 0,1 1-1 0 0,0-1 1 0 0,-6 4-1 0 0,-12 5 159 0 0,-347 129 1361 0 0,293-108-1319 0 0,58-23-214 0 0,1 0-1 0 0,-1-2 1 0 0,-1 1-1 0 0,1-2 1 0 0,-1-1-1 0 0,0 0 1 0 0,-19 1 0 0 0,-222 3 667 0 0,246-7-674 0 0,9-1-33 0 0,0 0 1 0 0,0 0-1 0 0,0 0 1 0 0,0 0-1 0 0,1 0 1 0 0,-1-1-1 0 0,0 0 1 0 0,0 0-1 0 0,0 0 1 0 0,-4-2-1 0 0,-13-7-7 0 0,8 3 0 0 0,1 1 0 0 0,0 1 0 0 0,-20-6 0 0 0,13 5 4 0 0,0-1 1 0 0,-33-17 0 0 0,3 2 42 0 0,41 18-38 0 0,0 0 0 0 0,1 0 0 0 0,-1 0 0 0 0,1-1 0 0 0,0 0 0 0 0,0 0 0 0 0,1 0 0 0 0,-1-1 0 0 0,1 0 0 0 0,1-1 0 0 0,-1 1 0 0 0,1-1 0 0 0,0 0 0 0 0,1-1 0 0 0,-5-8 0 0 0,3 2 12 0 0,1 0 0 0 0,0 0 0 0 0,1-1 0 0 0,1 1 0 0 0,0-1 0 0 0,1 0 0 0 0,1 1 0 0 0,0-21 0 0 0,2 22-29 0 0,0 1 0 0 0,1-1 0 0 0,1 1 0 0 0,0 0 0 0 0,0 0 0 0 0,1 0-1 0 0,1 1 1 0 0,6-13 0 0 0,6-16-21 0 0,-1 4 26 0 0,1 0 0 0 0,2 1 0 0 0,2 1 0 0 0,1 1 0 0 0,1 1 0 0 0,2 1 0 0 0,1 1 0 0 0,1 1 0 0 0,2 1-1 0 0,0 2 1 0 0,2 1 0 0 0,38-23 0 0 0,2-2-2 0 0,-29 20 40 0 0,75-41 1 0 0,-12 19-2 0 0,1 5 1 0 0,2 4-1 0 0,173-43 1 0 0,-90 40-4 0 0,-54 11 57 0 0,169-20 0 0 0,-191 42-48 0 0,241-22 64 0 0,-153 18-40 0 0,124-4 7 0 0,657 21-27 0 0,-919 0 9 0 0,-1 3 0 0 0,103 18 1 0 0,-146-17-60 0 0,-1 0 0 0 0,1 2 0 0 0,-1 1 0 0 0,0 1 0 0 0,0 0 0 0 0,-1 1 0 0 0,0 1 0 0 0,-1 1 0 0 0,0 1 0 0 0,-1 1 0 0 0,0 0 0 0 0,-1 1 0 0 0,15 16 0 0 0,65 83 65 0 0,-56-63-58 0 0,-14-20-14 0 0,-18-22 17 0 0,0 0 1 0 0,-1 1 0 0 0,0 0 0 0 0,-1 0-1 0 0,11 20 1 0 0,4 15-58 0 0,-13-31 54 0 0,-1 0 0 0 0,-1 1 0 0 0,0-1 0 0 0,-1 1-1 0 0,-1 1 1 0 0,0-1 0 0 0,-1 1 0 0 0,2 15 0 0 0,-5-27 12 0 0,0 1-14 0 0,1 4 8 0 0,0-5-5 0 0,-1-1 0 0 0,1 1 0 0 0,-1 0 0 0 0,0 0 0 0 0,0 0 0 0 0,0 0 0 0 0,0 0 0 0 0,-1 0 0 0 0,1 0 0 0 0,-1 0 0 0 0,0 0 0 0 0,0-1 0 0 0,0 1 0 0 0,0 0 0 0 0,-2 3 0 0 0,-41 107 33 0 0,29-83-41 0 0,0-2-1 0 0,-2 0 1 0 0,-1-1-1 0 0,-1-1 1 0 0,-34 35-1 0 0,-2 6 38 0 0,50-61-22 0 0,-72 86-212 0 0,59-75-110 0 0,-9 11-2402 0 0,31-67-4651 0 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08T03:11:15.025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0,'0'0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08T03:11:24.228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1 289,'572'14,"-199"-2,-340-12,-19-1,1 1,-1 1,1 0,-1 1,27 7,-41-9,0 0,1 0,-1 0,0 0,0 0,0 0,0 0,1 0,-1 0,0 0,0 0,0 0,0 0,0 0,1 1,-1-1,0 0,0 0,0 0,0 0,0 0,0 0,0 0,1 1,-1-1,0 0,0 0,0 0,0 0,0 0,0 1,0-1,0 0,0 0,0 0,0 0,0 0,0 1,0-1,0 0,0 0,0 0,0 0,0 1,0-1,0 0,0 0,0 0,0 0,0 0,0 1,0-1,-1 0,1 0,0 0,-12 8,-18 2,-101 22,-30 10,156-41,1 1,0-1,0 1,-1 1,1-1,-4 4,8-6,-1 0,1 0,-1 1,1-1,0 0,-1 1,1-1,0 1,0-1,-1 0,1 1,0-1,0 1,0-1,-1 1,1-1,0 1,0-1,0 1,0-1,0 1,0-1,0 1,0-1,0 1,1 0,-1 0,1 0,0 0,0 0,-1 0,1 0,0 0,0-1,0 1,0 0,0-1,0 1,0-1,0 1,0-1,2 1,17 6,0-1,0-1,0-1,34 3,91-2,-106-4,683 0,-332-3,13 2,-399-1,1 1,0 1,-1-1,1 1,0 0,-1 0,1 0,-1 1,1 0,-1-1,1 2,-1-1,4 3,-1 1,-1 0,0 0,0 0,-1 1,1 0,5 11,-8-13,5 6,0 0,-1 0,-1 0,0 1,0 0,-1 1,-1-1,0 1,-1 0,3 24,-6-36,1 8,-1-1,0 1,0 0,-1 0,0 0,-3 9,4-18,0 1,0-1,0 1,0-1,0 1,0-1,0 0,0 1,-1-1,1 1,0-1,0 1,0-1,-1 0,1 1,0-1,-1 0,1 1,0-1,-1 0,1 1,0-1,-1 0,1 0,0 1,-1-1,1 0,-1 0,1 0,-1 0,1 0,-1 1,1-1,0 0,-1 0,1 0,-1 0,1 0,-1 0,1-1,-1 1,1 0,-1 0,1 0,0 0,-1 0,1-1,-1 1,1 0,0 0,-1-1,1 1,0 0,-1-1,1 1,0 0,-1-1,1 1,0 0,0-1,-1 1,1-1,0 1,0 0,0-1,0 1,-1-1,1 0,-16-33,-26-91,23 64,-2 0,-3 1,-37-64,43 92,-24-29,34 51,-1 0,0 0,-1 1,0 0,0 0,-14-8,7 7,1 0,-1 1,-1 1,0 1,0 0,0 2,-1 0,1 0,-1 2,-34-2,-32 8,0 3,-164 33,75-8,144-25,0 2,0 1,-51 22,45-16,25-9,10-2,22 0,307 19,119 5,6-28,-305-1,-145 1,3 0,1 0,-1 0,0 1,1-1,9 4,-15-4,-1 0,0 0,0 0,0 0,1 0,-1 0,0 0,0 0,0 0,0 0,0 0,1 1,-1-1,0 0,0 0,0 0,0 0,0 0,1 0,-1 1,0-1,0 0,0 0,0 0,0 0,0 0,0 1,0-1,0 0,0 0,0 0,1 0,-1 1,0-1,0 0,0 0,0 0,0 0,0 1,-1-1,1 0,0 0,0 0,0 0,0 1,0-1,0 0,0 0,0 0,0 0,0 1,0-1,-1 0,-12 8,-18 4,-34-2,0-2,-1-4,-70-3,74-1,-60-1,-163-23,436 21,-80 2,76 3,-143-2,1 1,-1-1,1 1,-1 0,1 0,-1 0,1 1,-1-1,0 1,0 0,0 0,0 1,0-1,0 1,-1 0,1 0,-1 0,3 4,-2-1,-1 0,0 0,0 0,-1 0,0 0,0 1,0-1,-1 1,0-1,0 1,-1 11,-2 134,1 31,2-175,0 0,1-1,-1 1,1-1,1 0,0 0,0 0,0 0,1 0,-1-1,2 1,-1-1,1 0,0 0,7 6,8 5,1-1,0 0,28 13,21 16,-60-38,-1-1,1-1,17 7,25 14,-49-24,17 9,-19-10,-1-1,0 0,1 0,-1 0,0 0,1 0,-1 0,1 0,-1 0,0 0,1 0,-1 0,1 0,-1-1,0 1,1 0,-1 0,0 0,1 0,-1-1,0 1,1 0,-1 0,0-1,1 1,-1 0,0-1,0 1,1 0,-1 0,0-1,0 1,0-1,0 1,1 0,-1-1,0 1,0 0,0-1,0 1,0-1,0 1,0 0,0-1,0 1,0-1,0 1,0 0,0-1,-1 1,1 0,0-1,-4-40,-1 1,-2-1,-2 2,-23-63,-73-151,98 237,-38-76,25 55,2-2,1 0,-15-55,24 64,5 22,0 0,1 0,0 0,0 0,1-1,0 1,0 0,1-1,0 1,2-12,-1 18,1 0,-1 0,0 0,1 0,-1 0,1 0,0 0,-1 1,1-1,0 1,0-1,0 1,0 0,1-1,-1 1,0 0,0 1,1-1,-1 0,1 1,-1-1,0 1,1-1,-1 1,4 0,9 0,-1 0,27 4,166 14,209-9,-166 10,-185-12,14 5,28 2,17-1,20 1,69 1,-119-7,164-6,1-1,-58 24,-171-22,1 2,-1 1,0 2,45 18,7 1,-76-26,-2 0,-1 0,1-1,-1 1,1 1,-1-1,1 0,-1 1,0 0,0-1,0 1,0 1,3 1,-7-3,0 0,0 0,0-1,0 1,0 0,0-1,0 1,0-1,0 1,0-1,0 0,0 0,-1 1,1-1,0 0,0 0,0 0,0 0,-1 0,0 0,0 0,-45 1,1-1,-1-2,-69-13,-138-42,124 25,-2 5,0 5,-1 6,-219 2,262 17,-186-5,267 0,1 0,-1 0,1 0,0-1,-1 0,-13-8,14 6,0 1,0 1,-1-1,0 1,1 1,-17-3,-228 1,159 6,70 0,0 1,1 1,-1 1,1 1,-37 15,-9 2,39-9,26-5,17 0,8-4,0-1,0-1,0-1,1-1,-1-1,30-3,4 1,-12 1,16 0,1 2,105 15,-106-8,0-3,-1-3,61-5,-12 1,-68 2,72 0,133 16,-81-8,-51-4,-27 8,-57-7,43 3,-37-6,52 12,-23-3,59 13,-90-16,1-1,-1-1,1-2,0-1,49-3,-78-1,0 1,-1-1,1 0,0-1,0 1,-1-1,1 1,-1-1,1 0,-1 0,0-1,6-4,30-40,-15 17,9-8,-9 10,1 0,1 2,2 1,32-23,-50 41,1 0,0 1,0 0,0 1,1 0,-1 1,22-4,45-16,-64 19,1 0,0 0,0 2,0 0,0 0,23 0,-36 3,0 0,0 0,0 0,-1 0,1 0,0 0,0 1,0-1,0 1,0-1,-1 1,1 0,0 0,0 0,-1 0,1 0,-1 0,1 0,-1 0,1 1,1 1,-3-1,1-1,0 1,-1 0,0 0,1-1,-1 1,0 0,0 0,0-1,0 1,0 0,0 0,-1-1,1 1,0 0,-1-1,0 1,0 2,-3 4,-1 0,0 0,0 0,0 0,-1-1,0 0,-9 8,-7 3,0-2,0 0,-2-2,-44 21,66-34,1 0,-1-1,1 1,-1 0,0-1,0 1,1-1,-1 1,0-1,0 0,1 0,-1 0,-3 0,3-2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08T03:11:28.510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233 0,'209'1,"-203"-1,-1 1,1-1,-1 1,1 1,7 2,-13-4,1 0,0 0,-1 1,1-1,0 0,-1 0,1 1,0-1,-1 1,1-1,-1 1,1-1,-1 1,1-1,-1 1,1-1,-1 1,0-1,1 1,-1 0,0-1,0 1,1-1,-1 1,0 0,0 0,0-1,0 1,0 0,0-1,0 1,0 0,0-1,0 1,0 0,0-1,0 1,0 0,-1-1,1 1,0 0,-1-1,1 1,0 0,-1-1,1 1,-1-1,1 1,-1-1,1 1,-1-1,1 0,-2 1,-5 6,0 0,-1-1,-1 0,1 0,-1-1,0-1,-12 6,-75 24,62-23,-77 34,-15 5,97-45,17-6,12 1,0 0,0 0,0-1,-1 1,1 0,0 0,0-1,0 1,0 0,0 0,0-1,0 1,0 0,0 0,0-1,0 1,0 0,0 0,0 0,1-1,-1 1,0 0,0 0,0-1,0 1,0 0,0 0,1 0,-1 0,0-1,0 1,0 0,0 0,1 0,-1 0,0 0,0-1,0 1,1 0,-1 0,0 0,9-6,-1 0,1 0,0 1,1 0,-1 1,1 0,18-5,-5 3,1 1,33-3,-47 8,1 1,-1 0,1 1,-1 0,0 0,1 1,17 7,33 9,42-3,1-5,123-2,-95-6,-124-2,0-1,0 2,0-1,0 1,0 1,10 3,-11-3,-7-3,0 0,1 0,-1 0,0 0,0 0,0 0,1 0,-1 0,0 0,0 0,0 0,1 0,-1 0,0-1,0 1,0 0,1 0,-1 0,0 0,0 0,0 0,0-1,0 1,1 0,-1 0,0 0,0 0,0-1,0 1,0 0,0 0,0 0,0-1,0 1,0 0,1 0,-1 0,0-1,0 1,0 0,0 0,0-1,-1 1,1 0,0 0,0 0,0-1,0 1,0 0,0 0,0 0,0 0,0-1,0 1,-1 0,1 0,0 0,0 0,0-1,-6-14,6 14,-5-8,0 0,0 0,-1 0,0 1,-1 0,0 0,0 0,-1 1,0 0,0 1,0-1,-1 2,-17-10,22 14,1 1,-1-1,0 1,1-1,-1 1,0 0,1 1,-1-1,0 1,1-1,-1 1,1 0,-1 0,1 1,-1-1,1 1,0 0,-1-1,1 1,0 1,-3 2,-7 6,1 0,0 1,-11 15,3-2,1 1,2 1,-16 32,-36 91,41-84,12-26,-18 78,-1 1,25-89,-11 52,11-35,4-24,2 1,-3 42,8 207,-3-287,-1 0,-1 0,0 1,0-1,-1 1,-1 0,-8-13,-3-10,12 23,1 1,0-1,1 0,0 0,1 0,0-16,3-83,1 48,-1 28,0-61,-19-174,17 260,-5-28,-2-50,7 79,1 1,1-1,0 0,0 1,0-1,1 1,1 0,0-1,0 1,9-16,0 12,-11 13,-1 0,0 0,1 0,-1 0,0 0,1 0,-1 0,0 0,0 0,1 1,-1-1,0 0,1 0,-1 0,0 0,0 0,1 0,-1 1,0-1,0 0,0 0,1 0,-1 1,0-1,0 0,0 0,1 1,-1-1,0 0,0 1,0-1,1 3,0-1,-1 1,1-1,-1 1,0-1,1 1,-1-1,0 1,-1 0,0 4,-12 69,-2 85,0-10,2-44,-62 336,70-419,-6 46,9-44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08T03:11:35.026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267 393,'1'-5,"0"-1,0 1,1 0,0-1,0 1,0 0,0 0,1 0,0 1,0-1,0 1,7-8,-5 6,0 0,0-1,-1 0,0 1,4-11,-7 12,0-1,0 0,0 0,-1 1,1-1,-1 0,-1 0,1 0,-1 1,0-1,-1 0,-1-6,2 11,1 0,-1-1,1 1,-1 0,0-1,0 1,1 0,-1 0,0 0,0-1,0 1,0 0,-1 1,1-1,0 0,0 0,0 0,-1 1,1-1,-3 0,2 1,0 0,0 0,0 0,0 0,0 1,1-1,-1 1,0-1,0 1,0 0,0 0,0 0,1 0,-1 0,0 0,1 0,-1 1,1-1,-3 3,-3 4,0 0,1 0,0 0,1 1,-1 0,-7 18,-19 64,24-66,-11 36,-80 218,84-245,-16 56,27-75,0 1,2 0,0 0,0 0,2 0,1 19,-1-33,0 0,0 1,0-1,1 0,-1 0,1 1,0-1,-1 0,1 0,0 0,0 0,1 0,-1 0,0 0,1 0,-1 0,1-1,-1 1,1 0,0-1,2 2,-1-2,0 0,0 0,0 0,0 0,0-1,0 1,0-1,0 0,0 0,0 0,0 0,0-1,0 1,3-2,6-2,0 0,0-1,-1 0,0-1,0 0,16-12,-7 0,-1 0,-1-1,0-2,-1 1,-1-2,23-42,-33 53,-1-1,0 0,-1 0,-1-1,1 1,-2-1,0 1,1-15,-5-105,-1 67,1-158,2 217,-1 1,0 0,0 0,0 0,-1 0,-2-6,4 10,0 0,-1 1,1-1,0 1,-1-1,1 0,0 1,-1-1,1 1,-1-1,1 1,0-1,-1 1,1-1,-1 1,0 0,1-1,-1 1,1 0,-1-1,0 1,1 0,-1 0,0 0,1-1,-1 1,0 0,1 0,-1 0,0 0,1 0,-1 0,0 0,1 1,-1-1,0 0,1 0,-1 0,1 1,-1-1,0 0,1 1,-1-1,1 0,-1 1,1-1,-1 1,1-1,-1 1,1-1,0 1,-1-1,1 1,-1 0,1-1,0 1,-1 0,-3 6,0 0,0 0,1 0,-1 0,1 1,1 0,0-1,0 1,-1 14,-4 79,6-79,4 308,-3-317,1 1,1-1,0 1,1-1,0 0,1 0,1 0,6 12,-7-17,0-1,1 0,0 0,1-1,-1 0,1 0,0 0,1 0,0-1,-1 0,2-1,-1 1,0-1,10 3,1 1,1-2,-1-1,29 6,-37-10,-1 0,1 0,0-1,-1 0,1 0,-1-1,1-1,18-4,-23 3,0 1,-1-1,1 0,-1-1,1 1,-1-1,0 0,0 0,0 0,-1 0,0-1,0 1,0-1,0 0,-1 0,4-9,3-10,-2 1,7-31,-14 52,12-46,-3 0,-1 0,-3-1,-2 0,-3-54,0 102,0-1,0 0,-1 0,1 1,0-1,-1 0,1 1,-1-1,1 1,-1-1,0 0,0 1,0 0,0-1,0 1,0-1,0 1,0 0,0 0,-1 0,-1-2,2 3,-1 0,1-1,-1 1,1 0,0 0,-1 0,1 1,0-1,-1 0,1 0,-1 1,1-1,0 1,0-1,-1 1,1 0,0-1,0 1,0 0,0 0,-1 0,1 0,0 0,1 0,-1 0,0 0,-1 2,-8 10,1 1,1-1,0 1,1 1,0 0,-8 26,-18 97,29-119,1 1,0-1,2 1,0 0,2 22,0-37,-1 0,1 0,0 0,0-1,1 1,0 0,0 0,0-1,0 1,1-1,-1 0,1 0,0 0,1 0,-1 0,1 0,-1-1,1 0,0 0,0 0,1 0,-1-1,0 1,1-1,6 2,3 1,1-1,0-1,1 0,-1-1,0-1,1 0,-1-1,1-1,-1 0,0-1,0-1,0 0,0-1,0-1,0 0,-1-1,0-1,0 0,-1-1,0 0,0-1,-1 0,0-1,-1-1,0 0,-1 0,0-1,0 0,-2-1,1 0,-2 0,1-1,8-25,-8 16,-1 1,-2-1,0 0,-1 0,-1-1,-1 1,-2-1,0 1,-1-1,-2 1,0-1,-2 1,0 0,-1 0,-18-40,4 22,-1 2,-2 0,-30-36,44 63,-1 0,0 1,-1 1,-1-1,1 2,-2-1,1 2,-1 0,-1 0,1 1,-1 1,-26-9,36 15,-1-1,0 1,0 0,1 0,-1 0,0 0,0 1,1 0,-1 0,0 0,1 1,-1-1,1 1,0 0,0 1,-1-1,1 1,1 0,-1-1,0 2,1-1,-7 7,-3 5,1 1,0 0,1 1,-10 19,-4 16,3 2,1 0,3 2,3 0,2 0,-10 101,22-147,-1 4,1 0,0 1,2 16,-1-28,1 0,-1 0,1 1,0-1,0 0,0 0,0 0,0 0,1 0,-1 0,1 0,0 0,0-1,0 1,0-1,0 1,0-1,1 0,3 3,3 0,1-1,-1-1,1 0,-1 0,1 0,0-2,0 1,0-1,13 0,9-1,52-7,-79 6,0 1,-1-2,1 1,0 0,0-1,-1 0,1 0,-1-1,1 1,-1-1,0 0,0 0,0 0,5-6,-4 3,0-1,0 0,0 0,-1-1,0 1,-1-1,6-15,-3-6,0 0,-1 0,0-54,-4 51,-1 0,-1 0,-2 0,-11-47,11 67,0 0,-1 0,0 0,-1 0,-1 1,0-1,0 2,-1-1,0 1,-1 0,0 0,-1 1,0 0,-14-11,20 18,0-1,-1 1,1 0,-1 0,0 0,0 1,1-1,-1 1,0 0,0 0,-1 0,1 0,0 1,0 0,0 0,0 0,0 0,0 0,0 1,-6 1,5 1,-1-1,1 1,0 0,0 0,0 1,0 0,0 0,1 0,0 0,0 1,0-1,0 1,-3 6,-19 34,1 2,-24 67,1-4,-69 152,115-258,0 1,0 0,0 0,0 0,1-1,0 2,0-1,1 0,-1 0,1 0,0 0,1 9,1-10,-1-1,0 0,1 1,0-1,0 0,0 0,0 0,0 0,1 0,-1 0,1-1,0 1,0-1,0 0,0 0,0 0,0 0,6 2,9 4,1-2,0 1,0-2,1-1,-1 0,1-1,0-1,37-2,-10-2,-1-3,77-16,-75 9,0-2,-1-2,69-33,-87 34,-1-1,-1-1,0-2,-2 0,0-2,33-36,-30 26,-1-1,41-66,-59 83,-1-1,-1 0,0-1,-2 1,1-1,-2 0,0 0,-1-1,1-25,-3 25,0 11,-1 0,1-1,-1 1,0-1,-1 1,0 0,0-1,-1 1,1 0,-2 0,-3-11,5 17,0 0,1 0,-1 0,1 0,-1 0,0 1,0-1,0 0,1 0,-1 1,0-1,0 1,0-1,0 0,0 1,0 0,0-1,0 1,0 0,0-1,0 1,-1 0,1 0,0 0,-1 0,0 1,0-1,1 1,-1 0,1-1,-1 1,1 0,-1 0,1 0,-1 1,1-1,0 0,0 0,-1 1,0 1,-3 5,0 0,0 1,1 0,-5 14,-10 36,3 0,3 1,2 1,-6 122,17-176,0 0,0 1,0 0,0-1,1 1,0 0,3 8,-4-16,0 1,0-1,0 1,0-1,0 1,1-1,-1 0,0 1,0-1,1 1,-1-1,0 1,1-1,-1 0,0 1,1-1,-1 0,0 1,1-1,-1 0,1 1,-1-1,1 0,-1 0,1 0,-1 1,1-1,-1 0,1 0,12-9,7-27,-19 33,25-52,29-96,-46 118,-1 1,-2-2,-1 1,0-55,-6 23,-3 50,-2 16,-7 23,-9 53,-17 126,21-97,-40 312,56-397,1-11,0 0,0-1,1 1,0 0,1 0,0 0,0-1,5 17,-6-25,1 0,-1-1,0 1,1-1,-1 1,1-1,-1 1,1-1,-1 0,0 1,1-1,0 0,-1 1,1-1,-1 0,1 1,-1-1,1 0,0 0,-1 0,1 0,-1 0,1 1,0-1,-1 0,1 0,0 0,-1-1,1 1,-1 0,1 0,0 0,-1 0,1-1,-1 1,1 0,-1 0,1-1,-1 1,1 0,-1-1,1 1,-1-1,1 1,0-2,24-24,-23 23,29-40,-2-1,39-85,-45 84,-9 15,-11 22,0 0,1 0,0 0,0 1,1-1,10-11,-11 18,-5 8,-4 8,-55 103,56-112,0 0,-1-1,1 0,-1 0,-1 0,1 0,-10 6,8-7,1 1,0 0,0 0,0 1,1 0,-10 12,1 5,-21 35,-49 60,55-75,23-33,0 0,-1-1,-13 15,19-23,1 0,-1-1,0 1,0 0,0-1,0 1,0-1,0 1,0-1,0 0,0 1,0-1,0 0,0 0,0 1,0-1,0 0,0 0,0 0,0 0,0-1,0 1,0 0,0 0,0-1,0 1,0 0,0-1,0 1,0-1,0 1,0-1,0 0,0 1,1-1,-1 0,0 0,0 1,1-1,-1 0,1 0,-1 0,1 0,-2-2,-2-4,0-1,0 0,1 0,-4-11,-15-60,11 37,-1 1,-30-63,9 28,33 76,0-1,0 1,0 0,0-1,0 1,0 0,-1 0,1-1,0 1,0 0,0 0,0-1,-1 1,1 0,0 0,0-1,-1 1,1 0,0 0,0 0,-1 0,1 0,0-1,0 1,-1 0,1 0,0 0,-1 0,1 0,0 0,-1 0,1 0,0 0,0 0,-1 0,1 0,0 0,-1 0,1 0,0 0,0 1,-1-1,1 0,0 0,0 0,-1 0,1 1,0-1,0 0,-1 0,1 0,0 1,0-1,0 0,-1 0,1 1,0-1,0 0,0 0,0 1,0-1,0 0,0 1,0-1,0 0,-1 1,-6 20,-1 22,7-18,0 0,-2 0,-1-1,-7 26,11-50,0 0,0 0,0 0,0 0,0 0,0 0,0 0,0 0,-1 0,1 0,0 0,0 0,0 0,0 0,0 0,0 0,0 0,0 0,0 0,-1 0,1 0,0 0,0 0,0 0,0 0,0 0,0 0,0 0,0 0,0 0,0 0,0 0,0 1,0-1,-1 0,1 0,0 0,0 0,0 0,0 0,0 0,0 0,0 0,0 0,0 1,-2-17,0-23,2 32,1 3,-1-1,0 1,0-1,0 1,-1 0,0-1,0 1,0 0,0-1,0 1,-3-4,4 7,-1 1,1 0,0 0,0 0,0 0,-1 0,1-1,0 1,0 0,0 0,-1 0,1 0,0 0,0 0,-1 0,1 0,0 0,0 0,-1 0,1 0,0 0,0 0,0 0,-1 0,1 0,0 0,0 0,-1 0,1 1,0-1,0 0,0 0,-1 0,1 0,0 0,0 1,0-1,0 0,-1 0,1 0,0 1,0-1,0 0,0 0,0 0,0 1,0-1,0 0,-1 0,1 1,0-1,0 0,0 0,0 1,0-1,0 0,0 0,0 0,1 1,-1-1,0 0,-4 17,2 1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8:09.267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34 947 2724 0 0,'0'0'7010'0'0,"-7"1"-6666"0"0,3 0-307 0 0,2-1-10 0 0,0 1-1 0 0,1-1 1 0 0,-1 0-1 0 0,1 1 1 0 0,-1-1-1 0 0,1 1 0 0 0,-1-1 1 0 0,1 1-1 0 0,-1 0 1 0 0,1 0-1 0 0,-3 1 1 0 0,4-1-9 0 0,0-1-1 0 0,0 1 1 0 0,-1 0 0 0 0,1 0-1 0 0,0 0 1 0 0,0 0 0 0 0,0-1-1 0 0,0 1 1 0 0,0 0 0 0 0,0 0-1 0 0,0 0 1 0 0,0 0 0 0 0,0 0 0 0 0,1-1-1 0 0,-1 1 1 0 0,0 0 0 0 0,0 0-1 0 0,1 0 1 0 0,-1-1 0 0 0,0 1-1 0 0,1 0 1 0 0,-1 0 0 0 0,1-1-1 0 0,-1 1 1 0 0,1 0 0 0 0,0-1 0 0 0,-1 1-1 0 0,1-1 1 0 0,0 1 0 0 0,-1 0-1 0 0,2 0 1 0 0,5 6 109 0 0,-1 1 0 0 0,2-1-1 0 0,-1-1 1 0 0,1 1 0 0 0,0-1 0 0 0,1-1 0 0 0,-1 0 0 0 0,1 0-1 0 0,0 0 1 0 0,1-1 0 0 0,-1 0 0 0 0,1-1 0 0 0,10 2 0 0 0,-18-4-28 0 0,17-1 125 0 0,-10-6-151 0 0,3-8-88 0 0,-1 1 0 0 0,0-1 1 0 0,-1 0-1 0 0,-1-1 0 0 0,0-1 1 0 0,-1 1-1 0 0,-1-1 1 0 0,-1 0-1 0 0,0-1 0 0 0,5-21 1 0 0,-3-3-707 0 0,-1 0 0 0 0,-3 0 0 0 0,0-66 0 0 0,-17-321-4690 0 0,0 311 4246 0 0,-10 26 187 0 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8:14.481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3722 412 2340 0 0,'0'0'4173'0'0,"-11"1"-3209"0"0,-36 10 262 0 0,-66 17 105 0 0,57-14-1098 0 0,40-11-147 0 0,1 1 0 0 0,-1 0 0 0 0,-25 12 0 0 0,-107 50 378 0 0,-7 4-69 0 0,70-27-164 0 0,-294 172 700 0 0,161-76-359 0 0,55-37-300 0 0,-113 66 104 0 0,-28 19 139 0 0,267-163-464 0 0,-186 138 246 0 0,166-115-224 0 0,-66 57 271 0 0,-146 157 1 0 0,176-161-183 0 0,-48 58-58 0 0,32-27 107 0 0,-80 102 223 0 0,137-162-215 0 0,-60 107-1 0 0,78-116-62 0 0,3 2 0 0 0,2 0 1 0 0,3 2-1 0 0,-17 71 0 0 0,9 14 219 0 0,8 1-1 0 0,-11 193 0 0 0,24 313 580 0 0,13-618-894 0 0,0-4-6 0 0,2 1-1 0 0,2-1 1 0 0,13 62-1 0 0,4 11 43 0 0,8 53 200 0 0,88 280-1 0 0,-98-386-182 0 0,2-2 1 0 0,32 59-1 0 0,-34-75-43 0 0,-8-16-5 0 0,1-1-1 0 0,25 35 1 0 0,29 30 50 0 0,-29-34 20 0 0,3-2-1 0 0,65 65 0 0 0,-35-51-1 0 0,102 92 141 0 0,-104-97-146 0 0,106 69 1 0 0,-117-92-64 0 0,7 5 17 0 0,2-2 0 0 0,90 39 0 0 0,-103-56-30 0 0,227 80 137 0 0,135-3 41 0 0,-258-62-159 0 0,184 69 0 0 0,-45-12 66 0 0,108 9-16 0 0,-269-76-56 0 0,143 10-1 0 0,-112-22-54 0 0,170 10 89 0 0,722-15 81 0 0,-737-10-77 0 0,-285 0-90 0 0,0-2 0 0 0,0-2 1 0 0,69-15-1 0 0,8-3 35 0 0,40-8-7 0 0,124-16 14 0 0,778 20-91 0 0,-830 27 28 0 0,-207-1 16 0 0,-1 1 0 0 0,1 0 1 0 0,-1 1-1 0 0,0 1 0 0 0,0 1 1 0 0,0 0-1 0 0,17 8 1 0 0,-13-5-2 0 0,0-1 1 0 0,1 0 0 0 0,0-2 0 0 0,27 3 0 0 0,253-2 45 0 0,-175-7-68 0 0,1109 2 35 0 0,-1209-1 4 0 0,50-9 0 0 0,-50 5-22 0 0,50-2 0 0 0,-43 7 11 0 0,-12 1 1 0 0,0-1 0 0 0,35-5-1 0 0,-22-2-26 0 0,-15 2 8 0 0,0 2 0 0 0,40-3 0 0 0,-44 6 3 0 0,1 0 1 0 0,-1-2 0 0 0,0 0 0 0 0,0-1 0 0 0,0 0 0 0 0,20-7 0 0 0,-18 4-3 0 0,0 1 1 0 0,0 1 0 0 0,1 0 0 0 0,32-1 0 0 0,324 1 34 0 0,-245 4-24 0 0,-111 0-5 0 0,1-2 0 0 0,-1 0 1 0 0,1-2-1 0 0,-1 0 0 0 0,24-8 1 0 0,-4 2-3 0 0,1 1 1 0 0,71-5 0 0 0,32 0-23 0 0,255-58 0 0 0,-286 36 52 0 0,-32 9 12 0 0,-35 12-13 0 0,0-2 1 0 0,-1-1 0 0 0,53-33-1 0 0,74-40-117 0 0,57-34 40 0 0,-203 109 70 0 0,432-282 27 0 0,-52-31-197 0 0,-156 96 202 0 0,-112 82-75 0 0,-22 23 99 0 0,-83 93-73 0 0,-1-1 1 0 0,-2-1 0 0 0,-1-2 0 0 0,-2-1 0 0 0,-2-2 0 0 0,20-47 0 0 0,-27 50-7 0 0,-3 10 2 0 0,-2-1-1 0 0,10-39 0 0 0,-9 7-27 0 0,-2 0 0 0 0,5-102 1 0 0,-13-133 27 0 0,-4 170 23 0 0,1 103-30 0 0,-1 0 0 0 0,-1 0 0 0 0,-1 1 1 0 0,-1-1-1 0 0,-7-23 0 0 0,-11-49-16 0 0,8-3 11 0 0,-1-105 0 0 0,2 17 4 0 0,11 169 7 0 0,-61-489 19 0 0,42 390-8 0 0,-5 0-1 0 0,-52-144 0 0 0,34 152 64 0 0,-5 3 0 0 0,-88-142 0 0 0,83 166-89 0 0,-84-101-1 0 0,-79-65-9 0 0,207 237 39 0 0,-111-111-14 0 0,-161-124-1 0 0,265 231 1 0 0,-40-30-19 0 0,-2 3 0 0 0,-2 2 0 0 0,-123-58 0 0 0,75 50 15 0 0,-182-52-1 0 0,-20-7 48 0 0,5 8 8 0 0,-86-21-50 0 0,219 65 33 0 0,-123-45-85 0 0,169 54 22 0 0,-1 6 0 0 0,-212-38 1 0 0,185 59-13 0 0,-3-1 80 0 0,-659-86-76 0 0,330 53 57 0 0,203 18-71 0 0,108 16 51 0 0,-312-30 39 0 0,-60 20-19 0 0,282 26-94 0 0,240 4 75 0 0,0 1 0 0 0,0 2 0 0 0,0 0 0 0 0,1 1 0 0 0,-38 14 0 0 0,38-11-5 0 0,-83 23-23 0 0,-144 51-7 0 0,162-50-4 0 0,45-16 27 0 0,1 1 0 0 0,-51 27-1 0 0,20 2 12 0 0,-48 26-42 0 0,46-35 84 0 0,-218 98-6 0 0,90-50-2 0 0,116-48-47 0 0,-34 13-6 0 0,-35 11 80 0 0,134-52-113 0 0,12-4 33 0 0,0 0 1 0 0,0 1 0 0 0,-15 9 0 0 0,21-10-25 0 0,1 0 1 0 0,-1 1-1 0 0,1 0 1 0 0,0 0-1 0 0,0 0 1 0 0,1 0-1 0 0,-5 9 1 0 0,-27 54-1491 0 0,35-66 1403 0 0,-4 7-443 0 0,-8 16-716 0 0,-17 28 1 0 0,26-48 915 0 0,0 0 0 0 0,0-1 0 0 0,-1 1 0 0 0,0-1 0 0 0,0 0 0 0 0,0 0 0 0 0,0-1 0 0 0,-1 1 1 0 0,1-1-1 0 0,-10 5 0 0 0,12-8 87 0 0,0 1-1 0 0,1-1 1 0 0,-1 0 0 0 0,0 0 0 0 0,0 0 0 0 0,0 0 0 0 0,0-1-1 0 0,0 1 1 0 0,0-1 0 0 0,0 0 0 0 0,0 0 0 0 0,0 0-1 0 0,0 0 1 0 0,0 0 0 0 0,0-1 0 0 0,0 1 0 0 0,0-1 0 0 0,0 0-1 0 0,0 0 1 0 0,0 0 0 0 0,0 0 0 0 0,-4-3 0 0 0,-92-66-2206 0 0,-7-5-893 0 0,73 63 2427 0 0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8:03.422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1983 1929 848 0 0,'0'0'4157'0'0,"0"8"-3494"0"0,1 0-457 0 0,-3 28 811 0 0,-5-4-451 0 0,6-31-533 0 0,1 0 0 0 0,-1-1 0 0 0,1 1 0 0 0,-1-1 1 0 0,1 1-1 0 0,-1-1 0 0 0,0 1 0 0 0,1-1 0 0 0,-1 1 1 0 0,0-1-1 0 0,1 1 0 0 0,-1-1 0 0 0,0 0 0 0 0,0 1 1 0 0,1-1-1 0 0,-1 0 0 0 0,0 0 0 0 0,0 0 0 0 0,1 0 0 0 0,-1 1 1 0 0,0-1-1 0 0,0 0 0 0 0,0 0 0 0 0,1 0 0 0 0,-1-1 1 0 0,0 1-1 0 0,-1 0 0 0 0,-27-6 774 0 0,18 4-410 0 0,-37-2 985 0 0,-73 3-1 0 0,61 1-1199 0 0,38 1-106 0 0,1 0-1 0 0,-36 8 1 0 0,35-5 28 0 0,1-1 0 0 0,-37 1 1 0 0,-245-4 555 0 0,287-1-642 0 0,0 2 0 0 0,-1 0 0 0 0,1 2 0 0 0,0-1 0 0 0,-28 10 0 0 0,18-5 38 0 0,-45 7 1 0 0,5-7 105 0 0,-101-4 0 0 0,108-3-46 0 0,39-1-90 0 0,0-1-1 0 0,0-1 1 0 0,0-1-1 0 0,0-1 1 0 0,1 0-1 0 0,0-2 1 0 0,0 0-1 0 0,-33-18 1 0 0,44 22-8 0 0,-20-12 31 0 0,1 0 0 0 0,0-2 0 0 0,0-1 0 0 0,2-2 0 0 0,1 0 0 0 0,0-1 0 0 0,1-1 0 0 0,-38-51 0 0 0,-36-68 264 0 0,86 119-281 0 0,0 1 0 0 0,1-2-1 0 0,1 1 1 0 0,1-1 0 0 0,-6-28 0 0 0,5 0-9 0 0,2-1-1 0 0,2 0 1 0 0,3-57 0 0 0,3 94-18 0 0,0 1 1 0 0,1-1-1 0 0,0 1 0 0 0,1 0 0 0 0,1-1 1 0 0,7-17-1 0 0,-1 1 12 0 0,5-17-24 0 0,1 0 1 0 0,3 1-1 0 0,2 1 0 0 0,1 1 1 0 0,3 1-1 0 0,2 1 0 0 0,1 1 0 0 0,2 1 1 0 0,2 2-1 0 0,2 1 0 0 0,1 2 0 0 0,74-58 1 0 0,176-121-42 0 0,-227 177 18 0 0,66-32 0 0 0,-71 45-19 0 0,65-21 0 0 0,-37 15-11 0 0,-57 23 52 0 0,-1 0-1 0 0,2 2 1 0 0,-1 0-1 0 0,35-3 0 0 0,102 4-57 0 0,-153 5 65 0 0,-1 0 0 0 0,0 1 0 0 0,0 1 0 0 0,0-1 0 0 0,0 1 0 0 0,0 0 0 0 0,0 1 0 0 0,0 0-1 0 0,-1 0 1 0 0,1 0 0 0 0,-1 1 0 0 0,10 7 0 0 0,-1-2-3 0 0,1 0 9 0 0,-1 1 0 0 0,0 1 0 0 0,-1-1 0 0 0,0 2 0 0 0,-1 0 0 0 0,0 1 0 0 0,-1 0 0 0 0,0 1 0 0 0,-1 1 0 0 0,-1-1-1 0 0,16 32 1 0 0,-14-24-3 0 0,-2-6 13 0 0,-2 1 0 0 0,0 0 0 0 0,-1 0 0 0 0,0 1 0 0 0,5 24 0 0 0,37 187 66 0 0,-46-204-98 0 0,0 1 1 0 0,-2 0-1 0 0,-3 39 0 0 0,0-5 41 0 0,2 360-56 0 0,0-407 35 0 0,0 0 0 0 0,-1-1 0 0 0,0 1 0 0 0,-1 0 1 0 0,0-1-1 0 0,-1 0 0 0 0,-7 20 0 0 0,-6 16-2 0 0,10-30 6 0 0,-1 0 0 0 0,0-1 0 0 0,-1 0 0 0 0,-1-1 0 0 0,-1 0 0 0 0,-19 24 0 0 0,-81 80 12 0 0,29-35-65 0 0,70-72 20 0 0,-7 8-363 0 0,-25 23-1 0 0,43-44 352 0 0,0 0 0 0 0,0 0 0 0 0,0 0 0 0 0,1 0 0 0 0,-1 0 0 0 0,0 0 0 0 0,0 0-1 0 0,0 0 1 0 0,1 0 0 0 0,-1 0 0 0 0,0 1 0 0 0,0-1 0 0 0,0 0 0 0 0,2 3-609 0 0,-2-3 609 0 0,0 0 0 0 0,0 0 0 0 0,0 1 0 0 0,0-1 0 0 0,0 0-1 0 0,0 0 1 0 0,0 1 0 0 0,0-1 0 0 0,0 0 0 0 0,0 0 0 0 0,0 0 0 0 0,0 1 0 0 0,0-1 0 0 0,0 0 0 0 0,0 0 0 0 0,0 0 0 0 0,0 0 0 0 0,0 1 0 0 0,-4 1-610 0 0,22-6-1915 0 0,184-133-4069 0 0,-139 104 5540 0 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8:04.339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 0 1336 0 0,'5'1'673'0'0,"-2"0"-256"0"0,1 0 1 0 0,-1 0-1 0 0,1 0 1 0 0,-1 0-1 0 0,0 0 1 0 0,1 1-1 0 0,-1 0 1 0 0,0-1-1 0 0,0 1 1 0 0,0 0-1 0 0,0 1 0 0 0,-1-1 1 0 0,4 3-1 0 0,-3-2-200 0 0,1-1-1 0 0,-1 1 1 0 0,1-1-1 0 0,0 0 1 0 0,0 0-1 0 0,0-1 1 0 0,0 1-1 0 0,5 1 1 0 0,11 4 224 0 0,-2 1-185 0 0,0-2 1 0 0,1 0-1 0 0,30 4 0 0 0,33 11 140 0 0,151 34 287 0 0,-161-41-497 0 0,376 96 516 0 0,-357-89-534 0 0,-39-11-20 0 0,-2-1 27 0 0,0-2 1 0 0,1-3 0 0 0,0-2 0 0 0,57-4 0 0 0,-15 0-4 0 0,-68 3-115 0 0,-13 0-46 0 0,1-1 1 0 0,0-1 0 0 0,-1 0-1 0 0,1 0 1 0 0,12-4 0 0 0,20-8 3 0 0,-17 5 15 0 0,-1 1 0 0 0,40-5 1 0 0,344-21 358 0 0,-142 13-287 0 0,163-19 55 0 0,-186 34-80 0 0,-159 5-78 0 0,-79 1 4 0 0,0-1 0 0 0,0 1 1 0 0,-1 0-1 0 0,1 0 0 0 0,0 1 0 0 0,-1 0 1 0 0,1 1-1 0 0,13 6 0 0 0,7 2 34 0 0,16 1 27 0 0,57 9-1 0 0,14 5 46 0 0,-74-16-90 0 0,0-1 0 0 0,1-3 0 0 0,49 3 1 0 0,131-7 96 0 0,-133-2-204 0 0,-85 0 87 0 0,-1-1-1 0 0,0 1 1 0 0,1-1-1 0 0,-1 1 1 0 0,0-1 0 0 0,0 0-1 0 0,1 0 1 0 0,-1 0-1 0 0,0-1 1 0 0,0 1 0 0 0,0-1-1 0 0,-1 1 1 0 0,1-1-1 0 0,0 0 1 0 0,3-4 0 0 0,-3 4-4 0 0,-1 0 0 0 0,1 0 0 0 0,0 0 0 0 0,0 0 0 0 0,1 0 0 0 0,-1 0 0 0 0,0 1 0 0 0,0-1 0 0 0,1 1 0 0 0,-1 0 0 0 0,1 0 0 0 0,5 0 0 0 0,7 0 7 0 0,-10 1 42 0 0,0-1 1 0 0,-1 1-1 0 0,1-1 0 0 0,0 0 1 0 0,8-3 220 0 0,10 4-378 0 0,19-9 167 0 0,-43 9-51 0 0,0 0-1 0 0,0 0 0 0 0,0 0 1 0 0,0 0-1 0 0,0 0 0 0 0,0-1 1 0 0,0 1-1 0 0,1 0 0 0 0,-1 0 1 0 0,0 0-1 0 0,0 0 0 0 0,0 0 1 0 0,0 0-1 0 0,0 0 0 0 0,1 0 0 0 0,-1 0 1 0 0,0 0-1 0 0,0 0 0 0 0,0 0 1 0 0,0 0-1 0 0,0 0 0 0 0,1 0 1 0 0,-1 0-1 0 0,0 0 0 0 0,0 0 1 0 0,0 0-1 0 0,0 0 0 0 0,0 0 1 0 0,1 0-1 0 0,-1 0 0 0 0,0 0 0 0 0,0 0 1 0 0,0 0-1 0 0,0 0 0 0 0,0 0 1 0 0,0 0-1 0 0,1 0 0 0 0,-1 1 1 0 0,0-1-1 0 0,0 0 0 0 0,0 0 1 0 0,0 0-1 0 0,0 0 0 0 0,0 0 1 0 0,0 0-1 0 0,0 1 0 0 0,1-1 0 0 0,-1 0 1 0 0,0 0-1 0 0,0 0 0 0 0,0 0 1 0 0,0 0-1 0 0,0 1 0 0 0,0-1 1 0 0,0 0-1 0 0,0 0 0 0 0,0 0 1 0 0,0 0-1 0 0,0 0 0 0 0,0 1 0 0 0,0-1 1 0 0,0 0-1 0 0,3-4 62 0 0,-3 3-132 0 0,17-86-9309 0 0,-13 67 8106 0 0,-1 1 0 0 0,0-27 1 0 0,-3 5 180 0 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8:04.963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96 1 2740 0 0,'-15'23'6188'0'0,"14"-19"-5844"0"0,-1 33 837 0 0,2-21-609 0 0,0 116 639 0 0,1-53-838 0 0,1-18 26 0 0,-10 98 1 0 0,-21 77 33 0 0,5 50-72 0 0,23-240-374 0 0,1-13-183 0 0,-1-1-1 0 0,-1 0 1 0 0,-13 56-1 0 0,14-84-117 0 0,1 14-565 0 0,1 2-438 0 0,8-61-3414 0 0,-8 34 4539 0 0,23-131-2514 0 0,-13 56 1498 0 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8:05.367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 30 2076 0 0,'0'-2'212'0'0,"0"1"1"0"0,1-1-1 0 0,-1 1 0 0 0,0-1 0 0 0,1 1 0 0 0,-1-1 0 0 0,1 1 1 0 0,0 0-1 0 0,-1-1 0 0 0,1 1 0 0 0,0 0 0 0 0,0-1 0 0 0,0 1 1 0 0,0 0-1 0 0,0 0 0 0 0,0 0 0 0 0,0 0 0 0 0,0 0 1 0 0,1 0-1 0 0,0-1 0 0 0,0 2-104 0 0,-1-1 0 0 0,0 1 0 0 0,1 0 0 0 0,-1 0 0 0 0,0 0 0 0 0,0 0 0 0 0,1 0 0 0 0,-1 0 0 0 0,0 0 0 0 0,0 0 0 0 0,1 1 0 0 0,-1-1 0 0 0,0 0 0 0 0,0 1 0 0 0,1-1 0 0 0,-1 1 0 0 0,0 0 0 0 0,0-1 0 0 0,0 1 0 0 0,0 0 0 0 0,0-1 0 0 0,0 1 0 0 0,2 2 0 0 0,6 6 121 0 0,0 0 1 0 0,0 1 0 0 0,-1 0-1 0 0,13 20 1 0 0,3 4 28 0 0,10 18 40 0 0,-15-14-131 0 0,4 13 25 0 0,-11-21-82 0 0,6 17 52 0 0,-10-19-23 0 0,0 0 1 0 0,-1 0 0 0 0,4 51-1 0 0,-10-35 18 0 0,-1 143 171 0 0,0-173-308 0 0,-2-1 0 0 0,0 1 0 0 0,-1 0 0 0 0,0-1 0 0 0,-1 1 0 0 0,0-1 0 0 0,-1 0-1 0 0,-11 20 1 0 0,2-3 62 0 0,12-25-70 0 0,-1 0 0 0 0,0 0 0 0 0,0-1 0 0 0,0 1 0 0 0,0 0 1 0 0,-1-1-1 0 0,0 0 0 0 0,0 0 0 0 0,0 0 0 0 0,0-1 0 0 0,-1 1 1 0 0,0-1-1 0 0,1 0 0 0 0,-1 0 0 0 0,0 0 0 0 0,0-1 0 0 0,-1 0 1 0 0,1 0-1 0 0,-11 2 0 0 0,14-3 66 0 0,1-1-75 0 0,-1 0 1 0 0,1-1-1 0 0,0 1 0 0 0,-1 0 1 0 0,1 0-1 0 0,0-1 0 0 0,0 1 1 0 0,-1-1-1 0 0,1 1 0 0 0,0-1 1 0 0,0 0-1 0 0,0 1 0 0 0,0-1 1 0 0,-2-1-1 0 0,0-1-4 0 0,0-1-1 0 0,0 0 1 0 0,1 0 0 0 0,-1 0 0 0 0,1 0 0 0 0,0 0 0 0 0,0 0-1 0 0,0-1 1 0 0,0 1 0 0 0,1-1 0 0 0,-2-8 0 0 0,1 0-5 0 0,1 0 1 0 0,0 0-1 0 0,1-22 1 0 0,-1-3 19 0 0,1 32-30 0 0,0-1 0 0 0,0 0 1 0 0,0 0-1 0 0,1 0 0 0 0,0 0 0 0 0,3-13 0 0 0,29-94-402 0 0,-31 108 191 0 0,0-1 0 0 0,1 1 0 0 0,0-1-1 0 0,0 1 1 0 0,1 0 0 0 0,-1 0 0 0 0,1 0 0 0 0,0 0 0 0 0,1 1-1 0 0,0 0 1 0 0,0 0 0 0 0,7-6 0 0 0,21-24-2940 0 0,46-74-504 0 0,-54 82 2523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22:03.683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547 1322 1600 0 0,'0'0'3386'0'0,"-7"0"-2962"0"0,-19 0-11 0 0,25 0-402 0 0,0 0 0 0 0,0 0 0 0 0,1 0 0 0 0,-1 0 0 0 0,0 1 0 0 0,1-1 1 0 0,-1 0-1 0 0,0 0 0 0 0,1 1 0 0 0,-1-1 0 0 0,1 0 0 0 0,-1 1 1 0 0,0-1-1 0 0,1 0 0 0 0,-1 1 0 0 0,1-1 0 0 0,-1 1 0 0 0,1-1 1 0 0,-1 1-1 0 0,1-1 0 0 0,-1 1 0 0 0,1-1 0 0 0,0 1 0 0 0,-1 0 0 0 0,1-1 1 0 0,0 1-1 0 0,0 0 0 0 0,-1-1 0 0 0,1 2 0 0 0,-37 46 317 0 0,36-47-310 0 0,1-1 0 0 0,-1 1 0 0 0,1-1 0 0 0,-1 1 0 0 0,1-1 0 0 0,-1 1 0 0 0,1-1 0 0 0,-1 0 0 0 0,0 1 0 0 0,1-1 0 0 0,-1 0 0 0 0,1 0 0 0 0,-1 1 0 0 0,0-1 0 0 0,1 0 0 0 0,-1 0 1 0 0,0 0-1 0 0,1 0 0 0 0,-1 0 0 0 0,0 0 0 0 0,1 0 0 0 0,-1 0 0 0 0,0 0 0 0 0,1 0 0 0 0,-1 0 0 0 0,0 0 0 0 0,1-1 0 0 0,-1 1 0 0 0,0 0 0 0 0,1 0 0 0 0,-1-1 0 0 0,0 1 0 0 0,0-1 0 0 0,-17-16 455 0 0,11 10-277 0 0,-16-3 44 0 0,0 1-1 0 0,-1 1 1 0 0,1 1-1 0 0,-36-6 1 0 0,-30-9 84 0 0,57 12-187 0 0,20 8-62 0 0,0-1 1 0 0,0-1 0 0 0,1 0 0 0 0,0 0-1 0 0,-1-2 1 0 0,2 1 0 0 0,-1-1-1 0 0,-18-14 1 0 0,27 18-59 0 0,0 0 1 0 0,0-1-1 0 0,0 0 0 0 0,1 1 0 0 0,-1-1 1 0 0,0 0-1 0 0,1 0 0 0 0,0 0 1 0 0,0 0-1 0 0,0 0 0 0 0,0 0 0 0 0,0 0 1 0 0,1 0-1 0 0,-1-6 0 0 0,1 7 36 0 0,0-3-15 0 0,0 1-32 0 0,1-1 0 0 0,0 0 0 0 0,0 1 0 0 0,0-1 0 0 0,0 1 0 0 0,1-1 0 0 0,0 1 0 0 0,0 0 0 0 0,0-1 0 0 0,1 1 0 0 0,-1 0 0 0 0,1 0 0 0 0,0 1 0 0 0,0-1 0 0 0,6-5 0 0 0,3-5 9 0 0,-3 3 13 0 0,23-32-9 0 0,2 2 0 0 0,2 1 0 0 0,71-61 0 0 0,10 18 22 0 0,189-100 0 0 0,-238 145-50 0 0,-19 9 29 0 0,75-31 1 0 0,180-45-77 0 0,-281 97 58 0 0,26-5-4 0 0,62-10-1 0 0,10-2 0 0 0,29-16-27 0 0,70-17 72 0 0,-76 23-83 0 0,123-27 35 0 0,-191 48 50 0 0,120-6 0 0 0,75 3 45 0 0,-106 5-58 0 0,-42 3-15 0 0,130-4 13 0 0,80 11 42 0 0,-300 3-76 0 0,0 1-1 0 0,0 2 1 0 0,61 14 0 0 0,-66-11 6 0 0,94 23 75 0 0,40 6-54 0 0,-118-27-35 0 0,0 1 1 0 0,-1 3-1 0 0,-1 2 1 0 0,63 29-1 0 0,41 44 124 0 0,-130-78-110 0 0,102 76 79 0 0,-106-77-64 0 0,-1 1 0 0 0,0 0 0 0 0,17 19 0 0 0,-13-13 4 0 0,-3-2 15 0 0,0 1 1 0 0,-2 0 0 0 0,0 1 0 0 0,0 0-1 0 0,12 33 1 0 0,-7-18-2 0 0,-10-19-35 0 0,0 0-1 0 0,0 0 1 0 0,-1 1 0 0 0,-1 0 0 0 0,0 0 0 0 0,2 24 0 0 0,-5-34 51 0 0,0 2-29 0 0,1 39 27 0 0,1-24-24 0 0,-2 0 0 0 0,0 1-1 0 0,-1-1 1 0 0,-1 0 0 0 0,-5 24 0 0 0,-44 121 45 0 0,7-23-31 0 0,-6 26-21 0 0,45-152-4 0 0,-1 0 0 0 0,0 0 1 0 0,-2 0-1 0 0,-11 20 0 0 0,-5 8-13 0 0,15-25-224 0 0,-22 41 542 0 0,29-57-610 0 0,-1 0 0 0 0,1 0-1 0 0,-1 0 1 0 0,1 0 0 0 0,-1 0 0 0 0,0 0-1 0 0,0-1 1 0 0,0 0 0 0 0,-1 1 0 0 0,1-1-1 0 0,0 0 1 0 0,-1-1 0 0 0,-6 4 0 0 0,-20-36-4524 0 0,18 12 3873 0 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8:05.723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1 158 1832 0 0,'0'-45'3681'0'0,"0"37"-2926"0"0,0 7-725 0 0,0 0 1 0 0,0-1-1 0 0,0 1 1 0 0,0 0-1 0 0,0 0 1 0 0,0-1-1 0 0,0 1 0 0 0,0 0 1 0 0,0 0-1 0 0,1-1 1 0 0,-1 1-1 0 0,0 0 1 0 0,1 0-1 0 0,-1-1 1 0 0,1 1-1 0 0,0 0 0 0 0,-1 0 1 0 0,1 0-1 0 0,0 0 1 0 0,0 0-1 0 0,-1 0 1 0 0,1 0-1 0 0,0 0 0 0 0,0 0 1 0 0,0 1-1 0 0,0-1 1 0 0,0 0-1 0 0,0 0 1 0 0,1 1-1 0 0,-1-1 1 0 0,2 0-1 0 0,16-12 261 0 0,7-13 10 0 0,-4 0 382 0 0,-22 25-643 0 0,0 1 0 0 0,0-1 0 0 0,1 1-1 0 0,-1 0 1 0 0,0-1 0 0 0,1 1 0 0 0,-1 0 0 0 0,1-1-1 0 0,-1 1 1 0 0,0 0 0 0 0,1 0 0 0 0,-1-1-1 0 0,1 1 1 0 0,-1 0 0 0 0,1 0 0 0 0,-1 0-1 0 0,1 0 1 0 0,-1 0 0 0 0,0 0 0 0 0,1-1-1 0 0,-1 1 1 0 0,1 0 0 0 0,-1 0 0 0 0,1 0 0 0 0,-1 1-1 0 0,1-1 1 0 0,-1 0 0 0 0,1 0 0 0 0,-1 0-1 0 0,1 0 1 0 0,11 14 668 0 0,5 27 5 0 0,-14-34-493 0 0,2 7 15 0 0,0 1-1 0 0,4 24 0 0 0,17 46 334 0 0,-23-69-523 0 0,-2-3-12 0 0,2 0 0 0 0,-1-1 0 0 0,2 1 0 0 0,8 22 0 0 0,-10-32-35 0 0,-1 0 0 0 0,1 0 0 0 0,0 0-1 0 0,0-1 1 0 0,0 1 0 0 0,0 0 0 0 0,0-1 0 0 0,1 0-1 0 0,-1 1 1 0 0,1-1 0 0 0,-1 0 0 0 0,1 0 0 0 0,0 0 0 0 0,0-1-1 0 0,0 1 1 0 0,0-1 0 0 0,0 1 0 0 0,0-1 0 0 0,1 0 0 0 0,-1 0-1 0 0,0-1 1 0 0,1 1 0 0 0,5 0 0 0 0,197 2-682 0 0,-133-4-724 0 0,-69 1 1023 0 0,0 6-70 0 0,-1-3 394 0 0,-2-1-17 0 0,0-1-1 0 0,0 0 1 0 0,1 1-1 0 0,-1 0 1 0 0,0-1-1 0 0,0 1 1 0 0,0 0-1 0 0,-1-1 1 0 0,1 1-1 0 0,0 0 1 0 0,0 3-1 0 0,-1-3-87 0 0,0 0-1 0 0,-1 1 1 0 0,1-1-1 0 0,0 0 1 0 0,-1 1 0 0 0,0-1-1 0 0,1 0 1 0 0,-1 1-1 0 0,0-1 1 0 0,0 0-1 0 0,0 0 1 0 0,-1 0-1 0 0,1 0 1 0 0,-3 4 0 0 0,-17 22-1706 0 0,-49 52 1 0 0,37-48 709 0 0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8:06.112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76 28 1448 0 0,'-29'18'3512'0'0,"25"-16"-2907"0"0,-1 0-1 0 0,1 1 0 0 0,0-1 0 0 0,0 1 0 0 0,0 0 1 0 0,1 0-1 0 0,-5 5 0 0 0,6-5-522 0 0,1-1 0 0 0,0 0 0 0 0,0 0 0 0 0,0 1-1 0 0,0-1 1 0 0,0 1 0 0 0,0-1 0 0 0,1 1 0 0 0,-1-1 0 0 0,1 1 0 0 0,0-1 0 0 0,0 1-1 0 0,0-1 1 0 0,0 1 0 0 0,0-1 0 0 0,0 1 0 0 0,1-1 0 0 0,0 4 0 0 0,13 116 1070 0 0,-2-16-951 0 0,14 52 280 0 0,-26-154-467 0 0,1-1 0 0 0,0 0 0 0 0,0 0-1 0 0,0 1 1 0 0,0-1 0 0 0,1 0 0 0 0,-1 0 0 0 0,3 3 0 0 0,-3-6-10 0 0,-1 1 0 0 0,1-1 0 0 0,0 1 0 0 0,0-1 0 0 0,0 1 0 0 0,0-1 0 0 0,0 1 1 0 0,0-1-1 0 0,0 0 0 0 0,0 1 0 0 0,0-1 0 0 0,0 0 0 0 0,0 0 0 0 0,0 0 0 0 0,0 0 0 0 0,0 0 0 0 0,0 0 0 0 0,0 0 0 0 0,0 0 0 0 0,0 0 1 0 0,0-1-1 0 0,0 1 0 0 0,0 0 0 0 0,0-1 0 0 0,0 1 0 0 0,0 0 0 0 0,0-1 0 0 0,1 0 0 0 0,6-4-3 0 0,0 1-1 0 0,1-1 0 0 0,-2 0 1 0 0,1-1-1 0 0,9-8 0 0 0,25-18-5 0 0,-7 7-56 0 0,34-31 1 0 0,-38 30 22 0 0,-25 21 68 0 0,0 1 0 0 0,0-1 0 0 0,-1-1 0 0 0,0 1-1 0 0,0-1 1 0 0,0 0 0 0 0,-1 0 0 0 0,0 0 0 0 0,0-1 0 0 0,0 0 0 0 0,-1 0-1 0 0,0 1 1 0 0,0-2 0 0 0,-1 1 0 0 0,0 0 0 0 0,0 0 0 0 0,0-11 0 0 0,-2 16 34 0 0,0-1-17 0 0,-5-21-8 0 0,-2 10-25 0 0,0 1 0 0 0,-1 0-1 0 0,-1 0 1 0 0,0 0-1 0 0,-15-15 1 0 0,17 20-10 0 0,-1 0 1 0 0,0 0-1 0 0,0 1 0 0 0,-1 0 1 0 0,1 1-1 0 0,-2 0 0 0 0,1 0 0 0 0,-1 1 1 0 0,-14-6-1 0 0,-26-10-273 0 0,40 17-41 0 0,0-1 0 0 0,0 1 1 0 0,-1 1-1 0 0,-13-4 0 0 0,20 7-300 0 0,-71 0-7494 0 0,57 0 6970 0 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8:06.931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1754 1667 2284 0 0,'-2'6'233'0'0,"0"0"-1"0"0,-1-1 1 0 0,0 0 0 0 0,0 0-1 0 0,0 0 1 0 0,-1 0 0 0 0,0 0-1 0 0,0-1 1 0 0,0 0-1 0 0,0 1 1 0 0,-1-1 0 0 0,1-1-1 0 0,-8 5 1 0 0,-7 8 329 0 0,-1 1-102 0 0,-2-1 0 0 0,1-1-1 0 0,-2-1 1 0 0,0-1 0 0 0,-45 18-1 0 0,-131 34 1690 0 0,75-28-1184 0 0,100-30-687 0 0,-34 6 0 0 0,11-3-77 0 0,14-4 86 0 0,0-2 0 0 0,-1-1 0 0 0,-53-2 0 0 0,62-1-213 0 0,18 1-51 0 0,-1-2 0 0 0,0 1 1 0 0,1-1-1 0 0,-1 0 0 0 0,1-1 1 0 0,0 1-1 0 0,-1-1 0 0 0,1-1 0 0 0,0 0 1 0 0,0 0-1 0 0,0 0 0 0 0,-10-7 0 0 0,4 2 35 0 0,-1 1-1 0 0,-30-12 0 0 0,20 11 14 0 0,1-1-1 0 0,0-2 1 0 0,0 0 0 0 0,1-1-1 0 0,-26-20 1 0 0,-33-22 109 0 0,47 33-79 0 0,2-1 0 0 0,0-2 0 0 0,-46-43 0 0 0,53 38-42 0 0,0 0 1 0 0,2-1-1 0 0,1-1 1 0 0,1-1-1 0 0,2-1 0 0 0,2-1 1 0 0,1 0-1 0 0,1-2 1 0 0,2 1-1 0 0,1-2 0 0 0,2 0 1 0 0,-5-44-1 0 0,10 30-18 0 0,2-74 0 0 0,3 75-39 0 0,0 41 10 0 0,1 0 0 0 0,0 0 1 0 0,0 0-1 0 0,1 1 0 0 0,0-1 0 0 0,0 0 0 0 0,6-13 0 0 0,-3 10 9 0 0,-1 0-1 0 0,-1 0 0 0 0,4-18 0 0 0,-3 10-14 0 0,1 0 0 0 0,1 1-1 0 0,1 0 1 0 0,1 0 0 0 0,13-24 0 0 0,-18 36-1 0 0,7-11-42 0 0,22-31 1 0 0,-12 20 25 0 0,-3 8 3 0 0,1 1 0 0 0,0 0 0 0 0,2 2 0 0 0,0 0 0 0 0,37-23 0 0 0,-26 17 26 0 0,7-2-112 0 0,72-37 1 0 0,-25 17 116 0 0,67-24-100 0 0,-63 31 109 0 0,3-2-30 0 0,3 5 0 0 0,142-36 0 0 0,-224 69-56 0 0,-2-1 64 0 0,-1 1 0 0 0,1 1 1 0 0,-1 0-1 0 0,1 0 0 0 0,0 1 0 0 0,-1 0 0 0 0,1 1 1 0 0,0 0-1 0 0,0 1 0 0 0,0 0 0 0 0,-1 1 0 0 0,19 5 0 0 0,85 50 1 0 0,-76-40-27 0 0,0 1 0 0 0,-2 1-1 0 0,0 2 1 0 0,-1 2 0 0 0,33 28 0 0 0,-46-34 8 0 0,38 23 0 0 0,-36-25-8 0 0,43 35 0 0 0,-46-32 11 0 0,12 10 29 0 0,-2 1 0 0 0,-1 1 1 0 0,44 59-1 0 0,-50-58-51 0 0,-17-23 1 0 0,0 1 1 0 0,-1 0 0 0 0,0 0-1 0 0,6 14 1 0 0,-4-8 22 0 0,-2 0 0 0 0,0 1 1 0 0,0 0-1 0 0,-2 0 0 0 0,0 0 1 0 0,-1 0-1 0 0,0 1 0 0 0,-2 0 0 0 0,0-1 1 0 0,0 1-1 0 0,-2 0 0 0 0,0-1 1 0 0,-5 23-1 0 0,-6 6-12 0 0,-2-1 0 0 0,-2-1 0 0 0,-2-1 0 0 0,-2 0 0 0 0,-36 57 0 0 0,-149 196-105 0 0,42-92-1642 0 0,160-199 1469 0 0,0-1 0 0 0,-1 1 0 0 0,1 0 0 0 0,-1-1 0 0 0,0 1 0 0 0,0-1 0 0 0,0 0 0 0 0,-1-1 0 0 0,1 1 0 0 0,-1-1 0 0 0,1 0 0 0 0,-1 0 0 0 0,0 0 0 0 0,0 0 1 0 0,-9 1-1 0 0,-10-22-4501 0 0,20 16 4654 0 0,1 0 1 0 0,0 0-1 0 0,0-1 1 0 0,0 1 0 0 0,0-1-1 0 0,0 0 1 0 0,1 0-1 0 0,0 0 1 0 0,0 0 0 0 0,0 0-1 0 0,-2-8 1 0 0,-11-26-912 0 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8:19.727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 1780 1228 0 0,'0'0'10219'0'0,"8"-4"-10064"0"0,25-14-29 0 0,-28 16-61 0 0,0 1 0 0 0,0-1 0 0 0,0 1 0 0 0,1 0 0 0 0,-1 0 0 0 0,1 0-1 0 0,9 1 1 0 0,13-3 230 0 0,-16 1-220 0 0,1 1 0 0 0,-1 0 0 0 0,1 1 0 0 0,14 2-1 0 0,6 0 61 0 0,307-2 515 0 0,-312 0-613 0 0,-1-1 0 0 0,1-1 0 0 0,-1-2 0 0 0,33-7 0 0 0,28-7 20 0 0,446-34 463 0 0,-182 50-310 0 0,-183 4 72 0 0,544-2-126 0 0,-706 0-148 0 0,1 0 0 0 0,-1 0 0 0 0,1 1-1 0 0,-1 1 1 0 0,1-1 0 0 0,-1 1 0 0 0,0 0 0 0 0,11 5 0 0 0,10 3 4 0 0,14-2 108 0 0,0-2-1 0 0,0-2 1 0 0,0-1-1 0 0,64-5 1 0 0,-24 0-11 0 0,153 2 141 0 0,-210 0-250 0 0,0-1-1 0 0,-1-1 0 0 0,1-2 1 0 0,25-6-1 0 0,40-7 96 0 0,25 3-24 0 0,181 0 1 0 0,356 14 192 0 0,-625 0-237 0 0,0-2 0 0 0,1 0 0 0 0,42-10-1 0 0,46-6 20 0 0,110-23-73 0 0,-60 9 71 0 0,-133 29-12 0 0,-1 1 0 0 0,46 4 0 0 0,-15-1-26 0 0,-57-1-4 0 0,1 0 0 0 0,-1-1 0 0 0,1 1 0 0 0,-1-2 0 0 0,0 1 0 0 0,0-1 0 0 0,1 0 0 0 0,8-4 0 0 0,-8 3-8 0 0,1 0 1 0 0,-1 0-1 0 0,1 1 1 0 0,0 0-1 0 0,14-1 1 0 0,127-1 2 0 0,-109 4 29 0 0,-25-1-24 0 0,0-1 0 0 0,-1-1 0 0 0,1 0 0 0 0,-1 0 0 0 0,0-2 0 0 0,0 0 0 0 0,17-8 0 0 0,-15 6-7 0 0,-1 0 0 0 0,1 2 0 0 0,0 0 0 0 0,0 1 0 0 0,0 0-1 0 0,24-1 1 0 0,-19 2 1 0 0,0 0 0 0 0,-1-1-1 0 0,1-1 1 0 0,34-13-1 0 0,22-6-141 0 0,-23 11 124 0 0,170-34 100 0 0,-185 43-112 0 0,42 1 0 0 0,-71-2 42 0 0,-3-1-5 0 0,-1 1-1 0 0,2 0 1 0 0,-1 1-1 0 0,0 0 1 0 0,1 0-1 0 0,0 0 1 0 0,9-2-1 0 0,-2 1-20 0 0,0-1 0 0 0,0 0 0 0 0,-1-1 0 0 0,16-9 0 0 0,-28 14 24 0 0,0 0-1 0 0,0 0 0 0 0,0 0 1 0 0,-1 0-1 0 0,1 0 0 0 0,0 0 1 0 0,-1-1-1 0 0,1 1 0 0 0,-1 0 1 0 0,0-1-1 0 0,0 1 0 0 0,0-1 1 0 0,0 0-1 0 0,1-4 0 0 0,6-44 47 0 0,-6 35-28 0 0,5-73 125 0 0,-5-137 1 0 0,-4 112-254 0 0,2 104 111 0 0,-1 0 0 0 0,-1 0 0 0 0,0 0 1 0 0,0 0-1 0 0,-1 0 0 0 0,0 0 0 0 0,-7-15 0 0 0,-11-33 158 0 0,17 45-156 0 0,-2 1-1 0 0,1-1 1 0 0,-2 1 0 0 0,0 0-1 0 0,0 0 1 0 0,-1 1 0 0 0,0 0-1 0 0,-1 1 1 0 0,-14-14 0 0 0,14 14-9 0 0,-1 1 0 0 0,0-1 0 0 0,-1 2 0 0 0,0 0 0 0 0,0 0 0 0 0,0 1 0 0 0,-1 0 0 0 0,0 1 0 0 0,-21-7 0 0 0,5 4-18 0 0,1-1 2 0 0,-1 1 0 0 0,-1 2 0 0 0,-43-6 0 0 0,-20-1-6 0 0,61 8 9 0 0,0 1-1 0 0,-46 0 1 0 0,-158 5 39 0 0,214-1 2 0 0,0 0 0 0 0,1 0 0 0 0,-1-2 0 0 0,-32-9 0 0 0,26 6-10 0 0,-1 0-1 0 0,-30-2 1 0 0,-150-12-126 0 0,-172-14 103 0 0,43 9-51 0 0,-228-6 123 0 0,-769 23-170 0 0,1307 9 104 0 0,1 1 0 0 0,0 1 0 0 0,-1 2 0 0 0,-37 10 0 0 0,-168 38-110 0 0,-87 29-37 0 0,159-38 152 0 0,-170 24 0 0 0,207-56 1033 0 0,-140-7 1 0 0,224-5-800 0 0,33-6-197 0 0,-19-21-9 0 0,24 27-69 0 0,1-1 1 0 0,-1 0-1 0 0,1 0 1 0 0,-1 0-1 0 0,0 1 0 0 0,1-1 1 0 0,-1 0-1 0 0,0 1 1 0 0,0-1-1 0 0,0 1 1 0 0,1-1-1 0 0,-1 1 0 0 0,0-1 1 0 0,0 1-1 0 0,0-1 1 0 0,0 1-1 0 0,0 0 1 0 0,0 0-1 0 0,0-1 1 0 0,0 1-1 0 0,0 0 0 0 0,0 0 1 0 0,0 0-1 0 0,0 0 1 0 0,0 0-1 0 0,0 0 1 0 0,0 1-1 0 0,0-1 0 0 0,0 0 1 0 0,0 0-1 0 0,0 1 1 0 0,-1 0-1 0 0,1-1-105 0 0,0 1 1 0 0,1 0-1 0 0,-1 0 0 0 0,0 0 1 0 0,0-1-1 0 0,1 1 0 0 0,-1 0 0 0 0,1 0 1 0 0,-1 0-1 0 0,1 0 0 0 0,-1 0 0 0 0,1 1 1 0 0,0-1-1 0 0,-1 0 0 0 0,1 0 1 0 0,0 0-1 0 0,0 2 0 0 0,-2 8-1494 0 0,-13-46-4009 0 0,-40-212 951 0 0,38 172 3637 0 0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8:31.283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1328 1854 2396 0 0,'-57'0'7396'0'0,"37"0"-4829"0"0,14 0-2485 0 0,-26 0 68 0 0,21-7-45 0 0,-34-22 2 0 0,38 24-65 0 0,1 0-1 0 0,1 0 1 0 0,-1-1-1 0 0,1 1 0 0 0,0-1 1 0 0,0 0-1 0 0,0-1 1 0 0,1 1-1 0 0,-4-9 1 0 0,-4-4-12 0 0,-36-52 154 0 0,13 21-17 0 0,-35-65 0 0 0,-77-169 87 0 0,-201-366 199 0 0,331 619-404 0 0,-2 0 1 0 0,-1 2-1 0 0,-1 0 0 0 0,-1 1 0 0 0,-38-37 0 0 0,55 61-42 0 0,0-1 0 0 0,1 0 0 0 0,-1-1 0 0 0,1 1 0 0 0,1-1 0 0 0,-6-9 0 0 0,6 8-3 0 0,-1 1 1 0 0,1 0 0 0 0,-1 1 0 0 0,-1-1 0 0 0,-9-10-1 0 0,-3-4 50 0 0,15 16-44 0 0,0 1 0 0 0,-1 0 0 0 0,1 0 0 0 0,-1 0 0 0 0,0 1 0 0 0,0-1 0 0 0,0 0 0 0 0,-5-2 0 0 0,7 4-7 0 0,0 0-1 0 0,0 1 0 0 0,0-1 0 0 0,-1 1 0 0 0,1 0 0 0 0,0-1 0 0 0,-1 1 0 0 0,1 0 1 0 0,0 0-1 0 0,0 0 0 0 0,-1 0 0 0 0,1 0 0 0 0,0 0 0 0 0,-1 0 0 0 0,1 0 0 0 0,0 1 1 0 0,0-1-1 0 0,-1 0 0 0 0,1 1 0 0 0,0-1 0 0 0,0 1 0 0 0,0-1 0 0 0,0 1 0 0 0,-1 0 1 0 0,1 0-1 0 0,0-1 0 0 0,0 1 0 0 0,0 0 0 0 0,0 0 0 0 0,1 0 0 0 0,-1 0 0 0 0,0 0 1 0 0,0 0-1 0 0,0 0 0 0 0,1 0 0 0 0,-1 0 0 0 0,1 1 0 0 0,-1-1 0 0 0,1 0 0 0 0,-1 0 1 0 0,1 3-1 0 0,-3 2-3 0 0,1 1 0 0 0,1 0 0 0 0,0 0 1 0 0,0 0-1 0 0,0-1 0 0 0,0 1 0 0 0,2 10 1 0 0,3 375 191 0 0,-6-214 3 0 0,2 21-441 0 0,0-198 228 0 0,0 0 1 0 0,0 0-1 0 0,0 0 1 0 0,-1 0 0 0 0,1 0-1 0 0,0 0 1 0 0,-1 0-1 0 0,1 1 1 0 0,0-1-1 0 0,-1 0 1 0 0,1-1-1 0 0,-1 1 1 0 0,0 0 0 0 0,1 0-1 0 0,-1 0 1 0 0,0 0-1 0 0,1 0 1 0 0,-1 0-1 0 0,0-1 1 0 0,0 1 0 0 0,0 0-1 0 0,0-1 1 0 0,0 1-1 0 0,0-1 1 0 0,-1 1-1 0 0,-31-124-1134 0 0,12 46 981 0 0,10 40 62 0 0,2-1 0 0 0,1 0 0 0 0,-3-44 0 0 0,5-308 69 0 0,6 306 207 0 0,-1 82-151 0 0,1 1-11 0 0,0 0 0 0 0,-1 0 0 0 0,1 0 0 0 0,0 0 0 0 0,0 0 0 0 0,0 0 0 0 0,0 0 0 0 0,0 0 0 0 0,0 0 0 0 0,0 0 0 0 0,0 0-1 0 0,0 0 1 0 0,0 0 0 0 0,1 0 0 0 0,-1 0 0 0 0,0 0 0 0 0,1 0 0 0 0,-1 0 0 0 0,1 1 0 0 0,-1-1 0 0 0,1 0 0 0 0,-1 0 0 0 0,1 0 0 0 0,-1 0 0 0 0,1 1 0 0 0,1-2 0 0 0,5-11 11 0 0,0 1 1 0 0,0 0 0 0 0,0 1 1 0 0,16-19-1 0 0,-9 12 109 0 0,-13 16-113 0 0,0 0-1 0 0,1 0 1 0 0,-1-1 0 0 0,1 1 0 0 0,0 0-1 0 0,0 1 1 0 0,0-1 0 0 0,0 0 0 0 0,0 0 0 0 0,0 1-1 0 0,0-1 1 0 0,0 1 0 0 0,1 0 0 0 0,3-2 0 0 0,22-6 71 0 0,-2 1-17 0 0,0 0 0 0 0,0 2 0 0 0,1 1 0 0 0,28-2 0 0 0,277 1 232 0 0,-257 6-238 0 0,-67 0-53 0 0,1 0 0 0 0,-1 1-1 0 0,1 0 1 0 0,-1 1 0 0 0,0-1 0 0 0,0 2 0 0 0,1-1-1 0 0,-1 1 1 0 0,12 6 0 0 0,-8-3 1 0 0,0-1 0 0 0,1-1 0 0 0,24 6 1 0 0,31-1 265 0 0,-65-9-234 0 0,20 0 428 0 0,-22 0-462 0 0,1 0 0 0 0,-1 1 0 0 0,1-1 0 0 0,-1 1 0 0 0,1-1 0 0 0,-1 1 0 0 0,1 0 0 0 0,-1-1 0 0 0,0 1 0 0 0,1 0 0 0 0,-1 0 0 0 0,0 0 0 0 0,0 0 0 0 0,0 0-1 0 0,0 0 1 0 0,0 0 0 0 0,0 1 0 0 0,0-1 0 0 0,0 0 0 0 0,0 0 0 0 0,-1 1 0 0 0,2 1 0 0 0,1 1-59 0 0,-39 3-52 0 0,31-7-48 0 0,0 0-1 0 0,1-1 1 0 0,-1 0-1 0 0,0 0 1 0 0,0 0-1 0 0,0-1 1 0 0,-6-3-1 0 0,-6-3-2417 0 0,1-1-1 0 0,-18-15 1 0 0,-23-12-223 0 0,14 19 1674 0 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8:26.591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169 88 2536 0 0,'0'0'876'0'0,"-7"0"-29"0"0,-28 0 526 0 0,24 5-752 0 0,-36 16-71 0 0,45-21-476 0 0,0 0 1 0 0,0 0 0 0 0,0 1-1 0 0,-1-2 1 0 0,1 1 0 0 0,0 0-1 0 0,0 0 1 0 0,0-1 0 0 0,0 1-1 0 0,0-1 1 0 0,0 1 0 0 0,0-1 0 0 0,0 0-1 0 0,0 0 1 0 0,0 0 0 0 0,0 0-1 0 0,0 0 1 0 0,0 0 0 0 0,1-1-1 0 0,-1 1 1 0 0,1-1 0 0 0,-1 1-1 0 0,1-1 1 0 0,-1 1 0 0 0,0-3-1 0 0,-8-5 521 0 0,10 9-562 0 0,-1-1 1 0 0,0 1 0 0 0,1-1-1 0 0,-1 1 1 0 0,1-1 0 0 0,-1 0-1 0 0,1 1 1 0 0,-1-1 0 0 0,1 1-1 0 0,-1-1 1 0 0,1 0-1 0 0,0 1 1 0 0,-1-1 0 0 0,1 0-1 0 0,0 1 1 0 0,0-1 0 0 0,-1 0-1 0 0,1 0 1 0 0,0 1-1 0 0,0-1 1 0 0,0 0 0 0 0,0 0-1 0 0,0 0 1 0 0,0 1 0 0 0,0-1-1 0 0,0 0 1 0 0,0-1-1 0 0,1 0 13 0 0,0 0-1 0 0,0 0 0 0 0,0 0 0 0 0,0 1 1 0 0,0-1-1 0 0,0 0 0 0 0,1 0 0 0 0,-1 1 1 0 0,3-4-1 0 0,0 1 2 0 0,0 1-1 0 0,0 0 1 0 0,1-1 0 0 0,-1 1-1 0 0,1 1 1 0 0,-1-1 0 0 0,7-2-1 0 0,11 0 72 0 0,0 1 0 0 0,0 1 0 0 0,0 2 0 0 0,27 0 0 0 0,-45 1-115 0 0,1 1 0 0 0,-1-1 1 0 0,1 1-1 0 0,-1 1 1 0 0,1-1-1 0 0,-1 0 0 0 0,0 1 1 0 0,0 0-1 0 0,0 0 1 0 0,0 0-1 0 0,0 1 0 0 0,0-1 1 0 0,0 1-1 0 0,-1 0 0 0 0,1 0 1 0 0,4 7-1 0 0,7 3 2 0 0,-5-6-5 0 0,0 1 0 0 0,-1 1 0 0 0,0 0 0 0 0,0 0 0 0 0,-1 0 0 0 0,0 1 0 0 0,0 1 0 0 0,-2-1 0 0 0,1 1 0 0 0,6 15 0 0 0,-7-9 13 0 0,-2 1-1 0 0,0-1 1 0 0,0 1 0 0 0,-2-1-1 0 0,0 1 1 0 0,-2 32-1 0 0,1-34 8 0 0,-1 2-10 0 0,0-1 0 0 0,-1 1 0 0 0,-4 21 0 0 0,-32 125-23 0 0,0-27 79 0 0,-11 43-294 0 0,44-160-82 0 0,2-9-257 0 0,0-1 0 0 0,-1 1 1 0 0,-5 14-1 0 0,7-23 631 0 0,-7-39-7166 0 0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8:26.966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0 630 1844 0 0,'10'-32'501'0'0,"7"-27"327"0"0,2 2 1 0 0,3 0 0 0 0,43-82-1 0 0,-45 106-608 0 0,52-82 485 0 0,-60 97-603 0 0,2 0 0 0 0,0 1 1 0 0,1 1-1 0 0,18-15 0 0 0,-25 24-162 0 0,0 1 1 0 0,0 0 0 0 0,1 1 0 0 0,13-8 0 0 0,-20 13-136 0 0,16 26-3990 0 0,-17-26 4129 0 0,-1 1-1 0 0,0-1 1 0 0,0 1 0 0 0,0 0-1 0 0,1-1 1 0 0,-1 1 0 0 0,0 0-1 0 0,0-1 1 0 0,0 1 0 0 0,0-1-1 0 0,0 1 1 0 0,0 0 0 0 0,0-1 0 0 0,0 1-1 0 0,-1 0 1 0 0,1-1 0 0 0,0 1-1 0 0,0-1 1 0 0,0 1 0 0 0,-1 0-1 0 0,1 0 1 0 0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8:27.368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7 494 1336 0 0,'-3'17'1075'0'0,"2"-13"-811"0"0,0 0 0 0 0,1 0 0 0 0,-1 1 1 0 0,1-1-1 0 0,0 0 0 0 0,0 1 0 0 0,0-1 0 0 0,1 0 0 0 0,0 0 1 0 0,-1 0-1 0 0,1 1 0 0 0,2 3 0 0 0,-2-7-231 0 0,0-1 0 0 0,-1 0 0 0 0,1 0 0 0 0,0 1-1 0 0,-1-1 1 0 0,1 0 0 0 0,0 0 0 0 0,0 0 0 0 0,-1 0-1 0 0,1 0 1 0 0,0 0 0 0 0,0 0 0 0 0,-1 0 0 0 0,1 0 0 0 0,0 0-1 0 0,0 0 1 0 0,-1 0 0 0 0,1-1 0 0 0,0 1 0 0 0,0 0 0 0 0,-1 0-1 0 0,1-1 1 0 0,0 1 0 0 0,-1-1 0 0 0,1 1 0 0 0,-1 0 0 0 0,1-1-1 0 0,0 0 1 0 0,24-17 390 0 0,128-136 458 0 0,-103 104-769 0 0,-36 38-101 0 0,-1-1 0 0 0,0 0-1 0 0,-1-1 1 0 0,-1 0-1 0 0,0-1 1 0 0,-1 0 0 0 0,0-1-1 0 0,13-31 1 0 0,46-126-190 0 0,-69 173 178 0 0,1-1-1 0 0,-1 0 1 0 0,0 1-1 0 0,0-1 1 0 0,0 1-1 0 0,1-1 1 0 0,-1 0-1 0 0,0 1 1 0 0,1-1-1 0 0,-1 1 0 0 0,0-1 1 0 0,1 1-1 0 0,-1-1 1 0 0,1 1-1 0 0,-1-1 1 0 0,1 1-1 0 0,-1-1 1 0 0,1 1-1 0 0,-1 0 1 0 0,1-1-1 0 0,-1 1 1 0 0,1 0-1 0 0,1-1 1 0 0,1 14 103 0 0,-6 26 144 0 0,2-32-213 0 0,0 0-1 0 0,0 0 1 0 0,0-1 0 0 0,1 1-1 0 0,0 0 1 0 0,2 12 0 0 0,0 29 125 0 0,-2 407 510 0 0,1-441-666 0 0,0 1-1 0 0,1-2 1 0 0,0 1 0 0 0,2 0-1 0 0,8 26 1 0 0,-11-37-5 0 0,1 2-40 0 0,0 0 1 0 0,-1 1 0 0 0,0-1-1 0 0,0 0 1 0 0,0 0 0 0 0,-1 0-1 0 0,0 1 1 0 0,0-1 0 0 0,0 0 0 0 0,-1 8-1 0 0,-1 11-395 0 0,0-1-882 0 0,1-7-1247 0 0,3-34 652 0 0,3-1 729 0 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8:27.755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 6 1360 0 0,'0'-5'1951'0'0,"-1"17"-458"0"0,5 0-1262 0 0,-1 1 0 0 0,-1 0 0 0 0,0 1 0 0 0,0-1 0 0 0,-1 0 0 0 0,-1 0 1 0 0,-2 18-1 0 0,1 16 197 0 0,1-22-249 0 0,3 79 318 0 0,11 105 85 0 0,-1-40 20 0 0,1 17-137 0 0,-6 43 287 0 0,-6-201-615 0 0,-2-25-96 0 0,0 1-246 0 0,0 12-29 0 0,0-12-107 0 0,-4 1-163 0 0,-11 11-653 0 0,15-16 1112 0 0,0 1 1 0 0,-1-1 0 0 0,1 0-1 0 0,0 0 1 0 0,-1 0 0 0 0,1 0-1 0 0,0 0 1 0 0,0 0 0 0 0,-1 0-1 0 0,1 0 1 0 0,0 0 0 0 0,-1 0 0 0 0,1 0-1 0 0,0 0 1 0 0,-1 0 0 0 0,1 0-1 0 0,0-1 1 0 0,0 1 0 0 0,-1 0-1 0 0,1 0 1 0 0,0 0 0 0 0,0 0-1 0 0,-1 0 1 0 0,1-1 0 0 0,0 1-1 0 0,0 0 1 0 0,-1 0 0 0 0,1 0-1 0 0,0-1 1 0 0,0 1 0 0 0,0 0-1 0 0,-1 0 1 0 0,1-1 0 0 0,0 1-1 0 0,0 0 1 0 0,0-1 0 0 0,0 1-1 0 0,0 0 1 0 0,0 0 0 0 0,0-1 0 0 0,0 1-1 0 0,-1 0 1 0 0,1-1 0 0 0,0 1-1 0 0,0 0 1 0 0,0-1 0 0 0,0 1-1 0 0,1 0 1 0 0,-1 0 0 0 0,0-1-1 0 0,0 1 1 0 0,0-1 0 0 0,-2-18-1423 0 0,6 2 350 0 0,0 1 47 0 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8:28.159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1890 2114 1924 0 0,'-25'37'601'0'0,"-1"-1"1"0"0,-1-1-1 0 0,-2-2 0 0 0,-1-1 1 0 0,-2-1-1 0 0,-1-2 0 0 0,-1-1 1 0 0,-63 38-1 0 0,-175 72 1413 0 0,236-125-1778 0 0,-2-2 0 0 0,1-1 0 0 0,-2-3 0 0 0,1 0 1 0 0,-1-3-1 0 0,-75 0 0 0 0,103-5-203 0 0,1 0 1 0 0,-1 0-1 0 0,1-1 1 0 0,0 0-1 0 0,0-1 1 0 0,0 0-1 0 0,0-1 1 0 0,0 0-1 0 0,-18-11 0 0 0,13 8 8 0 0,-40-25 155 0 0,0-1 0 0 0,2-3-1 0 0,-71-64 1 0 0,62 49-100 0 0,8 6 19 0 0,3-3-1 0 0,1-1 1 0 0,3-3 0 0 0,2-2 0 0 0,-45-70-1 0 0,74 97-71 0 0,1 0 0 0 0,1-1-1 0 0,1-1 1 0 0,1-1 0 0 0,2 1-1 0 0,-12-62 1 0 0,12 26 0 0 0,4-1 0 0 0,2-86 0 0 0,4 134-45 0 0,2 0 0 0 0,0 1 1 0 0,1-1-1 0 0,0 1 1 0 0,2 0-1 0 0,0 0 0 0 0,15-32 1 0 0,-7 16 0 0 0,15-36 32 0 0,3 2 1 0 0,72-118 0 0 0,-46 103-58 0 0,101-114 1 0 0,-89 122 13 0 0,137-114 0 0 0,-124 122-62 0 0,2 4 0 0 0,98-53 0 0 0,-149 97 41 0 0,0 1 1 0 0,1 2-1 0 0,1 2 1 0 0,0 1-1 0 0,0 1 1 0 0,1 2-1 0 0,1 2 1 0 0,-1 1-1 0 0,56-1 1 0 0,-80 7 22 0 0,0 1 0 0 0,0 1 0 0 0,-1 0 0 0 0,1 0-1 0 0,-1 2 1 0 0,1-1 0 0 0,-1 1 0 0 0,0 1 0 0 0,13 7 0 0 0,-5-3-1 0 0,9 5-2 0 0,-1 1 0 0 0,-1 1 0 0 0,-1 2 1 0 0,0 0-1 0 0,-1 2 0 0 0,-1 0 0 0 0,-1 1 1 0 0,-1 2-1 0 0,-1 0 0 0 0,21 32 0 0 0,-16-16 2 0 0,-1 1-1 0 0,-3 1 1 0 0,-1 1 0 0 0,-2 0-1 0 0,24 87 1 0 0,-36-106 11 0 0,11 37-2 0 0,-3 0 0 0 0,11 114 1 0 0,-14 135 41 0 0,-11-289-29 0 0,-2 0 0 0 0,0-1 0 0 0,-2 1-1 0 0,0 0 1 0 0,-9 26 0 0 0,4-16-4 0 0,-9 35 24 0 0,8-22 24 0 0,-3-1 0 0 0,-19 43 1 0 0,10-32 60 0 0,14-31-38 0 0,-1-1 0 0 0,-1 0 1 0 0,-20 30-1 0 0,15-29 105 0 0,2 1 0 0 0,-17 38 0 0 0,29-56-164 0 0,-8 12 230 0 0,6-11-1446 0 0,0-1 1321 0 0,-7 9-1161 0 0,10-42-2288 0 0,10-93-1576 0 0,-10 84 3656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22:05.120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1516 1439 1960 0 0,'-7'1'58'0'0,"-1"-1"1"0"0,1 2-1 0 0,-1-1 0 0 0,1 1 1 0 0,0 0-1 0 0,0 0 0 0 0,0 1 0 0 0,0 0 1 0 0,0 0-1 0 0,0 0 0 0 0,1 1 1 0 0,0 0-1 0 0,-1 1 0 0 0,2-1 0 0 0,-1 1 1 0 0,-7 8-1 0 0,-10 7 158 0 0,16-16-106 0 0,1 0 0 0 0,0 0-1 0 0,-1-1 1 0 0,0 1 0 0 0,0-2 0 0 0,0 1-1 0 0,0-1 1 0 0,0 0 0 0 0,-1 0 0 0 0,1-1 0 0 0,-1 0-1 0 0,1-1 1 0 0,-13 0 0 0 0,-8 2 306 0 0,-360 8 2635 0 0,255-12-2501 0 0,123 3-526 0 0,1-2 0 0 0,-1 1 0 0 0,1-1 0 0 0,-1-1 0 0 0,1 0 0 0 0,0 0 0 0 0,0-1 0 0 0,-1 0 0 0 0,2 0 0 0 0,-14-8 0 0 0,5 3 39 0 0,-1 1 1 0 0,-22-7-1 0 0,-16-5 113 0 0,0-2 0 0 0,2-2 0 0 0,0-3 0 0 0,2-2 0 0 0,1-3 0 0 0,-49-37 0 0 0,92 62-169 0 0,-46-38 173 0 0,50 40-153 0 0,0 0-1 0 0,1 0 0 0 0,0-1 0 0 0,-1 1 0 0 0,1-1 0 0 0,1 0 1 0 0,-1 0-1 0 0,1 0 0 0 0,0 0 0 0 0,-2-9 0 0 0,2-6 11 0 0,3 12-35 0 0,-1 0-1 0 0,2-1 1 0 0,-1 1 0 0 0,1 0-1 0 0,0 0 1 0 0,0 0 0 0 0,1 0 0 0 0,8-14-1 0 0,-2 1-8 0 0,4-8 10 0 0,2 0 0 0 0,0 1 0 0 0,2 1 0 0 0,2 1-1 0 0,0 0 1 0 0,1 1 0 0 0,2 1 0 0 0,46-40 0 0 0,-5 15 6 0 0,2 2 0 0 0,96-51 0 0 0,-15 23-22 0 0,201-71 0 0 0,-317 134 25 0 0,181-66 56 0 0,4 10-1 0 0,240-43 0 0 0,-382 96-69 0 0,249-38-12 0 0,248 35 110 0 0,-482 19-135 0 0,-52-1 44 0 0,1 1 1 0 0,-1 3-1 0 0,53 11 0 0 0,-39-5 6 0 0,70 4 0 0 0,961 115 10 0 0,-570-43 70 0 0,-104 6-46 0 0,-362-81 10 0 0,-11-1-20 0 0,-1 2-1 0 0,0 1 1 0 0,-1 2 0 0 0,44 26-1 0 0,-67-35-11 0 0,0 0 0 0 0,-1 1 0 0 0,0 0-1 0 0,0 0 1 0 0,-1 1 0 0 0,0 0 0 0 0,0 0 0 0 0,-1 1-1 0 0,0 0 1 0 0,0 0 0 0 0,-1 0 0 0 0,-1 1 0 0 0,1 0 0 0 0,-1 0-1 0 0,-1 0 1 0 0,0 0 0 0 0,2 13 0 0 0,1 17 76 0 0,-1 0 0 0 0,-3 0 0 0 0,-2 50 0 0 0,-1-41-107 0 0,1 262-931 0 0,-6-300 278 0 0,-22 18-679 0 0,28-29 1234 0 0,0 1-1 0 0,-1 0 1 0 0,1-1 0 0 0,-1 1-1 0 0,1-1 1 0 0,-1 1-1 0 0,1-1 1 0 0,-1 1-1 0 0,1-1 1 0 0,-1 1 0 0 0,0-1-1 0 0,1 1 1 0 0,-1-1-1 0 0,1 0 1 0 0,-1 1 0 0 0,0-1-1 0 0,1 0 1 0 0,-1 1-1 0 0,0-1 1 0 0,0 0 0 0 0,1 0-1 0 0,-1 0 1 0 0,0 0-1 0 0,0 0 1 0 0,1 0-1 0 0,-1 0 1 0 0,0 0 0 0 0,0 0-1 0 0,1 0 1 0 0,-1 0-1 0 0,0 0 1 0 0,1 0 0 0 0,-2-1-1 0 0,-6-16-2370 0 0,7 14 2304 0 0,-2-8-771 0 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8:34.562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3527 2001 2640 0 0,'0'0'6036'0'0,"0"-7"-5635"0"0,6-72 226 0 0,-6 77-593 0 0,-1 1-1 0 0,1-1 1 0 0,-1 0 0 0 0,1 1-1 0 0,-1-1 1 0 0,0 1 0 0 0,0-1-1 0 0,1 1 1 0 0,-1-1-1 0 0,0 1 1 0 0,0 0 0 0 0,0-1-1 0 0,-1 1 1 0 0,1 0-1 0 0,0 0 1 0 0,0 0 0 0 0,-1 0-1 0 0,1 0 1 0 0,-1 0 0 0 0,1 0-1 0 0,-1 0 1 0 0,-1 0-1 0 0,-2-2 107 0 0,-47-31 655 0 0,33 23-627 0 0,0-1 0 0 0,1-1-1 0 0,-33-31 1 0 0,-80-79 394 0 0,2 2-352 0 0,-55-53-3 0 0,147 144-176 0 0,-1 3 1 0 0,-1 0 0 0 0,-60-28 0 0 0,-381-142-41 0 0,270 118-38 0 0,-336-127 288 0 0,11-25 47 0 0,408 174-170 0 0,-111-59 219 0 0,202 97-228 0 0,0 2 0 0 0,-59-19 1 0 0,83 31-117 0 0,-15-2-56 0 0,26 7 85 0 0,1 2-83 0 0,0 0 57 0 0,0 0 0 0 0,0 0 1 0 0,-1 0-1 0 0,1 0 0 0 0,-1 0 0 0 0,0 0 0 0 0,1 0 0 0 0,-1 0 1 0 0,-1 2-1 0 0,1-3 2 0 0,0 1 1 0 0,0-1-1 0 0,1 1 0 0 0,-1-1 1 0 0,1 1-1 0 0,-1-1 1 0 0,1 1-1 0 0,-1 0 0 0 0,1-1 1 0 0,0 1-1 0 0,0 0 1 0 0,0-1-1 0 0,0 1 0 0 0,0 0 1 0 0,0-1-1 0 0,1 1 1 0 0,-1 0-1 0 0,1 1 0 0 0,106 366 160 0 0,17-45-62 0 0,-91-254-52 0 0,3-1 0 0 0,83 117 0 0 0,-81-138-207 0 0,-30-30 25 0 0,-8-18 128 0 0,0 0 1 0 0,0 0-1 0 0,0 0 0 0 0,0 1 0 0 0,0-1 0 0 0,0 0 0 0 0,0 0 0 0 0,-1 0 0 0 0,1 0 0 0 0,0 0 0 0 0,0 0 1 0 0,0 1-1 0 0,0-1 0 0 0,0 0 0 0 0,0 0 0 0 0,0 0 0 0 0,-1 0 0 0 0,1 0 0 0 0,0 0 0 0 0,0 0 0 0 0,0 0 0 0 0,0 0 1 0 0,0 0-1 0 0,-1 0 0 0 0,1 0 0 0 0,0 0 0 0 0,0 0 0 0 0,0 0 0 0 0,0 0 0 0 0,0 0 0 0 0,-1 0 0 0 0,1 0 1 0 0,0 0-1 0 0,0 0 0 0 0,0 0 0 0 0,0 0 0 0 0,-1 0 0 0 0,1 0 0 0 0,0 0 0 0 0,0 0 0 0 0,0 0 0 0 0,0 0 1 0 0,0 0-1 0 0,0 0 0 0 0,-1 0 0 0 0,1 0 0 0 0,0-1 0 0 0,0 1 0 0 0,0 0 0 0 0,-30-20-658 0 0,-15-19-50 0 0,17 14 284 0 0,-47-32 1 0 0,50 39 211 0 0,1-1 0 0 0,1-2 0 0 0,-27-31 0 0 0,4 6-124 0 0,-155-188-546 0 0,163 186 800 0 0,-11-4 42 0 0,34 38 49 0 0,2 0 1 0 0,-1-1-1 0 0,-12-19 1 0 0,14 17 190 0 0,-25-27-1 0 0,6 8 520 0 0,30 35-677 0 0,0 0-1 0 0,0-1 1 0 0,0 1-1 0 0,0 0 1 0 0,1-1-1 0 0,-1 1 1 0 0,0 0-1 0 0,0-1 1 0 0,1 1 0 0 0,-1-1-1 0 0,1 1 1 0 0,-1-1-1 0 0,1 0 1 0 0,0 1-1 0 0,0-1 1 0 0,0 1-1 0 0,0-1 1 0 0,0 0-1 0 0,0 1 1 0 0,0-1-1 0 0,1-1 1 0 0,0 0-5 0 0,0 0 0 0 0,1 0 1 0 0,0 1-1 0 0,-1-1 0 0 0,1 0 0 0 0,0 1 0 0 0,0 0 1 0 0,4-3-1 0 0,-2 0-52 0 0,28-27 125 0 0,2 1-1 0 0,1 2 0 0 0,39-25 0 0 0,121-66 160 0 0,-129 81-209 0 0,-7 8-27 0 0,121-45 0 0 0,-134 59-23 0 0,5-1 26 0 0,1 3 0 0 0,1 2 0 0 0,0 2 0 0 0,94-6 0 0 0,-59 9 54 0 0,-84 8-19 0 0,14 0-26 0 0,0 1-44 0 0,-13-1 61 0 0,1 1 1 0 0,0-1-1 0 0,-1 0 0 0 0,1 0 1 0 0,9-2-1 0 0,-10 8-4 0 0,0 0-27 0 0,-4-3-9 0 0,1-1 0 0 0,-1 0 1 0 0,1 0-1 0 0,-1 0 0 0 0,1 0 1 0 0,0 0-1 0 0,0 0 0 0 0,0 0 1 0 0,0-1-1 0 0,5 4 0 0 0,10 2 435 0 0,0 2 118 0 0,-16-9-564 0 0,-1 1 1 0 0,0-1 0 0 0,0 0-1 0 0,1 0 1 0 0,-1 0 0 0 0,0 1-1 0 0,0-1 1 0 0,0 0 0 0 0,0 1 0 0 0,1-1-1 0 0,-1 0 1 0 0,0 0 0 0 0,0 1-1 0 0,0-1 1 0 0,0 0 0 0 0,0 1-1 0 0,0-1 1 0 0,0 0 0 0 0,0 1-1 0 0,0-1 1 0 0,0 0 0 0 0,0 1-1 0 0,0-1 1 0 0,0 0 0 0 0,0 0 0 0 0,0 1-1 0 0,0-1 1 0 0,0 0 0 0 0,-1 1-1 0 0,1-1 1 0 0,0 0 0 0 0,0 1-1 0 0,0-1 1 0 0,0 0 0 0 0,-1 0-1 0 0,1 1 1 0 0,0-1 0 0 0,0 0-1 0 0,0 0 1 0 0,-1 0 0 0 0,1 1 0 0 0,0-1-1 0 0,0 0 1 0 0,-1 0 0 0 0,-17 27-659 0 0,-10 4 647 0 0,-12 11-63 0 0,-52 67-1 0 0,8-8 56 0 0,-163 219 70 0 0,223-287-38 0 0,-141 241 111 0 0,147-242-85 0 0,14-24-33 0 0,0 1 0 0 0,0-1-1 0 0,1 1 1 0 0,0-1 0 0 0,1 1 0 0 0,0 0 0 0 0,0 0-1 0 0,0 15 1 0 0,2-23 9 0 0,0 20 26 0 0,0 2 300 0 0,0-1-12 0 0,-1-17-287 0 0,-4 16 19 0 0,-13-63 151 0 0,16 35-231 0 0,1-1-1 0 0,0 1 1 0 0,0-1 0 0 0,1 0 0 0 0,0 1 0 0 0,0-1 0 0 0,1 1 0 0 0,0-1 0 0 0,3-11 0 0 0,1-17-58 0 0,-1 0-3 0 0,16-58 0 0 0,1 0 4 0 0,41-190-200 0 0,-1 10-8 0 0,-49 221 212 0 0,-8 35 33 0 0,0 0 1 0 0,-1 0-1 0 0,1-23 0 0 0,-4 40 46 0 0,-3 2-13 0 0,0 0 0 0 0,1 0-1 0 0,-1 1 1 0 0,1-1 0 0 0,-1 1-1 0 0,1 0 1 0 0,-1 0 0 0 0,1 0 0 0 0,0 0-1 0 0,0 0 1 0 0,0 0 0 0 0,0 0-1 0 0,1 1 1 0 0,-1-1 0 0 0,1 1-1 0 0,-1 0 1 0 0,-1 3 0 0 0,-3 3-7 0 0,-58 97-35 0 0,29-47 127 0 0,-55 73 1 0 0,73-101-25 0 0,15-27-52 0 0,1 0-1 0 0,-1-1 0 0 0,0 1 1 0 0,0-1-1 0 0,0 1 0 0 0,-1-1 1 0 0,1 1-1 0 0,-1-1 0 0 0,0 0 1 0 0,0 0-1 0 0,-3 2 1 0 0,1-2 43 0 0,7-4 32 0 0,9-8-10 0 0,-1-5-29 0 0,3-5 82 0 0,-28 31-33 0 0,-34 37-83 0 0,-58 55 87 0 0,105-103-86 0 0,0 0 0 0 0,1 1 1 0 0,-1-1-1 0 0,1 1 0 0 0,-1 0 0 0 0,1-1 1 0 0,-1 1-1 0 0,1 0 0 0 0,0 0 0 0 0,0 0 0 0 0,0 0 1 0 0,-1 2-1 0 0,-1-2-1 0 0,3-2 8 0 0,-1 0-1 0 0,1 0 1 0 0,0 0 0 0 0,-1 0 0 0 0,1 0 0 0 0,0 0-1 0 0,-1 0 1 0 0,1 1 0 0 0,0-1 0 0 0,0 0-1 0 0,-1 0 1 0 0,1 0 0 0 0,0 0 0 0 0,0 1 0 0 0,-1-1-1 0 0,1 0 1 0 0,0 0 0 0 0,0 1 0 0 0,0-1 0 0 0,-1 0-1 0 0,1 0 1 0 0,0 1 0 0 0,0-1 0 0 0,0 0 0 0 0,0 1-1 0 0,0-1 1 0 0,-1 0 0 0 0,1 1 0 0 0,0-1 0 0 0,0 0-1 0 0,0 1 1 0 0,0-1 0 0 0,0 0 0 0 0,0 1 0 0 0,-1 3-12 0 0,1-2 5 0 0,0-1 0 0 0,0 1 0 0 0,-1-1 0 0 0,1 0 0 0 0,0 1 0 0 0,-1-1 0 0 0,0 0 0 0 0,1 1 0 0 0,-1-1 0 0 0,0 0 0 0 0,1 0 0 0 0,-1 0 0 0 0,0 1 0 0 0,-1 0 0 0 0,1-2 34 0 0,0 1 10 0 0,-3-2-118 0 0,4 1 66 0 0,0 0-1 0 0,-1 0 1 0 0,1 0 0 0 0,0 0-1 0 0,0 0 1 0 0,0 0-1 0 0,0 0 1 0 0,0 0-1 0 0,0 0 1 0 0,0 0-1 0 0,-1 1 1 0 0,1-1-1 0 0,0 0 1 0 0,0 0 0 0 0,0 0-1 0 0,0 0 1 0 0,0 0-1 0 0,0 0 1 0 0,0 0-1 0 0,0 0 1 0 0,0 0-1 0 0,-1 0 1 0 0,1 0-1 0 0,0 1 1 0 0,0-1 0 0 0,0 0-1 0 0,0 0 1 0 0,0 0-1 0 0,0 0 1 0 0,0 0-1 0 0,0 0 1 0 0,0 0-1 0 0,0 1 1 0 0,0-1-1 0 0,0 0 1 0 0,0 0 0 0 0,0 0-1 0 0,0 0 1 0 0,0 0-1 0 0,0 0 1 0 0,0 0-1 0 0,0 1 1 0 0,0-1-1 0 0,0 0 1 0 0,0 0-1 0 0,0 0 1 0 0,0 0-1 0 0,0 0 1 0 0,0 0 0 0 0,0 0-1 0 0,0 0 1 0 0,1 1-1 0 0,-1-1 1 0 0,0 0-1 0 0,-1-2 59 0 0,1 2-54 0 0,0 0 1 0 0,0 0-1 0 0,0 0 1 0 0,0 0-1 0 0,0 0 1 0 0,0 0-1 0 0,0 0 1 0 0,0 0 0 0 0,1 0-1 0 0,-1-1 1 0 0,0 1-1 0 0,0 0 1 0 0,0 0-1 0 0,0 0 1 0 0,0 0-1 0 0,0 0 1 0 0,0 0-1 0 0,0 0 1 0 0,0 0-1 0 0,0 0 1 0 0,0 0-1 0 0,0-1 1 0 0,0 1-1 0 0,0 0 1 0 0,0 0 0 0 0,0 0-1 0 0,0 0 1 0 0,0 0-1 0 0,0 0 1 0 0,0 0-1 0 0,0-1 1 0 0,-2-1 8 0 0,0 1 44 0 0,2 7-42 0 0,13 11-3166 0 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8:35.397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57 1 2612 0 0,'0'0'3397'0'0,"-7"0"-2725"0"0,-12 0-297 0 0,5 0 2423 0 0,14 8-2400 0 0,1 1-274 0 0,0-4-68 0 0,-1-1 0 0 0,0 1 0 0 0,0-1 0 0 0,0 1 0 0 0,0-1 0 0 0,-1 1 0 0 0,0-1 0 0 0,0 1 0 0 0,-2 5 0 0 0,1 1-4 0 0,-2 5 15 0 0,1-1 1 0 0,1 1-1 0 0,1 0 1 0 0,1-1-1 0 0,0 1 0 0 0,0 0 1 0 0,6 29-1 0 0,14 52 309 0 0,5 0 0 0 0,3-2 0 0 0,46 103 0 0 0,46 37-955 0 0,-109-220-373 0 0,-11-15 892 0 0,1 0 0 0 0,-1 0 0 0 0,0 0 1 0 0,1 0-1 0 0,-1 0 0 0 0,0 0 0 0 0,1-1 1 0 0,-1 1-1 0 0,0 0 0 0 0,4-5-1136 0 0,-4 4 1136 0 0,0 1 1 0 0,0-1-1 0 0,0-5-395 0 0,1 0 1 0 0,-1 0-1 0 0,0 0 0 0 0,0 0 1 0 0,-2-11-1 0 0,-43-196-3264 0 0,24 124 2551 0 0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8:35.774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28 3 2240 0 0,'2'0'112'0'0,"-1"-1"-1"0"0,1 1 0 0 0,-1-1 0 0 0,1 1 1 0 0,-1 0-1 0 0,1-1 0 0 0,0 1 1 0 0,-1 0-1 0 0,1 0 0 0 0,-1 0 1 0 0,1 0-1 0 0,-1 0 0 0 0,1 1 1 0 0,0-1-1 0 0,-1 1 0 0 0,1-1 0 0 0,-1 1 1 0 0,1-1-1 0 0,-1 1 0 0 0,0 0 1 0 0,1-1-1 0 0,-1 1 0 0 0,0 0 1 0 0,1 0-1 0 0,-1 0 0 0 0,0 0 1 0 0,0 0-1 0 0,0 0 0 0 0,0 1 0 0 0,0-1 1 0 0,1 2-1 0 0,3 4 59 0 0,-1 0 0 0 0,-1 0 0 0 0,1 1 0 0 0,4 13 1 0 0,-4-9-60 0 0,20 57 521 0 0,-4 2 0 0 0,17 95 0 0 0,3 148 480 0 0,-30-147-252 0 0,-10-165-428 0 0,-4 3-364 0 0,3-3-61 0 0,0-1-1 0 0,0 0 0 0 0,0 0 0 0 0,0 0 0 0 0,0 0 1 0 0,0 0-1 0 0,-1 0 0 0 0,1 0 0 0 0,0 0 0 0 0,0 0 1 0 0,-1 0-1 0 0,1 0 0 0 0,-1-1 0 0 0,1 1 0 0 0,-1-1 1 0 0,1 1-1 0 0,-1-1 0 0 0,1 0 0 0 0,-1 1 0 0 0,-1-1 1 0 0,1-1-5 0 0,-1 0 1 0 0,1 0 0 0 0,0 0 0 0 0,-1-1 0 0 0,1 1 0 0 0,0-1 0 0 0,0 1-1 0 0,0-1 1 0 0,0 0 0 0 0,0 0 0 0 0,1 0 0 0 0,-1 0 0 0 0,1 0-1 0 0,-1 0 1 0 0,1 0 0 0 0,-3-5 0 0 0,-87-144-28 0 0,80 129-385 0 0,1 0 0 0 0,1-1 1 0 0,0 0-1 0 0,2 0 0 0 0,1-1 0 0 0,-4-28 1 0 0,3-6-2198 0 0,2-89 1 0 0,5 100 1517 0 0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8:36.174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0 36 2692 0 0,'12'-26'1876'0'0,"-3"17"-789"0"0,-8 9-1056 0 0,-1 0 0 0 0,0 0-1 0 0,1 0 1 0 0,-1-1 0 0 0,0 1-1 0 0,0 0 1 0 0,1 0 0 0 0,-1 1-1 0 0,0-1 1 0 0,1 0-1 0 0,-1 0 1 0 0,0 0 0 0 0,1 0-1 0 0,-1 0 1 0 0,0 0 0 0 0,0 0-1 0 0,1 0 1 0 0,-1 1 0 0 0,0-1-1 0 0,0 0 1 0 0,1 0 0 0 0,-1 0-1 0 0,0 0 1 0 0,0 1 0 0 0,1-1-1 0 0,-1 0 1 0 0,0 0-1 0 0,0 1 1 0 0,0-1 0 0 0,0 0-1 0 0,1 0 1 0 0,-1 1 0 0 0,0-1-1 0 0,0 0 1 0 0,0 1 0 0 0,0-1-1 0 0,77 161 2299 0 0,-74-154-2278 0 0,1 0 0 0 0,0 0 0 0 0,0-1 0 0 0,1 1 0 0 0,0-1 0 0 0,0 0 0 0 0,0 0 0 0 0,1-1 0 0 0,0 1 0 0 0,0-1 0 0 0,0 0 0 0 0,1-1 0 0 0,0 0 0 0 0,13 7 0 0 0,-4-5-34 0 0,0 0 1 0 0,0-1-1 0 0,0-1 0 0 0,0-1 1 0 0,30 3-1 0 0,116 0-709 0 0,-149 4 713 0 0,-6-3-14 0 0,-2-1-3 0 0,1-1 1 0 0,-1 1 0 0 0,0 0 0 0 0,-1 0 0 0 0,0 0-1 0 0,0 1 1 0 0,0-1 0 0 0,0 1 0 0 0,-1 0 0 0 0,3 11 0 0 0,4 38 105 0 0,-3 0 0 0 0,-2 0 0 0 0,-6 110 1 0 0,0-70 121 0 0,1 124 209 0 0,0-217-436 0 0,1 0 1 0 0,0-1-1 0 0,-1 1 0 0 0,1 0 0 0 0,0-1 0 0 0,1 1 0 0 0,-1-1 1 0 0,0 1-1 0 0,1-1 0 0 0,-1 0 0 0 0,1 0 0 0 0,0 0 0 0 0,0 0 1 0 0,0 0-1 0 0,0 0 0 0 0,0 0 0 0 0,0 0 0 0 0,1-1 0 0 0,2 3 1 0 0,-3-4-4 0 0,0 1 0 0 0,0 0 1 0 0,0 0-1 0 0,0-1 0 0 0,0 1 1 0 0,0-1-1 0 0,0 1 0 0 0,0-1 1 0 0,0 0-1 0 0,0 0 0 0 0,0 0 1 0 0,0 0-1 0 0,0 0 0 0 0,0 0 1 0 0,0-1-1 0 0,0 1 0 0 0,0-1 1 0 0,0 1-1 0 0,0-1 0 0 0,2-1 1 0 0,36-20 36 0 0,-32 17-40 0 0,0-2-5 0 0,1 1 0 0 0,-1-1 0 0 0,-1 0 0 0 0,1 0 0 0 0,-1-1 0 0 0,-1 0 0 0 0,7-9 0 0 0,35-67 13 0 0,-17 28 48 0 0,2-5-59 0 0,-32 60 7 0 0,0-1 1 0 0,0 1-1 0 0,-1-1 0 0 0,1 1 0 0 0,-1 0 1 0 0,1-1-1 0 0,-1 1 0 0 0,1-1 1 0 0,-1 0-1 0 0,0 1 0 0 0,0-1 1 0 0,0 1-1 0 0,0-1 0 0 0,0 1 0 0 0,0-1 1 0 0,0 1-1 0 0,-1-3 0 0 0,0-4 3 0 0,1-43-36 0 0,0 31-37 0 0,0 16 8 0 0,-7-3 20 0 0,-19-20-28 0 0,25 26 48 0 0,0 0 1 0 0,0 1-1 0 0,0-1 1 0 0,0 1 0 0 0,0-1-1 0 0,0 1 1 0 0,0 0 0 0 0,0-1-1 0 0,0 1 1 0 0,0 0-1 0 0,-1 0 1 0 0,1-1 0 0 0,0 1-1 0 0,0 0 1 0 0,0 0 0 0 0,0 1-1 0 0,0-1 1 0 0,0 0-1 0 0,0 0 1 0 0,-1 0 0 0 0,1 1-1 0 0,0-1 1 0 0,0 0 0 0 0,0 1-1 0 0,0-1 1 0 0,0 1-1 0 0,0 0 1 0 0,0-1 0 0 0,1 1-1 0 0,-3 1 1 0 0,-22 25-1723 0 0,-63 111-3262 0 0,69-113 3919 0 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8:36.760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0 337 2920 0 0,'11'16'4579'0'0,"-11"-14"-4421"0"0,2 29 200 0 0,-2-22 122 0 0,2 18 35 0 0,10 52-1 0 0,-1-14-157 0 0,55 238 964 0 0,-52-254-1146 0 0,2-1 0 0 0,3-1 0 0 0,1 0-1 0 0,3-2 1 0 0,1 0 0 0 0,36 48 0 0 0,-51-80-128 0 0,0-1 1 0 0,0 0-1 0 0,1-1 0 0 0,1 0 1 0 0,0 0-1 0 0,0-1 1 0 0,1-1-1 0 0,0 0 0 0 0,1-1 1 0 0,0 0-1 0 0,15 7 1 0 0,-27-15-46 0 0,0 0 0 0 0,0 1 1 0 0,0-1-1 0 0,1 0 0 0 0,-1 1 1 0 0,0-1-1 0 0,0 0 0 0 0,0 0 1 0 0,0 0-1 0 0,0 0 0 0 0,0 0 1 0 0,0 0-1 0 0,0 0 0 0 0,1 0 1 0 0,-1-1-1 0 0,0 1 1 0 0,0 0-1 0 0,0-1 0 0 0,0 1 1 0 0,0 0-1 0 0,0-1 0 0 0,1 0 1 0 0,4-2-3 0 0,5-4-19 0 0,1 0 1 0 0,-1 0 0 0 0,0-2-1 0 0,-1 1 1 0 0,1-1 0 0 0,-2-1 0 0 0,1 1-1 0 0,-2-2 1 0 0,1 1 0 0 0,-1-1-1 0 0,8-15 1 0 0,6-18-129 0 0,-2-1-1 0 0,-1-1 1 0 0,21-84 0 0 0,11-147-293 0 0,-46 111 282 0 0,-6 136 302 0 0,-1 12 21 0 0,1 44-89 0 0,4 5-27 0 0,2 0-1 0 0,10 35 1 0 0,5 27 47 0 0,-10-46-67 0 0,3-1 0 0 0,1 0 0 0 0,2-1 0 0 0,31 60 0 0 0,-30-67 6 0 0,-11-25-31 0 0,1 0 0 0 0,0 0 0 0 0,0-1 0 0 0,1 0 0 0 0,1 0 0 0 0,0 0 0 0 0,1-1 0 0 0,0-1 0 0 0,17 15 0 0 0,-25-24-6 0 0,0 1 0 0 0,0-1 0 0 0,1 0 0 0 0,-1 0 0 0 0,0 0 0 0 0,0-1 0 0 0,1 1 0 0 0,-1-1 0 0 0,0 1 0 0 0,1-1 0 0 0,1 1-1 0 0,-1-1 15 0 0,6-12-38 0 0,-4 6 20 0 0,2-3 2 0 0,0 0 1 0 0,-1 0-1 0 0,0-1 0 0 0,0 0 0 0 0,-1 0 0 0 0,0 0 0 0 0,-1-1 0 0 0,4-11 0 0 0,2-33-4 0 0,-2 0 0 0 0,-2-1 0 0 0,-3 0 0 0 0,-4-69 0 0 0,0 32 76 0 0,0 63-59 0 0,-2 0 0 0 0,-1 1 1 0 0,-9-39-1 0 0,5 33-6 0 0,-10-61-85 0 0,2 7-318 0 0,-40-121-1 0 0,43 151-4580 0 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8:37.190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290 1 2452 0 0,'0'0'100'0'0,"1"1"0"0"0,-1 0-1 0 0,0-1 1 0 0,0 1-1 0 0,0-1 1 0 0,0 1 0 0 0,0 0-1 0 0,0-1 1 0 0,0 1 0 0 0,0-1-1 0 0,0 1 1 0 0,0-1 0 0 0,-1 1-1 0 0,1-1 1 0 0,0 1 0 0 0,0 0-1 0 0,-4 3 898 0 0,3-3-897 0 0,-16 17 1027 0 0,13-13-712 0 0,-49 69 1090 0 0,29-40-1133 0 0,1 1 1 0 0,1 0-1 0 0,2 2 1 0 0,2 0-1 0 0,-23 66 0 0 0,27-61-125 0 0,4-17-45 0 0,2 1-1 0 0,0 0 1 0 0,2 0-1 0 0,1 1 1 0 0,1 0-1 0 0,-1 37 1 0 0,4-51-110 0 0,0-8-55 0 0,0 1 1 0 0,1-1 0 0 0,0 1 0 0 0,0-1 0 0 0,1 1 0 0 0,-1-1-1 0 0,1 1 1 0 0,0-1 0 0 0,0 1 0 0 0,4 7 0 0 0,-1-6-19 0 0,1 0-1 0 0,-1-1 1 0 0,1 0 0 0 0,1 0 0 0 0,-1 0 0 0 0,1 0 0 0 0,0-1-1 0 0,1 0 1 0 0,-1 0 0 0 0,10 5 0 0 0,-12-8-19 0 0,1 1 1 0 0,0-1 0 0 0,0 0 0 0 0,-1 0-1 0 0,1-1 1 0 0,1 1 0 0 0,-1-1-1 0 0,0 0 1 0 0,0-1 0 0 0,0 1-1 0 0,1-1 1 0 0,-1 0 0 0 0,0 0-1 0 0,0-1 1 0 0,0 1 0 0 0,1-1-1 0 0,-1 0 1 0 0,0-1 0 0 0,0 1-1 0 0,5-3 1 0 0,3-3-49 0 0,1-1 0 0 0,-1-1-1 0 0,0 0 1 0 0,-1 0 0 0 0,0-1-1 0 0,0-1 1 0 0,-1 0 0 0 0,-1 0 0 0 0,0-1-1 0 0,0-1 1 0 0,14-24 0 0 0,-12 11-75 0 0,-2 0 0 0 0,0-1-1 0 0,-2 0 1 0 0,-1-1 0 0 0,-1 0 0 0 0,-2 0 0 0 0,0 0 0 0 0,-1-48 0 0 0,0-42 433 0 0,-3 117-302 0 0,0 1 0 0 0,0-1 1 0 0,0 0-1 0 0,0 0 0 0 0,-1 0 0 0 0,1 0 1 0 0,0 0-1 0 0,-1 1 0 0 0,1-1 1 0 0,-1 0-1 0 0,1 0 0 0 0,-1 1 0 0 0,1-1 1 0 0,-1 0-1 0 0,0 0 0 0 0,1 1 1 0 0,-1-1-1 0 0,0 1 0 0 0,1-1 0 0 0,-1 1 1 0 0,0-1-1 0 0,0 1 0 0 0,0-1 1 0 0,1 1-1 0 0,-1 0 0 0 0,0-1 0 0 0,0 1 1 0 0,0 0-1 0 0,0 0 0 0 0,0 0 1 0 0,0 0-1 0 0,-1-1 0 0 0,1 10 48 0 0,1-1 0 0 0,1 0 1 0 0,-1 1-1 0 0,1-1 0 0 0,1 0 0 0 0,-1 0 0 0 0,5 12 1 0 0,21 50 107 0 0,-13-39-151 0 0,20 42 129 0 0,-30-66-157 0 0,0 0-1 0 0,1-1 0 0 0,0 1 0 0 0,0-1 1 0 0,0 0-1 0 0,1 0 0 0 0,9 7 0 0 0,-9-8-168 0 0,0-1 0 0 0,0 0 0 0 0,0 0 0 0 0,1 0 0 0 0,0-1 0 0 0,0 0 0 0 0,0 0 0 0 0,0 0 0 0 0,9 1 0 0 0,8-24-4223 0 0,-18 12 4109 0 0,0 0 0 0 0,0 0 0 0 0,-1 0 0 0 0,0-1 0 0 0,0 1 0 0 0,-1-1 0 0 0,0 0-1 0 0,-1-1 1 0 0,4-14 0 0 0,-2-13-828 0 0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8:37.560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 42 2748 0 0,'-1'-3'303'0'0,"1"0"0"0"0,0 1 0 0 0,0-1 0 0 0,1 0 0 0 0,-1 1 0 0 0,0-1 0 0 0,1 0 0 0 0,0 1 0 0 0,-1-1 0 0 0,1 0 0 0 0,4-5 267 0 0,-5 8-481 0 0,1 0 0 0 0,-1-1 0 0 0,0 1 0 0 0,1 0 0 0 0,-1-1 0 0 0,1 1 0 0 0,-1 0 0 0 0,1 0-1 0 0,-1 0 1 0 0,1-1 0 0 0,-1 1 0 0 0,1 0 0 0 0,0 0 0 0 0,-1 0 0 0 0,1 0 0 0 0,-1 0 0 0 0,1 0 0 0 0,-1 0 0 0 0,2 0 0 0 0,18 10 860 0 0,36 21 182 0 0,-13-7-730 0 0,-14-6-518 0 0,0-1 0 0 0,1-1 1 0 0,0-2-1 0 0,2-1 0 0 0,-1-1 0 0 0,51 11 1 0 0,-61-22-3690 0 0,-9-8 2610 0 0,-6 2 1006 0 0,0-1-1 0 0,-1 0 1 0 0,1 0 0 0 0,-1-1 0 0 0,0 0-1 0 0,-1 1 1 0 0,0-2 0 0 0,0 1-1 0 0,0 0 1 0 0,3-11 0 0 0,10-37-861 0 0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8:37.897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120 24 3224 0 0,'-16'-24'3643'0'0,"10"43"-2283"0"0,-5 74-135 0 0,4 0 0 0 0,6 136 0 0 0,2-107-603 0 0,-1 927 1900 0 0,1-976-2381 0 0,15 101-1 0 0,1 54 112 0 0,-8-49 34 0 0,0 27 4 0 0,-9-202-298 0 0,0 0-24 0 0,0 2-4 0 0,-1 18-317 0 0,-4-18 87 0 0,-5-13-25 0 0,8 4 170 0 0,1 1 0 0 0,-1-1 0 0 0,1 0 1 0 0,0 0-1 0 0,0 0 0 0 0,0 0 0 0 0,0 0 0 0 0,0 0 1 0 0,1-1-1 0 0,-1 1 0 0 0,1-5 0 0 0,-3-12-747 0 0,-40-119-5923 0 0,41 134 6580 0 0,0-1 1 0 0,0 1-1 0 0,0 0 0 0 0,0 0 0 0 0,-1 0 1 0 0,0 0-1 0 0,0 0 0 0 0,0 1 1 0 0,-1-1-1 0 0,-5-5 0 0 0,-14-15-851 0 0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8:39.016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3532 2582 2536 0 0,'-2'5'386'0'0,"-1"0"0"0"0,0 0 0 0 0,-1-1 0 0 0,1 1 0 0 0,-1-1 0 0 0,0 0 0 0 0,0 0 0 0 0,-9 6 0 0 0,-45 30 1407 0 0,23-17-1315 0 0,-167 111 1157 0 0,-14 10-772 0 0,146-93-572 0 0,-2-3 0 0 0,-1-4 0 0 0,-83 37 0 0 0,-247 83 359 0 0,251-116-290 0 0,-306 53-1 0 0,375-89-243 0 0,-99 3 1 0 0,-83-13 231 0 0,180-2-218 0 0,56-1-96 0 0,1-2-1 0 0,-1 0 0 0 0,1-2 0 0 0,0-1 1 0 0,-44-16-1 0 0,51 16-24 0 0,-21-8 30 0 0,0-1 0 0 0,1-2 0 0 0,2-1 0 0 0,0-3 0 0 0,0-1 0 0 0,-66-51 0 0 0,75 46-13 0 0,0-1-1 0 0,2-1 0 0 0,1-2 0 0 0,1 0 0 0 0,2-2 0 0 0,1 0 1 0 0,-22-46-1 0 0,6 0 30 0 0,-29-87 1 0 0,55 127-25 0 0,2-1 0 0 0,1-1-1 0 0,-6-62 1 0 0,6-130 47 0 0,12 188-66 0 0,1 0-1 0 0,2 1 0 0 0,14-56 0 0 0,-15 83-9 0 0,13-65-12 0 0,4 0 0 0 0,3 1 0 0 0,4 1 0 0 0,3 2 1 0 0,3 1-1 0 0,54-86 0 0 0,3 17 22 0 0,5 5 1 0 0,7 4 0 0 0,6 5-1 0 0,6 4 1 0 0,207-178 0 0 0,-252 250-35 0 0,3 3 0 0 0,2 3 0 0 0,2 4 0 0 0,2 3 0 0 0,2 4 0 0 0,88-31 0 0 0,-116 53 19 0 0,1 1 0 0 0,1 3 0 0 0,0 2-1 0 0,1 3 1 0 0,0 2 0 0 0,57 2 0 0 0,-83 5 9 0 0,-1 1-1 0 0,1 2 1 0 0,-1 1 0 0 0,0 1 0 0 0,-1 2 0 0 0,38 14-1 0 0,-39-13-5 0 0,25 10-7 0 0,-1 2 0 0 0,-1 3 0 0 0,-1 1 0 0 0,-1 3 1 0 0,-2 1-1 0 0,49 41 0 0 0,-29-13 36 0 0,-3 2 1 0 0,108 133-1 0 0,-120-125-52 0 0,-4 1-1 0 0,-3 3 0 0 0,-2 2 1 0 0,-4 1-1 0 0,-4 2 0 0 0,45 140 0 0 0,-44-99 107 0 0,-6 1 0 0 0,-5 1 0 0 0,16 213 0 0 0,-36 8 714 0 0,-6-153-42 0 0,2-184-577 0 0,0 1-218 0 0,0 12 15 0 0,0-13 21 0 0,-2 0-26 0 0,-9 19-1129 0 0,-23-47-6377 0 0,31 19 7107 0 0,0 1 0 0 0,1-1-1 0 0,0 1 1 0 0,0-1 0 0 0,1 0 0 0 0,0 0 0 0 0,-1-7 0 0 0,-2-6-70 0 0,-11-31-602 0 0,2-8 123 0 0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8:40.940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897 1623 2000 0 0,'0'0'954'0'0,"7"0"-104"0"0,24 0 5646 0 0,-44-22-5676 0 0,-61-106 577 0 0,48 86-1144 0 0,-30-61 0 0 0,-179-467 495 0 0,129 327-499 0 0,14 35 60 0 0,41 110 329 0 0,51 95-641 0 0,0-1-1 0 0,-1 1 1 0 0,1 0-1 0 0,0-1 0 0 0,1 1 1 0 0,-1 0-1 0 0,1 0 1 0 0,-1-1-1 0 0,1 1 0 0 0,0 0 1 0 0,1-4-1 0 0,-1 6-18 0 0,0 0 0 0 0,-1-1 0 0 0,1 1 0 0 0,-1 0 0 0 0,1-1 0 0 0,-1 1 0 0 0,1 0 0 0 0,-1-1 0 0 0,0 1-1 0 0,0 0 1 0 0,0-1 0 0 0,0 1 0 0 0,0-1 0 0 0,0 1 0 0 0,0 0 0 0 0,0-1 0 0 0,-1 1 0 0 0,1-1 0 0 0,-1 0 0 0 0,-35-13-3695 0 0,-38-19 1 0 0,-15-8 1010 0 0,44 21 1626 0 0,-1-5 72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22:14.031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94 165 2132 0 0,'-37'0'1680'0'0,"37"-46"-828"0"0,-57-44-944 0 0,60 79-412 0 0,-3 1-588 0 0,-3 3-24 0 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8:41.282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1417 648 2224 0 0,'-1'5'462'0'0,"1"-3"-150"0"0,0 1 0 0 0,-1-1 1 0 0,1 0-1 0 0,-1 0 0 0 0,1 0 0 0 0,-1 0 0 0 0,0 0 1 0 0,0 0-1 0 0,0 0 0 0 0,0 0 0 0 0,-1 2 0 0 0,0-3-184 0 0,1 0-1 0 0,0-1 0 0 0,-1 1 1 0 0,1-1-1 0 0,-1 1 0 0 0,1-1 1 0 0,-1 0-1 0 0,1 1 1 0 0,-1-1-1 0 0,1 0 0 0 0,-1 0 1 0 0,1 0-1 0 0,-1 0 0 0 0,1 0 1 0 0,-1 0-1 0 0,1-1 0 0 0,-1 1 1 0 0,1 0-1 0 0,-2-1 0 0 0,-7-3 19 0 0,2 1-1 0 0,-1-1 0 0 0,0-1 0 0 0,1 1 0 0 0,0-1 0 0 0,0-1 0 0 0,-9-7 0 0 0,-12-8 37 0 0,-131-95 459 0 0,29 23-317 0 0,-81-52-279 0 0,175 123-135 0 0,0 2 0 0 0,-1 2 0 0 0,-1 1 0 0 0,-44-12 0 0 0,-288-71-4097 0 0,233 51 642 0 0,115 41 2475 0 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8:42.237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79 46 2016 0 0,'-6'-7'915'0'0,"-27"-31"4389"0"0,27 38-4936 0 0,-28 0 2625 0 0,35 3-2962 0 0,-1 1 0 0 0,1-1 0 0 0,0 1-1 0 0,0-1 1 0 0,0 1 0 0 0,0-1 0 0 0,1 0-1 0 0,-1 0 1 0 0,1 1 0 0 0,0-1 0 0 0,0 0-1 0 0,0-1 1 0 0,5 6 0 0 0,36 33 59 0 0,-39-37-62 0 0,48 34 170 0 0,68 40 0 0 0,-82-54-129 0 0,15 7 27 0 0,1-1 1 0 0,1-3 0 0 0,75 26 0 0 0,-101-42-73 0 0,37 21 0 0 0,-16-8 37 0 0,-41-20-114 0 0,-8-4 14 0 0,0 0 0 0 0,0 1 0 0 0,0-1 1 0 0,0 0-1 0 0,0 0 0 0 0,-1 1 0 0 0,1-1 1 0 0,0 1-1 0 0,0-1 0 0 0,0 1 0 0 0,0-1 1 0 0,-1 1-1 0 0,1-1 0 0 0,0 1 0 0 0,-1 0 1 0 0,1-1-1 0 0,0 1 0 0 0,-1 0 0 0 0,1 0 1 0 0,-1-1-1 0 0,1 1 0 0 0,-1 0 0 0 0,1 0 0 0 0,-1 0 1 0 0,0 0-1 0 0,1-1 0 0 0,-1 1 0 0 0,0 0 1 0 0,0 0-1 0 0,0 0 0 0 0,1 2 0 0 0,-1-66-10029 0 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8:42.640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46 194 1088 0 0,'-31'31'5143'0'0,"22"-25"-4089"0"0,9-6-1038 0 0,-1 0 0 0 0,1 0 0 0 0,0 0 0 0 0,0 0 0 0 0,0 0 0 0 0,0 0 0 0 0,-1 0 0 0 0,1 0-1 0 0,0 0 1 0 0,0 0 0 0 0,0 0 0 0 0,0 0 0 0 0,-1 0 0 0 0,1 0 0 0 0,0 0 0 0 0,0 0 0 0 0,0 0-1 0 0,0-1 1 0 0,0 1 0 0 0,-1 0 0 0 0,1 0 0 0 0,0 0 0 0 0,0 0 0 0 0,0 0 0 0 0,0 0 0 0 0,0 0 0 0 0,-1 0-1 0 0,1-1 1 0 0,0 1 0 0 0,0 0 0 0 0,0 0 0 0 0,0 0 0 0 0,0 0 0 0 0,0 0 0 0 0,0-1 0 0 0,0 1-1 0 0,0 0 1 0 0,0 0 0 0 0,0 0 0 0 0,0 0 0 0 0,0-1 0 0 0,0 1 0 0 0,0 0 0 0 0,0 0 0 0 0,0 0-1 0 0,0 0 1 0 0,0-1 0 0 0,0 1 0 0 0,0 0 0 0 0,0 0 0 0 0,0 0 0 0 0,0 0 0 0 0,0-1 0 0 0,0 1-1 0 0,0 0 1 0 0,0 0 0 0 0,0 0 0 0 0,0 0 0 0 0,0 0 0 0 0,1 0 0 0 0,-1-1 0 0 0,0 1 0 0 0,0 0 0 0 0,0 0-1 0 0,0 0 1 0 0,0 0 0 0 0,1 0 0 0 0,7-14 159 0 0,1 0 0 0 0,1 1 1 0 0,0 1-1 0 0,1 0 0 0 0,13-12 0 0 0,10-12-6 0 0,-28 30-104 0 0,11-12 89 0 0,26-24 0 0 0,-39 39-122 0 0,0-1 1 0 0,1 1 0 0 0,-1 0-1 0 0,1 0 1 0 0,-1 0 0 0 0,1 1-1 0 0,0 0 1 0 0,0 0-1 0 0,0 0 1 0 0,0 0 0 0 0,0 1-1 0 0,1 0 1 0 0,5-1 0 0 0,-8 9 65 0 0,-3-7-98 0 0,3 6 31 0 0,0 0 0 0 0,-1 1-1 0 0,0-1 1 0 0,0 0 0 0 0,0 1 0 0 0,-1-1-1 0 0,0 1 1 0 0,0-1 0 0 0,-1 1-1 0 0,0 0 1 0 0,-1 9 0 0 0,-2 27 93 0 0,-6 65 213 0 0,1-62-254 0 0,-13 88 162 0 0,-27 223 119 0 0,39-276-279 0 0,2-26-408 0 0,0 58 1 0 0,10-82-839 0 0,0-18 67 0 0,22-123-4214 0 0,-12 39 4253 0 0,0 0 1 0 0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8:42.996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 3 928 0 0,'2'-2'3959'0'0,"2"16"-2601"0"0,5 31-505 0 0,0 9-412 0 0,21 165 946 0 0,-12-49-443 0 0,49 208 0 0 0,-22-68-544 0 0,-44-276-2509 0 0,-3 47 1 0 0,-20-231-1584 0 0,16 70 2647 0 0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8:43.398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0 347 2216 0 0,'4'-6'423'0'0,"-1"0"0"0"0,1-1 0 0 0,0 1-1 0 0,0 0 1 0 0,0 1 0 0 0,1-1 0 0 0,0 1 0 0 0,8-7 0 0 0,8-9-150 0 0,0-4-33 0 0,2 2 0 0 0,0 0 0 0 0,2 2 0 0 0,0 0 0 0 0,2 2 0 0 0,0 1 0 0 0,1 1-1 0 0,1 1 1 0 0,0 2 0 0 0,41-15 0 0 0,-26 14-40 0 0,-33 10-149 0 0,1 0 1 0 0,0 1 0 0 0,1 1 0 0 0,-1 0 0 0 0,1 0-1 0 0,12 0 1 0 0,-23 3-48 0 0,-3 8-3 0 0,0-1 17 0 0,-1 1 0 0 0,0-1-1 0 0,-1 1 1 0 0,1-1 0 0 0,-1 0 0 0 0,-1 0-1 0 0,1-1 1 0 0,-1 1 0 0 0,0-1-1 0 0,-1 1 1 0 0,-7 7 0 0 0,-16 27 38 0 0,-113 180 411 0 0,23-38 94 0 0,9-14-8 0 0,80-111-211 0 0,28-55-279 0 0,7-1-3 0 0,1-1-51 0 0,-1-1-1 0 0,0 1 1 0 0,0-1-1 0 0,1 0 1 0 0,-1-1-1 0 0,0 0 0 0 0,0 0 1 0 0,1 0-1 0 0,-1 0 1 0 0,0-1-1 0 0,0 0 1 0 0,0 0-1 0 0,9-6 0 0 0,228-117-167 0 0,48-20-824 0 0,-278 140 838 0 0,-11 5 105 0 0,-2 2 46 0 0,0 0 0 0 0,0 0 1 0 0,0 0-1 0 0,1 0 0 0 0,-1 0 0 0 0,1 0 0 0 0,0 0 1 0 0,-1 0-1 0 0,1 0 0 0 0,1 2 0 0 0,-1-2 1 0 0,0 0 0 0 0,0 0 0 0 0,-1-1-1 0 0,1 1 1 0 0,-1 0 0 0 0,1 0 0 0 0,-1 0-1 0 0,0 0 1 0 0,0 0 0 0 0,0 0 0 0 0,0 0 0 0 0,0 0-1 0 0,0 0 1 0 0,0 0 0 0 0,-1 0 0 0 0,1 0 0 0 0,-1 0-1 0 0,1 0 1 0 0,-1 0 0 0 0,-1 3 0 0 0,-33 86 314 0 0,-3 0 1 0 0,-60 101-1 0 0,94-185-278 0 0,1 0 0 0 0,0 0 0 0 0,0 0-1 0 0,0 0 1 0 0,1 1 0 0 0,0-1 0 0 0,-1 10-1 0 0,3-15 94 0 0,2 0-130 0 0,0-1 0 0 0,0 1-1 0 0,1 0 1 0 0,-1-1 0 0 0,0 0 0 0 0,1 1-1 0 0,0-1 1 0 0,-1 0 0 0 0,1 0-1 0 0,0-1 1 0 0,-1 1 0 0 0,1 0-1 0 0,0-1 1 0 0,0 0 0 0 0,0 1-1 0 0,-1-1 1 0 0,1 0 0 0 0,0-1-1 0 0,0 1 1 0 0,3-1 0 0 0,6-2-16 0 0,1 0 1 0 0,-1-1-1 0 0,14-6 1 0 0,-17 6-5 0 0,86-36-1351 0 0,143-84 0 0 0,-46 0-2560 0 0,-68 41 1530 0 0,-68 47 1145 0 0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8:44.454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2354 2220 2896 0 0,'-65'44'800'0'0,"-1"-2"1"0"0,-2-4-1 0 0,-2-3 0 0 0,-2-3 0 0 0,-119 37 0 0 0,106-46-328 0 0,0-3-1 0 0,-2-5 1 0 0,0-3-1 0 0,-145 2 1 0 0,194-13-287 0 0,22-1-117 0 0,0 0 1 0 0,1-1-1 0 0,-1 0 1 0 0,-24-6-1 0 0,-168-57 313 0 0,184 56-310 0 0,-23-8 70 0 0,-5-1 9 0 0,2-2 1 0 0,-51-26 0 0 0,47 13-55 0 0,2-1 1 0 0,1-3-1 0 0,1-2 0 0 0,2-2 1 0 0,2-3-1 0 0,2-1 0 0 0,-75-99 1 0 0,100 116-83 0 0,1 0-1 0 0,2-1 1 0 0,0-1 0 0 0,2-1 0 0 0,2 0 0 0 0,0-1-1 0 0,-6-32 1 0 0,6 13-12 0 0,4 0-1 0 0,1-1 0 0 0,0-92 1 0 0,8 121-14 0 0,1-1 0 0 0,0 1 0 0 0,2 0 1 0 0,1 0-1 0 0,0 1 0 0 0,15-37 0 0 0,-8 24-1 0 0,15-40-24 0 0,4 1 0 0 0,70-123 1 0 0,106-109-9 0 0,-154 236-11 0 0,105-106-1 0 0,-117 136 44 0 0,2 2 0 0 0,1 2 0 0 0,85-51 0 0 0,-100 70 18 0 0,1 1 0 0 0,0 2 0 0 0,0 2 0 0 0,2 0 0 0 0,36-7 0 0 0,-18 10-15 0 0,-1 1 0 0 0,93 0-1 0 0,-122 8 11 0 0,1 1 1 0 0,-1 1-1 0 0,0 0 0 0 0,0 1 0 0 0,0 2 1 0 0,0 0-1 0 0,-1 1 0 0 0,31 15 0 0 0,-26-11-3 0 0,19 8 16 0 0,-2 2 0 0 0,0 2 0 0 0,42 31-1 0 0,-55-32-2 0 0,-1 1 0 0 0,0 1-1 0 0,-2 2 1 0 0,26 32 0 0 0,-11-3 16 0 0,-1 1 0 0 0,-3 3 0 0 0,-3 0 0 0 0,-2 2 0 0 0,25 73 0 0 0,-26-50 57 0 0,-5 2 0 0 0,-3 1 0 0 0,16 128 0 0 0,-30-155-18 0 0,-2 0-1 0 0,-4 1 0 0 0,-2 0 1 0 0,-9 71-1 0 0,-37 138 101 0 0,-52 96 13 0 0,59-232 26 0 0,14-69-148 0 0,19-52-50 0 0,0 1 0 0 0,1 0 0 0 0,1 0 0 0 0,-5 24 0 0 0,8-25-62 0 0,1-9-9 0 0,1-7 76 0 0,0-1 7 0 0,0 1 0 0 0,-1 0-1 0 0,1-1 1 0 0,-1 1 0 0 0,1-1-1 0 0,-1 1 1 0 0,0-1 0 0 0,-1 1 0 0 0,1-1-1 0 0,-2-5 1 0 0,2 3-24 0 0,0 6 7 0 0,1-1 0 0 0,-1 0-1 0 0,0 1 1 0 0,0-1 0 0 0,0 0 0 0 0,0 0-1 0 0,0 1 1 0 0,0-1 0 0 0,0 0 0 0 0,0 0-1 0 0,0 1 1 0 0,0-1 0 0 0,0 0 0 0 0,-1 0-1 0 0,1 1 1 0 0,0-1 0 0 0,0 0 0 0 0,-1 1-1 0 0,0-2 1 0 0,-1-1 13 0 0,0 0 0 0 0,0 0-1 0 0,1 0 1 0 0,-1-1 0 0 0,1 1-1 0 0,-1-1 1 0 0,1 1 0 0 0,0-1-1 0 0,0-5 1 0 0,-1-4 80 0 0,3 12-94 0 0,-1-1 0 0 0,0 1 0 0 0,0 0 0 0 0,0 0 0 0 0,0-1 0 0 0,0 1 0 0 0,0 0 0 0 0,0 0 0 0 0,-1-1 0 0 0,1 1 1 0 0,0 0-1 0 0,-1 0 0 0 0,1 0 0 0 0,-1-1 0 0 0,1 1 0 0 0,-1 0 0 0 0,1 0 0 0 0,-1 0 0 0 0,0 0 0 0 0,0 0 0 0 0,1 0 0 0 0,-1 0 0 0 0,0 0 0 0 0,0 1 0 0 0,0-1 0 0 0,0 0 0 0 0,0 0 0 0 0,-2 0 0 0 0,0-1 20 0 0,0 1 0 0 0,1-1 0 0 0,-1 0 0 0 0,1 0 0 0 0,0 0 0 0 0,0 0-1 0 0,0 0 1 0 0,-1 0 0 0 0,-1-4 0 0 0,-4-3-93 0 0,8 9 70 0 0,-1-1 1 0 0,1 1-1 0 0,-1 0 1 0 0,1 0-1 0 0,-1-1 1 0 0,1 1 0 0 0,-1 0-1 0 0,1 0 1 0 0,-1-1-1 0 0,1 1 1 0 0,0-1-1 0 0,-1 1 1 0 0,1 0 0 0 0,0-1-1 0 0,-1 1 1 0 0,1-1-1 0 0,0 1 1 0 0,0-1-1 0 0,-1 1 1 0 0,1-1-1 0 0,0 1 1 0 0,0-1 0 0 0,0 1-1 0 0,0-1 1 0 0,0 0-1 0 0,-5-10 11 0 0,3 9 79 0 0,3-5-26 0 0,-1 7-57 0 0,0 0 0 0 0,0 0-1 0 0,0 0 1 0 0,0 0-1 0 0,0 0 1 0 0,-1 0 0 0 0,1 0-1 0 0,0 0 1 0 0,0 0 0 0 0,0 0-1 0 0,0 0 1 0 0,0 0-1 0 0,0 0 1 0 0,0 0 0 0 0,0 0-1 0 0,0 0 1 0 0,0 0-1 0 0,-1 0 1 0 0,1 0 0 0 0,1 8 9 0 0,-1-8-36 0 0,0 0 0 0 0,0 0 0 0 0,0 0 0 0 0,0 1 0 0 0,0-1-1 0 0,-1 0 1 0 0,1 0 0 0 0,0 0 0 0 0,0 0 0 0 0,0 0 0 0 0,0 0-1 0 0,-1 0 1 0 0,1 0 0 0 0,0 0 0 0 0,0-1 0 0 0,0 1 0 0 0,0 0 0 0 0,0 0-1 0 0,-1 0 1 0 0,1 0 0 0 0,0 0 0 0 0,0 0 0 0 0,0 0 0 0 0,0 0-1 0 0,0 0 1 0 0,0 0 0 0 0,-1 0 0 0 0,1-1 0 0 0,0 1 0 0 0,0 0 0 0 0,0 0-1 0 0,0 0 1 0 0,0 0 0 0 0,0 0 0 0 0,0 0 0 0 0,0-1 0 0 0,0 1-1 0 0,0 0 1 0 0,0 0 0 0 0,0 0 0 0 0,-1 0 0 0 0,1 0 0 0 0,0-1 0 0 0,7-16-3582 0 0,-6 15 3173 0 0,-1-1-1 0 0,1 1 1 0 0,-1-1 0 0 0,1 1 0 0 0,-1-1-1 0 0,0 1 1 0 0,-1-4 0 0 0,2-6-589 0 0,11-64-1246 0 0,-1 14 1287 0 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8:54.059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1121 232 2672 0 0,'0'0'1898'0'0,"0"-8"-1080"0"0,0-30 1782 0 0,11 23-2073 0 0,2-1-363 0 0,-8 10-94 0 0,0 0 1 0 0,0 0 0 0 0,-1 0-1 0 0,0-1 1 0 0,0 0 0 0 0,0 0-1 0 0,-1 0 1 0 0,0 0 0 0 0,2-10 0 0 0,5-6 725 0 0,-9 20-703 0 0,1 0 1 0 0,-1 0 0 0 0,0 0-1 0 0,0 0 1 0 0,0 0 0 0 0,0 0-1 0 0,0-1 1 0 0,-1 1 0 0 0,1-4-1 0 0,4-13 1189 0 0,-11 30-1141 0 0,-9 15 70 0 0,-25 30 0 0 0,-1 2-113 0 0,-254 338 591 0 0,209-286-548 0 0,-533 577-38 0 0,599-664-297 0 0,-19 19-5 0 0,37-39 51 0 0,-1 0 0 0 0,0 0 0 0 0,0 0 0 0 0,0 0 0 0 0,0-1 0 0 0,0 1 0 0 0,0-1 1 0 0,0 0-1 0 0,0 0 0 0 0,-1 0 0 0 0,1 0 0 0 0,0 0 0 0 0,-7 0 0 0 0,9-21-2068 0 0,1 6 1407 0 0,0 0-1 0 0,4-16 1 0 0,1-40-1300 0 0,-1 11 949 0 0,15-49 55 0 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8:54.446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23 93 2604 0 0,'-20'-75'4791'0'0,"19"75"-4755"0"0,1-1 1 0 0,0 1 0 0 0,0-1-1 0 0,-1 1 1 0 0,1-1-1 0 0,0 1 1 0 0,0-1 0 0 0,0 1-1 0 0,0-1 1 0 0,0 1 0 0 0,0-1-1 0 0,0 0 1 0 0,0 1-1 0 0,0-1 1 0 0,0 1 0 0 0,0-1-1 0 0,0 1 1 0 0,1-1-1 0 0,-1 1 1 0 0,0-1 0 0 0,0 1-1 0 0,0-1 1 0 0,1 1 0 0 0,-1 0-1 0 0,0-1 1 0 0,1 1-1 0 0,-1-1 1 0 0,0 1 0 0 0,1-1-1 0 0,-1 1 1 0 0,0 0 0 0 0,1-1-1 0 0,-1 1 1 0 0,1 0-1 0 0,-1 0 1 0 0,1-1 0 0 0,-1 1-1 0 0,1 0 1 0 0,-1 0 0 0 0,1 0-1 0 0,-1-1 1 0 0,1 1-1 0 0,-1 0 1 0 0,1 0 0 0 0,-1 0-1 0 0,1 0 1 0 0,-1 0-1 0 0,2 0 1 0 0,1 1 83 0 0,0-1 0 0 0,1 1 0 0 0,-1 0 0 0 0,0 0 0 0 0,1 0 0 0 0,-1 1 0 0 0,0-1 1 0 0,5 4-1 0 0,17 12 64 0 0,0 0 1 0 0,-2 2 0 0 0,0 1-1 0 0,-1 1 1 0 0,-1 1 0 0 0,-1 1 0 0 0,-1 0-1 0 0,22 37 1 0 0,12 29-65 0 0,46 111 0 0 0,9 13-1301 0 0,35 55-5451 0 0,-129-240 5548 0 0,-3-3 49 0 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8:09.793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1 220 1932 0 0,'4'-1'239'0'0,"1"1"-1"0"0,-1 0 1 0 0,1 0-1 0 0,-1 0 1 0 0,1 1-1 0 0,-1-1 1 0 0,0 1-1 0 0,1 0 1 0 0,-1 0-1 0 0,0 1 0 0 0,0 0 1 0 0,0-1-1 0 0,0 1 1 0 0,7 5-1 0 0,1 2 433 0 0,0 0-1 0 0,22 23 0 0 0,8 6 465 0 0,-33-31-955 0 0,-6-4-99 0 0,0 0 1 0 0,0-1 0 0 0,1 0 0 0 0,0 1-1 0 0,-1-1 1 0 0,6 2 0 0 0,-8-4-138 0 0,5-7-447 0 0,2-4 163 0 0,-1-1 0 0 0,0 0 0 0 0,-1-1-1 0 0,0 1 1 0 0,-1-1 0 0 0,4-14 0 0 0,21-88-2166 0 0,-20 52 1235 0 0,-7-2 205 0 0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8:10.432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42 136 1148 0 0,'-9'4'1695'0'0,"7"-3"-1509"0"0,1 0 0 0 0,-1-1 0 0 0,0 1-1 0 0,1 0 1 0 0,-1 0 0 0 0,1 0 0 0 0,-1 0 0 0 0,1 0 0 0 0,-1 0-1 0 0,1 1 1 0 0,0-1 0 0 0,0 0 0 0 0,-1 1 0 0 0,1-1 0 0 0,0 1-1 0 0,0-1 1 0 0,1 1 0 0 0,-1 0 0 0 0,0-1 0 0 0,0 1 0 0 0,1 0 0 0 0,-1 0-1 0 0,1-1 1 0 0,0 1 0 0 0,-1 0 0 0 0,1 2 0 0 0,-2 19 531 0 0,1 0 1 0 0,3 46 0 0 0,1 1 269 0 0,-3 4-181 0 0,0-72-792 0 0,0 0 1 0 0,1 0-1 0 0,-1 0 0 0 0,1 0 0 0 0,-1 0 0 0 0,1-1 1 0 0,0 1-1 0 0,-1 0 0 0 0,1 0 0 0 0,0-1 1 0 0,0 1-1 0 0,1 0 0 0 0,-1-1 0 0 0,0 1 0 0 0,0-1 1 0 0,3 2-1 0 0,-4-3-17 0 0,1 1-1 0 0,0-1 1 0 0,-1 1 0 0 0,1-1 0 0 0,0 1-1 0 0,-1-1 1 0 0,1 0 0 0 0,0 0-1 0 0,0 1 1 0 0,-1-1 0 0 0,1 0 0 0 0,0 0-1 0 0,0 0 1 0 0,-1 0 0 0 0,1 0 0 0 0,0 0-1 0 0,0 0 1 0 0,0 0 0 0 0,-1 0-1 0 0,1 0 1 0 0,0 0 0 0 0,0 0 0 0 0,-1-1-1 0 0,1 1 1 0 0,0 0 0 0 0,-1-1 0 0 0,1 1-1 0 0,0 0 1 0 0,-1-1 0 0 0,1 1-1 0 0,0-1 1 0 0,-1 1 0 0 0,1-1 0 0 0,-1 1-1 0 0,1-1 1 0 0,-1 1 0 0 0,1-1 0 0 0,-1 0-1 0 0,1 1 1 0 0,-1-1 0 0 0,1 0-1 0 0,-1 1 1 0 0,0-1 0 0 0,0 0 0 0 0,1 0-1 0 0,-1 0 1 0 0,12-24-618 0 0,-1 1 0 0 0,-1-2 0 0 0,-1 1 1 0 0,-1-2-1 0 0,-1 1 0 0 0,-2-1 0 0 0,3-27 0 0 0,-2-109-2941 0 0,-6 101 2536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22:14.451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49 296 1932 0 0,'-9'9'2302'0'0,"7"-8"-2047"0"0,1-1 1 0 0,0 1 0 0 0,0 0-1 0 0,-1-1 1 0 0,1 1 0 0 0,-1-1 0 0 0,1 1-1 0 0,0-1 1 0 0,-1 0 0 0 0,1 0-1 0 0,-1 0 1 0 0,1 1 0 0 0,0-1 0 0 0,-3-1-1 0 0,3 1-174 0 0,0-1 0 0 0,-1 0-1 0 0,1 0 1 0 0,0 0 0 0 0,0 0 0 0 0,0 1-1 0 0,0-1 1 0 0,1-1 0 0 0,-1 1-1 0 0,0 0 1 0 0,0 0 0 0 0,1 0-1 0 0,-1 0 1 0 0,0 0 0 0 0,1-1 0 0 0,-1 1-1 0 0,1 0 1 0 0,0-1 0 0 0,-1 1-1 0 0,1 0 1 0 0,0-1 0 0 0,0 1-1 0 0,0 0 1 0 0,0-1 0 0 0,0 1 0 0 0,0 0-1 0 0,0-2 1 0 0,2-2-32 0 0,-1-1 0 0 0,1 1 0 0 0,0 0 0 0 0,0 0 0 0 0,1 1 0 0 0,-1-1 0 0 0,1 0 0 0 0,0 1 0 0 0,0-1 0 0 0,1 1 0 0 0,-1 0 0 0 0,7-5 0 0 0,2-5 21 0 0,3-4-5 0 0,1 0 0 0 0,1 1 0 0 0,1 1 1 0 0,0 0-1 0 0,1 1 0 0 0,1 1 1 0 0,0 1-1 0 0,43-20 0 0 0,-40 25-23 0 0,0 1 0 0 0,1 1 0 0 0,0 0 0 0 0,40-2 0 0 0,-59 7-33 0 0,1 1 0 0 0,-1-1 0 0 0,0 1 0 0 0,1 1 0 0 0,-1-1 0 0 0,1 1 0 0 0,-1 0 0 0 0,0 0 0 0 0,0 0 0 0 0,0 1 0 0 0,1 0 0 0 0,-1 0 0 0 0,-1 0 0 0 0,1 1 0 0 0,0-1 0 0 0,5 5 0 0 0,-2 0-4 0 0,1 1 1 0 0,-1 0 0 0 0,-1 1 0 0 0,0 0-1 0 0,0 0 1 0 0,9 15 0 0 0,-9-11 3 0 0,0 1 1 0 0,0-1 0 0 0,-1 1-1 0 0,-1 0 1 0 0,0 1 0 0 0,-1-1 0 0 0,2 16-1 0 0,-2 7 281 0 0,0 68 0 0 0,-4-43-76 0 0,0-59-226 0 0,0 19-232 0 0,0-18 16 0 0,0-1-450 0 0,0 0 344 0 0,0 1-1 0 0,1-1 0 0 0,-1 0 1 0 0,1 0-1 0 0,-1 0 1 0 0,1 1-1 0 0,0-1 1 0 0,2 5-1 0 0,-2-7 164 0 0,0 0 0 0 0,0 0 0 0 0,-1 0 0 0 0,1-1 0 0 0,0 1 0 0 0,0 0 0 0 0,0 0 0 0 0,0-1 0 0 0,0 1 0 0 0,0 0 0 0 0,0-1 0 0 0,0 1-1 0 0,0-1 1 0 0,1 0 0 0 0,-1 1 0 0 0,0-1 0 0 0,0 0 0 0 0,0 0 0 0 0,0 0 0 0 0,1 1 0 0 0,-1-1 0 0 0,0-1 0 0 0,0 1 0 0 0,0 0 0 0 0,0 0 0 0 0,1 0 0 0 0,-1 0 0 0 0,0-1 0 0 0,0 1 0 0 0,2-1 0 0 0,3-2-907 0 0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8:11.354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1 169 2052 0 0,'0'7'774'0'0,"0"39"1742"0"0,7 44-1539 0 0,-6-89-912 0 0,-1 1 1 0 0,0 0-1 0 0,1 0 0 0 0,-1 0 0 0 0,1-1 0 0 0,0 1 0 0 0,0 0 1 0 0,-1-1-1 0 0,1 1 0 0 0,0 0 0 0 0,1-1 0 0 0,-1 1 1 0 0,0-1-1 0 0,0 0 0 0 0,0 1 0 0 0,1-1 0 0 0,-1 0 0 0 0,1 0 1 0 0,-1 0-1 0 0,1 0 0 0 0,-1 0 0 0 0,1 0 0 0 0,0 0 0 0 0,0-1 1 0 0,-1 1-1 0 0,1 0 0 0 0,0-1 0 0 0,0 0 0 0 0,0 1 1 0 0,2-1-1 0 0,4 0 77 0 0,0 0 1 0 0,0-1 0 0 0,0 0 0 0 0,0-1 0 0 0,13-3-1 0 0,4-1 159 0 0,-13 4-251 0 0,1-1 0 0 0,-1-1 0 0 0,0 0 0 0 0,-1-1 0 0 0,1 0 1 0 0,-1-1-1 0 0,0 0 0 0 0,0-1 0 0 0,-1 0 0 0 0,0 0 0 0 0,12-12 0 0 0,-17 15-190 0 0,0-1-1 0 0,-1 0 0 0 0,1 1 1 0 0,-1-1-1 0 0,0-1 0 0 0,0 1 1 0 0,-1-1-1 0 0,1 1 0 0 0,-1-1 1 0 0,-1 0-1 0 0,1 0 0 0 0,-1-1 1 0 0,0 1-1 0 0,1-9 0 0 0,1-7-1225 0 0,-2 0 1 0 0,-1-43-1 0 0,-1 45 960 0 0,0-19-743 0 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8:45.962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1329 48 2420 0 0,'0'0'6108'0'0,"-2"-11"-5601"0"0,1 10-493 0 0,1-2 22 0 0,0 0 1 0 0,-1 1-1 0 0,0-1 1 0 0,0 0-1 0 0,0 0 1 0 0,0 1-1 0 0,0-1 1 0 0,-1 1-1 0 0,1-1 1 0 0,-3-2-1 0 0,4 5-26 0 0,-1-1-1 0 0,1 1 1 0 0,-1 0-1 0 0,1-1 1 0 0,-1 1-1 0 0,1 0 1 0 0,-1 0-1 0 0,1 0 1 0 0,-1-1-1 0 0,1 1 1 0 0,-1 0-1 0 0,0 0 1 0 0,1 0 0 0 0,-1 0-1 0 0,1 0 1 0 0,-1 0-1 0 0,1 0 1 0 0,-1 0-1 0 0,1 0 1 0 0,-1 0-1 0 0,0 0 1 0 0,1 1-1 0 0,-1-1 1 0 0,-21 15 255 0 0,-82 100 797 0 0,-94 131 0 0 0,86-101-658 0 0,-210 244 517 0 0,143-175-611 0 0,-49 37-1147 0 0,169-189 113 0 0,52-56 602 0 0,4-1-70 0 0,-2-1 0 0 0,1 1 0 0 0,0-1 0 0 0,-1 0 0 0 0,0 0 0 0 0,0-1 0 0 0,-8 5 0 0 0,2-28-3124 0 0,7 7 2846 0 0,1-1 0 0 0,1 0 0 0 0,0 1 0 0 0,1-1 0 0 0,0 0 0 0 0,2-16 0 0 0,-1-15-617 0 0,0-10 100 0 0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8:46.363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16 103 2056 0 0,'-7'-14'2098'0'0,"6"12"-1847"0"0,0 0 0 0 0,0 1 0 0 0,0-1 1 0 0,1 0-1 0 0,-1 0 0 0 0,0 1 0 0 0,1-1 1 0 0,-1 0-1 0 0,1 0 0 0 0,-1 0 0 0 0,1 0 0 0 0,0 0 1 0 0,0-2-1 0 0,1 2-171 0 0,0 0 1 0 0,0 1-1 0 0,0-1 1 0 0,0 0-1 0 0,0 1 1 0 0,1-1-1 0 0,-1 1 1 0 0,0-1 0 0 0,1 1-1 0 0,-1 0 1 0 0,1-1-1 0 0,0 1 1 0 0,-1 0-1 0 0,1 0 1 0 0,0 0-1 0 0,0 0 1 0 0,3-1-1 0 0,15-5 171 0 0,1 0 0 0 0,-1 1 0 0 0,1 2 0 0 0,0 0 0 0 0,0 1 1 0 0,1 1-1 0 0,-1 0 0 0 0,26 3 0 0 0,-30 0-183 0 0,-1 0 0 0 0,0 1 0 0 0,0 0 1 0 0,-1 1-1 0 0,1 1 0 0 0,0 1 0 0 0,28 12 1 0 0,-21-8-1 0 0,22 11 17 0 0,-1 1 0 0 0,0 3-1 0 0,-2 1 1 0 0,-1 2-1 0 0,-1 2 1 0 0,-1 1 0 0 0,51 53-1 0 0,7 22-1631 0 0,100 140-1 0 0,-93-111-1318 0 0,2 16-476 0 0,-101-142 3126 0 0,20 28-872 0 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8:59.518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1 298 1964 0 0,'0'0'5559'0'0,"13"-10"-5173"0"0,-2 1-292 0 0,-2 0-6 0 0,2 1-1 0 0,-1 1 1 0 0,1-1-1 0 0,0 2 1 0 0,0-1 0 0 0,20-6-1 0 0,10-4 220 0 0,-12 5-118 0 0,1 0 0 0 0,1 2-1 0 0,-1 2 1 0 0,49-8-1 0 0,207-1 540 0 0,456 17-345 0 0,-729 0-413 0 0,-1 1 0 0 0,1 1 0 0 0,-1 0 0 0 0,22 7 0 0 0,-14-3-10 0 0,87 25-181 0 0,-101-28 176 0 0,0-1-1 0 0,1 0 0 0 0,0-1 1 0 0,-1 0-1 0 0,12 1 1 0 0,13 4-216 0 0,-22-5 313 0 0,16-40-5124 0 0,-14 18 4305 0 0,-1-1-1 0 0,10-31 1 0 0,-3-10-291 0 0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9:06.023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0 969 1088 0 0,'0'0'2266'0'0,"0"-8"-1339"0"0,1 2-833 0 0,0 0-1 0 0,1 0 0 0 0,0 1 1 0 0,0-1-1 0 0,0 1 1 0 0,0-1-1 0 0,1 1 1 0 0,0 0-1 0 0,0 0 0 0 0,0 0 1 0 0,1 0-1 0 0,0 1 1 0 0,0-1-1 0 0,0 1 1 0 0,5-4-1 0 0,-3 1 28 0 0,-4 6-19 0 0,0-1 1 0 0,-1 0 0 0 0,1 0-1 0 0,-1 0 1 0 0,1 0 0 0 0,-1 0 0 0 0,0 0-1 0 0,0 0 1 0 0,0 0 0 0 0,0 0-1 0 0,0 0 1 0 0,0-1 0 0 0,-1 1 0 0 0,1 0-1 0 0,-1-1 1 0 0,1 1 0 0 0,-1-3-1 0 0,3-10 615 0 0,1 2-112 0 0,-3 11-457 0 0,-1 0 0 0 0,1 0 1 0 0,0 0-1 0 0,0 1 0 0 0,-1-1 1 0 0,1 0-1 0 0,0 0 1 0 0,0 1-1 0 0,1-1 0 0 0,1-3 1 0 0,6 7 489 0 0,4 14-291 0 0,-1 7-123 0 0,0 0 1 0 0,-1 1-1 0 0,13 42 1 0 0,14 81 160 0 0,-25-93-203 0 0,8 40 50 0 0,23 82 203 0 0,-39-157-391 0 0,0 1 0 0 0,2 22 1 0 0,3 14 331 0 0,-10-53-267 0 0,2 9-29 0 0,-2-12-76 0 0,1 0-1 0 0,-1 0 0 0 0,0 1 0 0 0,1-1 0 0 0,-1 0 0 0 0,1 0 0 0 0,-1 0 1 0 0,0 0-1 0 0,1 0 0 0 0,-1 0 0 0 0,1 0 0 0 0,-1 0 0 0 0,1 0 0 0 0,-1 0 1 0 0,0 0-1 0 0,1 0 0 0 0,-1 0 0 0 0,1 0 0 0 0,-1-1 0 0 0,1 1 0 0 0,-1 0 1 0 0,0 0-1 0 0,1 0 0 0 0,-1-1 0 0 0,0 1 0 0 0,1 0 0 0 0,-1 0 0 0 0,0-1 1 0 0,1 1-1 0 0,-1 0 0 0 0,0-1 0 0 0,1 1 0 0 0,-1 0 0 0 0,0-1 0 0 0,0 1 1 0 0,1-1-1 0 0,49-49-71 0 0,-2-3 0 0 0,-2-1 0 0 0,55-87 0 0 0,98-207-2903 0 0,-24-71-1964 0 0,-90 197 2800 0 0,-34 88 968 0 0,-6 7 68 0 0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9:18.223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0 102 1312 0 0,'157'-79'160'0'0,"-76"56"-300"0"0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9:19.295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1691 1921 1412 0 0,'0'0'433'0'0,"6"-8"-27"0"0,28-31 1775 0 0,-22 29-1834 0 0,37-29-2 0 0,-36 27 439 0 0,-13 12-764 0 0,0-1 0 0 0,0 1 0 0 0,0 0-1 0 0,0 0 1 0 0,0 0 0 0 0,0 0 0 0 0,0-1 0 0 0,0 1 0 0 0,0 0-1 0 0,0 0 1 0 0,0 0 0 0 0,0 0 0 0 0,0-1 0 0 0,0 1 0 0 0,0 0-1 0 0,0 0 1 0 0,0 0 0 0 0,0 0 0 0 0,0-1 0 0 0,0 1-1 0 0,0 0 1 0 0,0 0 0 0 0,0 0 0 0 0,0 0 0 0 0,0-1 0 0 0,0 1-1 0 0,0 0 1 0 0,0 0 0 0 0,0 0 0 0 0,-1 0 0 0 0,1 0-1 0 0,0 0 1 0 0,0-1 0 0 0,0 1 0 0 0,0 0 0 0 0,0 0 0 0 0,-1 0-1 0 0,1 0 1 0 0,0 0 0 0 0,0 0 0 0 0,0 0 0 0 0,-25-1 1357 0 0,13 1-1031 0 0,-67-6 411 0 0,-80 4 0 0 0,95 2-654 0 0,49 1-78 0 0,0-1 0 0 0,0 2 0 0 0,1 0 0 0 0,-1 0 0 0 0,0 2 0 0 0,-16 5 0 0 0,16-4 0 0 0,-1-1 0 0 0,0 0-1 0 0,0-1 1 0 0,-1 0-1 0 0,-16-1 1 0 0,-240 1 492 0 0,257-3-501 0 0,1-1 1 0 0,0 0-1 0 0,0-1 1 0 0,0 0-1 0 0,0-1 0 0 0,0-1 1 0 0,1-1-1 0 0,-17-7 0 0 0,4 2 48 0 0,-49-12-1 0 0,-223-58 496 0 0,246 61-410 0 0,1-1-1 0 0,1-3 0 0 0,-70-43 1 0 0,112 60-149 0 0,-8-5 68 0 0,0 0 1 0 0,-23-20-1 0 0,36 27-50 0 0,0 0-1 0 0,0 0 1 0 0,0 0-1 0 0,1-1 1 0 0,0 0-1 0 0,-1 1 1 0 0,2-1-1 0 0,-1 0 1 0 0,0-1-1 0 0,1 1 1 0 0,0 0-1 0 0,0-1 1 0 0,-1-8 0 0 0,2 2-12 0 0,1 0 1 0 0,0 1-1 0 0,1-1 1 0 0,0 0 0 0 0,0 0-1 0 0,2 1 1 0 0,-1-1 0 0 0,2 1-1 0 0,-1 0 1 0 0,9-18-1 0 0,-5 12 5 0 0,17-41-3 0 0,3 0 0 0 0,3 3 0 0 0,2 0-1 0 0,2 2 1 0 0,2 1 0 0 0,3 3 0 0 0,2 0 0 0 0,83-75 0 0 0,-33 47-6 0 0,4 3-1 0 0,2 5 1 0 0,175-93 0 0 0,-159 104-17 0 0,2 5-1 0 0,3 5 1 0 0,2 5 0 0 0,1 5-1 0 0,133-22 1 0 0,35 26 26 0 0,9 28 26 0 0,-251 8-47 0 0,-1 1 0 0 0,0 3 0 0 0,65 16 1 0 0,-77-15 3 0 0,274 69-6 0 0,-238-54-10 0 0,-2 3 0 0 0,71 37 0 0 0,-93-35 33 0 0,76 58 1 0 0,-73-49-11 0 0,-25-18-8 0 0,0 1 0 0 0,-1 2 0 0 0,-2 0-1 0 0,0 1 1 0 0,-1 1 0 0 0,-1 1 0 0 0,28 49 0 0 0,-35-51 8 0 0,0 1 1 0 0,-2 1-1 0 0,-1 0 0 0 0,-1 0 1 0 0,-1 0-1 0 0,-1 1 1 0 0,-1 0-1 0 0,-1 0 0 0 0,1 47 1 0 0,-5-58-2 0 0,-1 0 0 0 0,0 0 0 0 0,-1 0 0 0 0,-1 0 0 0 0,0 0 0 0 0,-1-1 0 0 0,-1 1 0 0 0,0-1 0 0 0,-8 15 0 0 0,-10 28 17 0 0,14-37-21 0 0,0-1-1 0 0,-1 1 1 0 0,-1-1 0 0 0,0-1-1 0 0,-26 29 1 0 0,1-8 24 0 0,-46 39 0 0 0,42-46 58 0 0,-1-3 0 0 0,-1-1-1 0 0,-60 28 1 0 0,97-53-68 0 0,-47 27-361 0 0,26-11-1457 0 0,-8 2-5161 0 0,31-27 5831 0 0,-12-23 58 0 0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9:21.803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0 342 1652 0 0,'0'0'5521'0'0,"17"-5"-4761"0"0,-16 3-700 0 0,0 0 0 0 0,0 1-1 0 0,0-1 1 0 0,1 1-1 0 0,-1-1 1 0 0,0 1 0 0 0,1 0-1 0 0,-1-1 1 0 0,1 1-1 0 0,0 0 1 0 0,-1 0 0 0 0,1 0-1 0 0,0 0 1 0 0,0 1-1 0 0,0-1 1 0 0,2 0 0 0 0,41-8 264 0 0,-5 2-149 0 0,49-19 128 0 0,126-19 0 0 0,-65 29-61 0 0,171 5 0 0 0,-304 11-224 0 0,0-1-1 0 0,0-1 1 0 0,-1 0 0 0 0,1-1 0 0 0,27-9 0 0 0,-24 6-2 0 0,1 1 1 0 0,0 0-1 0 0,25-1 1 0 0,358-36 162 0 0,-138 39-60 0 0,-144 5-124 0 0,321-2 166 0 0,-418 0-163 0 0,0 1 0 0 0,0 1 1 0 0,-1 2-1 0 0,1 0 0 0 0,27 9 0 0 0,68 13-36 0 0,354 30 24 0 0,-402-49 41 0 0,123 5 6 0 0,12-12 191 0 0,-186-1-216 0 0,0 0 1 0 0,0-2-1 0 0,-1-1 0 0 0,33-10 0 0 0,-27 7-5 0 0,-15 4 2 0 0,1 1 0 0 0,-1 0 0 0 0,1 1 1 0 0,-1 0-1 0 0,1 1 0 0 0,22 1 0 0 0,3 1 16 0 0,349-2 68 0 0,-369 0-86 0 0,1 1 0 0 0,0 1 0 0 0,-1 1 0 0 0,1 0 0 0 0,20 7 0 0 0,-16-4 1 0 0,1-1 0 0 0,-1-1 0 0 0,24 2 0 0 0,355 13 148 0 0,223-19-12 0 0,-594-1-133 0 0,0-1-1 0 0,56-13 1 0 0,23-2-6 0 0,-25 4 15 0 0,164-46-1 0 0,-114 23 37 0 0,163-29-17 0 0,-119 27-44 0 0,-124 30 13 0 0,-1 2-1 0 0,1 2 0 0 0,55 3 1 0 0,-82 1 10 0 0,-25 0-30 0 0,1 0-104 0 0,9 0 36 0 0,-9 0-42 0 0,3 7-167 0 0,-2-3 227 0 0,-3-2 47 0 0,1-1-1 0 0,0 0 1 0 0,-1 1-1 0 0,1-1 1 0 0,-1 1 0 0 0,0-1-1 0 0,1 1 1 0 0,-1 0-1 0 0,0-1 1 0 0,0 1 0 0 0,0 0-1 0 0,0 0 1 0 0,0 0-1 0 0,-1 0 1 0 0,1 0 0 0 0,-1 0-1 0 0,1 0 1 0 0,-1 0-1 0 0,0 0 1 0 0,1 0 0 0 0,-1 0-1 0 0,0 0 1 0 0,-1 0-1 0 0,1 1 1 0 0,0-1 0 0 0,0 0-1 0 0,-1 0 1 0 0,0 2-1 0 0,-4 4-230 0 0,1 0-1 0 0,-1 0 0 0 0,-1 0 1 0 0,1-1-1 0 0,-1 0 0 0 0,-1 0 1 0 0,1 0-1 0 0,-1-1 0 0 0,0 0 1 0 0,-1-1-1 0 0,1 1 0 0 0,-1-1 1 0 0,0-1-1 0 0,-1 0 0 0 0,1 0 0 0 0,-17 5 1 0 0,2-1-303 0 0,-1-2 1 0 0,0-1-1 0 0,0 0 1 0 0,0-2-1 0 0,-32 0 1 0 0,8-3-570 0 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9:24.032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0 272 1616 0 0,'27'-1'560'0'0,"-1"0"-1"0"0,1-2 1 0 0,46-11 0 0 0,-44 8 57 0 0,-3 2 54 0 0,1 2 0 0 0,-1 1 0 0 0,36 4 0 0 0,-7-1-184 0 0,-14-4-95 0 0,-27 1-327 0 0,0 1 0 0 0,0 0 1 0 0,1 1-1 0 0,-1 0 0 0 0,21 5 1 0 0,38 14 49 0 0,151 35 595 0 0,-62-15-432 0 0,-70-14-11 0 0,-58-18-172 0 0,0-1 0 0 0,0-2 1 0 0,1-1-1 0 0,39-1 0 0 0,64-3 237 0 0,-126 0-319 0 0,0 0 1 0 0,0-2-1 0 0,0 1 1 0 0,0-1-1 0 0,0-1 1 0 0,-1 0-1 0 0,19-7 1 0 0,-17 5-3 0 0,0 1 1 0 0,0 0-1 0 0,1 1 1 0 0,0 0-1 0 0,18-1 1 0 0,717-11 252 0 0,-507 17-141 0 0,-218 0-109 0 0,0 1 0 0 0,1 1 0 0 0,-1 1 0 0 0,0 1 0 0 0,26 12 0 0 0,2-2 14 0 0,585 113 41 0 0,-165-69-84 0 0,-434-55-6 0 0,567 17 59 0 0,-529-22-49 0 0,-54 0 9 0 0,0-1 0 0 0,0-1 0 0 0,0-1-1 0 0,-1-1 1 0 0,31-9 0 0 0,-26 6 4 0 0,0 0-1 0 0,1 2 1 0 0,34-2-1 0 0,-31 5-6 0 0,305-15 103 0 0,1272 17 209 0 0,-1597 0-302 0 0,1 1-1 0 0,0 0 1 0 0,-1 1-1 0 0,1 0 0 0 0,-1 1 1 0 0,1 0-1 0 0,-1 1 0 0 0,0 0 1 0 0,11 6-1 0 0,-7-3 1 0 0,0-1 0 0 0,0-1 0 0 0,0 0 0 0 0,30 6 0 0 0,351 23 52 0 0,6-33-62 0 0,-191-3-48 0 0,309 2 80 0 0,-503 0-25 0 0,0 0-1 0 0,1-1 0 0 0,-1-1 1 0 0,0-1-1 0 0,22-6 1 0 0,52-10 62 0 0,9-2-49 0 0,47-6 28 0 0,105-11-6 0 0,41-5-20 0 0,369 30 195 0 0,-425 15-104 0 0,-206-2-97 0 0,0 1 28 0 0,45-6-1 0 0,108-23 46 0 0,216-18 13 0 0,-257 32-58 0 0,341-58 131 0 0,-249 30-96 0 0,-8 2-51 0 0,399-54 131 0 0,-450 73-76 0 0,-70 10-54 0 0,68-11 15 0 0,347-37 52 0 0,5 33-102 0 0,-449 23 53 0 0,485 0-30 0 0,-296 5-50 0 0,501-2 77 0 0,-717-1-47 0 0,0 3-1 0 0,0 2 1 0 0,60 13-1 0 0,-32-9 34 0 0,0-3-1 0 0,94-5 0 0 0,-62-2 25 0 0,245 2-25 0 0,-339 0-22 0 0,0 1 0 0 0,0 0 0 0 0,-1 1 0 0 0,1 1 0 0 0,0 0 0 0 0,26 10 0 0 0,-23-6-12 0 0,1-2 0 0 0,0 0 0 0 0,34 4 0 0 0,27-1-2 0 0,18 2 4 0 0,110 26 0 0 0,-112-12-89 0 0,-84-21 80 0 0,14 5-28 0 0,-26-8 20 0 0,1 0 0 0 0,-1 0 0 0 0,1 0 0 0 0,-1 0 0 0 0,1 1 0 0 0,-1-1 0 0 0,0 0 0 0 0,1 0 0 0 0,-1 0 0 0 0,0 1 0 0 0,1-1-1 0 0,-1 0 1 0 0,0 1 0 0 0,1-1 0 0 0,-1 0 0 0 0,0 1 0 0 0,1-1 0 0 0,-1 0 0 0 0,0 1 0 0 0,0-1 0 0 0,0 0 0 0 0,1 1 0 0 0,-1-1 0 0 0,0 1 0 0 0,0-1 0 0 0,0 1 0 0 0,0-1 0 0 0,0 0 0 0 0,0 1 0 0 0,0-1 0 0 0,0 1 0 0 0,0-1 0 0 0,0 1 0 0 0,0-1 0 0 0,0 1 0 0 0,0-1 0 0 0,0 0 0 0 0,0 1 0 0 0,0-1 0 0 0,-1 1 0 0 0,1-1 0 0 0,0 1 0 0 0,-1 0-145 0 0,1 0 1 0 0,0 1 0 0 0,-1-1-1 0 0,0 0 1 0 0,1 0 0 0 0,-1 0-1 0 0,0 0 1 0 0,0 0 0 0 0,1 0-1 0 0,-1 0 1 0 0,0 0 0 0 0,0 0-1 0 0,0 0 1 0 0,0 0 0 0 0,0-1-1 0 0,0 1 1 0 0,0 0 0 0 0,-1-1-1 0 0,1 1 1 0 0,0-1 0 0 0,0 1-1 0 0,0-1 1 0 0,-1 0 0 0 0,1 1-1 0 0,0-1 1 0 0,0 0 0 0 0,-1 0-1 0 0,1 0 1 0 0,0 0 0 0 0,-1 0-1 0 0,1 0 1 0 0,0 0 0 0 0,0 0-1 0 0,-1-1 1 0 0,1 1 0 0 0,0 0-1 0 0,0-1 1 0 0,-1 1 0 0 0,-1-2-1 0 0,-50-19-1716 0 0,39 15 1556 0 0,-42-21-774 0 0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9:25.547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1 169 2480 0 0,'0'0'5836'0'0,"1"-9"-5656"0"0,-1 7-168 0 0,0 0 0 0 0,1 0 0 0 0,-1 0 0 0 0,1-1 0 0 0,-1 1 0 0 0,1 0 0 0 0,0 0 0 0 0,-1 0 0 0 0,1 1 0 0 0,0-1 1 0 0,0 0-1 0 0,1 0 0 0 0,-1 0 0 0 0,2-1 0 0 0,-1 2-2 0 0,-1 0-1 0 0,1 0 1 0 0,0 1 0 0 0,0-1 0 0 0,0 1 0 0 0,0-1 0 0 0,0 1-1 0 0,0 0 1 0 0,0 0 0 0 0,0 0 0 0 0,0 0 0 0 0,0 0 0 0 0,0 0-1 0 0,-1 0 1 0 0,1 1 0 0 0,0-1 0 0 0,0 1 0 0 0,0-1 0 0 0,3 3-1 0 0,54 11 194 0 0,0-2-1 0 0,0-2 1 0 0,64 1 0 0 0,1 1 106 0 0,-49-3-183 0 0,370 54 564 0 0,-360-50-614 0 0,31 6 62 0 0,-10 2 66 0 0,162 9 0 0 0,-208-25-142 0 0,330 3 458 0 0,-238-10-318 0 0,-106 3-144 0 0,-5 0 4 0 0,72-8-1 0 0,-33-6-30 0 0,103-11 26 0 0,445-7 273 0 0,-315 18-127 0 0,-40 11-103 0 0,-152 3-57 0 0,-84-1-10 0 0,-1-2 0 0 0,0-1 0 0 0,59-14-1 0 0,-49 8 13 0 0,85-7 0 0 0,112-1 40 0 0,467-17 212 0 0,-14 34-253 0 0,-671 0-43 0 0,0-1 1 0 0,-1-1-1 0 0,1-1 1 0 0,39-11-1 0 0,-33 6 9 0 0,2 2-1 0 0,44-4 1 0 0,47 0-5 0 0,536-26 37 0 0,60 26 189 0 0,1029 10-249 0 0,-1716 0 39 0 0,0 1 1 0 0,0 1-1 0 0,43 10 0 0 0,-10 0-4 0 0,62 6-62 0 0,97 20 50 0 0,-169-29 32 0 0,0-2 0 0 0,0-3-1 0 0,73-3 1 0 0,-81-2-19 0 0,20 3-33 0 0,-31 0 8 0 0,0-2 0 0 0,0-1 1 0 0,44-8-1 0 0,-18-4-26 0 0,-15 2 2 0 0,52-4 0 0 0,716-31-195 0 0,-642 34 338 0 0,-48 12-121 0 0,-123 0 41 0 0,1 0 15 0 0,4 0-261 0 0,0 0 0 0 0,0 1 0 0 0,0 1 0 0 0,0-1 0 0 0,0 1 1 0 0,9 4-1 0 0,-17-6 184 0 0,1 0 0 0 0,-1 0-1 0 0,0 1 1 0 0,0-1 0 0 0,0 0 0 0 0,1 1 0 0 0,-1-1 0 0 0,0 0 0 0 0,0 1-1 0 0,0-1 1 0 0,0 0 0 0 0,0 1 0 0 0,0-1 0 0 0,0 0 0 0 0,0 1 0 0 0,0-1-1 0 0,0 0 1 0 0,0 1 0 0 0,0-1 0 0 0,0 1 0 0 0,0-1 0 0 0,0 0 0 0 0,0 1 0 0 0,0-1-1 0 0,0 0 1 0 0,0 1 0 0 0,-1-1 0 0 0,1 0 0 0 0,0 0 0 0 0,0 1 0 0 0,0-1-1 0 0,-1 0 1 0 0,1 1 0 0 0,0-1 0 0 0,0 0 0 0 0,0 0 0 0 0,-1 1 0 0 0,1-1-1 0 0,0 0 1 0 0,-1 0 0 0 0,1 0 0 0 0,0 0 0 0 0,-1 1 0 0 0,1-1 0 0 0,0 0-1 0 0,-1 0 1 0 0,-16 8-2645 0 0,15-8 2523 0 0,1 0 1 0 0,-1-1-1 0 0,1 1 0 0 0,0 0 1 0 0,-1-1-1 0 0,1 1 1 0 0,0-1-1 0 0,0 1 0 0 0,-1-1 1 0 0,1 0-1 0 0,0 1 0 0 0,0-1 1 0 0,0 0-1 0 0,0 0 0 0 0,0 0 1 0 0,0 0-1 0 0,0 0 0 0 0,0 0 1 0 0,0 0-1 0 0,0-2 0 0 0,-1-1-97 0 0,0 0 0 0 0,0 0 1 0 0,1 0-1 0 0,-1 0 0 0 0,1 0 0 0 0,-1-7 0 0 0,-7-39-844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22:14.792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 46 2904 0 0,'3'10'1257'0'0,"-1"1"0"0"0,0 0 0 0 0,0 0 0 0 0,-1 0 0 0 0,-1 0 0 0 0,0 12 0 0 0,0-17-898 0 0,3-12-1699 0 0,0 0 0 0 0,0-1 1 0 0,-1 1-1 0 0,3-14 0 0 0,4-28-797 0 0,1 1 1107 0 0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9:27.392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533 115 2524 0 0,'0'0'1520'0'0,"0"-8"-878"0"0,1-1-443 0 0,0 7-123 0 0,-1-1 0 0 0,1 0-1 0 0,-1 0 1 0 0,0 0 0 0 0,0 1 0 0 0,0-1 0 0 0,-1 0-1 0 0,1 0 1 0 0,-1 0 0 0 0,1 1 0 0 0,-1-1 0 0 0,-2-4 0 0 0,-9-31 490 0 0,11 36-509 0 0,-1 0-1 0 0,1 1 1 0 0,-1-1-1 0 0,0 1 1 0 0,1-1-1 0 0,-1 1 1 0 0,0 0 0 0 0,0 0-1 0 0,0 0 1 0 0,0 0-1 0 0,0 0 1 0 0,0 0-1 0 0,0 0 1 0 0,0 1-1 0 0,0-1 1 0 0,-1 1-1 0 0,1 0 1 0 0,0-1-1 0 0,0 1 1 0 0,0 0-1 0 0,0 0 1 0 0,-1 0 0 0 0,1 1-1 0 0,-4 0 1 0 0,-5-1 157 0 0,-69 0 1242 0 0,78 0-1438 0 0,-1 0 1 0 0,0 0-1 0 0,0 0 0 0 0,0 1 1 0 0,0-1-1 0 0,0 1 0 0 0,0 0 1 0 0,1 0-1 0 0,-1 0 1 0 0,-4 2-1 0 0,-17 11 57 0 0,0 1 1 0 0,0 1-1 0 0,2 1 0 0 0,0 1 1 0 0,1 1-1 0 0,1 1 1 0 0,1 1-1 0 0,1 0 0 0 0,1 2 1 0 0,0 0-1 0 0,2 0 0 0 0,1 2 1 0 0,1 0-1 0 0,0 0 1 0 0,-15 52-1 0 0,28-77-74 0 0,-7 20 46 0 0,2 0 1 0 0,0 0 0 0 0,1 0-1 0 0,1 0 1 0 0,1 1-1 0 0,0-1 1 0 0,2 1 0 0 0,1 0-1 0 0,4 30 1 0 0,5-13-1 0 0,1-1 0 0 0,3 0 1 0 0,0 0-1 0 0,30 51 0 0 0,-33-69-27 0 0,0-1 1 0 0,1 0-1 0 0,1-1 0 0 0,0 0 0 0 0,22 20 0 0 0,-28-30-22 0 0,0-1 0 0 0,1 0 0 0 0,-1-1 0 0 0,1 0 0 0 0,0 0 0 0 0,0 0 0 0 0,0-1 1 0 0,1-1-1 0 0,0 1 0 0 0,0-1 0 0 0,0-1 0 0 0,0 0 0 0 0,0 0 0 0 0,0-1 0 0 0,12 1 0 0 0,-15-2 5 0 0,0 0-1 0 0,0-1 0 0 0,0 1 0 0 0,0-1 0 0 0,0-1 0 0 0,-1 1 0 0 0,1-1 0 0 0,0 0 0 0 0,-1 0 0 0 0,1-1 0 0 0,9-5 1 0 0,-3-1 1 0 0,-1-1 0 0 0,0 0 1 0 0,-1 0-1 0 0,10-13 1 0 0,-8 8-3 0 0,-1 0-1 0 0,0-1 1 0 0,-2 0 0 0 0,0-1 0 0 0,0 0 0 0 0,-2 0 0 0 0,0-1 0 0 0,-1 0 0 0 0,-1 0-1 0 0,5-30 1 0 0,-3-12 5 0 0,0-121 0 0 0,-7 169-7 0 0,0 0 1 0 0,-1-1-1 0 0,-1 1 1 0 0,0 1-1 0 0,0-1 1 0 0,-1 0-1 0 0,-1 0 1 0 0,0 1-1 0 0,-1 0 1 0 0,-9-17-1 0 0,7 12 9 0 0,1 3 5 0 0,0 0 1 0 0,-1 0 0 0 0,-1 1-1 0 0,-17-22 1 0 0,21 30-22 0 0,1 0-1 0 0,-1 1 1 0 0,0-1-1 0 0,-1 1 1 0 0,1-1-1 0 0,-1 1 1 0 0,1 1-1 0 0,-1-1 1 0 0,0 1-1 0 0,0 0 1 0 0,0 0-1 0 0,0 0 1 0 0,0 1-1 0 0,-1-1 1 0 0,1 1-1 0 0,-9 0 1 0 0,4 0-57 0 0,4 0-14 0 0,0 1 1 0 0,0-1-1 0 0,0 1 1 0 0,0 0-1 0 0,1 1 1 0 0,-1-1-1 0 0,0 1 1 0 0,0 0-1 0 0,0 1 1 0 0,1-1-1 0 0,-7 4 1 0 0,-18 18-170 0 0,19-14-155 0 0,0 0 0 0 0,-21 12 0 0 0,-26 3-4853 0 0,52-49 3147 0 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9:28.152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0 0 2648 0 0,'20'3'6831'0'0,"12"56"-6602"0"0,-30-55-198 0 0,-1 0 1 0 0,1 1-1 0 0,-1 0 1 0 0,0-1 0 0 0,0 1-1 0 0,0 0 1 0 0,0-1 0 0 0,-1 1-1 0 0,0 0 1 0 0,0 0 0 0 0,0-1-1 0 0,-2 8 1 0 0,0 11 96 0 0,2 244 621 0 0,1-261-738 0 0,-1 0 0 0 0,1 0 0 0 0,1 0 0 0 0,-1 0 0 0 0,1 0 0 0 0,0 0 0 0 0,0 0 0 0 0,1 0 0 0 0,0-1 0 0 0,0 1 0 0 0,0-1-1 0 0,7 8 1 0 0,-8-10-2 0 0,1 0-1 0 0,0 0 1 0 0,1 0-1 0 0,-1 0 1 0 0,0-1-1 0 0,1 1 1 0 0,-1-1-1 0 0,1 0 1 0 0,0 0-1 0 0,0 0 0 0 0,0 0 1 0 0,0-1-1 0 0,0 1 1 0 0,0-1-1 0 0,0 0 1 0 0,6 0-1 0 0,6 0 33 0 0,0 0 1 0 0,31-2-1 0 0,-14-1-36 0 0,59 2-100 0 0,-88 0 82 0 0,-1 0-1 0 0,0 0 1 0 0,1-1 0 0 0,-1 1 0 0 0,0-1 0 0 0,0 0 0 0 0,0 0-1 0 0,0 0 1 0 0,0-1 0 0 0,0 1 0 0 0,0 0 0 0 0,0-1 0 0 0,0 0-1 0 0,4-4 1 0 0,-4 4-25 0 0,-1 0 0 0 0,1 0 1 0 0,-1 1-1 0 0,1-1 0 0 0,-1 1 0 0 0,1-1 0 0 0,0 1 0 0 0,0 0 0 0 0,0 0 0 0 0,0 0 0 0 0,0 1 0 0 0,0-1 0 0 0,0 1 1 0 0,5-1-1 0 0,-5 1-231 0 0,21 18-4968 0 0,-24-17 5193 0 0,1-1 1 0 0,-1 0-1 0 0,0 1 1 0 0,1-1 0 0 0,-1 1-1 0 0,0-1 1 0 0,1 1-1 0 0,-1-1 1 0 0,0 0-1 0 0,0 1 1 0 0,1-1-1 0 0,-1 1 1 0 0,0-1 0 0 0,0 1-1 0 0,0-1 1 0 0,0 1-1 0 0,0-1 1 0 0,0 1-1 0 0,0 0 1 0 0,0-1-1 0 0,0 1 1 0 0,0-1-1 0 0,0 1 1 0 0,0-1 0 0 0,0 1-1 0 0,0-1 1 0 0,0 1-1 0 0,0-1 1 0 0,0 1-1 0 0,-1-1 1 0 0,1 1-1 0 0,0-1 1 0 0,0 1-1 0 0,-1 0 1 0 0,-11 8-1136 0 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9:28.483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8 119 2524 0 0,'-1'1'152'0'0,"1"0"0"0"0,-1 0 0 0 0,0 0 0 0 0,1 0 0 0 0,-1 0 0 0 0,0 0 0 0 0,1 0-1 0 0,-1 0 1 0 0,1 0 0 0 0,0 0 0 0 0,-1 1 0 0 0,1-1 0 0 0,0 0 0 0 0,-1 0 0 0 0,1 0 0 0 0,0 0 0 0 0,0 1 0 0 0,0-1-1 0 0,0 0 1 0 0,1 2 0 0 0,1-2-40 0 0,-1-1 0 0 0,1 1-1 0 0,0-1 1 0 0,0 0 0 0 0,0 0 0 0 0,0 0-1 0 0,0 0 1 0 0,0 0 0 0 0,0 0-1 0 0,0 0 1 0 0,-1-1 0 0 0,5 0 0 0 0,35-7 607 0 0,53-18 0 0 0,-34 8-515 0 0,65-14-767 0 0,-119 29 57 0 0,0 1 1 0 0,0-1-1 0 0,0 0 0 0 0,0-1 0 0 0,-1 1 1 0 0,1-1-1 0 0,-1 0 0 0 0,0 0 0 0 0,0-1 1 0 0,5-7-1 0 0,0-1-621 0 0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9:29.088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1332 1588 1688 0 0,'-12'15'554'0'0,"0"0"0"0"0,-2-1-1 0 0,0 0 1 0 0,0-1 0 0 0,-1-1-1 0 0,-1 0 1 0 0,-19 11 0 0 0,19-13-262 0 0,-16 10 359 0 0,-2-3 0 0 0,0 0 0 0 0,-68 21-1 0 0,37-19-21 0 0,-1-2 0 0 0,0-4 0 0 0,0-2 0 0 0,-2-4 0 0 0,-104-1 0 0 0,167-6-605 0 0,0 0 1 0 0,0 0 0 0 0,-1-1 0 0 0,1 0-1 0 0,0 0 1 0 0,0 0 0 0 0,0-1 0 0 0,0 1-1 0 0,1-1 1 0 0,-1 0 0 0 0,0-1 0 0 0,1 1-1 0 0,-1-1 1 0 0,-6-6 0 0 0,-36-19 228 0 0,30 19-173 0 0,-1-2 1 0 0,1 0 0 0 0,0-1-1 0 0,1 0 1 0 0,1-1 0 0 0,0-1-1 0 0,-22-27 1 0 0,-1-8 109 0 0,-38-65-1 0 0,65 94-130 0 0,0-1-1 0 0,2 0 1 0 0,0-1-1 0 0,1 0 1 0 0,-7-34-1 0 0,7 16 18 0 0,2-1 0 0 0,-2-52-1 0 0,7-54 16 0 0,2 135-91 0 0,0 0-1 0 0,0 0 1 0 0,1 0 0 0 0,1 0-1 0 0,0 0 1 0 0,1 1 0 0 0,0-1 0 0 0,0 1-1 0 0,8-13 1 0 0,-1 0-1 0 0,11-24-20 0 0,2 0 1 0 0,2 1-1 0 0,2 2 1 0 0,2 1-1 0 0,2 1 0 0 0,2 2 1 0 0,1 1-1 0 0,3 2 1 0 0,43-35-1 0 0,-42 38 3 0 0,1 1 42 0 0,66-46-1 0 0,-70 56-7 0 0,167-100-15 0 0,-162 103-17 0 0,1 0-1 0 0,1 3 0 0 0,48-14 0 0 0,-52 21 7 0 0,0 0 0 0 0,1 3 0 0 0,0 2-1 0 0,66-3 1 0 0,-101 9 3 0 0,0 0 0 0 0,0 0 0 0 0,1 1 0 0 0,-1 0 0 0 0,-1 0 0 0 0,9 2 0 0 0,-6 0 4 0 0,9 2 6 0 0,0 1 1 0 0,-1 0-1 0 0,1 1 0 0 0,-1 1 0 0 0,19 14 0 0 0,-12-6-2 0 0,-2 2 0 0 0,0 0-1 0 0,0 1 1 0 0,-2 1 0 0 0,-1 1-1 0 0,0 1 1 0 0,-2 0 0 0 0,0 1-1 0 0,-2 0 1 0 0,0 1 0 0 0,17 50-1 0 0,-21-48 5 0 0,54 161 22 0 0,-52-143-2 0 0,-1 0 0 0 0,6 63 0 0 0,-5 199-100 0 0,-12-291 65 0 0,0-1 0 0 0,-1 1 0 0 0,-1-1 0 0 0,0 1 0 0 0,-1-1-1 0 0,0 0 1 0 0,-10 21 0 0 0,9-24 4 0 0,-27 64-126 0 0,-72 123 0 0 0,88-178-118 0 0,14-18 110 0 0,0 0 0 0 0,0 1-1 0 0,0-1 1 0 0,0 0-1 0 0,0 1 1 0 0,1 0 0 0 0,-1-1-1 0 0,1 1 1 0 0,-2 4 0 0 0,0-1-973 0 0,0-27-2424 0 0,14-31 1855 0 0,3 1 0 0 0,40-94 0 0 0,-15 62 657 0 0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9:29.510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 6 3184 0 0,'11'-6'6184'0'0,"-4"19"-5582"0"0,-3 6-258 0 0,0 0 0 0 0,-2-1 0 0 0,0 1 1 0 0,-1 0-1 0 0,-2 27 0 0 0,1 2-149 0 0,6 392 701 0 0,-6-437-1279 0 0,6-64-7233 0 0,1 38 7145 0 0,6-26-697 0 0,9 6 76 0 0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9:30.176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798 1159 2500 0 0,'0'3'219'0'0,"-1"1"-1"0"0,1 0 1 0 0,-1 0-1 0 0,0 0 1 0 0,0-1-1 0 0,0 1 1 0 0,-1-1-1 0 0,1 1 1 0 0,-1-1-1 0 0,0 1 1 0 0,0-1-1 0 0,0 0 1 0 0,0 0-1 0 0,0 0 1 0 0,-1 0-1 0 0,0 0 1 0 0,1 0-1 0 0,-1-1 1 0 0,0 1-1 0 0,0-1 1 0 0,0 0-1 0 0,-1 0 1 0 0,1 0-1 0 0,0 0 1 0 0,-1-1-1 0 0,1 1 1 0 0,-1-1-1 0 0,0 0 1 0 0,1 0-1 0 0,-1 0 1 0 0,-6 0-1 0 0,-62 25 537 0 0,7-15-250 0 0,-1-3-1 0 0,1-3 1 0 0,-81-3 0 0 0,140-2-494 0 0,1-1 0 0 0,-1 1 0 0 0,1-1 0 0 0,0 0 0 0 0,-1 0 0 0 0,1-1 0 0 0,0 0 0 0 0,0 0 0 0 0,0 0 0 0 0,0 0 0 0 0,0-1 0 0 0,0 0 0 0 0,1 0 0 0 0,-1 0-1 0 0,1-1 1 0 0,-5-4 0 0 0,-1 0 11 0 0,-11-8 54 0 0,2-1 0 0 0,0-1-1 0 0,1 0 1 0 0,1-1-1 0 0,0-1 1 0 0,-17-29-1 0 0,25 33-41 0 0,1 1 1 0 0,1-2-1 0 0,1 1 0 0 0,0-1 0 0 0,1 0 0 0 0,1 0 1 0 0,0 0-1 0 0,2-1 0 0 0,-2-30 0 0 0,2-82 112 0 0,3 117-135 0 0,0 0 1 0 0,1 0 0 0 0,0-1-1 0 0,1 1 1 0 0,0 0 0 0 0,1 1 0 0 0,9-22-1 0 0,-3 11-1 0 0,7-24-6 0 0,1 0 0 0 0,3 2 0 0 0,2 0-1 0 0,40-58 1 0 0,-45 77-26 0 0,-6 7 10 0 0,1 0-1 0 0,0 2 1 0 0,2-1-1 0 0,0 2 0 0 0,25-22 1 0 0,-5 11-2 0 0,2 1 1 0 0,1 2 0 0 0,48-23-1 0 0,-64 38 16 0 0,0 0-1 0 0,0 1 1 0 0,1 2 0 0 0,-1 0-1 0 0,2 1 1 0 0,-1 2-1 0 0,0 0 1 0 0,26 1 0 0 0,-41 2-11 0 0,-4-1 6 0 0,0 1 0 0 0,0 0 1 0 0,0 1-1 0 0,0-1 1 0 0,0 0-1 0 0,0 1 1 0 0,0 0-1 0 0,-1 0 0 0 0,1 0 1 0 0,0 1-1 0 0,6 2 1 0 0,109 72-43 0 0,-106-67 41 0 0,-1 1 0 0 0,1 1 1 0 0,-2 1-1 0 0,1-1 0 0 0,-2 2 0 0 0,1 0 0 0 0,-2 0 1 0 0,0 0-1 0 0,0 1 0 0 0,-2 1 0 0 0,0-1 0 0 0,6 18 1 0 0,-2-3 15 0 0,-2 0 1 0 0,-1 1-1 0 0,-2 0 1 0 0,-1 0-1 0 0,2 40 1 0 0,-7 81 228 0 0,-1-144-231 0 0,0 0 0 0 0,-1 0 0 0 0,1 0 0 0 0,-2-1 0 0 0,1 1 0 0 0,-1-1 0 0 0,0 0 0 0 0,0 1-1 0 0,-8 9 1 0 0,4-5 39 0 0,1-1 0 0 0,0 1 0 0 0,1 0 0 0 0,-5 17 0 0 0,-14 40 123 0 0,23-67-216 0 0,1 2-622 0 0,-2 17 464 0 0,2-19 178 0 0,0 0 1 0 0,0 0 0 0 0,0 0 0 0 0,-1-1-1 0 0,1 1 1 0 0,0 0 0 0 0,0 0-1 0 0,-1 0 1 0 0,1-1 0 0 0,0 1-1 0 0,-1 0 1 0 0,1 0 0 0 0,-1-1-1 0 0,1 1 1 0 0,-1 0 0 0 0,1-1-1 0 0,-1 1 1 0 0,1 0 0 0 0,-1-1-1 0 0,0 1 1 0 0,1-1 0 0 0,-1 1-1 0 0,0-1 1 0 0,-1 1 0 0 0,-1-4-749 0 0,3 2 618 0 0,-1 0 0 0 0,1 0-1 0 0,0 1 1 0 0,-1-1 0 0 0,1 0-1 0 0,0 0 1 0 0,-1 0 0 0 0,1 0-1 0 0,0 0 1 0 0,0 0 0 0 0,0 1-1 0 0,0-1 1 0 0,0 0 0 0 0,0 0-1 0 0,0 0 1 0 0,1-2 0 0 0,0-23-1969 0 0,15-91-1685 0 0,-15 84 2738 0 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9:30.778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17 354 2512 0 0,'-16'8'6293'0'0,"16"-8"-6162"0"0,0-1 0 0 0,0 0 1 0 0,0 1-1 0 0,0-1 1 0 0,-1 0-1 0 0,1 1 0 0 0,0-1 1 0 0,0 1-1 0 0,0-1 0 0 0,0 0 1 0 0,1 1-1 0 0,-1-1 0 0 0,0 0 1 0 0,0 0-1 0 0,1-1-31 0 0,-1 0 0 0 0,0 0 0 0 0,1 0 0 0 0,0 1 0 0 0,-1-1 0 0 0,1 0 0 0 0,0 1 0 0 0,0-1 0 0 0,0 0 0 0 0,0 1 0 0 0,0-1 0 0 0,0 1 0 0 0,1 0 1 0 0,-1-1-1 0 0,0 1 0 0 0,1 0 0 0 0,-1 0 0 0 0,1 0 0 0 0,-1 0 0 0 0,1 0 0 0 0,-1 0 0 0 0,4-1 0 0 0,3-2 13 0 0,0 1 1 0 0,1 0 0 0 0,-1 0-1 0 0,10-1 1 0 0,60-14 118 0 0,162-27 203 0 0,869-7 492 0 0,-188 52-750 0 0,-886 1-172 0 0,-1 1 0 0 0,1 1-1 0 0,55 13 1 0 0,-41-6-26 0 0,56 5 1 0 0,124-6 102 0 0,-208-15-187 0 0,-21 6 95 0 0,1 0 0 0 0,0 0 0 0 0,-1 0 1 0 0,1-1-1 0 0,0 1 0 0 0,0 0 0 0 0,-1-1 1 0 0,1 1-1 0 0,-1-1 0 0 0,1 1 1 0 0,0-1-1 0 0,-1 1 0 0 0,1-1 0 0 0,-1 1 1 0 0,1-1-1 0 0,-1 1 0 0 0,1-1 0 0 0,-1 0 1 0 0,0 1-1 0 0,1-1 0 0 0,-1 0 1 0 0,0 1-1 0 0,1-1 0 0 0,-1 0 0 0 0,0 0 1 0 0,0 1-1 0 0,0-1 0 0 0,0 0 1 0 0,1 0-1 0 0,-1 0 0 0 0,-1-1-189 0 0,0 1 0 0 0,-1 0 0 0 0,1-1 0 0 0,0 1 1 0 0,0 0-1 0 0,0 0 0 0 0,-1 0 0 0 0,1 0 0 0 0,-1 0 0 0 0,1 0 0 0 0,0 1 0 0 0,-1-1 0 0 0,0 0 0 0 0,1 1 0 0 0,-4-2 1 0 0,-16-8-2847 0 0,-2-16 689 0 0,-28-36-1 0 0,2 2 1031 0 0,7 16 292 0 0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9:32.145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20 379 1472 0 0,'0'0'8288'0'0,"0"-7"-8033"0"0,-2-6-149 0 0,0 0-1 0 0,-7-24 1 0 0,4 14-2 0 0,4 22-96 0 0,1 0 0 0 0,0-1 0 0 0,0 1 0 0 0,0 0 0 0 0,0 0-1 0 0,0 0 1 0 0,0 0 0 0 0,0 0 0 0 0,0 0 0 0 0,1 0 0 0 0,-1 0 0 0 0,0 0-1 0 0,1 0 1 0 0,-1 0 0 0 0,0 0 0 0 0,1 0 0 0 0,-1 0 0 0 0,1 0 0 0 0,0 0-1 0 0,-1 0 1 0 0,1 1 0 0 0,1-3 0 0 0,20-24 211 0 0,1 0 0 0 0,52-44 0 0 0,-29 30-44 0 0,20-17 18 0 0,-59 54-164 0 0,-1-1 0 0 0,1 1-1 0 0,0 0 1 0 0,1 0 0 0 0,-1 1-1 0 0,0 0 1 0 0,1 0 0 0 0,9-2-1 0 0,-15 5-15 0 0,-2-1-10 0 0,1 1-1 0 0,-1 0 1 0 0,0 0 0 0 0,1 0-1 0 0,-1 0 1 0 0,1 0-1 0 0,-1 0 1 0 0,1 0 0 0 0,-1 0-1 0 0,1 0 1 0 0,-1 0-1 0 0,1 0 1 0 0,-1 0 0 0 0,0 0-1 0 0,1 0 1 0 0,-1 0 0 0 0,1 0-1 0 0,-1 0 1 0 0,1 1-1 0 0,-1-1 1 0 0,0 0 0 0 0,1 0-1 0 0,-1 0 1 0 0,1 1-1 0 0,-1-1 1 0 0,0 0 0 0 0,1 1-1 0 0,-1-1 1 0 0,0 0 0 0 0,1 1-1 0 0,-1-1 1 0 0,0 0-1 0 0,0 1 1 0 0,0-1 0 0 0,1 1-1 0 0,-1-1 1 0 0,0 0-1 0 0,0 2 1 0 0,1-2-2 0 0,4 6 12 0 0,0-1 1 0 0,-1 1-1 0 0,1 0 0 0 0,-1 0 1 0 0,0 0-1 0 0,-1 1 0 0 0,0-1 0 0 0,5 12 1 0 0,31 150 170 0 0,-38-166-138 0 0,-1 2-30 0 0,-1 0-3 0 0,1 0 0 0 0,1 0 1 0 0,-1 0-1 0 0,0 0 0 0 0,1 0 1 0 0,0 0-1 0 0,0 0 0 0 0,0 0 1 0 0,0 0-1 0 0,1 0 0 0 0,2 4 1 0 0,-3-7-13 0 0,-1-1 1 0 0,1 1-1 0 0,-1 0 1 0 0,1-1 0 0 0,-1 1-1 0 0,1-1 1 0 0,0 1 0 0 0,0-1-1 0 0,-1 1 1 0 0,1-1 0 0 0,0 0-1 0 0,0 1 1 0 0,-1-1-1 0 0,1 0 1 0 0,0 0 0 0 0,0 1-1 0 0,0-1 1 0 0,0 0 0 0 0,-1 0-1 0 0,1 0 1 0 0,0 0-1 0 0,0 0 1 0 0,1 0 0 0 0,0-1-3 0 0,1 0-1 0 0,0 1 1 0 0,-1-1 0 0 0,1-1 0 0 0,-1 1 0 0 0,1 0 0 0 0,-1-1-1 0 0,1 1 1 0 0,-1-1 0 0 0,4-3 0 0 0,17-17-35 0 0,27-32 1 0 0,-28 29 38 0 0,41-36 0 0 0,-12 10 1 0 0,-38 37-25 0 0,0 1 0 0 0,27-21 0 0 0,-40 34 20 0 0,1-1-1 0 0,-1 1 1 0 0,1-1 0 0 0,0 1-1 0 0,-1 0 1 0 0,1-1 0 0 0,0 1-1 0 0,0 0 1 0 0,-1 0 0 0 0,1-1-1 0 0,0 1 1 0 0,-1 0 0 0 0,1 0 0 0 0,0 0-1 0 0,0 0 1 0 0,-1 0 0 0 0,1 0-1 0 0,0 0 1 0 0,0 0 0 0 0,-1 0-1 0 0,1 1 1 0 0,0-1 0 0 0,0 0 0 0 0,-1 0-1 0 0,1 1 1 0 0,0-1 0 0 0,-1 0-1 0 0,1 1 1 0 0,0-1 0 0 0,-1 0-1 0 0,1 1 1 0 0,-1-1 0 0 0,1 1 0 0 0,0 0-1 0 0,-1-1 1 0 0,1 1 0 0 0,-1-1-1 0 0,0 1 1 0 0,1 0 0 0 0,-1-1-1 0 0,1 1 1 0 0,-1 0 0 0 0,0-1 0 0 0,1 2-1 0 0,0 1 5 0 0,1 1-1 0 0,-1 0 1 0 0,0 0-1 0 0,0 0 1 0 0,0 0-1 0 0,0 0 1 0 0,-1 7-1 0 0,5 85-223 0 0,-1 6-3888 0 0,-4-99 3951 0 0,-1 1 0 0 0,0-1-1 0 0,0 1 1 0 0,0-1-1 0 0,0 0 1 0 0,0 1-1 0 0,-1-1 1 0 0,1 0-1 0 0,-1 0 1 0 0,0 0 0 0 0,0 0-1 0 0,0 0 1 0 0,0 0-1 0 0,0-1 1 0 0,-1 1-1 0 0,0-1 1 0 0,-4 4-1 0 0,-4 6-918 0 0,0-4-121 0 0,-3-1 110 0 0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9:32.588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1 279 876 0 0,'19'-14'1396'0'0,"0"2"0"0"0,33-16-1 0 0,-5 3-881 0 0,7-5 30 0 0,0 3 1 0 0,2 3-1 0 0,109-33 0 0 0,-95 36-292 0 0,-21 6-469 0 0,62-10 0 0 0,-111 25 205 0 0,0 0-1 0 0,0 0 1 0 0,0 0-1 0 0,0 0 1 0 0,0 0-1 0 0,0 0 1 0 0,1 0 0 0 0,-1 0-1 0 0,0 0 1 0 0,0-1-1 0 0,0 1 1 0 0,0 0 0 0 0,0 0-1 0 0,1 0 1 0 0,-1 0-1 0 0,0 0 1 0 0,0 0-1 0 0,0 0 1 0 0,0 0 0 0 0,0 0-1 0 0,1 0 1 0 0,-1 0-1 0 0,0 0 1 0 0,0 0-1 0 0,0 1 1 0 0,0-1 0 0 0,0 0-1 0 0,1 0 1 0 0,-1 0-1 0 0,0 0 1 0 0,0 0 0 0 0,0 0-1 0 0,0 0 1 0 0,0 0-1 0 0,0 0 1 0 0,0 0-1 0 0,1 1 1 0 0,-1-1 0 0 0,0 0-1 0 0,0 0 1 0 0,0 0-1 0 0,0 0 1 0 0,0 0-1 0 0,0 0 1 0 0,0 1 0 0 0,0-1-1 0 0,0 0 1 0 0,0 0-1 0 0,0 0 1 0 0,0 0 0 0 0,0 1-1 0 0,-6 7-381 0 0,-15 6-238 0 0,-10-6 465 0 0,15-8 471 0 0,16 0-284 0 0,0 0 0 0 0,-1 0 1 0 0,1-1-1 0 0,0 1 1 0 0,0 0-1 0 0,-1 0 0 0 0,1 0 1 0 0,0 0-1 0 0,0 0 0 0 0,0-1 1 0 0,-1 1-1 0 0,1 0 1 0 0,0 0-1 0 0,0-1 0 0 0,0 1 1 0 0,-1 0-1 0 0,1 0 0 0 0,0 0 1 0 0,0-1-1 0 0,0 1 1 0 0,0 0-1 0 0,0-1 0 0 0,0 1 1 0 0,0 0-1 0 0,0 0 0 0 0,0-1 1 0 0,0 1-1 0 0,0 0 1 0 0,0 0-1 0 0,0-1 0 0 0,0 1 1 0 0,0 0-1 0 0,0-1 0 0 0,0 1 1 0 0,0 0-1 0 0,0 0 0 0 0,0-1 1 0 0,0 1-1 0 0,0 0 1 0 0,0-1-1 0 0,1 1 16 0 0,-1-1-1 0 0,0 1 1 0 0,1-1 0 0 0,-1 1 0 0 0,1-1-1 0 0,-1 1 1 0 0,1 0 0 0 0,-1-1 0 0 0,1 1-1 0 0,-1 0 1 0 0,1-1 0 0 0,-1 1-1 0 0,1 0 1 0 0,-1 0 0 0 0,1-1 0 0 0,-1 1-1 0 0,1 0 1 0 0,0 0 0 0 0,-1 0 0 0 0,1 0-1 0 0,-1 0 1 0 0,1 0 0 0 0,0 0 0 0 0,-1 0-1 0 0,1 0 1 0 0,0 0 0 0 0,-1 0-1 0 0,1 0 1 0 0,-1 0 0 0 0,1 0 0 0 0,-1 1-1 0 0,1-1 1 0 0,0 0 0 0 0,-1 0 0 0 0,1 1-1 0 0,-1-1 1 0 0,1 0 0 0 0,-1 1 0 0 0,1-1-1 0 0,-1 1 1 0 0,0-1 0 0 0,1 0-1 0 0,-1 1 1 0 0,1 0 0 0 0,20 18 447 0 0,-13-6-667 0 0,-1 0-1 0 0,0 0 1 0 0,0 0-1 0 0,-2 1 1 0 0,0 0-1 0 0,0 0 1 0 0,-1 0-1 0 0,-1 1 1 0 0,2 18-1 0 0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9:32.975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151 0 2596 0 0,'-11'15'1016'0'0,"0"1"0"0"0,0 0 0 0 0,2 0 0 0 0,-9 20-1 0 0,16-31-872 0 0,0 0-1 0 0,1-1 0 0 0,-1 1 0 0 0,1 0 0 0 0,0 0 0 0 0,1 0 1 0 0,-1 0-1 0 0,1 1 0 0 0,0-1 0 0 0,0 0 0 0 0,0 0 1 0 0,1 0-1 0 0,1 5 0 0 0,-2-7-124 0 0,1-1 0 0 0,0 0 0 0 0,-1 1 0 0 0,1-1 0 0 0,0 0 0 0 0,0 0 0 0 0,0 0 0 0 0,0 0 0 0 0,1 0 0 0 0,-1 0 0 0 0,1 0 0 0 0,-1 0 0 0 0,1 0 0 0 0,-1-1 0 0 0,1 1 0 0 0,0 0 0 0 0,0-1 0 0 0,0 0 0 0 0,0 1 0 0 0,0-1 0 0 0,0 0 0 0 0,0 0 0 0 0,1 0 0 0 0,-1 0 0 0 0,0-1 0 0 0,0 1 0 0 0,1-1 0 0 0,2 1 0 0 0,-2-1-7 0 0,12 2 95 0 0,1-2 0 0 0,23-1 0 0 0,-4 1-23 0 0,-30 1-77 0 0,-1 0-1 0 0,1-1 1 0 0,0 1-1 0 0,0-2 1 0 0,0 1-1 0 0,0 0 1 0 0,0-1-1 0 0,-1 0 1 0 0,1 0-1 0 0,0 0 1 0 0,8-4-1 0 0,5-5 40 0 0,-1-1-1 0 0,16-13 0 0 0,-31 23-35 0 0,0-1 0 0 0,0 1 1 0 0,0-1-1 0 0,0 0 0 0 0,-1 1 0 0 0,1-1 0 0 0,-1 0 0 0 0,1 0 1 0 0,-1 0-1 0 0,0 0 0 0 0,1 0 0 0 0,-1 0 0 0 0,0-1 1 0 0,-1 1-1 0 0,1 0 0 0 0,0 0 0 0 0,-1-1 0 0 0,1 1 1 0 0,-1-1-1 0 0,1 1 0 0 0,-1 0 0 0 0,0-1 0 0 0,0 1 0 0 0,-1-5 1 0 0,0 4 5 0 0,-1 1 1 0 0,1-1-1 0 0,-1 1 0 0 0,1 0 1 0 0,-1-1-1 0 0,0 1 1 0 0,0 0-1 0 0,0 0 1 0 0,0 0-1 0 0,-1 1 1 0 0,1-1-1 0 0,0 0 0 0 0,-1 1 1 0 0,1 0-1 0 0,-1-1 1 0 0,1 1-1 0 0,-1 0 1 0 0,0 0-1 0 0,0 1 0 0 0,1-1 1 0 0,-7 0-1 0 0,-26-5 12 0 0,-1 3 1 0 0,-55 0-1 0 0,82 3-74 0 0,0 1 0 0 0,0 0 0 0 0,1 0 1 0 0,-1 1-1 0 0,0 1 0 0 0,1-1 0 0 0,0 1 1 0 0,-1 0-1 0 0,1 1 0 0 0,0 0 0 0 0,1 1 1 0 0,-13 8-1 0 0,-10 5-680 0 0,28-17 354 0 0,0 0 0 0 0,-1 0 0 0 0,1 0 0 0 0,-1 0 0 0 0,1 0 0 0 0,-1 0 0 0 0,1-1 0 0 0,-1 0 0 0 0,1 1 0 0 0,-5-1 0 0 0,6-22-3267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22:15.179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32 184 2104 0 0,'-4'0'580'0'0,"-17"-2"2721"0"0,21 2-3259 0 0,-1 0-1 0 0,1 0 0 0 0,0 0 0 0 0,-1 0 0 0 0,1 0 0 0 0,0 0 0 0 0,-1 0 0 0 0,1 0 0 0 0,0-1 0 0 0,0 1 0 0 0,-1 0 0 0 0,1 0 0 0 0,0 0 0 0 0,0 0 0 0 0,-1-1 0 0 0,1 1 0 0 0,0 0 0 0 0,0 0 0 0 0,-1-1 0 0 0,1 1 0 0 0,0 0 1 0 0,0 0-1 0 0,0-1 0 0 0,0 1 0 0 0,0 0 0 0 0,-1-1 0 0 0,1 1 0 0 0,0 0 0 0 0,0-1 0 0 0,0 1 0 0 0,0 0 0 0 0,0-1 0 0 0,0 1 0 0 0,0 0 0 0 0,0-1 0 0 0,0 1 0 0 0,0 0 0 0 0,0 0 0 0 0,0-1 0 0 0,0 1 0 0 0,1 0 0 0 0,-1-1 0 0 0,0 1 1 0 0,0 0-1 0 0,0-1 0 0 0,0 1 0 0 0,0 0 0 0 0,1 0 0 0 0,-1-1 0 0 0,0 1 0 0 0,0 0 0 0 0,0 0 0 0 0,1-1 0 0 0,-1 1 0 0 0,1 0 0 0 0,7-10 159 0 0,1 1-1 0 0,0 0 1 0 0,1 0-1 0 0,0 1 0 0 0,1 0 1 0 0,12-7-1 0 0,26-19 151 0 0,-40 27-292 0 0,1 0-1 0 0,0 1 0 0 0,0 1 1 0 0,1-1-1 0 0,0 2 0 0 0,0-1 1 0 0,13-2-1 0 0,2 0 67 0 0,-1 2 0 0 0,28-2 1 0 0,-49 7-25 0 0,0 0-6 0 0,51 0 63 0 0,-47 7-82 0 0,-5-3-68 0 0,0 0 2 0 0,-1-1 0 0 0,1 1 1 0 0,-1 0-1 0 0,0 0 0 0 0,0 0 0 0 0,0 0 0 0 0,0 0 0 0 0,-1 1 1 0 0,0-1-1 0 0,0 0 0 0 0,0 1 0 0 0,0-1 0 0 0,-1 1 1 0 0,0-1-1 0 0,0 1 0 0 0,0 5 0 0 0,-1 4-9 0 0,1 2 44 0 0,-1-1 0 0 0,-1 1-1 0 0,-4 18 1 0 0,-5-3 83 0 0,-20 42 1 0 0,-3 5 141 0 0,17-21-714 0 0,15-31-3445 0 0,3-24 3653 0 0,1-1-1 0 0,-1 0 1 0 0,0 1 0 0 0,1-1 0 0 0,-1 0 0 0 0,0 0 0 0 0,1 0-1 0 0,-1 0 1 0 0,1 0 0 0 0,2 1 0 0 0,-3-2 162 0 0,-1 0 0 0 0,1 0 1 0 0,0 0-1 0 0,-1 0 0 0 0,1 0 1 0 0,-1 0-1 0 0,1 0 0 0 0,0 0 1 0 0,-1 0-1 0 0,1 0 0 0 0,-1 0 1 0 0,1 0-1 0 0,0 0 0 0 0,-1 0 1 0 0,1 0-1 0 0,-1-1 0 0 0,1 1 1 0 0,-1 0-1 0 0,1 0 0 0 0,-1-1 1 0 0,1 1-1 0 0,-1-1 0 0 0,1 1 1 0 0,-1 0-1 0 0,1-1 0 0 0,-1 1 1 0 0,1-1-1 0 0,1-1-210 0 0,6-5-777 0 0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9:35.013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1199 203 2464 0 0,'0'-81'4507'0'0,"0"80"-4492"0"0,0 0 0 0 0,0 0 1 0 0,0 0-1 0 0,-1 1 0 0 0,1-1 0 0 0,0 0 0 0 0,0 0 0 0 0,0 0 0 0 0,-1 1 0 0 0,1-1 0 0 0,0 0 0 0 0,-1 0 0 0 0,1 1 1 0 0,-1-1-1 0 0,1 0 0 0 0,-1 1 0 0 0,1-1 0 0 0,-1 1 0 0 0,0-1 0 0 0,1 1 0 0 0,-1-1 0 0 0,0 1 0 0 0,1-1 0 0 0,-1 1 1 0 0,0-1-1 0 0,0 1 0 0 0,-49-44 379 0 0,47 41-240 0 0,-1 0 1 0 0,1-1-1 0 0,0 1 0 0 0,1-1 1 0 0,-1 1-1 0 0,0-1 0 0 0,1 0 1 0 0,-3-6-1 0 0,5 9-85 0 0,-1-1 0 0 0,1 1-1 0 0,-1 0 1 0 0,1 0 0 0 0,-1 0-1 0 0,0 0 1 0 0,1 0 0 0 0,-1 0 0 0 0,0 0-1 0 0,0 0 1 0 0,0 0 0 0 0,0 0-1 0 0,0 1 1 0 0,1-1 0 0 0,-2 0-1 0 0,1 0 1 0 0,0 1 0 0 0,0-1 0 0 0,-2 0-1 0 0,2 1-22 0 0,1-1-28 0 0,0 1-1 0 0,-1 0 1 0 0,1 0 0 0 0,-1 0-1 0 0,1-1 1 0 0,-1 1 0 0 0,1 0-1 0 0,-1 0 1 0 0,1 0-1 0 0,-1 0 1 0 0,1 0 0 0 0,-1 0-1 0 0,1 0 1 0 0,-1 0 0 0 0,1 0-1 0 0,-1 0 1 0 0,1 0 0 0 0,-1 0-1 0 0,1 0 1 0 0,-1 0 0 0 0,1 1-1 0 0,0-1 1 0 0,-1 0 0 0 0,1 0-1 0 0,-1 0 1 0 0,1 1-1 0 0,-1-1 1 0 0,1 0 0 0 0,0 1-1 0 0,-1-1 1 0 0,1 0 0 0 0,0 1-1 0 0,-1-1 1 0 0,1 0 0 0 0,0 1-1 0 0,-1-1 1 0 0,1 2 0 0 0,-4 1 1 0 0,-21 19 96 0 0,1 1 0 0 0,1 1-1 0 0,-22 31 1 0 0,-130 199 226 0 0,44-58-147 0 0,-317 432 146 0 0,299-437-230 0 0,140-179-106 0 0,1 0 1 0 0,0 1-1 0 0,1 0 1 0 0,-10 26 0 0 0,17-37 7 0 0,0-1 1 0 0,0 0 0 0 0,0 1 0 0 0,0-1 0 0 0,0 1 0 0 0,0-1 0 0 0,0 0 0 0 0,0 1 0 0 0,1-1-1 0 0,-1 1 1 0 0,1-1 0 0 0,-1 0 0 0 0,1 1 0 0 0,-1-1 0 0 0,1 0 0 0 0,0 0 0 0 0,0 1 0 0 0,-1-1 0 0 0,1 0-1 0 0,0 0 1 0 0,0 0 0 0 0,0 0 0 0 0,0 0 0 0 0,0 0 0 0 0,1 0 0 0 0,-1 0 0 0 0,0-1 0 0 0,0 1 0 0 0,0 0-1 0 0,1-1 1 0 0,-1 1 0 0 0,0-1 0 0 0,2 1 0 0 0,3 2 33 0 0,4 3-17 0 0,0-1 1 0 0,0 0 0 0 0,0 0 0 0 0,16 3 0 0 0,-3 0 8 0 0,88 39 50 0 0,56 21 39 0 0,-71-35-84 0 0,144 43-11 0 0,98 15-58 0 0,-207-53-376 0 0,-120-35 234 0 0,-7-3 64 0 0,-1 0 1 0 0,1 1-1 0 0,-1 0 0 0 0,1 0 1 0 0,-1 0-1 0 0,0 0 0 0 0,1 0 1 0 0,-1 1-1 0 0,0-1 1 0 0,0 1-1 0 0,3 2 0 0 0,-4-41-7725 0 0,-3 17 6698 0 0,3-2 3 0 0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9:35.414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40 0 1240 0 0,'-1'2'237'0'0,"0"-1"-1"0"0,0 1 1 0 0,0-1 0 0 0,0 1-1 0 0,0-1 1 0 0,0 1 0 0 0,1 0-1 0 0,-1-1 1 0 0,0 1 0 0 0,1 0 0 0 0,0 0-1 0 0,-1-1 1 0 0,1 1 0 0 0,0 0-1 0 0,0 4 1 0 0,0-6-153 0 0,1 1-1 0 0,-1 0 1 0 0,1-1 0 0 0,-1 1 0 0 0,1 0 0 0 0,0-1 0 0 0,-1 1-1 0 0,1 0 1 0 0,0-1 0 0 0,-1 1 0 0 0,1-1 0 0 0,0 0-1 0 0,0 1 1 0 0,-1-1 0 0 0,1 1 0 0 0,0-1 0 0 0,0 0 0 0 0,0 0-1 0 0,-1 1 1 0 0,1-1 0 0 0,0 0 0 0 0,0 0 0 0 0,0 0-1 0 0,0 0 1 0 0,0 0 0 0 0,0 0 0 0 0,-1 0 0 0 0,1 0-1 0 0,0-1 1 0 0,0 1 0 0 0,0 0 0 0 0,1-1 0 0 0,6 1 136 0 0,0 0 0 0 0,0 0 0 0 0,0 0 0 0 0,0 1 0 0 0,1 1 0 0 0,-2-1 0 0 0,1 1 0 0 0,0 1 0 0 0,0-1 0 0 0,0 1 0 0 0,-1 1 0 0 0,8 4 0 0 0,-11-7-201 0 0,-1 1 0 0 0,0 0 0 0 0,0 0 0 0 0,0 0 0 0 0,0 0 0 0 0,0 1 0 0 0,0-1 0 0 0,-1 1 0 0 0,1-1 0 0 0,-1 1 1 0 0,0 0-1 0 0,0 0 0 0 0,0 0 0 0 0,0 0 0 0 0,0 1 0 0 0,-1-1 0 0 0,1 0 0 0 0,-1 1 0 0 0,0-1 0 0 0,0 1 0 0 0,0-1 0 0 0,-1 1 0 0 0,1 0 1 0 0,-1-1-1 0 0,0 1 0 0 0,0-1 0 0 0,0 1 0 0 0,0 0 0 0 0,-2 5 0 0 0,-3 10-2 0 0,-1 0 0 0 0,-2-1 0 0 0,1 0 0 0 0,-2 0 0 0 0,-1 0 0 0 0,0-1-1 0 0,-24 30 1 0 0,-63 64 682 0 0,70-83-235 0 0,63-33-476 0 0,22-13-1082 0 0,18-8-1298 0 0,146-68-4027 0 0,-180 76 5389 0 0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9:35.817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888 1247 1060 0 0,'-25'18'742'0'0,"-2"-1"0"0"0,0-1 0 0 0,0-1 0 0 0,-2-2 0 0 0,-35 12 0 0 0,25-12-116 0 0,0-1 0 0 0,0-2 0 0 0,-2-2 0 0 0,1-2 0 0 0,-1-2 0 0 0,-63 0 0 0 0,98-5-589 0 0,-1 1 1 0 0,1-1-1 0 0,-1 0 1 0 0,1-1-1 0 0,-1 1 1 0 0,1-1-1 0 0,0-1 1 0 0,0 1-1 0 0,0-1 1 0 0,0 0-1 0 0,1 0 1 0 0,-1-1-1 0 0,1 0 0 0 0,-7-5 1 0 0,-3-2 41 0 0,-6-4 39 0 0,-9-5 190 0 0,-40-36-1 0 0,61 47-244 0 0,0-1 0 0 0,0 0-1 0 0,1 0 1 0 0,0-1 0 0 0,1 0-1 0 0,0-1 1 0 0,-7-14 0 0 0,7 11-11 0 0,0-1 1 0 0,1 1 0 0 0,1-1-1 0 0,0-1 1 0 0,2 1 0 0 0,-1 0-1 0 0,2-1 1 0 0,0 0 0 0 0,1 0-1 0 0,1 0 1 0 0,0 1 0 0 0,2-1-1 0 0,0 0 1 0 0,4-19 0 0 0,10-11 2 0 0,1 0 1 0 0,2 2 0 0 0,2 0-1 0 0,47-73 1 0 0,-30 65-42 0 0,1 2 1 0 0,3 2 0 0 0,3 2-1 0 0,1 2 1 0 0,2 2-1 0 0,1 2 1 0 0,3 2-1 0 0,1 2 1 0 0,2 3-1 0 0,1 2 1 0 0,97-39 0 0 0,-124 59-5 0 0,1 2 1 0 0,0 0 0 0 0,0 2 0 0 0,1 2 0 0 0,0 0 0 0 0,49-1 0 0 0,-72 7-6 0 0,1 1 1 0 0,0 0 0 0 0,-1 1 0 0 0,1 0-1 0 0,-1 0 1 0 0,1 1 0 0 0,-1 0 0 0 0,0 0 0 0 0,0 1-1 0 0,0 0 1 0 0,-1 0 0 0 0,9 7 0 0 0,-10-7-3 0 0,2 1 0 0 0,0 0 0 0 0,-1 1 0 0 0,0 0-1 0 0,0 0 1 0 0,-1 1 0 0 0,0 0 0 0 0,0 0 0 0 0,0 0 0 0 0,-1 1 0 0 0,0 0 0 0 0,-1 0 0 0 0,0 0 0 0 0,0 1 0 0 0,0-1 0 0 0,-1 1 0 0 0,3 14 0 0 0,-1 7 5 0 0,-1 1 0 0 0,-2-1-1 0 0,-1 50 1 0 0,-2-45-23 0 0,1-15 1 0 0,-2 0 0 0 0,-1 1 0 0 0,0-1 0 0 0,-12 38 0 0 0,5-24-7 0 0,2 2-220 0 0,-54 191 14 0 0,48-186-1044 0 0,-2-1-1 0 0,-1 0 1 0 0,-29 45-1 0 0,18-50-2726 0 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9:36.609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288 178 2808 0 0,'0'0'1529'0'0,"-6"-8"-884"0"0,-38-44 1071 0 0,25 33-1453 0 0,8 9 185 0 0,0-1-1 0 0,1-1 0 0 0,-16-22 0 0 0,23 30-213 0 0,-1 0 0 0 0,1 1-1 0 0,-1-1 1 0 0,0 1 0 0 0,0 0-1 0 0,0 0 1 0 0,0 0 0 0 0,-5-2 0 0 0,8 9-152 0 0,0 0 0 0 0,1-1 0 0 0,-1 1 0 0 0,1 0 1 0 0,0 0-1 0 0,0-1 0 0 0,2 6 0 0 0,-2-4-4 0 0,3 429 454 0 0,-3-253-1571 0 0,-1-172 966 0 0,0 1 0 0 0,0-1-1 0 0,0 1 1 0 0,-2-1 0 0 0,1 0 0 0 0,-1 0-1 0 0,0 0 1 0 0,-1 0 0 0 0,-4 8-1 0 0,-2 5-75 0 0,5-9 9 0 0,1-2-338 0 0,-1 0-1 0 0,0 0 1 0 0,-9 14-1 0 0,13-23 307 0 0,0-1 0 0 0,0 1 0 0 0,0-1 0 0 0,0 0 1 0 0,0 1-1 0 0,-1-1 0 0 0,1 0 0 0 0,0 0 0 0 0,-1 0 0 0 0,1 0 0 0 0,-1 0 0 0 0,1 0 0 0 0,-1 0 0 0 0,1 0 0 0 0,-1-1 0 0 0,1 1 0 0 0,-1-1 0 0 0,0 1 0 0 0,0-1 0 0 0,1 0 0 0 0,-1 1 0 0 0,0-1 0 0 0,0 0 0 0 0,1 0 0 0 0,-1 0 1 0 0,0 0-1 0 0,-2-1 0 0 0,-6-3-972 0 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9:36.997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4 105 2176 0 0,'-3'-102'5291'0'0,"3"102"-5278"0"0,0 0 0 0 0,0 0 0 0 0,0 0 0 0 0,0 0-1 0 0,0 0 1 0 0,0 0 0 0 0,0 0 0 0 0,1 0 0 0 0,-1 0 0 0 0,0 0 0 0 0,0 0 0 0 0,0 0 0 0 0,0 0 0 0 0,0 0 0 0 0,0 0 0 0 0,0 0 0 0 0,0 0 0 0 0,0 0 0 0 0,0 0 0 0 0,0 0 0 0 0,1 0 0 0 0,-1 0 0 0 0,0-1 155 0 0,0 1-155 0 0,0 0 0 0 0,0 0 0 0 0,1 0 0 0 0,-1 0 0 0 0,0 0 0 0 0,0 0 0 0 0,0 0 0 0 0,0 0 0 0 0,0 0-1 0 0,0 0 1 0 0,0 0 0 0 0,0 0 0 0 0,0 0 0 0 0,0-1 0 0 0,0 1 0 0 0,0 0 0 0 0,0 0 0 0 0,0 0 0 0 0,7 9 408 0 0,7 13 40 0 0,-8-12-320 0 0,1 1 1 0 0,-1-2-1 0 0,1 1 1 0 0,1-1-1 0 0,0 0 1 0 0,11 9-1 0 0,-14-14-184 0 0,0 0-1 0 0,1-1 1 0 0,-1 0-1 0 0,1 0 1 0 0,-1 0-1 0 0,1-1 1 0 0,0 0 0 0 0,0 0-1 0 0,0 0 1 0 0,0-1-1 0 0,0 0 1 0 0,1 0-1 0 0,-1 0 1 0 0,7-1 0 0 0,14 1-482 0 0,-21 0 314 0 0,1 0 0 0 0,-1-1 1 0 0,1 0-1 0 0,-1 0 1 0 0,0-1-1 0 0,1 0 0 0 0,-1 0 1 0 0,0 0-1 0 0,1-1 0 0 0,-1 1 1 0 0,8-5-1 0 0,97-60-2322 0 0,-76 46 1371 0 0,-11 0 6 0 0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9:37.352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3 102 2092 0 0,'-1'-22'1862'0'0,"0"15"-1326"0"0,1 0 0 0 0,0 0 0 0 0,0 0 1 0 0,0 0-1 0 0,1 0 0 0 0,2-9 0 0 0,-3 15-472 0 0,1-1 0 0 0,0 1 0 0 0,-1 0 0 0 0,1 0-1 0 0,0-1 1 0 0,0 1 0 0 0,-1 0 0 0 0,1 0 0 0 0,0 0 0 0 0,0 0 0 0 0,0 0-1 0 0,0 0 1 0 0,1 1 0 0 0,-1-1 0 0 0,0 0 0 0 0,0 0 0 0 0,0 1 0 0 0,1-1-1 0 0,-1 1 1 0 0,0-1 0 0 0,1 1 0 0 0,-1-1 0 0 0,0 1 0 0 0,1 0-1 0 0,-1 0 1 0 0,0 0 0 0 0,1 0 0 0 0,-1 0 0 0 0,1 0 0 0 0,-1 0 0 0 0,0 0-1 0 0,1 0 1 0 0,-1 1 0 0 0,0-1 0 0 0,1 0 0 0 0,-1 1 0 0 0,3 1 0 0 0,9 2 12 0 0,0 1 1 0 0,0 1 0 0 0,0 0 0 0 0,0 1-1 0 0,-1 0 1 0 0,0 1 0 0 0,-1 0 0 0 0,1 1 0 0 0,-2 0-1 0 0,1 1 1 0 0,-1 0 0 0 0,-1 1 0 0 0,13 18-1 0 0,-19-25-309 0 0,-1 1 0 0 0,1-1 0 0 0,-1 1 0 0 0,0 0 0 0 0,0 0-1 0 0,-1 0 1 0 0,1 0 0 0 0,-1 0 0 0 0,0 0 0 0 0,-1 0 0 0 0,1 0 0 0 0,-1 0-1 0 0,0 0 1 0 0,0 0 0 0 0,-1 0 0 0 0,-1 8 0 0 0,0-5-97 0 0,0-1 1 0 0,-1 1-1 0 0,0 0 1 0 0,-1-1 0 0 0,0 0-1 0 0,0 0 1 0 0,0 0-1 0 0,-9 10 1 0 0,-20 18-867 0 0,3-17 128 0 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9:37.710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3 109 2056 0 0,'-3'-10'2830'0'0,"4"9"-2761"0"0,15-14 1232 0 0,28-11-268 0 0,-23 16-829 0 0,1 1 0 0 0,0 1 0 0 0,1 1 0 0 0,0 0 0 0 0,0 2 0 0 0,0 1 0 0 0,48-2 0 0 0,-67 6-198 0 0,1 0-1 0 0,-1 1 0 0 0,1 0 0 0 0,-1 0 0 0 0,1 0 1 0 0,-1 1-1 0 0,0-1 0 0 0,1 1 0 0 0,-1 0 0 0 0,0 0 1 0 0,0 1-1 0 0,0-1 0 0 0,-1 1 0 0 0,1 0 0 0 0,-1 0 1 0 0,5 4-1 0 0,-4-3 3 0 0,0-1 10 0 0,-1 1-1 0 0,1 0 1 0 0,-1 0-1 0 0,0 0 0 0 0,0 0 1 0 0,-1 1-1 0 0,1-1 1 0 0,-1 1-1 0 0,0-1 1 0 0,0 1-1 0 0,0 0 1 0 0,-1 0-1 0 0,0 0 1 0 0,0 0-1 0 0,0 0 1 0 0,0 0-1 0 0,-1 0 0 0 0,0 1 1 0 0,-1 7-1 0 0,-1 4 18 0 0,0 0 0 0 0,-2-1-1 0 0,0 1 1 0 0,-7 16 0 0 0,3-11-28 0 0,-17 66 97 0 0,-44 123 182 0 0,34-89 22 0 0,30-102-218 0 0,5-20-89 0 0,0 0 1 0 0,0 0-1 0 0,0 1 1 0 0,0-1-1 0 0,0 0 1 0 0,0 0-1 0 0,0 1 1 0 0,0-1-1 0 0,0 0 1 0 0,0 0-1 0 0,0 1 1 0 0,0-1-1 0 0,0 0 1 0 0,0 0-1 0 0,0 1 1 0 0,0-1-1 0 0,0 0 1 0 0,0 0-1 0 0,1 1 1 0 0,-1-1-1 0 0,0 0 1 0 0,0 0-1 0 0,0 0 1 0 0,0 1-1 0 0,0-1 1 0 0,1 0-1 0 0,-1 0 1 0 0,0 0-1 0 0,0 1 1 0 0,0-1-1 0 0,1 0 1 0 0,-1 0-1 0 0,0 0 1 0 0,0 0-1 0 0,0 0 1 0 0,1 0-1 0 0,-1 1 1 0 0,0-1-1 0 0,0 0 1 0 0,1 0-1 0 0,-1 0 1 0 0,0 0-1 0 0,0 0 1 0 0,1 0-1 0 0,-1 0 1 0 0,0 0-1 0 0,0 0 1 0 0,1 0-1 0 0,-1 0 1 0 0,0 0-1 0 0,0 0 1 0 0,1-1-1 0 0,-1 1 1 0 0,0 0-1 0 0,0 0 1 0 0,1 0-1 0 0,-1 0 1 0 0,0 0-1 0 0,0 0 1 0 0,0-1-1 0 0,1 1 1 0 0,20-14 31 0 0,0-8-29 0 0,-1 3-10 0 0,-2-2 1 0 0,30-40-1 0 0,13-51-99 0 0,-54 95-1 0 0,-1 1-1 0 0,0-1 1 0 0,-2 0-1 0 0,0-1 1 0 0,3-18 0 0 0,-4-39-1125 0 0,-3 25-4650 0 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9:38.066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0 188 1164 0 0,'1'0'101'0'0,"-1"-1"0"0"0,0 0 0 0 0,1 1 1 0 0,-1-1-1 0 0,0 0 0 0 0,1 1 0 0 0,-1-1 0 0 0,1 0 0 0 0,-1 1 0 0 0,1-1 0 0 0,0 1 0 0 0,-1-1 1 0 0,1 1-1 0 0,-1-1 0 0 0,1 1 0 0 0,0 0 0 0 0,0-1 0 0 0,-1 1 0 0 0,1 0 0 0 0,0-1 0 0 0,-1 1 1 0 0,1 0-1 0 0,0 0 0 0 0,0 0 0 0 0,0 0 0 0 0,-1 0 0 0 0,2 0 0 0 0,-1 0-10 0 0,0 1 0 0 0,0-1 0 0 0,0 1 0 0 0,0 0 0 0 0,0 0 0 0 0,-1-1 1 0 0,1 1-1 0 0,0 0 0 0 0,-1 0 0 0 0,1 0 0 0 0,0 0 0 0 0,-1 0 0 0 0,1 0 0 0 0,-1 0 0 0 0,1 0 0 0 0,-1 2 0 0 0,13 55 1151 0 0,-12-49-952 0 0,43 304 1985 0 0,-40-293-2056 0 0,1-15-71 0 0,-2-7-166 0 0,-1 0 0 0 0,1-1-1 0 0,-1 1 1 0 0,1-1 0 0 0,-1 0 0 0 0,0 0-1 0 0,0 0 1 0 0,2-5 0 0 0,18-32-311 0 0,27-70 1 0 0,12-23-171 0 0,-41 92 355 0 0,-1-1 1 0 0,17-62 0 0 0,-2 7 254 0 0,-34 97-96 0 0,0 1 0 0 0,0-1 0 0 0,1 0-1 0 0,-1 0 1 0 0,0 0 0 0 0,0 0 0 0 0,0 0 0 0 0,0 0 0 0 0,0 0 0 0 0,0 1-1 0 0,1-1 1 0 0,-1 0 0 0 0,0 0 0 0 0,0 0 0 0 0,0 0 0 0 0,0 0 0 0 0,0 0-1 0 0,1 0 1 0 0,-1 0 0 0 0,0 0 0 0 0,0 0 0 0 0,0 0 0 0 0,0 0-1 0 0,1 0 1 0 0,-1 0 0 0 0,0 0 0 0 0,0 0 0 0 0,0 0 0 0 0,0 0 0 0 0,0 0-1 0 0,1 0 1 0 0,-1 0 0 0 0,0 0 0 0 0,0-1 0 0 0,0 1 0 0 0,0 0 0 0 0,0 0-1 0 0,1 0 1 0 0,-1 0 0 0 0,0 0 0 0 0,0 0 0 0 0,0 0 0 0 0,0-1-1 0 0,0 1 1 0 0,0 0 0 0 0,0 0 0 0 0,0 0 0 0 0,0 0 0 0 0,1 0 0 0 0,-1 0-1 0 0,0-1 1 0 0,0 1 0 0 0,0 0 0 0 0,0 0 0 0 0,3 27 243 0 0,-1 44-32 0 0,-2 198 334 0 0,0-241-541 0 0,2 0 1 0 0,0 0 0 0 0,8 29-1 0 0,-5-26 7 0 0,0 0 0 0 0,0 41 0 0 0,1 224-77 0 0,-5-173-2389 0 0,-5-115 1169 0 0,-1-4 1066 0 0,-7 4-1082 0 0,11-8 1193 0 0,1 0 0 0 0,-1-1-1 0 0,0 1 1 0 0,1-1 0 0 0,-1 0 0 0 0,0 1 0 0 0,1-1 0 0 0,-1 1 0 0 0,1-1-1 0 0,-1 0 1 0 0,1 1 0 0 0,-1-1 0 0 0,1 0 0 0 0,-1 0 0 0 0,1 1 0 0 0,0-1-1 0 0,-1 0 1 0 0,1 0 0 0 0,0 0 0 0 0,0 0 0 0 0,0 1 0 0 0,-1-3 0 0 0,-3-13-1042 0 0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9:38.762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262 11 1832 0 0,'1'-10'3480'0'0,"-1"10"-3386"0"0,-11 8 1188 0 0,-9 17-491 0 0,-40 72 375 0 0,-39 75-35 0 0,69-119-866 0 0,23-42-400 0 0,0 1 0 0 0,0 0 0 0 0,1 0-1 0 0,1 1 1 0 0,-5 16 0 0 0,10-29 121 0 0,0 0-1 0 0,0 0 1 0 0,0 1 0 0 0,0-1-1 0 0,0 0 1 0 0,1 0-1 0 0,-1 1 1 0 0,0-1 0 0 0,0 0-1 0 0,0 0 1 0 0,0 1-1 0 0,0-1 1 0 0,1 0 0 0 0,-1 0-1 0 0,0 1 1 0 0,0-1-1 0 0,1 0 1 0 0,-1 0 0 0 0,0 0-1 0 0,0 0 1 0 0,1 0-1 0 0,-1 1 1 0 0,0-1 0 0 0,0 0-1 0 0,1 0 1 0 0,-1 0-1 0 0,0 0 1 0 0,1 0 0 0 0,-1 0-1 0 0,0 0 1 0 0,0 0-1 0 0,1 0 1 0 0,-1 0 0 0 0,0 0-1 0 0,1 0 1 0 0,-1 0-1 0 0,0 0 1 0 0,0 0 0 0 0,1 0-1 0 0,-1 0 1 0 0,0 0-1 0 0,0-1 1 0 0,1 1 0 0 0,-1 0-1 0 0,0 0 1 0 0,0 0-1 0 0,1 0 1 0 0,-1-1 0 0 0,0 1-1 0 0,1 0 1 0 0,20-8-137 0 0,-17 6 44 0 0,0 1 48 0 0,34-6 256 0 0,-36 7-159 0 0,0 1-1 0 0,0-1 1 0 0,-1 0 0 0 0,1 0-1 0 0,0 1 1 0 0,0-1 0 0 0,0 1-1 0 0,-1 0 1 0 0,1-1 0 0 0,0 1-1 0 0,-1 0 1 0 0,1 0-1 0 0,-1 0 1 0 0,1 0 0 0 0,-1 0-1 0 0,1 0 1 0 0,-1 1 0 0 0,0-1-1 0 0,2 2 1 0 0,14 22 112 0 0,0 0 0 0 0,-2 1-1 0 0,-1 1 1 0 0,20 55 0 0 0,-34-82-153 0 0,0 2-12 0 0,1 0 1 0 0,0 0-1 0 0,0 0 1 0 0,0 1-1 0 0,0-1 0 0 0,0 0 1 0 0,0-1-1 0 0,0 1 0 0 0,1 0 1 0 0,-1 0-1 0 0,1 0 1 0 0,2 2-1 0 0,-3-4 22 0 0,2-6-23 0 0,133-301-13 0 0,-116 269 52 0 0,43-63 0 0 0,-6 17 217 0 0,-56 83-229 0 0,-1 0-1 0 0,1 0 1 0 0,-1 0 0 0 0,1 0 0 0 0,-1 0 0 0 0,1 1-1 0 0,0-1 1 0 0,-1 0 0 0 0,1 0 0 0 0,0 0-1 0 0,0 1 1 0 0,-1-1 0 0 0,1 0 0 0 0,0 1 0 0 0,0-1-1 0 0,0 1 1 0 0,0-1 0 0 0,0 1 0 0 0,0-1-1 0 0,0 1 1 0 0,1-1 0 0 0,-1 2 5 0 0,-1-1 1 0 0,1 1-1 0 0,-1-1 1 0 0,1 1-1 0 0,-1-1 0 0 0,1 1 1 0 0,-1-1-1 0 0,1 1 1 0 0,-1-1-1 0 0,0 1 0 0 0,1-1 1 0 0,-1 1-1 0 0,0 0 1 0 0,1-1-1 0 0,-1 1 0 0 0,0-1 1 0 0,0 1-1 0 0,0 0 1 0 0,1-1-1 0 0,-1 1 0 0 0,0 0 1 0 0,0 1-1 0 0,1 48 498 0 0,-2-47-519 0 0,2 69 233 0 0,0-44-160 0 0,-1 1 1 0 0,-6 42-1 0 0,-3-27-26 0 0,4-22 8 0 0,1 0 0 0 0,-2 32 0 0 0,6-43-36 0 0,-2 15 57 0 0,0 0 0 0 0,-12 49 0 0 0,10-61-18 0 0,1 0 0 0 0,0 1 0 0 0,0 27 0 0 0,3-42-35 0 0,13-5-102 0 0,3-4 10 0 0,-1-2 1 0 0,19-15-1 0 0,-24 17 36 0 0,1 0 0 0 0,1 1 0 0 0,0 0 0 0 0,21-10-1 0 0,11-3-170 0 0,-42 20 297 0 0,3 10 33 0 0,1-2-90 0 0,-4-5-23 0 0,-1 0 0 0 0,1 0 0 0 0,-1 0 0 0 0,1 1 0 0 0,-1-1 0 0 0,0 0 1 0 0,1 1-1 0 0,-1-1 0 0 0,0 1 0 0 0,-1-1 0 0 0,1 1 0 0 0,0 0 0 0 0,-1-1 0 0 0,0 1 0 0 0,1-1 0 0 0,-1 1 0 0 0,0 0 0 0 0,0 0 0 0 0,0-1 0 0 0,-1 1 0 0 0,1-1 0 0 0,-2 6 0 0 0,-24 73 137 0 0,-45 97-1 0 0,40-106-221 0 0,19-49-153 0 0,0 1 1 0 0,-2-2-1 0 0,-21 29 1 0 0,6-10-2057 0 0,28-40 2044 0 0,0 1 0 0 0,0-1 0 0 0,0 0 0 0 0,0 0-1 0 0,0 1 1 0 0,0-1 0 0 0,0 0 0 0 0,-1 0 0 0 0,1-1 0 0 0,0 1 0 0 0,-1 0-1 0 0,1 0 1 0 0,0-1 0 0 0,-1 1 0 0 0,1 0 0 0 0,-1-1 0 0 0,1 1-1 0 0,-1-1 1 0 0,1 0 0 0 0,-4 1 0 0 0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9:39.414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2171 2066 1520 0 0,'-112'67'2473'0'0,"-2"-5"0"0"0,-130 50 0 0 0,127-60-1763 0 0,51-22-118 0 0,-111 35 0 0 0,98-43-34 0 0,-136 18 0 0 0,179-37-314 0 0,-42-3 0 0 0,31-1-131 0 0,30 1-74 0 0,-1-2 0 0 0,1 0 1 0 0,0-1-1 0 0,-1 0 0 0 0,1-2 1 0 0,1 0-1 0 0,-32-14 0 0 0,29 11 4 0 0,-23-9 95 0 0,0-2 0 0 0,1-2 1 0 0,-74-51-1 0 0,90 52-106 0 0,0-1-1 0 0,1-1 1 0 0,2-1 0 0 0,0-1 0 0 0,1-1-1 0 0,-17-29 1 0 0,-2-7 17 0 0,3-2 0 0 0,3-2-1 0 0,3-1 1 0 0,-44-136 0 0 0,62 158-22 0 0,1-1 0 0 0,2-1 0 0 0,-6-75 1 0 0,10 55-20 0 0,2 36 10 0 0,2-1 0 0 0,1 0 0 0 0,1 0-1 0 0,1 0 1 0 0,7-33 0 0 0,3 16-17 0 0,2 1-1 0 0,2 1 1 0 0,2 0 0 0 0,2 2 0 0 0,2 0-1 0 0,2 1 1 0 0,47-65 0 0 0,-25 55 4 0 0,2 2-1 0 0,3 3 1 0 0,1 1 0 0 0,3 3 0 0 0,68-43 0 0 0,-25 27 1 0 0,3 4 0 0 0,145-58 0 0 0,-158 80-5 0 0,2 4-1 0 0,1 4 1 0 0,1 4 0 0 0,1 4-1 0 0,171-12 1 0 0,-208 26-27 0 0,-7 1 19 0 0,1 1 0 0 0,0 2 0 0 0,92 13 0 0 0,-55 3-4 0 0,158 53 0 0 0,-196-52 31 0 0,-1 2 0 0 0,-1 2 0 0 0,-1 3 0 0 0,-1 1 0 0 0,54 40 0 0 0,-75-47-19 0 0,-2 1 0 0 0,0 0 0 0 0,0 2 1 0 0,-2 0-1 0 0,-1 2 0 0 0,-1 0 0 0 0,0 0 0 0 0,-2 2 1 0 0,-1 0-1 0 0,20 49 0 0 0,-26-48-2 0 0,-1 0 0 0 0,-1 1-1 0 0,-1-1 1 0 0,2 53 0 0 0,-6-64 4 0 0,-1 0 0 0 0,-1-1 0 0 0,-3 17 0 0 0,-7 23 37 0 0,-2-1 0 0 0,-2 0 0 0 0,-44 98 0 0 0,2-50 117 0 0,-90 126 0 0 0,50-83 53 0 0,-133 197-52 0 0,181-269-89 0 0,-68 114-80 0 0,33-51-14 0 0,80-127-55 0 0,-2-1-1 0 0,1-1 1 0 0,-1 1-1 0 0,0-1 1 0 0,0 0-1 0 0,-8 7 1 0 0,1-42-2593 0 0,6 7 1753 0 0,1 0 1 0 0,-7-42 0 0 0,-3-82-1173 0 0,15 126 1808 0 0,-48-317-3271 0 0,23 222 2479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20:43.354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0 1 1744 0 0,'4'38'506'0'0,"1"17"161"0"0,0 88 1366 0 0,-5-120-1766 0 0,2 0 0 0 0,6 39-1 0 0,2 8 228 0 0,35 214 1209 0 0,-44-274-1612 0 0,0 0-105 0 0,-1-1 1 0 0,2 1-1 0 0,-1 0 1 0 0,1-1-1 0 0,1 1 1 0 0,0-1-1 0 0,0 0 1 0 0,1 0-1 0 0,8 15 1 0 0,-8-18-553 0 0,24-16-5311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22:15.538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0 1 1088 0 0,'3'42'3794'0'0,"-3"-32"-2844"0"0,1-1 0 0 0,-1 1 0 0 0,2-1 1 0 0,2 12-1 0 0,11 7 312 0 0,-3-17-1942 0 0,7-51-7295 0 0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9:40.613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1386 2090 2132 0 0,'-12'15'1027'0'0,"-1"0"0"0"0,0 0 0 0 0,-28 24-1 0 0,13-17-342 0 0,-1-2 0 0 0,-57 30 0 0 0,41-23-278 0 0,26-15-120 0 0,-37 18 1 0 0,-6-5 51 0 0,-1-2 0 0 0,0-3 1 0 0,-2-4-1 0 0,0-1 1 0 0,-91 6-1 0 0,128-18-263 0 0,15-1 1 0 0,0-1-1 0 0,1 0 1 0 0,-1-1-1 0 0,0 0 1 0 0,0-1 0 0 0,0 0-1 0 0,-16-5 1 0 0,8-1 0 0 0,0-1 1 0 0,0-1-1 0 0,1-1 1 0 0,1 0-1 0 0,-1-2 1 0 0,2 0-1 0 0,-30-25 1 0 0,30 18 5 0 0,0 0 0 0 0,1-1 0 0 0,1-1 0 0 0,1 0-1 0 0,1-1 1 0 0,-22-48 0 0 0,17 25 20 0 0,1-1 0 0 0,-19-88 0 0 0,27 79-61 0 0,4-1 0 0 0,0-73 0 0 0,4 72-37 0 0,-1-118 99 0 0,4 153-101 0 0,1 1 1 0 0,0-1-1 0 0,2 1 0 0 0,1 0 0 0 0,11-35 0 0 0,-3 16-5 0 0,78-248-33 0 0,-65 224 47 0 0,3 1-1 0 0,43-70 1 0 0,-32 70-18 0 0,3 2 1 0 0,2 1 0 0 0,3 3 0 0 0,72-68 0 0 0,-79 88 0 0 0,2 1-1 0 0,2 2 1 0 0,1 3 0 0 0,1 1 0 0 0,2 2 0 0 0,75-31 0 0 0,-84 42 21 0 0,1 2 0 0 0,1 2 0 0 0,0 1 0 0 0,58-8 0 0 0,-74 17 0 0 0,-5 0-21 0 0,1 0 1 0 0,0 2-1 0 0,-1 1 0 0 0,1 0 0 0 0,0 1 1 0 0,0 2-1 0 0,21 4 0 0 0,-20 0 9 0 0,1 1-1 0 0,-1 1 0 0 0,0 1 0 0 0,-1 1 0 0 0,0 1 1 0 0,-1 0-1 0 0,-1 2 0 0 0,0 1 0 0 0,0 0 1 0 0,17 19-1 0 0,-7 1 10 0 0,-2 1-1 0 0,-2 2 1 0 0,-2 0-1 0 0,-1 2 1 0 0,-2 0 0 0 0,-2 1-1 0 0,26 79 1 0 0,-16-19 7 0 0,-4 0 0 0 0,14 135 1 0 0,-11 443 259 0 0,-28-613-235 0 0,0-18-21 0 0,-2-1-1 0 0,-2 1 1 0 0,-18 84-1 0 0,-1-18 26 0 0,8-35-45 0 0,-22 153 309 0 0,37-227-202 0 0,0-1-4 0 0,0 62 829 0 0,0-63-572 0 0,0 1-322 0 0,-5 38 750 0 0,4-41-874 0 0,1-1 74 0 0,0 0 0 0 0,0 1 0 0 0,0-1-1 0 0,0 0 1 0 0,0 0 0 0 0,0 0 0 0 0,-1 1 0 0 0,1-1 0 0 0,0 0 0 0 0,0 0 0 0 0,0 0 0 0 0,0 1 0 0 0,0-1-1 0 0,0 0 1 0 0,0 0 0 0 0,0 0 0 0 0,0 1 0 0 0,0-1 0 0 0,0 0 0 0 0,0 0 0 0 0,0 0 0 0 0,1 1-1 0 0,-1-1 1 0 0,0 0 0 0 0,0 0 0 0 0,0 0 0 0 0,0 0 0 0 0,0 1 0 0 0,0-1 0 0 0,0 0 0 0 0,0 0 0 0 0,1 0-1 0 0,-1 0 1 0 0,0 1 0 0 0,0-1 0 0 0,0 0 0 0 0,0 0 0 0 0,1 0 0 0 0,-1 0 0 0 0,0 0 0 0 0,0 0-1 0 0,0 0 1 0 0,1 0 0 0 0,-1 0 0 0 0,0 0 0 0 0,0 1 0 0 0,0-1 0 0 0,1 0 0 0 0,-1 0 0 0 0,0 0-1 0 0,0 0 4 0 0,1 0-1 0 0,-1 0 0 0 0,0 0 0 0 0,0 0 0 0 0,0 0 1 0 0,1 0-1 0 0,-1 0 0 0 0,0 0 0 0 0,0 0 0 0 0,1 0 1 0 0,-1 0-1 0 0,0 0 0 0 0,0 0 0 0 0,0 0 0 0 0,1 0 1 0 0,-1 0-1 0 0,0 0 0 0 0,0 0 0 0 0,0 0 0 0 0,1 0 1 0 0,-1 0-1 0 0,0 0 0 0 0,0 0 0 0 0,0-1 0 0 0,1 1 1 0 0,-1 0-1 0 0,0 0 0 0 0,0 0 0 0 0,0 0 0 0 0,0 0 1 0 0,1 0-1 0 0,-1-1 0 0 0,0 1 0 0 0,0 0 0 0 0,0 0 1 0 0,0 0-1 0 0,0-1 0 0 0,0 1 0 0 0,0 0 0 0 0,0 0 1 0 0,1 0-1 0 0,-1-1 0 0 0,0 1 0 0 0,0 0 0 0 0,0 0 1 0 0,0 0-1 0 0,0-1 0 0 0,0 1 0 0 0,0 0 0 0 0,0 0 1 0 0,0-1-1 0 0,0 1 0 0 0,0 0 0 0 0,-1 0 0 0 0,1 0 1 0 0,0-1-1 0 0,-1-24 92 0 0,-1 0-57 0 0,6 10 78 0 0,-4 14-105 0 0,1 0 1 0 0,-1 0 0 0 0,0 0 0 0 0,1 0-1 0 0,-1-1 1 0 0,0 1 0 0 0,0 0 0 0 0,1 0-1 0 0,-1 0 1 0 0,0-1 0 0 0,0 1 0 0 0,0 0-1 0 0,-1 0 1 0 0,1-1 0 0 0,0 1 0 0 0,0 0-1 0 0,-1-2 1 0 0,-1 1-42 0 0,1 1 36 0 0,1-1 1 0 0,-1 1-1 0 0,0-1 0 0 0,0 1 1 0 0,0-1-1 0 0,1 1 1 0 0,-1-1-1 0 0,1 0 0 0 0,-1 1 1 0 0,1-1-1 0 0,0 0 1 0 0,0 1-1 0 0,0-3 0 0 0,-1-1-411 0 0,0 1-1 0 0,0-1 0 0 0,0 1 0 0 0,0 0 0 0 0,-1-1 0 0 0,-3-6 1 0 0,3 3-368 0 0,1 1 1 0 0,0-1-1 0 0,0 1 1 0 0,0-1 0 0 0,1 0-1 0 0,0 1 1 0 0,2-13 0 0 0,-1-8-169 0 0,-2-5-43 0 0,-9-66 1 0 0,4 58 543 0 0,2-17-652 0 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9:41.452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0 133 2584 0 0,'14'-8'761'0'0,"0"0"-1"0"0,1 0 0 0 0,0 1 1 0 0,29-9-1 0 0,5-2-243 0 0,-24 6-258 0 0,0 2-1 0 0,1 1 1 0 0,-1 1 0 0 0,2 1 0 0 0,-1 1 0 0 0,40-3 0 0 0,109 3 847 0 0,-164 6-1063 0 0,0 1 1 0 0,-1 1 0 0 0,1 0-1 0 0,0 0 1 0 0,-1 1-1 0 0,0 1 1 0 0,0 0-1 0 0,0 0 1 0 0,0 1 0 0 0,0 0-1 0 0,14 11 1 0 0,-11-9 2 0 0,12 9 89 0 0,-1 2 0 0 0,0 0 0 0 0,-1 2 1 0 0,-1 0-1 0 0,-1 1 0 0 0,-1 2 0 0 0,-1 0 0 0 0,29 46 0 0 0,-17-15 126 0 0,-3 0 0 0 0,-2 2 1 0 0,21 67-1 0 0,-12-11 124 0 0,-4 2 1 0 0,27 194-1 0 0,-39-128 19 0 0,-4 190 0 0 0,-17-311-347 0 0,-3 0-1 0 0,-13 65 0 0 0,14-98-43 0 0,-5 23 61 0 0,-2-1 0 0 0,-2 0 0 0 0,-2-1 0 0 0,-29 65 0 0 0,16-58 21 0 0,-2-1 1 0 0,-72 94-1 0 0,4-32 181 0 0,96-113-261 0 0,0 1 19 0 0,-1 0 0 0 0,1 0 0 0 0,-1 0 0 0 0,0-1 0 0 0,1 0 1 0 0,-1 1-1 0 0,0-1 0 0 0,-1 0 0 0 0,1 0 0 0 0,0-1 1 0 0,-1 1-1 0 0,1-1 0 0 0,-7 2 480 0 0,6-3-484 0 0,-9 0 47 0 0,10 0-7 0 0,0 0-140 0 0,1 0 59 0 0,1 0 0 0 0,-1 0 0 0 0,0-1 0 0 0,1 1 0 0 0,-1-1 0 0 0,1 0 0 0 0,-1 1 0 0 0,1-1 0 0 0,-1 0 0 0 0,1 0-1 0 0,-1 0 1 0 0,1 0 0 0 0,0 0 0 0 0,0 0 0 0 0,-1-1 0 0 0,1 1 0 0 0,0 0 0 0 0,0-1 0 0 0,0 1 0 0 0,-1-3 0 0 0,-19-37-610 0 0,16 29 287 0 0,1 1-204 0 0,1-1 0 0 0,1 1 0 0 0,-1-1 0 0 0,0-18 1 0 0,-21-130-3258 0 0,20 135 3624 0 0,0 0 0 0 0,-9-26 0 0 0,7 26 178 0 0,0 0 0 0 0,-3-32 0 0 0,-9-74 1889 0 0,15 114-1255 0 0,2 4 316 0 0,5 24 231 0 0,3 7-921 0 0,-3-8-120 0 0,-1 1 0 0 0,-1-1 1 0 0,0 1-1 0 0,0-1 0 0 0,-1 1 1 0 0,0 20-1 0 0,1 4 6 0 0,7 213 976 0 0,-9-213-1028 0 0,0-26-71 0 0,1 0 0 0 0,0 0 0 0 0,0 0 0 0 0,1-1 0 0 0,0 1 0 0 0,6 14 0 0 0,-5-13 47 0 0,1 0-1 0 0,-2 0 0 0 0,4 21 1 0 0,-5 9 235 0 0,0-38-310 0 0,0 0 0 0 0,0-1 0 0 0,0 1-1 0 0,1 0 1 0 0,-1-1 0 0 0,0 1 0 0 0,1-1 0 0 0,-1 1 0 0 0,1-1 0 0 0,-1 0 0 0 0,1 0-1 0 0,0 0 1 0 0,2 2 0 0 0,-2-2 4 0 0,-2-1-4 0 0,1 0 0 0 0,0 1 0 0 0,-1-1 0 0 0,1 0 1 0 0,-1 0-1 0 0,1 1 0 0 0,0-1 0 0 0,-1 0 0 0 0,1 0 0 0 0,0 0 0 0 0,-1 0 1 0 0,1 0-1 0 0,-1 0 0 0 0,1 0 0 0 0,0 0 0 0 0,-1 0 0 0 0,1 0 0 0 0,0 0 1 0 0,-1 0-1 0 0,1-1 0 0 0,0 1 0 0 0,-1 0 0 0 0,1 0 0 0 0,-1-1 0 0 0,1 1 0 0 0,-1 0 1 0 0,1-1-1 0 0,0 0 0 0 0,112-70-104 0 0,124-103 0 0 0,-159 114-376 0 0,46-44-904 0 0,-53 43 95 0 0,-58 49 791 0 0,-1 0 1 0 0,0 0-1 0 0,-1-2 1 0 0,0 1-1 0 0,-1-1 1 0 0,0-1-1 0 0,-1 0 1 0 0,-1 0-1 0 0,0-1 1 0 0,-1 0-1 0 0,-1 0 1 0 0,-1 0-1 0 0,0-1 1 0 0,4-25-1 0 0,0-4-698 0 0,-6 31 660 0 0,0 0 0 0 0,-1 0 0 0 0,0-25 0 0 0,-2 2-467 0 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9:46.581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0 236 1348 0 0,'0'0'5111'0'0,"7"0"-4577"0"0,24 0 845 0 0,-31-8-1023 0 0,0 6-326 0 0,0-1-1 0 0,0 1 0 0 0,0-1 1 0 0,0 1-1 0 0,1-1 1 0 0,-1 1-1 0 0,1-1 0 0 0,0 1 1 0 0,1-5-1 0 0,-1 6-16 0 0,0 0 0 0 0,0 1 0 0 0,-1-1 1 0 0,1 0-1 0 0,0 0 0 0 0,0 0 0 0 0,0 0 0 0 0,0 1 0 0 0,0-1 0 0 0,0 1 0 0 0,0-1 0 0 0,0 0 1 0 0,0 1-1 0 0,0 0 0 0 0,0-1 0 0 0,0 1 0 0 0,0 0 0 0 0,1-1 0 0 0,-1 1 0 0 0,0 0 1 0 0,0 0-1 0 0,0 0 0 0 0,2 0 0 0 0,-2 0-2 0 0,0 0 0 0 0,0 0 1 0 0,0-1-1 0 0,0 1 0 0 0,0 0 1 0 0,0-1-1 0 0,0 1 0 0 0,0-1 1 0 0,0 1-1 0 0,0-1 0 0 0,0 1 1 0 0,0-1-1 0 0,0 0 0 0 0,0 1 0 0 0,-1-1 1 0 0,1 0-1 0 0,0 0 0 0 0,0 0 1 0 0,-1 1-1 0 0,1-1 0 0 0,0-2 1 0 0,7-4 27 0 0,7-8 63 0 0,0 0-1 0 0,1 1 1 0 0,1 1-1 0 0,0 1 1 0 0,24-13-1 0 0,-35 22-82 0 0,36-20 133 0 0,47-16 1 0 0,-80 37-274 0 0,0 0 1 0 0,1 1 0 0 0,-1 0-1 0 0,0 0 1 0 0,11 2 0 0 0,-13-1-91 0 0,-4 0-95 0 0,6 2-547 0 0,5 3 594 0 0,-12-3 39 0 0,1 1-1 0 0,0 0 1 0 0,-1 0-1 0 0,0 0 1 0 0,1 0-1 0 0,-1 0 1 0 0,0 0-1 0 0,-1 0 1 0 0,1 1-1 0 0,-1-1 1 0 0,1 1-1 0 0,-1-1 1 0 0,0 1-1 0 0,0-1 0 0 0,0 1 1 0 0,-1 0-1 0 0,1-1 1 0 0,-1 1-1 0 0,0 0 1 0 0,-1 4-1 0 0,-4 7-819 0 0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9:46.908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102 88 2324 0 0,'-38'34'848'0'0,"-25"32"2514"0"0,63-66-3335 0 0,23-11 429 0 0,41-25-408 0 0,-45 25 96 0 0,33-19 54 0 0,-23 12-189 0 0,1 1-1 0 0,1 1 1 0 0,0 2 0 0 0,49-15 0 0 0,-35 24-230 0 0,-44 5 263 0 0,-2 12 10 0 0,-1 0 1 0 0,0 0-1 0 0,-7 23 0 0 0,-2 11 113 0 0,10-43-153 0 0,1 0 0 0 0,-1 0-1 0 0,1 0 1 0 0,0 0 0 0 0,0 0-1 0 0,1 0 1 0 0,-1 0 0 0 0,0 0 0 0 0,1 0-1 0 0,0 0 1 0 0,0 0 0 0 0,0 0 0 0 0,0 0-1 0 0,3 5 1 0 0,-3-7-9 0 0,86 25-241 0 0,-79-24 206 0 0,30 8-1252 0 0,-37-9 1154 0 0,0-1 0 0 0,0 1 0 0 0,0-1 1 0 0,0 0-1 0 0,0 1 0 0 0,0 0 0 0 0,0-1 1 0 0,0 1-1 0 0,0 0 0 0 0,0 0 0 0 0,0-1 1 0 0,0 1-1 0 0,-1 0 0 0 0,1 0 0 0 0,0 0 0 0 0,0 0 1 0 0,-1 0-1 0 0,1 0 0 0 0,-1 0 0 0 0,1 0 1 0 0,-1 0-1 0 0,1 0 0 0 0,-1 0 0 0 0,0 1 1 0 0,1 0-1 0 0,-1 9-1023 0 0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9:47.297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40 152 1184 0 0,'-18'23'575'0'0,"14"-18"-224"0"0,0 0-1 0 0,0 0 1 0 0,1 1-1 0 0,-3 12 869 0 0,16-24-796 0 0,16-11-62 0 0,152-107 440 0 0,-173 121-793 0 0,6-5-20 0 0,1 0 0 0 0,0 0 0 0 0,0 2 0 0 0,0-1 0 0 0,1 1 0 0 0,22-6 0 0 0,-31 10-21 0 0,16-4-120 0 0,-20 6 141 0 0,1 0-1 0 0,0 0 1 0 0,-1-1 0 0 0,1 1-1 0 0,0 0 1 0 0,0 0 0 0 0,-1 0-1 0 0,1 0 1 0 0,0 0 0 0 0,-1 0-1 0 0,1 1 1 0 0,0-1 0 0 0,-1 0-1 0 0,1 0 1 0 0,0 0 0 0 0,-1 1-1 0 0,1-1 1 0 0,0 0 0 0 0,-1 1-1 0 0,1-1 1 0 0,0 0 0 0 0,-1 1-1 0 0,1-1 1 0 0,-1 1 0 0 0,1-1-1 0 0,0 2 1 0 0,0 0 17 0 0,0 0 1 0 0,1 0-1 0 0,-1 0 1 0 0,0 1-1 0 0,0-1 1 0 0,-1 1-1 0 0,1-1 1 0 0,0 0-1 0 0,-1 1 1 0 0,1-1-1 0 0,-1 1 1 0 0,0-1 0 0 0,0 1-1 0 0,0-1 1 0 0,0 1-1 0 0,0 0 1 0 0,-1-1-1 0 0,1 0 1 0 0,-1 1-1 0 0,0-1 1 0 0,-1 4-1 0 0,-3 11 153 0 0,1 0 0 0 0,-2 21 0 0 0,-2 8 220 0 0,7-43-227 0 0,1 16 60 0 0,5-6-99 0 0,4 4-89 0 0,1 3 75 0 0,0-1 0 0 0,17 22-1 0 0,-16-28-54 0 0,-1 0-1 0 0,0 0 0 0 0,0 1 0 0 0,-1 0 0 0 0,-1 1 0 0 0,0 0 1 0 0,-2 0-1 0 0,1 1 0 0 0,-2 0 0 0 0,5 19 0 0 0,-9-29-22 0 0,0-1-25 0 0,0 0-1 0 0,0 0 1 0 0,0 0-1 0 0,-1 0 1 0 0,0-1-1 0 0,0 1 1 0 0,0 0-1 0 0,-1 0 1 0 0,0 0-1 0 0,0 0 1 0 0,0 0 0 0 0,-3 8-1 0 0,-44 87-307 0 0,44-91-98 0 0,1-1 0 0 0,-2 0-1 0 0,1 0 1 0 0,-1-1 0 0 0,0 1 0 0 0,-1-1-1 0 0,0 0 1 0 0,-8 8 0 0 0,5-11-681 0 0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9:47.656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9 55 1948 0 0,'-1'-6'640'0'0,"-1"-2"-260"0"0,-2 3-56 0 0,4-2 44 0 0,-2 1-20 0 0,2 1-48 0 0,6-3-32 0 0,-4 5-88 0 0,-1 0-20 0 0,6 3-280 0 0,-7-4-372 0 0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9:49.024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1679 2195 1684 0 0,'-3'10'357'0'0,"-1"-1"-1"0"0,-1 1 0 0 0,0-1 1 0 0,0 0-1 0 0,0-1 0 0 0,-1 1 1 0 0,-1-1-1 0 0,1 0 1 0 0,-1-1-1 0 0,0 0 0 0 0,-1 0 1 0 0,0 0-1 0 0,0-1 1 0 0,-1 0-1 0 0,1-1 0 0 0,-14 7 1 0 0,-86 37 731 0 0,-1-5 1 0 0,-211 56-1 0 0,273-91-778 0 0,0-1-1 0 0,-1-3 1 0 0,0-2-1 0 0,-61-4 1 0 0,51 1-47 0 0,49 0-224 0 0,-1-1 0 0 0,1 0 0 0 0,-1-1-1 0 0,1 0 1 0 0,0 0 0 0 0,0-1 0 0 0,0-1 0 0 0,0 1-1 0 0,-11-7 1 0 0,8 4 0 0 0,-6-2 17 0 0,0-1 0 0 0,1 0 0 0 0,0-2 0 0 0,1 0 0 0 0,0-1 0 0 0,0 0 0 0 0,1-1 0 0 0,1-1 0 0 0,1 0 0 0 0,0-1 0 0 0,0-1 1 0 0,1 0-1 0 0,-11-22 0 0 0,-6-10 49 0 0,8 16 2 0 0,2-2 0 0 0,-28-67 0 0 0,-71-289 77 0 0,91 282-182 0 0,5-1-1 0 0,4-1 1 0 0,6-1-1 0 0,1-125 1 0 0,10 217-13 0 0,1 7 13 0 0,0 0 1 0 0,0 1 0 0 0,1-1 0 0 0,4-18 0 0 0,10-22-27 0 0,2 0 0 0 0,2 2 0 0 0,2 0-1 0 0,41-70 1 0 0,-35 79-2 0 0,2 2 0 0 0,1 0 0 0 0,2 2 0 0 0,2 2 0 0 0,1 1 0 0 0,1 1 0 0 0,2 2 0 0 0,47-29 0 0 0,138-69 74 0 0,-201 120-48 0 0,0 0 1 0 0,0 2 0 0 0,34-7-1 0 0,6-3-20 0 0,4 1 52 0 0,87-10 0 0 0,6-2-91 0 0,-145 24 42 0 0,1 1 0 0 0,0 0 1 0 0,-1 1-1 0 0,1 1 0 0 0,0 0 0 0 0,0 1 0 0 0,0 1 1 0 0,0 0-1 0 0,27 6 0 0 0,1 8 9 0 0,38 13 26 0 0,-37-14-12 0 0,-1 3 0 0 0,0 1-1 0 0,-2 2 1 0 0,0 2 0 0 0,41 29 0 0 0,-44-27-31 0 0,-20-14 14 0 0,1 2-1 0 0,-2 0 1 0 0,0 1 0 0 0,20 19 0 0 0,-3 6 10 0 0,-2 1-1 0 0,-2 1 1 0 0,-1 2 0 0 0,-3 0-1 0 0,41 89 1 0 0,-50-84 7 0 0,-1 1-1 0 0,-3 0 1 0 0,-2 1 0 0 0,10 95-1 0 0,-11 205-56 0 0,-10-305 57 0 0,0-30-11 0 0,0 0 0 0 0,-2 0 0 0 0,0 0 1 0 0,0-1-1 0 0,-1 1 0 0 0,-1 0 0 0 0,-8 19 1 0 0,3-9 12 0 0,-8 38 1 0 0,8-27 4 0 0,-2 0 1 0 0,-1-1 0 0 0,-2 0-1 0 0,-1-1 1 0 0,-2 0-1 0 0,-31 45 1 0 0,0 5 50 0 0,34-56 23 0 0,-1-2 0 0 0,-21 28 0 0 0,-17 32-111 0 0,36-63 60 0 0,-2 0-1 0 0,0-2 1 0 0,-2 0-1 0 0,0-2 1 0 0,-1 0 0 0 0,0-1-1 0 0,-28 15 1 0 0,25-17-16 0 0,1 1 1 0 0,0 1-1 0 0,-29 28 1 0 0,48-40 16 0 0,-1-1 0 0 0,0-1 0 0 0,1 1 0 0 0,-12 4 0 0 0,-7 4 153 0 0,-34 12 654 0 0,46-15-441 0 0,0-3-188 0 0,9 1-180 0 0,3-7-32 0 0,0 0 0 0 0,0 0 1 0 0,0 0-1 0 0,0 0 1 0 0,0 0-1 0 0,0 0 0 0 0,0 0 1 0 0,0 0-1 0 0,0 0 1 0 0,0 0-1 0 0,0 0 1 0 0,0 0-14 0 0,0 0 1 0 0,0 0 0 0 0,0-1-1 0 0,0 1 1 0 0,0 0 0 0 0,0 0-1 0 0,0 0 1 0 0,0 0 0 0 0,0 0 0 0 0,0 0-1 0 0,0 0 1 0 0,0 0 0 0 0,0 0-1 0 0,-1 0 1 0 0,1 0 0 0 0,0 0 0 0 0,0 0-1 0 0,0 0 1 0 0,0 0 0 0 0,0 0-1 0 0,0 0 1 0 0,0 0 0 0 0,0 0 0 0 0,0 0-1 0 0,0 0 1 0 0,-1 0 0 0 0,1 0-1 0 0,0 0 1 0 0,0 0 0 0 0,0 0 0 0 0,0 0-1 0 0,0 0 1 0 0,0 0 0 0 0,0 0-1 0 0,0 0 1 0 0,0 0 0 0 0,0 0-1 0 0,0 0 1 0 0,0 0 0 0 0,-1 0 0 0 0,1 0-1 0 0,0 0 1 0 0,0 0 0 0 0,0 0-1 0 0,0 1 1 0 0,0-1 0 0 0,0 0 0 0 0,0 0-1 0 0,0 0 1 0 0,0 0 0 0 0,0 0-1 0 0,0 0 1 0 0,0 0 0 0 0,0 0 0 0 0,0 0-1 0 0,0 0 1 0 0,0 0 0 0 0,0 1-1 0 0,0-1 1 0 0,0 0 0 0 0,0 0-1 0 0,0 0 1 0 0,0 0 0 0 0,0 0 0 0 0,0 0-1 0 0,-6-3 66 0 0,12 4-47 0 0,-12-7-315 0 0,8 12-9 0 0,-1-3 145 0 0,0-8 8 0 0,-1 5 101 0 0,-55-76-13330 0 0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9:51.611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1 132 1684 0 0,'0'0'9807'0'0,"10"-1"-9669"0"0,3-2-102 0 0,11-2 105 0 0,1 2-1 0 0,28-1 0 0 0,-36 3-85 0 0,-1 0-1 0 0,0-1 0 0 0,0-1 0 0 0,24-7 1 0 0,-17 4 24 0 0,37-4 0 0 0,536-30 323 0 0,-187 40-448 0 0,-406 0 4 0 0,21 0-181 0 0,-13 0-468 0 0,-7 1 282 0 0,-1-1-1 0 0,0 0 1 0 0,1 0-1 0 0,-1-1 1 0 0,0 1 0 0 0,1-1-1 0 0,5-1 1 0 0,-8 1 211 0 0,0 1 1 0 0,0-1-1 0 0,0 0 0 0 0,4-4-988 0 0,-4 4 988 0 0,-1-1 0 0 0,1 1 0 0 0,-1 0 1 0 0,1 0-1 0 0,-1 0 0 0 0,1 0 0 0 0,-1 0 1 0 0,0 0-1 0 0,0-1 0 0 0,1 1 0 0 0,-1 0 1 0 0,0 0-1 0 0,0 0 0 0 0,0-1 0 0 0,-1-1 1 0 0,0-8-1051 0 0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9:52.015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30 51 2172 0 0,'-14'-19'2802'0'0,"13"18"-2596"0"0,-1 1 0 0 0,1-1 0 0 0,0 0 0 0 0,0-1 0 0 0,0 1 0 0 0,0 0 0 0 0,0 0 0 0 0,0 0 0 0 0,0-1 0 0 0,1 1 0 0 0,-1 0 0 0 0,0-1 1 0 0,1 1-1 0 0,-1-1 0 0 0,1 1 0 0 0,-1-1 0 0 0,1-1 0 0 0,0 1 249 0 0,1-4 619 0 0,6 10-777 0 0,-3-1-248 0 0,8 5 66 0 0,-1 1 0 0 0,0 1-1 0 0,-1 0 1 0 0,14 18-1 0 0,6 4-10 0 0,-10-13-35 0 0,-7-8-52 0 0,-1 0 1 0 0,0 1-1 0 0,-1 0 0 0 0,0 1 1 0 0,-1 0-1 0 0,0 1 1 0 0,-1 0-1 0 0,7 17 0 0 0,-14-27-17 0 0,3 6-4 0 0,0 0 1 0 0,-1 0 0 0 0,-1 1-1 0 0,0-1 1 0 0,0 1 0 0 0,-1 0-1 0 0,0 0 1 0 0,0 18 0 0 0,-1-10 8 0 0,0-8 0 0 0,-1 0 0 0 0,0 0-1 0 0,-1 1 1 0 0,0-1 0 0 0,-5 21 0 0 0,-10 13 67 0 0,-2-2-1 0 0,-1 0 0 0 0,-39 60 0 0 0,-13 7 384 0 0,65-99-656 0 0,1 0-1 0 0,-8 22 0 0 0,-10 20-5001 0 0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39:52.998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70 294 1036 0 0,'0'0'1014'0'0,"-6"0"-125"0"0,-24 0 1264 0 0,30-9-1598 0 0,0-23-23 0 0,0 31-503 0 0,0-1-1 0 0,0 1 0 0 0,0 0 1 0 0,-1 0-1 0 0,1 0 1 0 0,0 0-1 0 0,0 0 0 0 0,-1 0 1 0 0,1 0-1 0 0,0 0 1 0 0,-1 0-1 0 0,1 0 0 0 0,-1 0 1 0 0,0 0-1 0 0,1 0 1 0 0,-2-1-1 0 0,-22-42 439 0 0,24 43-441 0 0,-1 0 1 0 0,1 0-1 0 0,0 0 1 0 0,-1-1-1 0 0,1 1 1 0 0,0 0-1 0 0,0 0 1 0 0,0 0-1 0 0,0 0 1 0 0,0 0-1 0 0,0-1 1 0 0,0 1-1 0 0,0 0 1 0 0,0 0-1 0 0,1 0 1 0 0,-1 0-1 0 0,1 0 1 0 0,-1 0-1 0 0,0 0 1 0 0,1 0-1 0 0,0 0 1 0 0,-1 0-1 0 0,1 0 1 0 0,0 0-1 0 0,-1 0 1 0 0,1 0-1 0 0,0 0 1 0 0,0 0-1 0 0,0 1 1 0 0,0-1-1 0 0,-1 0 1 0 0,1 1-1 0 0,0-1 1 0 0,0 1-1 0 0,0-1 1 0 0,1 1-1 0 0,-1-1 1 0 0,2 0-1 0 0,4-3 144 0 0,27-17 50 0 0,0 2-1 0 0,1 1 0 0 0,0 1 1 0 0,2 3-1 0 0,0 0 1 0 0,0 3-1 0 0,1 1 1 0 0,0 2-1 0 0,1 1 1 0 0,0 3-1 0 0,68-1 1 0 0,653 5 817 0 0,-734 0-1016 0 0,0 2 0 0 0,1 0 0 0 0,48 12 0 0 0,-46-8 2 0 0,-1-1 0 0 0,56 3 0 0 0,196 14 728 0 0,-248-17 539 0 0,-29-5-1138 0 0,0 0-91 0 0,9 0 32 0 0,-9 0 238 0 0,0 0-307 0 0,0 0-31 0 0,0-1-215 0 0,1 1 1 0 0,-1-1-1 0 0,1 1 1 0 0,-1 0-1 0 0,0 1 1 0 0,1-1-1 0 0,-1 0 0 0 0,1 1 1 0 0,-1 0-1 0 0,0 0 1 0 0,1 0-1 0 0,-1 0 0 0 0,0 0 1 0 0,0 1-1 0 0,0-1 1 0 0,0 1-1 0 0,0 0 1 0 0,4 3-1 0 0,-11-43-7616 0 0,4 23 6747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22:15.888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4 83 2492 0 0,'-4'0'4495'0'0,"30"-25"-2579"0"0,-22 21-1790 0 0,-1 0 1 0 0,1 0 0 0 0,0 0-1 0 0,0 0 1 0 0,0 1-1 0 0,0 0 1 0 0,1-1 0 0 0,6-2-1 0 0,55-15 746 0 0,-64 21-786 0 0,1 0 6 0 0,1 0-77 0 0,-1 0-1 0 0,0 0 0 0 0,0 1 0 0 0,0-1 0 0 0,1 1 0 0 0,-1 0 0 0 0,0 0 1 0 0,0 0-1 0 0,0 0 0 0 0,0 1 0 0 0,0-1 0 0 0,-1 1 0 0 0,1-1 1 0 0,0 1-1 0 0,-1 0 0 0 0,1 0 0 0 0,-1 1 0 0 0,0-1 0 0 0,0 0 1 0 0,0 1-1 0 0,0-1 0 0 0,0 1 0 0 0,0 0 0 0 0,-1 0 0 0 0,1-1 1 0 0,-1 1-1 0 0,0 0 0 0 0,1 0 0 0 0,-2 1 0 0 0,2 4 0 0 0,2 11 28 0 0,-1 0-1 0 0,-1 1 0 0 0,-1-1 0 0 0,-1 23 1 0 0,0-24-17 0 0,0 96 77 0 0,-1-105-144 0 0,0 0-1 0 0,-1 0 1 0 0,0 0 0 0 0,0-1 0 0 0,-1 1-1 0 0,-5 9 1 0 0,-9 35-956 0 0,14-36 429 0 0,0-1-1272 0 0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40:07.724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142 1915 1468 0 0,'0'0'9717'0'0,"-6"0"-9590"0"0,3 0-120 0 0,-1 0-1 0 0,1-1 1 0 0,0 1-1 0 0,0-1 1 0 0,-1 1-1 0 0,1-1 1 0 0,0 0-1 0 0,0 0 1 0 0,0 0-1 0 0,0-1 1 0 0,0 1-1 0 0,0-1 1 0 0,0 1-1 0 0,0-1 1 0 0,1 0-1 0 0,-1 0 1 0 0,1-1-1 0 0,-1 1 1 0 0,-2-3-1 0 0,2 0 15 0 0,0 0 0 0 0,0 1 0 0 0,1-1-1 0 0,0 0 1 0 0,0 0 0 0 0,0-1 0 0 0,0 1 0 0 0,1 0-1 0 0,0-1 1 0 0,0 1 0 0 0,0 0 0 0 0,0-8-1 0 0,2-53 50 0 0,0 45-63 0 0,0 0 1 0 0,-2 0-1 0 0,-5-33 0 0 0,-4 14 23 0 0,6 29-22 0 0,1-1 0 0 0,0 0 0 0 0,1 0 0 0 0,1 0 0 0 0,0-1 0 0 0,0-15 0 0 0,1-755 484 0 0,0 781-490 0 0,0 1 0 0 0,0-1 1 0 0,0 1-1 0 0,0-1 0 0 0,-1 1 0 0 0,1-1 0 0 0,-1 1 0 0 0,1 0 0 0 0,-1-1 0 0 0,1 1 0 0 0,-1 0 1 0 0,0-1-1 0 0,1 1 0 0 0,-1 0 0 0 0,-2-3 0 0 0,-2-4 5 0 0,3 0-1 0 0,0-1-1 0 0,1 0 1 0 0,0 0 0 0 0,0 0 0 0 0,1 0-1 0 0,2-18 1 0 0,0-4 14 0 0,-2-29-80 0 0,0 56 27 0 0,0 0-2 0 0,0-36 61 0 0,0 36-36 0 0,0 0 25 0 0,0-81 264 0 0,0 81-69 0 0,0-15-103 0 0,0 15-78 0 0,0 1 15 0 0,0-11-24 0 0,0 10-7 0 0,6-4-1 0 0,-6 7-12 0 0,9-11 20 0 0,0-1 1 0 0,1 1-1 0 0,1 0 0 0 0,0 1 1 0 0,14-11-1 0 0,-3 8-26 0 0,0 0 0 0 0,1 1 0 0 0,0 1 0 0 0,1 1 0 0 0,25-7-1 0 0,129-29 75 0 0,-118 32-80 0 0,69-9 51 0 0,0 5 1 0 0,144-2-1 0 0,-204 17-34 0 0,616-7-299 0 0,-445 13-44 0 0,-227-2 321 0 0,29 0 134 0 0,-38 0-66 0 0,35 0 144 0 0,-35-1-190 0 0,1 0 0 0 0,0 1 0 0 0,-1 0 0 0 0,1 0 0 0 0,7 2 0 0 0,-12-2-4 0 0,0 0-1 0 0,1 0 0 0 0,-1 0 1 0 0,1 0-1 0 0,-1 0 0 0 0,1 0 1 0 0,-1 1-1 0 0,0-1 0 0 0,1 0 1 0 0,-1 0-1 0 0,0 1 0 0 0,1-1 1 0 0,-1 0-1 0 0,0 0 0 0 0,1 1 1 0 0,-1-1-1 0 0,0 0 0 0 0,0 1 1 0 0,1-1-1 0 0,-1 0 0 0 0,0 1 1 0 0,0-1-1 0 0,0 1 0 0 0,1-1 1 0 0,-1 0-1 0 0,0 1 0 0 0,0-1 1 0 0,0 1-1 0 0,0-1 1 0 0,0 1-1 0 0,8 11-1 0 0,-5-8 0 0 0,0 0-1 0 0,0 1 0 0 0,-1-1 0 0 0,0 1 0 0 0,0 0 0 0 0,0-1 0 0 0,0 1 0 0 0,-1 0 0 0 0,0 0 0 0 0,1 10 1 0 0,8 54 40 0 0,1 96 1 0 0,-11 81 27 0 0,-2-99-75 0 0,2 188 30 0 0,0-286-7 0 0,-3 1 0 0 0,-14 80 0 0 0,-6 61-6 0 0,13 389-328 0 0,10-550 237 0 0,0-26 24 0 0,0 0 13 0 0,0 35-364 0 0,0-35 128 0 0,9 11-2493 0 0,-6-46-3019 0 0,-9 18 4807 0 0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40:09.202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39 1 1356 0 0,'0'0'1794'0'0,"-6"0"-1726"0"0,-20 0 25 0 0,20 0 1296 0 0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40:19.474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0 886 1648 0 0,'0'0'3901'0'0,"12"-16"-3412"0"0,34-49-22 0 0,-44 63-371 0 0,0-1-1 0 0,0 1 1 0 0,-1 0 0 0 0,1-1-1 0 0,-1 0 1 0 0,0 1-1 0 0,0-1 1 0 0,0 0-1 0 0,0 0 1 0 0,0 1 0 0 0,0-1-1 0 0,0-6 1 0 0,3-6 933 0 0,0-5 5 0 0,-1 6-102 0 0,-2 14-916 0 0,-1 0 1 0 0,1 0-1 0 0,0 0 1 0 0,-1-1-1 0 0,1 1 1 0 0,0 0-1 0 0,-1 0 0 0 0,1 0 1 0 0,0 1-1 0 0,-1-1 1 0 0,1 0-1 0 0,0 0 1 0 0,-1 0-1 0 0,1 0 1 0 0,-1 1-1 0 0,1-1 0 0 0,0 0 1 0 0,-1 1-1 0 0,1-1 1 0 0,-1 0-1 0 0,1 1 1 0 0,-1-1-1 0 0,1 1 0 0 0,-1-1 1 0 0,1 1-1 0 0,18 14 75 0 0,0 0-1 0 0,-1 1 0 0 0,18 22 0 0 0,7 6 3 0 0,-9-9 41 0 0,31 26-80 0 0,7 2 27 0 0,-69-60-37 0 0,6 7 31 0 0,-8-10-63 0 0,0 0-1 0 0,-1 0 1 0 0,1 0-1 0 0,0 0 1 0 0,-1-1-1 0 0,1 1 1 0 0,0 0-1 0 0,0 0 0 0 0,-1 0 1 0 0,1-1-1 0 0,0 1 1 0 0,-1 0-1 0 0,1-1 1 0 0,-1 1-1 0 0,1 0 1 0 0,0-1-1 0 0,-1 1 1 0 0,1-1-1 0 0,-1 1 1 0 0,1-1-1 0 0,-1 1 1 0 0,0-1-1 0 0,1 1 1 0 0,-1-1-1 0 0,1 0 1 0 0,-1 1-1 0 0,1-2 1 0 0,276-443-1300 0 0,-216 329-1473 0 0,-6-4 0 0 0,43-136 1 0 0,-75 184 1668 0 0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40:21.372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2336 1632 1088 0 0,'0'0'1852'0'0,"0"-8"-1150"0"0,0-16-339 0 0,0 7 3081 0 0,9 3-3213 0 0,28-43-36 0 0,-37 57-182 0 0,1-1-1 0 0,0 1 1 0 0,-1-1-1 0 0,1 0 0 0 0,-1 1 1 0 0,1-1-1 0 0,-1 0 1 0 0,1 0-1 0 0,-1 1 0 0 0,1-1 1 0 0,-1 0-1 0 0,0 0 1 0 0,0 1-1 0 0,1-1 0 0 0,-1 0 1 0 0,0 0-1 0 0,0 0 1 0 0,0 0-1 0 0,0 0 0 0 0,0 1 1 0 0,0-1-1 0 0,0 0 1 0 0,0 0-1 0 0,0-1 0 0 0,-9 5 285 0 0,9-3-246 0 0,-6 7 76 0 0,1 0-1 0 0,0 0 1 0 0,0 1 0 0 0,1-1 0 0 0,-5 11-1 0 0,-5 9-74 0 0,-14 20 79 0 0,7-11 140 0 0,-48 61 1 0 0,16-36 33 0 0,-74 66 1 0 0,90-96-174 0 0,-1-1 1 0 0,-2-2-1 0 0,-59 32 1 0 0,50-36 32 0 0,-1-3 0 0 0,-1-1 0 0 0,-67 15 0 0 0,82-28-85 0 0,1-1 0 0 0,-1-2 1 0 0,0-2-1 0 0,-48-3 0 0 0,36 1 56 0 0,40 0-119 0 0,1-1 0 0 0,-1 1 0 0 0,0-2-1 0 0,1 1 1 0 0,-1-1 0 0 0,1 0 0 0 0,-1 0 0 0 0,1-1-1 0 0,0 0 1 0 0,-11-7 0 0 0,-4-1 18 0 0,-283-139 582 0 0,270 127-562 0 0,-60-50 1 0 0,31 23-2 0 0,-147-119 41 0 0,155 123-97 0 0,-103-92 69 0 0,134 118-74 0 0,1-1 1 0 0,1-2 0 0 0,0 0-1 0 0,2-2 1 0 0,-25-38 0 0 0,36 48 8 0 0,0-1 0 0 0,2 0 1 0 0,0-1-1 0 0,1 1 0 0 0,0-2 0 0 0,2 1 1 0 0,0-1-1 0 0,1 1 0 0 0,0-1 0 0 0,2-1 1 0 0,-1-20-1 0 0,2 16 9 0 0,1 10-12 0 0,0 1 0 0 0,0 0 1 0 0,1 0-1 0 0,0 0 0 0 0,1-1 0 0 0,5-14 0 0 0,11-22-13 0 0,2 0 0 0 0,3 1 1 0 0,1 2-1 0 0,2 0 0 0 0,53-68 0 0 0,1 20-197 0 0,116-106 0 0 0,-149 157 41 0 0,1 3 1 0 0,3 1-1 0 0,1 3 0 0 0,111-57 1 0 0,-123 74-37 0 0,0 3 0 0 0,0 1 0 0 0,2 2 1 0 0,0 2-1 0 0,0 2 0 0 0,1 1 0 0 0,0 3 0 0 0,54-1 1 0 0,-73 7-28 0 0,-1 1 1 0 0,1 1 0 0 0,-1 1 0 0 0,1 1 0 0 0,-1 1-1 0 0,23 9 1 0 0,-35-11 103 0 0,18 6-545 0 0,-1 1 1 0 0,0 1-1 0 0,-1 1 1 0 0,-1 2-1 0 0,45 32 1 0 0,-61-39 276 0 0,0 0 1 0 0,16 20 0 0 0,14 22-783 0 0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40:24.592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3691 291 2664 0 0,'0'0'6544'0'0,"-2"-6"-5950"0"0,0 1-430 0 0,-1-1 0 0 0,0 1 0 0 0,0 0 0 0 0,-1 0 0 0 0,1 0 0 0 0,-1 0 0 0 0,0 1 0 0 0,0 0 0 0 0,-1 0 0 0 0,1 0 0 0 0,-1 0 0 0 0,0 0 0 0 0,0 1 0 0 0,0 0 0 0 0,0 0 0 0 0,-1 1 0 0 0,1-1 0 0 0,-12-2 0 0 0,-22-6 57 0 0,-1 2 0 0 0,0 2 0 0 0,-1 2 0 0 0,1 1 1 0 0,-70 3-1 0 0,83 0-152 0 0,12 1-38 0 0,-1 0 1 0 0,1 0 0 0 0,-1 2 0 0 0,-25 5 0 0 0,-17 7 42 0 0,-85 19 205 0 0,-92 9-12 0 0,-48 36 56 0 0,187-48-102 0 0,-787 252 842 0 0,780-243-815 0 0,-130 70 0 0 0,109-47-124 0 0,-235 133 260 0 0,285-148-332 0 0,-2-1 36 0 0,2 4-1 0 0,-86 77 1 0 0,88-72-5 0 0,51-40-5 0 0,0 1-1 0 0,-25 24 1 0 0,40-32-64 0 0,-1 0 0 0 0,2 1 0 0 0,-1 0 0 0 0,1 0 0 0 0,0 1-1 0 0,1-1 1 0 0,0 1 0 0 0,-2 11 0 0 0,-17 36 154 0 0,18-45-147 0 0,0 1 0 0 0,1-1 0 0 0,1 1 0 0 0,0 0 0 0 0,1 0 0 0 0,1 0 1 0 0,0 0-1 0 0,1 19 0 0 0,0-29 8 0 0,0 2-46 0 0,1 20 29 0 0,1-1 0 0 0,1 0 0 0 0,1 0-1 0 0,1-1 1 0 0,2 1 0 0 0,10 26 0 0 0,-8-21-14 0 0,6 16 30 0 0,2 0 1 0 0,2-1-1 0 0,1 0 0 0 0,3-2 1 0 0,36 52-1 0 0,-23-46 116 0 0,2-2 1 0 0,3-1-1 0 0,64 54 0 0 0,-35-41 0 0 0,122 77 0 0 0,-150-110-90 0 0,1-2 0 0 0,1-2 0 0 0,1-2 0 0 0,0-1 0 0 0,2-3-1 0 0,58 12 1 0 0,-49-16 18 0 0,13 3 3 0 0,1-2 1 0 0,122 4-1 0 0,111-16-3 0 0,-285 0-64 0 0,0 1 1 0 0,0 1-1 0 0,0 0 0 0 0,0 1 0 0 0,21 7 0 0 0,-18-4 8 0 0,0-2 0 0 0,0 0 0 0 0,35 2-1 0 0,55 1 33 0 0,134 3 94 0 0,140-10-148 0 0,-352 0 12 0 0,0-2 1 0 0,0 0-1 0 0,-1-3 0 0 0,34-8 0 0 0,75-12 37 0 0,167-17 103 0 0,27-4-92 0 0,56-36-50 0 0,-285 56 11 0 0,352-114 63 0 0,86-92-77 0 0,-495 208 21 0 0,-1-2-1 0 0,0-2 1 0 0,-2-2-1 0 0,-2-2 1 0 0,71-66-1 0 0,-96 77-21 0 0,-1 0 0 0 0,-1-2 0 0 0,-1 0 0 0 0,20-41 0 0 0,-10 11 4 0 0,21-67 0 0 0,-37 90-1 0 0,-2-1 1 0 0,-2 1-1 0 0,0-2 0 0 0,1-37 0 0 0,-5-131 20 0 0,-3 115-57 0 0,1 68 36 0 0,0 0-1 0 0,-2 0 1 0 0,0 0-1 0 0,-1 0 1 0 0,0 0-1 0 0,-8-19 0 0 0,2 5 12 0 0,-6-34 0 0 0,-1-10-8 0 0,-3 1 0 0 0,-47-119 0 0 0,53 164 11 0 0,-1 0 0 0 0,-2 1 0 0 0,-1 1 0 0 0,-1 0 1 0 0,-1 1-1 0 0,-1 1 0 0 0,-1 1 0 0 0,-44-38 0 0 0,25 29 15 0 0,-1 3 0 0 0,-2 1 0 0 0,0 2 1 0 0,-86-39-1 0 0,40 32-11 0 0,-161-40 0 0 0,144 45 13 0 0,-166-24 70 0 0,79 18-97 0 0,153 26-5 0 0,-2 0 30 0 0,-54-6 0 0 0,-718-7-21 0 0,649 23-457 0 0,141 0 250 0 0,0 1 0 0 0,-32 7 0 0 0,25-3-120 0 0,-11 1-218 0 0,1 2 0 0 0,-43 15 0 0 0,14-2-508 0 0,1 0-519 0 0,21-6-940 0 0,-53 11 1 0 0,29-18-131 0 0,0-2 0 0 0,-91-3 0 0 0,105-4 1558 0 0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42:24.484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42 252 2156 0 0,'0'0'780'0'0,"0"-8"-26"0"0,0-23-55 0 0,-1 31-688 0 0,1 0 1 0 0,0-1-1 0 0,0 1 0 0 0,0 0 0 0 0,0 0 1 0 0,0 0-1 0 0,0-1 0 0 0,0 1 1 0 0,0 0-1 0 0,0 0 0 0 0,0-1 0 0 0,0 1 1 0 0,0 0-1 0 0,0 0 0 0 0,0-1 0 0 0,0 1 1 0 0,0 0-1 0 0,0 0 0 0 0,0 0 1 0 0,0-1-1 0 0,0 1 0 0 0,0 0 0 0 0,0 0 1 0 0,0 0-1 0 0,0-1 0 0 0,1 1 1 0 0,-1 0-1 0 0,0 0 0 0 0,0 0 0 0 0,0-1 1 0 0,0 1-1 0 0,0 0 0 0 0,1 0 0 0 0,-1 0 1 0 0,0 0-1 0 0,0 0 0 0 0,0-1 1 0 0,1 1-1 0 0,-1 0 0 0 0,0 0 0 0 0,0 0 1 0 0,0 0-1 0 0,1 0 0 0 0,-1 0 0 0 0,0 0 1 0 0,0 0-1 0 0,1 0 0 0 0,-1 0 1 0 0,0 0-1 0 0,0 0 0 0 0,0 0 0 0 0,1 0 1 0 0,-1 0-1 0 0,0 0 0 0 0,0 0 1 0 0,1 0-1 0 0,24 0 558 0 0,-18-2-293 0 0,1-10-6 0 0,4-7-38 0 0,-6 10-5 0 0,0 0 0 0 0,-1 0 0 0 0,0-1 0 0 0,0 0 0 0 0,-1 0 1 0 0,6-21-1 0 0,-7 18 282 0 0,7-27 531 0 0,-10 38-996 0 0,1 1 1 0 0,-1-1-1 0 0,1 0 1 0 0,0 1-1 0 0,0-1 1 0 0,0 1-1 0 0,0-1 0 0 0,0 1 1 0 0,0-1-1 0 0,0 1 1 0 0,0-1-1 0 0,0 1 1 0 0,1 0-1 0 0,-1 0 0 0 0,0 0 1 0 0,1 0-1 0 0,1-1 1 0 0,1-2 281 0 0,-3 3-206 0 0,3 9-20 0 0,2 8 13 0 0,0 1-1 0 0,-1 1 0 0 0,-1-1 1 0 0,-1 0-1 0 0,2 33 1 0 0,-5 95 172 0 0,-2-67-119 0 0,2 1072 1054 0 0,22-850-951 0 0,12 124-60 0 0,74 893 286 0 0,20-482-203 0 0,-80-450-166 0 0,-32-234-184 0 0,2 411 11 0 0,-18-441-93 0 0,0-117 69 0 0,0 21-885 0 0,-6-21 752 0 0,-19 14 11 0 0,23-18 167 0 0,1 0 0 0 0,-1-1 0 0 0,1 1 0 0 0,0 0 1 0 0,-1 0-1 0 0,1 0 0 0 0,0-1 0 0 0,-1 1 0 0 0,1-1 0 0 0,0 1 1 0 0,0-1-1 0 0,-1 0 0 0 0,1 1 0 0 0,0-1 0 0 0,0 0 0 0 0,0 0 0 0 0,0 0 1 0 0,0 0-1 0 0,0 0 0 0 0,0 0 0 0 0,0 0 0 0 0,0 0 0 0 0,1 0 1 0 0,-1 0-1 0 0,0 0 0 0 0,0-2 0 0 0,-2-1-71 0 0,-105-145-1343 0 0,58 76 917 0 0,4 5 79 0 0,-51-67-542 0 0,1-5 65 0 0,59 84 886 0 0,-33-36 1091 0 0,64 84-1064 0 0,-2-9 520 0 0,11 15-146 0 0,11 8-41 0 0,-9-2-246 0 0,1 0 0 0 0,-1 1 0 0 0,-1-1 0 0 0,1 1 0 0 0,-1 0 0 0 0,1 0 0 0 0,-1 0 0 0 0,-1 1 0 0 0,1-1 0 0 0,-1 1 0 0 0,4 9 0 0 0,2 2 5 0 0,31 51 211 0 0,-10-18-35 0 0,45 103 0 0 0,-46-74-125 0 0,54 125 276 0 0,-70-177-356 0 0,-2-3 39 0 0,24 37 1 0 0,-31-55-69 0 0,0 0 1 0 0,0 0-1 0 0,1-1 0 0 0,0 0 0 0 0,0 0 1 0 0,0 0-1 0 0,1-1 0 0 0,-1 1 0 0 0,1-1 1 0 0,0-1-1 0 0,7 4 0 0 0,-11-6 39 0 0,5-1-40 0 0,-1-1-35 0 0,1 0 1 0 0,-1 0-1 0 0,1 0 0 0 0,-1-1 0 0 0,1 0 0 0 0,-1-1 0 0 0,0 0 0 0 0,0 0 1 0 0,0 0-1 0 0,-1 0 0 0 0,1-1 0 0 0,-1 0 0 0 0,0 0 0 0 0,9-9 0 0 0,3-1-36 0 0,11-10-194 0 0,-2 0-1 0 0,44-52 1 0 0,-32 32-82 0 0,148-196-3926 0 0,-173 222 3859 0 0,113-179-3296 0 0,-83 136 2591 0 0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40:35.953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 1 1612 0 0,'0'0'3740'0'0,"6"0"-3870"0"0,19 0-103 0 0,-25 0 227 0 0,1 0-1 0 0,-1 0 1 0 0,0 0 0 0 0,0 0-1 0 0,0 0 1 0 0,1-1-1 0 0,-1 1 1 0 0,0 0 0 0 0,0 0-1 0 0,1 0 1 0 0,-1 0-1 0 0,0 1 1 0 0,0-1 0 0 0,0 0-1 0 0,1 0 1 0 0,-1 0-1 0 0,0 0 1 0 0,0 0 0 0 0,0 0-1 0 0,1 0 1 0 0,-1 0-1 0 0,0 0 1 0 0,0 0 0 0 0,0 1-1 0 0,1-1 1 0 0,-1 0-1 0 0,0 0 1 0 0,0 0 0 0 0,0 0-1 0 0,0 1 1 0 0,0-1-1 0 0,1 0 1 0 0,-1 0 0 0 0,0 0-1 0 0,0 1 1 0 0,0-1-1 0 0,0 0 1 0 0,0 0 0 0 0,0 0-1 0 0,0 1 1 0 0,0-1-1 0 0,0 0 1 0 0,0 0 0 0 0,0 0-1 0 0,0 1 1 0 0,0-1-1 0 0,0 0 1 0 0,0 0 0 0 0,0 1-1 0 0,0-1 1 0 0,0 0-1 0 0,0 0 1 0 0,0 0 0 0 0,0 1-1 0 0,0-1 1 0 0,-1 0-1 0 0,1 30-510 0 0,0-22-136 0 0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40:36.798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1763 1949 1612 0 0,'0'0'3635'0'0,"0"7"-2996"0"0,0 13-285 0 0,0-5 2538 0 0,-4-8-2566 0 0,3-5-283 0 0,-1 0 1 0 0,1 1-1 0 0,0-1 0 0 0,-1 0 0 0 0,0 0 0 0 0,1 0 0 0 0,-1 0 1 0 0,0 0-1 0 0,0 0 0 0 0,0 0 0 0 0,0-1 0 0 0,0 1 0 0 0,-1-1 1 0 0,1 0-1 0 0,0 1 0 0 0,-1-1 0 0 0,1 0 0 0 0,-1 0 0 0 0,1-1 0 0 0,-1 1 1 0 0,0 0-1 0 0,1-1 0 0 0,-1 0 0 0 0,1 1 0 0 0,-1-1 0 0 0,-4 0 1 0 0,-17-1 299 0 0,13 0-263 0 0,0 1 1 0 0,-1 0 0 0 0,1 1 0 0 0,0 0 0 0 0,0 1 0 0 0,-17 5-1 0 0,-11 8 34 0 0,23-8-43 0 0,0 0-1 0 0,-1-1 1 0 0,-30 6 0 0 0,4-7 73 0 0,29-4-60 0 0,0 0-1 0 0,-25 7 1 0 0,-15 10 109 0 0,-69 18 111 0 0,9-13 79 0 0,-1-6 1 0 0,-219 5 0 0 0,326-22-360 0 0,-1-1 1 0 0,0 0-1 0 0,1-1 1 0 0,-1 1-1 0 0,1-2 1 0 0,0 1-1 0 0,-1-1 1 0 0,1-1-1 0 0,0 1 1 0 0,-9-7-1 0 0,-1 1 32 0 0,-4-2 46 0 0,-87-45 269 0 0,95 46-304 0 0,0 0 0 0 0,1 0 1 0 0,0-1-1 0 0,-21-25 0 0 0,6 4-12 0 0,1-2 1 0 0,2-1-1 0 0,1-1 0 0 0,2-1 1 0 0,2-1-1 0 0,1 0 0 0 0,2-2 0 0 0,1 0 1 0 0,3-1-1 0 0,1 0 0 0 0,2-1 1 0 0,2 0-1 0 0,2-1 0 0 0,-2-64 0 0 0,8 99-57 0 0,1 1 0 0 0,0-1 0 0 0,0 1 0 0 0,1-1-1 0 0,-1 1 1 0 0,2 0 0 0 0,-1 0 0 0 0,1 0 0 0 0,0 0-1 0 0,0 0 1 0 0,1 0 0 0 0,5-6 0 0 0,4-10 2 0 0,27-48 3 0 0,2 3 0 0 0,4 1 0 0 0,2 2 0 0 0,3 3 0 0 0,3 2 0 0 0,72-63 0 0 0,-8 22 3 0 0,5 6 0 0 0,160-94 0 0 0,-180 130 7 0 0,3 4-1 0 0,1 5 1 0 0,3 5 0 0 0,151-40-1 0 0,-187 65 14 0 0,2 3 0 0 0,0 4-1 0 0,1 3 1 0 0,118-1-1 0 0,-157 10-55 0 0,-20 0 13 0 0,0 0 0 0 0,-1 2 0 0 0,1 0 0 0 0,-1 1 0 0 0,19 4 0 0 0,115 35-93 0 0,-123-33 95 0 0,0 2 1 0 0,-1 0 0 0 0,51 29-1 0 0,70 55 7 0 0,-42-7 18 0 0,-26-20-63 0 0,-43-39 43 0 0,-2 1-1 0 0,-1 2 1 0 0,-2 1 0 0 0,-1 2-1 0 0,-1 1 1 0 0,39 63-1 0 0,-32-40 0 0 0,31 59-12 0 0,-61-102 8 0 0,0 1 0 0 0,-1 1-1 0 0,-1-1 1 0 0,0 1 0 0 0,4 32-1 0 0,-2 151 18 0 0,-7-198-4 0 0,0 11-1 0 0,0 0 1 0 0,-1 0-1 0 0,-1 1 0 0 0,0-1 1 0 0,0-1-1 0 0,-2 1 0 0 0,-4 13 1 0 0,-15 55-1 0 0,17-56 3 0 0,-2-1-1 0 0,0 0 0 0 0,-2 0 1 0 0,-1 0-1 0 0,-14 21 0 0 0,-74 105 135 0 0,63-105-142 0 0,-75 72-1 0 0,23-27 80 0 0,60-60-841 0 0,-2-2 0 0 0,-36 29 0 0 0,63-56 391 0 0,-9-73-9133 0 0,9 59 8386 0 0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40:31.357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1428 172 2680 0 0,'0'0'5611'0'0,"3"-10"-5219"0"0,4-32 0 0 0,-7 42-376 0 0,0-1 0 0 0,-1 0 0 0 0,1 1 0 0 0,0-1 0 0 0,0 0 0 0 0,0 0 0 0 0,-1 1 0 0 0,1-1 0 0 0,0 1 0 0 0,-1-1 0 0 0,1 0 0 0 0,0 1 0 0 0,-1-1 0 0 0,1 1 0 0 0,-1-1 0 0 0,1 1 0 0 0,-1-1 0 0 0,1 1 0 0 0,-1-1 0 0 0,1 1 0 0 0,-1-1 1 0 0,0 1-1 0 0,1 0 0 0 0,-1-1 0 0 0,0 1 0 0 0,1 0 0 0 0,-2-1 0 0 0,-21-3 333 0 0,15 3-166 0 0,-155-23 965 0 0,72 16-688 0 0,-127 7-1 0 0,100 3-313 0 0,-177-2 787 0 0,273-1-854 0 0,0-1 1 0 0,0-2 0 0 0,-30-7-1 0 0,-4-2 137 0 0,-89-24 507 0 0,143 36-709 0 0,-1 2-7 0 0,0 0 0 0 0,0 0 1 0 0,-1 0-1 0 0,1 0 1 0 0,0 1-1 0 0,0-1 0 0 0,0 1 1 0 0,0 0-1 0 0,1 0 1 0 0,-1 0-1 0 0,0 0 0 0 0,1 1 1 0 0,-1-1-1 0 0,1 0 0 0 0,0 1 1 0 0,0 0-1 0 0,0 0 1 0 0,0-1-1 0 0,0 1 0 0 0,-2 7 1 0 0,-5 8 19 0 0,-14 39-1 0 0,22-55-32 0 0,-13 45-5 0 0,-12 68 0 0 0,11-37 81 0 0,0 1-8 0 0,3 0-1 0 0,-1 84 0 0 0,11 169 135 0 0,3-188-151 0 0,-1-88 5 0 0,16 108 0 0 0,3 4-1 0 0,9 15-42 0 0,-16-126-126 0 0,5 80-1 0 0,-6-40-416 0 0,-4-45-202 0 0,7 22-3397 0 0,-40-57-1460 0 0,25-17 5507 0 0,-1 0-1 0 0,1 0 1 0 0,-1 0-1 0 0,1 0 1 0 0,-1 0-1 0 0,1 0 1 0 0,-3-1-1 0 0,-9-4-1128 0 0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40:33.706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1607 1532 2104 0 0,'0'0'9204'0'0,"-1"13"-9058"0"0,-3 39-51 0 0,4-52-92 0 0,0 1 0 0 0,0 0 1 0 0,0 0-1 0 0,-1 0 0 0 0,1-1 0 0 0,0 1 0 0 0,-1 0 1 0 0,1 0-1 0 0,0-1 0 0 0,-1 1 0 0 0,1 0 0 0 0,-1-1 1 0 0,1 1-1 0 0,-1 0 0 0 0,1-1 0 0 0,-1 1 0 0 0,0-1 1 0 0,1 1-1 0 0,-1-1 0 0 0,1 1 0 0 0,-1-1 0 0 0,0 0 1 0 0,0 1-1 0 0,1-1 0 0 0,-1 0 0 0 0,0 1 0 0 0,-1-1 1 0 0,0 1 5 0 0,-12 5 53 0 0,2 1 0 0 0,-24 16-1 0 0,22-13-11 0 0,1-2 0 0 0,-2 1 0 0 0,-20 8-1 0 0,-100 20 269 0 0,96-28-247 0 0,1 1-1 0 0,-40 17 1 0 0,58-18-22 0 0,-1-2 0 0 0,0 0 0 0 0,0-1 0 0 0,-32 4 0 0 0,-7 5 37 0 0,45-10-41 0 0,0 0-1 0 0,-1-2 1 0 0,0 0-1 0 0,-22 1 1 0 0,23-4-14 0 0,0-2 1 0 0,1 0-1 0 0,-1 0 1 0 0,1-1-1 0 0,0-1 1 0 0,0 0-1 0 0,0-1 1 0 0,1-1-1 0 0,-25-13 1 0 0,-15-7 49 0 0,20 13-28 0 0,20 8-9 0 0,0 0-1 0 0,1-1 1 0 0,-1 0 0 0 0,1-1 0 0 0,-16-13-1 0 0,-118-109 179 0 0,71 66-104 0 0,-63-61 84 0 0,105 91-139 0 0,2 3 1 0 0,-35-45 1 0 0,63 70-60 0 0,0 0-1 0 0,0-1 1 0 0,0 1-1 0 0,1-1 1 0 0,-1 1-1 0 0,1-1 1 0 0,1 0 0 0 0,-1 0-1 0 0,-1-11 1 0 0,1-58 15 0 0,2 49-33 0 0,0 13 16 0 0,0 1 1 0 0,1-1-1 0 0,1 1 0 0 0,0 0 0 0 0,0 0 1 0 0,1 0-1 0 0,1 0 0 0 0,0 0 1 0 0,8-16-1 0 0,15-40 49 0 0,-6 14-71 0 0,3 1 0 0 0,1 1 0 0 0,4 1 0 0 0,1 2 0 0 0,2 1 0 0 0,2 1 0 0 0,60-61 0 0 0,-43 52 30 0 0,3 2-1 0 0,121-92 1 0 0,-147 126-35 0 0,-9 4-4 0 0,1 2 0 0 0,1 0 0 0 0,0 1 0 0 0,1 1 0 0 0,0 1 0 0 0,1 1 0 0 0,45-13 0 0 0,16 8 79 0 0,1 4-1 0 0,-1 4 0 0 0,102 3 1 0 0,-173 4-56 0 0,1 1 0 0 0,0 1 1 0 0,-1 0-1 0 0,0 1 0 0 0,1 0 1 0 0,24 10-1 0 0,-13-5 0 0 0,11 5 3 0 0,0 0 1 0 0,-1 3-1 0 0,0 0 0 0 0,58 40 0 0 0,-71-40 9 0 0,-2 1 0 0 0,0 0 0 0 0,0 1-1 0 0,-2 2 1 0 0,-1 0 0 0 0,0 0 0 0 0,20 35 0 0 0,-5-1 10 0 0,44 100 1 0 0,-63-119-24 0 0,-1 0-1 0 0,-1 1 1 0 0,-3 0 0 0 0,7 48 0 0 0,-6 154 20 0 0,-10-227-12 0 0,1 1 0 0 0,-1-1 1 0 0,-1 0-1 0 0,0 0 0 0 0,-1 0 0 0 0,0 0 0 0 0,0 0 0 0 0,-10 18 0 0 0,6-13-1 0 0,0 1 0 0 0,2 0-1 0 0,-6 26 1 0 0,0 9 18 0 0,-2-1 0 0 0,-39 95-1 0 0,-40 84-1006 0 0,51-112-358 0 0,30-82-413 0 0,-20 46-1 0 0,20-69 767 0 0,10-11 735 0 0,0-1 0 0 0,-1 1 0 0 0,1-1 0 0 0,0 1 0 0 0,0-1 0 0 0,0 1 0 0 0,0 0 0 0 0,0-1 0 0 0,1 1 0 0 0,-1 0 0 0 0,0 2 0 0 0,15-7-2009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22:16.244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0 1 2764 0 0,'1'10'1012'0'0,"0"1"1"0"0,0 0-1 0 0,1-1 0 0 0,1 1 0 0 0,-1-1 0 0 0,8 17 1 0 0,-10-25-1011 0 0,1-1 0 0 0,-1 1 0 0 0,0-1 1 0 0,0 1-1 0 0,0 0 0 0 0,0-1 0 0 0,0 1 1 0 0,0-1-1 0 0,-1 1 0 0 0,1-1 0 0 0,0 1 1 0 0,-1 0-1 0 0,1-1 0 0 0,-2 3 0 0 0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40:34.623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1366 1758 2040 0 0,'15'14'6446'0'0,"-16"-14"-6331"0"0,1 1 0 0 0,-1-1 0 0 0,0 0-1 0 0,0 1 1 0 0,-46 18 1516 0 0,36-16-1460 0 0,1 1 1 0 0,-1 0-1 0 0,-12 8 1 0 0,14-7-96 0 0,-1 0 1 0 0,0-1-1 0 0,-1 0 1 0 0,-12 3 0 0 0,-59 10 711 0 0,0-3 0 0 0,-166 6 1 0 0,141-20-263 0 0,103 0-511 0 0,1 0 0 0 0,-1-1 0 0 0,0 1 0 0 0,1-1 0 0 0,-1 0 0 0 0,1 0 0 0 0,-1 0 0 0 0,1 0 0 0 0,-1-1 0 0 0,-4-2 0 0 0,-4-2 24 0 0,-2 0 39 0 0,1-1 0 0 0,0 0 1 0 0,-20-16-1 0 0,-23-13 54 0 0,31 20-16 0 0,0-2 0 0 0,2 0-1 0 0,0-2 1 0 0,-38-41 0 0 0,-67-98 5 0 0,122 151-125 0 0,-108-153 211 0 0,106 147-194 0 0,2-1 0 0 0,-10-26 0 0 0,2 6 78 0 0,3 8-69 0 0,1 0 1 0 0,1-1-1 0 0,1 0 1 0 0,2 0 0 0 0,0-1-1 0 0,2 0 1 0 0,2 0-1 0 0,0 0 1 0 0,2 0-1 0 0,6-55 1 0 0,4 44-5 0 0,1 0 1 0 0,2 0-1 0 0,2 1 1 0 0,30-56 0 0 0,-30 71-18 0 0,0-1 0 0 0,2 2 1 0 0,36-40-1 0 0,6-3 0 0 0,-31 34-28 0 0,2 0 1 0 0,59-48-1 0 0,-51 50-10 0 0,3 2 0 0 0,0 1 0 0 0,2 3 0 0 0,0 1 0 0 0,79-29 0 0 0,-57 33 0 0 0,0 3 0 0 0,99-12 1 0 0,138 12-128 0 0,-287 17 147 0 0,0 0 1 0 0,0 1-1 0 0,0 0 0 0 0,0 1 1 0 0,-1 1-1 0 0,1 0 0 0 0,16 8 1 0 0,0-1-6 0 0,10 2 17 0 0,0 3 0 0 0,0 1 1 0 0,-1 1-1 0 0,-2 3 0 0 0,0 1 1 0 0,-1 1-1 0 0,-1 3 0 0 0,-1 0 1 0 0,45 46-1 0 0,-40-31-12 0 0,0 2 0 0 0,-3 2-1 0 0,-2 1 1 0 0,-2 1 0 0 0,39 75 0 0 0,-58-94 25 0 0,-1 0 1 0 0,-2 1 0 0 0,0 0-1 0 0,-2 1 1 0 0,-2 0 0 0 0,-1 1-1 0 0,-1-1 1 0 0,-1 1 0 0 0,-1 40-1 0 0,-4-52-9 0 0,0 0 0 0 0,-1-1 0 0 0,-1 1 0 0 0,-1-1-1 0 0,-9 26 1 0 0,9-32 2 0 0,-12 37-6 0 0,-3-1 0 0 0,-2 0 0 0 0,-2-2 0 0 0,-2-1-1 0 0,-32 45 1 0 0,-58 92-890 0 0,-28 41-1806 0 0,132-207 1937 0 0,-1-1 0 0 0,0-1 1 0 0,-1 0-1 0 0,-1 0 1 0 0,0-2-1 0 0,-1 1 0 0 0,0-2 1 0 0,-1 0-1 0 0,-1-1 0 0 0,-24 12 1 0 0,30-15-345 0 0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40:38.192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2125 1362 1996 0 0,'0'0'2126'0'0,"7"0"-1712"0"0,26 0 5245 0 0,-34 1-5558 0 0,-110 75 267 0 0,9-6-210 0 0,42-33-67 0 0,-2 1 29 0 0,-102 47 1 0 0,-33-10-21 0 0,160-63-59 0 0,0-2-1 0 0,0-2 0 0 0,-58 5 1 0 0,-107-10 282 0 0,145-3-267 0 0,42 0-49 0 0,-1 0 0 0 0,1-2 0 0 0,-1 0 1 0 0,1 0-1 0 0,0-1 0 0 0,0-1 0 0 0,0 0 0 0 0,-15-8 0 0 0,-1 1 57 0 0,-36-9-1 0 0,28 8 57 0 0,-70-31-1 0 0,90 35-86 0 0,-2-3 17 0 0,0-1 0 0 0,-27-19 0 0 0,8 4-3 0 0,2 0 13 0 0,-65-59 0 0 0,38 30-3 0 0,36 32-41 0 0,2-2 0 0 0,0 0 0 0 0,1-2 0 0 0,2-1 0 0 0,1-1 0 0 0,1-1 0 0 0,-23-44 1 0 0,41 66-17 0 0,-1-2 1 0 0,2 1 0 0 0,-1 0 0 0 0,1-1 0 0 0,1 0 0 0 0,0 1 0 0 0,0-1 0 0 0,1 0 0 0 0,1 0-1 0 0,0 0 1 0 0,0 0 0 0 0,3-17 0 0 0,1 9-3 0 0,0 0 0 0 0,2 0 0 0 0,0 0 0 0 0,1 1-1 0 0,13-25 1 0 0,62-104 80 0 0,-67 124-64 0 0,2 0-1 0 0,0 1 0 0 0,35-33 0 0 0,22-10-13 0 0,2 3-1 0 0,3 4 1 0 0,2 3 0 0 0,2 4-1 0 0,145-65 1 0 0,-146 81-4 0 0,2 4 0 0 0,1 3 0 0 0,2 4 1 0 0,0 4-1 0 0,1 3 0 0 0,109-5 0 0 0,-166 21-12 0 0,0 2-1 0 0,0 0 0 0 0,0 3 1 0 0,-1 0-1 0 0,0 2 0 0 0,52 18 1 0 0,-50-14 11 0 0,0 1 1 0 0,-1 2-1 0 0,-1 1 1 0 0,43 28-1 0 0,-56-31 5 0 0,0 2-1 0 0,0 0 1 0 0,-1 1 0 0 0,-1 1-1 0 0,0 0 1 0 0,-2 1 0 0 0,21 28-1 0 0,-14-11-3 0 0,-2 0 1 0 0,-1 0-1 0 0,-1 2 0 0 0,-2 0 0 0 0,-1 1 0 0 0,-2 0 0 0 0,8 48 0 0 0,-15-60 17 0 0,23 175 25 0 0,-25-154-35 0 0,-1 0-1 0 0,-11 90 1 0 0,-24 40 45 0 0,15-85-42 0 0,-18 58-847 0 0,-96 247 0 0 0,75-263-1659 0 0,47-113 1873 0 0,0 0 0 0 0,-1-1 0 0 0,0 0-1 0 0,-23 23 1 0 0,31-37 318 0 0,-1 0 0 0 0,1 0 0 0 0,-1-1 1 0 0,0 0-1 0 0,0 0 0 0 0,-6 3 0 0 0,9-5 166 0 0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40:39.174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1 197 2672 0 0,'0'0'7152'0'0,"8"-2"-6750"0"0,18-5-223 0 0,-1-1 1 0 0,-1-1-1 0 0,1-1 0 0 0,-2-2 0 0 0,30-17 0 0 0,-16 8 49 0 0,61-25 0 0 0,-68 36-269 0 0,2 0-1 0 0,53-8 1 0 0,6 7-1191 0 0,-28 7-2517 0 0,-42 8-15 0 0,-3 13 2668 0 0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40:39.515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2 416 848 0 0,'0'1'141'0'0,"-1"0"1"0"0,1 0-1 0 0,0 0 0 0 0,0 0 0 0 0,0 0 1 0 0,-1 0-1 0 0,1 0 0 0 0,0 0 1 0 0,0 0-1 0 0,0 0 0 0 0,1 0 0 0 0,-1 0 1 0 0,0 0-1 0 0,0 0 0 0 0,0 0 1 0 0,1 0-1 0 0,-1 0 0 0 0,1 0 0 0 0,-1 0 1 0 0,0-1-1 0 0,1 1 0 0 0,0 0 1 0 0,-1 0-1 0 0,1 0 0 0 0,-1-1 0 0 0,1 1 1 0 0,1 1-1 0 0,0-1 4 0 0,0 0 0 0 0,0-1 0 0 0,0 1 0 0 0,0-1 0 0 0,0 1 0 0 0,0-1 0 0 0,0 0 0 0 0,0 1 0 0 0,0-1 0 0 0,0 0 0 0 0,0-1 0 0 0,0 1 0 0 0,3 0 0 0 0,10-4 231 0 0,0 0 0 0 0,30-11 0 0 0,-33 10-175 0 0,325-138 1393 0 0,-184 72-1843 0 0,-143 67 36 0 0,-1 0 0 0 0,1 0 0 0 0,-1-2 0 0 0,-1 1 1 0 0,1-1-1 0 0,-1 0 0 0 0,0-1 0 0 0,0 0 0 0 0,-1 0 1 0 0,1 0-1 0 0,-2-1 0 0 0,12-16 0 0 0,-14 18-99 0 0,-1 0-1 0 0,1 0 1 0 0,-1 0-1 0 0,0 0 1 0 0,0 0-1 0 0,-1-1 1 0 0,0 0-1 0 0,0 1 1 0 0,-1-1-1 0 0,1 0 0 0 0,-1-8 1 0 0,-1-9-831 0 0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40:39.916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120 1 1324 0 0,'-3'36'4347'0'0,"10"185"-1574"0"0,-7 500-499 0 0,1-687-2278 0 0,-3 0 1 0 0,0 0-1 0 0,-11 46 0 0 0,6-41-65 0 0,-24 105-1393 0 0,10-93-4322 0 0,21-45 4732 0 0</inkml:trace>
  <inkml:trace contextRef="#ctx0" brushRef="#br0" timeOffset="1">38 1411 2064 0 0,'-1'0'262'0'0,"-1"0"-1"0"0,1 0 0 0 0,-1 0 1 0 0,1 0-1 0 0,-1 0 0 0 0,1-1 1 0 0,-1 1-1 0 0,1 0 0 0 0,-1-1 1 0 0,1 1-1 0 0,-1-1 0 0 0,1 1 1 0 0,-1-1-1 0 0,1 0 0 0 0,0 1 1 0 0,-7-6 1306 0 0,6 3-1307 0 0,1 1-116 0 0,1 0 0 0 0,-1 1-1 0 0,0-1 1 0 0,1 0 0 0 0,0 0-1 0 0,-1 0 1 0 0,1 0 0 0 0,0 0 0 0 0,0 1-1 0 0,0-1 1 0 0,0 0 0 0 0,0 0 0 0 0,0 0-1 0 0,1 0 1 0 0,0-2 0 0 0,3-8 13 0 0,0 1 1 0 0,1 0-1 0 0,0 0 0 0 0,10-14 1 0 0,-15 25-155 0 0,17-30 199 0 0,3 1-1 0 0,0 1 1 0 0,2 1 0 0 0,39-40-1 0 0,-8 17 29 0 0,3 2 0 0 0,1 2 1 0 0,112-67-1 0 0,-123 87-259 0 0,85-40-287 0 0,-124 63 221 0 0,44-18-1723 0 0,63-35-1 0 0,-112 55 1521 0 0,1-1 0 0 0,-1 0 1 0 0,0 0-1 0 0,1 0 0 0 0,-1 0 1 0 0,0-1-1 0 0,0 1 0 0 0,-1-1 1 0 0,1 1-1 0 0,0-1 0 0 0,-1 1 1 0 0,1-1-1 0 0,-1 0 0 0 0,0 0 0 0 0,0 0 1 0 0,0 0-1 0 0,0 0 0 0 0,-1 0 1 0 0,1 0-1 0 0,-1-4 0 0 0,2-8-801 0 0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40:40.660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1946 2217 1684 0 0,'-59'39'1108'0'0,"-2"-2"0"0"0,-1-3 0 0 0,-2-3 1 0 0,-1-2-1 0 0,-71 19 0 0 0,94-36-732 0 0,-1-1 0 0 0,0-3 0 0 0,-62 4 0 0 0,-135-6 900 0 0,206-6-1121 0 0,21-1-119 0 0,0 0 0 0 0,0-1 0 0 0,0 0 0 0 0,0-1 0 0 0,1 0-1 0 0,-1-1 1 0 0,1-1 0 0 0,-18-8 0 0 0,16 6 0 0 0,-25-10 77 0 0,2-2 1 0 0,0-1-1 0 0,2-2 0 0 0,0-1 0 0 0,1-2 1 0 0,-37-36-1 0 0,24 15-26 0 0,2-2 0 0 0,2-2 0 0 0,-43-63 0 0 0,-88-177 245 0 0,147 236-308 0 0,2-1 0 0 0,3 0 0 0 0,2-2 0 0 0,3-1 0 0 0,2 0 0 0 0,2-1 0 0 0,4 0 0 0 0,2-1 0 0 0,0-81 1 0 0,7 120-4 0 0,-1 8-15 0 0,1-1 0 0 0,1 1 0 0 0,0-1-1 0 0,4-17 1 0 0,9-22-21 0 0,3 1 0 0 0,2 1 0 0 0,2 0 0 0 0,53-90 1 0 0,-34 85 10 0 0,2 1 1 0 0,72-70 0 0 0,-73 85 5 0 0,2 3 0 0 0,2 1-1 0 0,1 2 1 0 0,90-49 0 0 0,-96 62-23 0 0,2 1 1 0 0,0 2-1 0 0,2 2 0 0 0,-1 2 1 0 0,2 2-1 0 0,-1 2 1 0 0,2 2-1 0 0,-1 1 0 0 0,78 0 1 0 0,51 7 21 0 0,-159 1 0 0 0,-1 0-1 0 0,1 0 0 0 0,-1 1 0 0 0,1 1 1 0 0,-1 1-1 0 0,0 0 0 0 0,14 6 1 0 0,-3-1-4 0 0,148 59-70 0 0,-143-56 62 0 0,-3 1 6 0 0,-1 0 0 0 0,0 1 0 0 0,-1 2 0 0 0,-1 1 0 0 0,0 0 1 0 0,-2 2-1 0 0,37 38 0 0 0,-32-26-1 0 0,-1 2 1 0 0,-1 1-1 0 0,-2 1 1 0 0,35 72-1 0 0,-29-40 19 0 0,-3 1 1 0 0,-4 2-1 0 0,-2 0 1 0 0,-3 1-1 0 0,13 135 1 0 0,-28-165 3 0 0,-2 1 0 0 0,-1 0 1 0 0,-3-1-1 0 0,-1 1 1 0 0,-15 59-1 0 0,2-37 40 0 0,-2 0-1 0 0,-3-2 0 0 0,-3 0 1 0 0,-36 61-1 0 0,52-106-48 0 0,-1 1 0 0 0,-1-2 0 0 0,-14 16-1 0 0,11-14-187 0 0,1 0 0 0 0,-15 25-1 0 0,57-227-9181 0 0,-10 122 8279 0 0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40:41.110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56 241 2828 0 0,'-55'31'7114'0'0,"61"-31"-6463"0"0,15-4-158 0 0,-10 2-225 0 0,71-8 607 0 0,57-9-399 0 0,-97 11-373 0 0,174-32 363 0 0,-149 28-404 0 0,13-1-218 0 0,-42 10-94 0 0,-35 3 76 0 0,1-1-104 0 0,15-1-941 0 0,-19 2 1189 0 0,1 0 1 0 0,0 0-1 0 0,-1-1 0 0 0,1 1 0 0 0,0 0 1 0 0,-1-1-1 0 0,1 1 0 0 0,-1 0 1 0 0,1-1-1 0 0,-1 1 0 0 0,1 0 0 0 0,-1-1 1 0 0,1 1-1 0 0,-1-1 0 0 0,1 1 0 0 0,-1-1 1 0 0,1 0-1 0 0,-1 1 0 0 0,0-1 1 0 0,1 1-1 0 0,-1-1 0 0 0,0 1 0 0 0,0-1 1 0 0,1 0-1 0 0,-1 1 0 0 0,0-1 0 0 0,0 0 1 0 0,0 1-1 0 0,0-1 0 0 0,0 0 1 0 0,0 1-1 0 0,0-1 0 0 0,0 0 0 0 0,0 1 1 0 0,0-1-1 0 0,0 0 0 0 0,-1-1 1 0 0,-25-25-3136 0 0,11 14 2008 0 0,-40-51-1237 0 0,26 31 1308 0 0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40:41.467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10 75 2320 0 0,'-5'-24'2074'0'0,"4"21"-1729"0"0,0-1 0 0 0,0 1 0 0 0,0-1 0 0 0,1 1 0 0 0,-1-1 0 0 0,1 1 0 0 0,0-7 0 0 0,1 9-291 0 0,-1 0 0 0 0,1 0 0 0 0,-1 0 0 0 0,0 0 0 0 0,1 0 0 0 0,0 0 0 0 0,-1 1 1 0 0,1-1-1 0 0,-1 0 0 0 0,1 0 0 0 0,0 0 0 0 0,0 1 0 0 0,-1-1 0 0 0,1 1 0 0 0,0-1 0 0 0,0 0 0 0 0,0 1 0 0 0,0-1 0 0 0,0 1 0 0 0,0 0 0 0 0,0-1 0 0 0,-1 1 1 0 0,1 0-1 0 0,0 0 0 0 0,0-1 0 0 0,0 1 0 0 0,1 0 0 0 0,-1 0 0 0 0,0 0 0 0 0,0 0 0 0 0,0 0 0 0 0,1 1 0 0 0,9 0 132 0 0,-1 0 0 0 0,0 1 0 0 0,0 0-1 0 0,0 0 1 0 0,-1 1 0 0 0,1 1 0 0 0,14 7 0 0 0,4 3 34 0 0,30 21 0 0 0,59 53 215 0 0,-105-76-390 0 0,0-1 0 0 0,0 1 0 0 0,-1 1 0 0 0,0 0 0 0 0,-1 1 0 0 0,-1 0 0 0 0,0 0 0 0 0,-1 1 0 0 0,0 0 0 0 0,-2 1 0 0 0,0-1 0 0 0,0 1 0 0 0,-1 1 0 0 0,-1-1 0 0 0,2 23 0 0 0,-5 74 197 0 0,-2-95-235 0 0,0-1-1 0 0,-1 0 0 0 0,-1-1 1 0 0,-1 1-1 0 0,0 0 0 0 0,-1-1 0 0 0,-8 18 1 0 0,9-23-4 0 0,-19 46-77 0 0,-44 77 1 0 0,46-95-74 0 0,10-20-133 0 0,-25 37 0 0 0,32-51-3 0 0,0 0-1 0 0,0 0 0 0 0,0-1 0 0 0,0 0 0 0 0,-1 0 0 0 0,0 0 0 0 0,1 0 0 0 0,-2-1 1 0 0,1 1-1 0 0,0-2 0 0 0,0 1 0 0 0,-7 2 0 0 0,0-5-2368 0 0,11 0 2563 0 0,0 0-1 0 0,0 0 0 0 0,0-1 0 0 0,0 1 0 0 0,0-1 0 0 0,1 1 0 0 0,-1-1 0 0 0,0 1 1 0 0,0-1-1 0 0,1 1 0 0 0,-1-1 0 0 0,0 0 0 0 0,1 1 0 0 0,-2-2 0 0 0,-23-44-914 0 0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40:43.135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 47 2448 0 0,'0'-8'919'0'0,"0"-14"-404"0"0,0 5 2462 0 0,7 17-2395 0 0,19 0-89 0 0,-19 2-267 0 0,1 11-7 0 0,2 4-92 0 0,0 1-1 0 0,-2 0 1 0 0,0 0 0 0 0,-1 1 0 0 0,7 28 0 0 0,73 362 1209 0 0,-43-195-1864 0 0,-42-205 223 0 0,0-1 0 0 0,1 0 0 0 0,-1 0 0 0 0,6 9 0 0 0,14-104-4799 0 0,-15 23 3969 0 0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40:43.491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239 6 2216 0 0,'1'0'93'0'0,"1"-1"-1"0"0,-1 0 0 0 0,0 1 0 0 0,0-1 1 0 0,1 0-1 0 0,-1 1 0 0 0,0 0 1 0 0,1-1-1 0 0,-1 1 0 0 0,0 0 1 0 0,1-1-1 0 0,-1 1 0 0 0,1 0 0 0 0,-1 0 1 0 0,0 0-1 0 0,1 0 0 0 0,-1 1 1 0 0,1-1-1 0 0,-1 0 0 0 0,0 0 1 0 0,1 1-1 0 0,-1-1 0 0 0,0 1 1 0 0,0-1-1 0 0,1 1 0 0 0,-1 0 0 0 0,0 0 1 0 0,0-1-1 0 0,0 1 0 0 0,0 0 1 0 0,0 0-1 0 0,0 0 0 0 0,0 0 1 0 0,0 0-1 0 0,2 2 0 0 0,3 5 113 0 0,0 1-1 0 0,-1-1 1 0 0,9 18-1 0 0,-8-14 13 0 0,15 31 67 0 0,-1 2-1 0 0,-3-1 1 0 0,-2 2-1 0 0,-2 0 1 0 0,-1 1 0 0 0,-3 1-1 0 0,-2-1 1 0 0,-2 1 0 0 0,-1 76-1 0 0,-5-112-263 0 0,0 1-1 0 0,-1 0 1 0 0,0-1-1 0 0,0 1 1 0 0,-2-1-1 0 0,1 0 1 0 0,-7 14-1 0 0,5-14-5 0 0,-2 7 5 0 0,-2 0 0 0 0,0 0 1 0 0,-1-1-1 0 0,-1 0 1 0 0,-14 18-1 0 0,17-27 1 0 0,0 0 0 0 0,0 0 0 0 0,-1 0-1 0 0,0-1 1 0 0,0 0 0 0 0,-1-1 0 0 0,0 0 0 0 0,-1-1-1 0 0,-12 6 1 0 0,12-7-3 0 0,-1-2 0 0 0,0 0 0 0 0,0 0 0 0 0,0-1-1 0 0,0 0 1 0 0,0-1 0 0 0,0 0 0 0 0,-16-2 0 0 0,19 1-19 0 0,6 0 4 0 0,1-1 0 0 0,-1 1 0 0 0,1 0 0 0 0,-1-1 0 0 0,1 0 0 0 0,-1 0 0 0 0,1 0-1 0 0,0 0 1 0 0,0 0 0 0 0,-1 0 0 0 0,1 0 0 0 0,0-1 0 0 0,0 1 0 0 0,0-1 0 0 0,0 1 0 0 0,1-1 0 0 0,-1 0 0 0 0,0 0-1 0 0,1 0 1 0 0,-1 0 0 0 0,1 0 0 0 0,0 0 0 0 0,-2-3 0 0 0,-3-3 5 0 0,0-3 5 0 0,0 0-1 0 0,0 0 1 0 0,1 0 0 0 0,0-1-1 0 0,1 1 1 0 0,0-1 0 0 0,1 0 0 0 0,0-1-1 0 0,-1-16 1 0 0,2 21 6 0 0,1-8-2 0 0,-1 0 1 0 0,2 0-1 0 0,1-21 1 0 0,0 2-80 0 0,0 32 46 0 0,-1 0 0 0 0,0 0 1 0 0,1 0-1 0 0,-1 0 0 0 0,1 0 0 0 0,0 0 0 0 0,0 0 1 0 0,0 1-1 0 0,1-1 0 0 0,-1 0 0 0 0,0 1 1 0 0,1-1-1 0 0,0 1 0 0 0,0-1 0 0 0,0 1 0 0 0,2-3 1 0 0,4-4-67 0 0,-3 1-178 0 0,0 1-1 0 0,1 0 1 0 0,-1 0 0 0 0,2 1-1 0 0,-1-1 1 0 0,1 1 0 0 0,0 1 0 0 0,0-1-1 0 0,16-8 1 0 0,-7 11-1268 0 0,-15 3 1466 0 0,-1 0 0 0 0,1 0 0 0 0,-1 0-1 0 0,0 0 1 0 0,1 0 0 0 0,-1 0 0 0 0,1 0 0 0 0,-1 0 0 0 0,1 0 0 0 0,-1 0 0 0 0,1 0 0 0 0,-1 0 0 0 0,1 0 0 0 0,-1 1 0 0 0,0-1 0 0 0,1 0 0 0 0,-1 0 0 0 0,1 1 0 0 0,-1-1 0 0 0,0 0 0 0 0,1 0 0 0 0,-1 1 0 0 0,0-1 0 0 0,1 0 0 0 0,-1 1-1 0 0,0-1 1 0 0,0 1 0 0 0,1-1 0 0 0,-1 0 0 0 0,0 1 0 0 0,0-1 0 0 0,0 1 0 0 0,1-1 0 0 0,-1 1 0 0 0,0 0 0 0 0,0 15-1048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22:16.614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28 6 2540 0 0,'4'-1'350'0'0,"0"0"-1"0"0,0 0 0 0 0,0 0 1 0 0,0 0-1 0 0,1 0 0 0 0,-1 1 1 0 0,0 0-1 0 0,0 0 1 0 0,0 0-1 0 0,0 1 0 0 0,1-1 1 0 0,-1 1-1 0 0,0 0 0 0 0,5 2 1 0 0,3 0 2 0 0,-1 1-1 0 0,0 1 1 0 0,19 9 0 0 0,-25-10-265 0 0,-1-1-1 0 0,1 0 1 0 0,-1 1-1 0 0,0 0 0 0 0,0 0 1 0 0,0 0-1 0 0,0 1 1 0 0,-1-1-1 0 0,0 1 1 0 0,0 0-1 0 0,0 0 1 0 0,-1 0-1 0 0,1 0 1 0 0,-1 0-1 0 0,0 1 0 0 0,-1-1 1 0 0,1 1-1 0 0,-1-1 1 0 0,0 1-1 0 0,0 7 1 0 0,-1-2-41 0 0,0-1 1 0 0,-1 1-1 0 0,0 0 1 0 0,-1-1 0 0 0,0 1-1 0 0,-1-1 1 0 0,0 1-1 0 0,0-1 1 0 0,-1 0 0 0 0,-1 0-1 0 0,0-1 1 0 0,0 1-1 0 0,-9 11 1 0 0,8-10-2 0 0,-19 30 41 0 0,-2-1 0 0 0,-64 72 0 0 0,89-109-348 0 0,-1 0-1 0 0,1 0 1 0 0,0 0-1 0 0,0 0 0 0 0,0 0 1 0 0,1 1-1 0 0,-1-1 1 0 0,1 1-1 0 0,0-1 1 0 0,0 1-1 0 0,0-1 1 0 0,0 1-1 0 0,1 0 1 0 0,-1-1-1 0 0,1 7 1 0 0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40:43.834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16 621 1896 0 0,'-2'4'265'0'0,"0"0"0"0"0,0 0 0 0 0,0 0-1 0 0,0 0 1 0 0,1 0 0 0 0,0 0 0 0 0,0 1 0 0 0,0-1-1 0 0,0 0 1 0 0,0 1 0 0 0,1 5 0 0 0,1-9-206 0 0,0-1-1 0 0,-1 0 1 0 0,1 0 0 0 0,0 0 0 0 0,0 0-1 0 0,-1 0 1 0 0,1 0 0 0 0,0 0 0 0 0,0 0-1 0 0,0 0 1 0 0,-1 0 0 0 0,1 0 0 0 0,0 0-1 0 0,0-1 1 0 0,-1 1 0 0 0,1 0-1 0 0,0-1 1 0 0,-1 1 0 0 0,1 0 0 0 0,0-1-1 0 0,-1 1 1 0 0,1-1 0 0 0,-1 1 0 0 0,1-1-1 0 0,0 1 1 0 0,0-2 0 0 0,15-11 153 0 0,0-1 0 0 0,-1 0-1 0 0,-1-1 1 0 0,25-33 0 0 0,14-16 117 0 0,34-23 84 0 0,46-50 121 0 0,27-36-47 0 0,-68 67 503 0 0,-90 114-868 0 0,1 2-67 0 0,0 1 1 0 0,-1 0-1 0 0,0 0 0 0 0,-1-1 0 0 0,0 1 0 0 0,-1 0 0 0 0,0 0 0 0 0,-3 22 0 0 0,-11 84 31 0 0,-9 50-342 0 0,21-147-99 0 0,-1 1-1 0 0,-9 30 1 0 0,11-46-17 0 0,-1 0 0 0 0,1 0 0 0 0,-1-1 0 0 0,0 1 0 0 0,0-1 0 0 0,-1 0 0 0 0,0 1-1 0 0,1-1 1 0 0,-1-1 0 0 0,-1 1 0 0 0,1 0 0 0 0,0-1 0 0 0,-1 1 0 0 0,0-1 0 0 0,0 0 0 0 0,-5 3 0 0 0,-5 2-701 0 0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40:44.179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28 361 2540 0 0,'-1'0'204'0'0,"-1"1"-1"0"0,0-1 0 0 0,1 1 1 0 0,-1-1-1 0 0,0 1 1 0 0,1 0-1 0 0,-1 0 0 0 0,1 0 1 0 0,-1-1-1 0 0,1 2 0 0 0,-1-1 1 0 0,1 0-1 0 0,0 0 1 0 0,0 0-1 0 0,-1 0 0 0 0,1 1 1 0 0,0-1-1 0 0,-1 2 1 0 0,2-1-123 0 0,1-1 0 0 0,-1 0 0 0 0,0 1 1 0 0,0-1-1 0 0,1 0 0 0 0,-1 0 1 0 0,1 1-1 0 0,-1-1 0 0 0,1 0 0 0 0,-1 0 1 0 0,1 1-1 0 0,0-1 0 0 0,-1 0 1 0 0,1 0-1 0 0,0 0 0 0 0,0 0 0 0 0,0 0 1 0 0,0 0-1 0 0,0 0 0 0 0,0-1 1 0 0,0 1-1 0 0,0 0 0 0 0,3 0 0 0 0,1 2-15 0 0,0 0-1 0 0,0-1 0 0 0,0 0 0 0 0,0 0 0 0 0,1 0 0 0 0,-1-1 1 0 0,1 1-1 0 0,-1-1 0 0 0,1-1 0 0 0,0 1 0 0 0,-1-1 0 0 0,1 0 1 0 0,0 0-1 0 0,-1-1 0 0 0,1 0 0 0 0,7-1 0 0 0,31-2-22 0 0,-38 4-52 0 0,0 0 0 0 0,0-1 1 0 0,0 0-1 0 0,0 0 0 0 0,-1 0 1 0 0,1-1-1 0 0,0 0 1 0 0,0 0-1 0 0,-1 0 0 0 0,0-1 1 0 0,1 0-1 0 0,6-5 0 0 0,7-3-23 0 0,0 0-156 0 0,0 0 0 0 0,-1-2-1 0 0,0 0 1 0 0,-1-1 0 0 0,0-1 0 0 0,24-27 0 0 0,-21 17-800 0 0,-2 0 0 0 0,-1-2 0 0 0,27-53 0 0 0,-25 31-163 0 0,-3-6-22 0 0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40:44.554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34 495 1404 0 0,'-8'-85'5310'0'0,"9"85"-5269"0"0,-1-1-1 0 0,0 1 1 0 0,1-1 0 0 0,-1 0 0 0 0,0 1-1 0 0,1-1 1 0 0,-1 1 0 0 0,1-1-1 0 0,-1 1 1 0 0,1-1 0 0 0,-1 1 0 0 0,1 0-1 0 0,0-1 1 0 0,-1 1 0 0 0,1-1-1 0 0,-1 1 1 0 0,1 0 0 0 0,0 0 0 0 0,-1-1-1 0 0,1 1 1 0 0,0 0 0 0 0,-1 0-1 0 0,1 0 1 0 0,0 0 0 0 0,-1 0 0 0 0,1 0-1 0 0,0 0 1 0 0,-1 0 0 0 0,2 0 0 0 0,21 0 686 0 0,-12 0-598 0 0,1-1 1 0 0,0-1-1 0 0,-1 0 1 0 0,0-1-1 0 0,1 0 0 0 0,17-7 1 0 0,18-8 28 0 0,73-38 0 0 0,-96 43-144 0 0,-1-1 1 0 0,0-1 0 0 0,0-1 0 0 0,-2-1 0 0 0,21-21 0 0 0,-33 28-65 0 0,1 0 0 0 0,-2-1 0 0 0,0 0 0 0 0,0 0 0 0 0,0-1 0 0 0,-2 0 0 0 0,0 0 0 0 0,0-1 0 0 0,6-21 0 0 0,-11 30-49 0 0,-1 3-8 0 0,1 0 97 0 0,-1-1 0 0 0,0 1 0 0 0,0 0 1 0 0,0-1-1 0 0,0 1 0 0 0,-1 0 0 0 0,1-1 0 0 0,0 1 1 0 0,0 0-1 0 0,-1 0 0 0 0,1-1 0 0 0,-1 1 0 0 0,1 0 1 0 0,-1 0-1 0 0,0-1 0 0 0,1 1 0 0 0,-2-1 1 0 0,1 0-1 0 0,-1 0 0 0 0,1 0 1 0 0,-1 0-1 0 0,0 0 1 0 0,0 0-1 0 0,0 0 1 0 0,0 1-1 0 0,0-1 1 0 0,0 1-1 0 0,0 0 1 0 0,0-1-1 0 0,-1 1 1 0 0,1 0-1 0 0,0 0 1 0 0,-1 0-1 0 0,1 1 1 0 0,-1-1-1 0 0,1 0 1 0 0,-1 1-1 0 0,-3-1 1 0 0,-1 1-11 0 0,0 1-1 0 0,0-1 1 0 0,1 1 0 0 0,-1 0-1 0 0,0 1 1 0 0,0 0 0 0 0,-9 3-1 0 0,-14 8 6 0 0,-1 1 0 0 0,2 1 0 0 0,0 1 0 0 0,1 2 0 0 0,1 1-1 0 0,-34 30 1 0 0,30-20 89 0 0,1 1 1 0 0,1 2-1 0 0,2 0 0 0 0,-34 54 0 0 0,55-76-41 0 0,1-1-1 0 0,0 1 0 0 0,1 0 1 0 0,0 0-1 0 0,1 0 1 0 0,0 0-1 0 0,0 1 1 0 0,1-1-1 0 0,0 1 0 0 0,1 11 1 0 0,1-19 45 0 0,5 20 47 0 0,-2-20-121 0 0,-1 0 0 0 0,1 0 0 0 0,-1-1 0 0 0,1 1 1 0 0,0-1-1 0 0,0 1 0 0 0,0-1 0 0 0,0 0 0 0 0,1 0 0 0 0,-1 0 0 0 0,0-1 0 0 0,6 3 0 0 0,52 12 74 0 0,-23-7-10 0 0,23 8-29 0 0,-25-9-33 0 0,0 2-1 0 0,-1 2 1 0 0,0 1 0 0 0,57 30 0 0 0,-86-40-2 0 0,-1 1 0 0 0,0 0 0 0 0,0 0 0 0 0,0 0 0 0 0,-1 1 0 0 0,1 0 0 0 0,-1 0 0 0 0,0 0 0 0 0,-1 0-1 0 0,1 1 1 0 0,-1-1 0 0 0,0 1 0 0 0,0 0 0 0 0,-1 0 0 0 0,4 13 0 0 0,-2 0 31 0 0,-2 1-1 0 0,0-1 1 0 0,-1 38-1 0 0,-1-44 8 0 0,0-3-26 0 0,-1 0 1 0 0,0 0-1 0 0,-1 0 0 0 0,0 0 0 0 0,-1-1 1 0 0,0 1-1 0 0,0-1 0 0 0,-1 1 0 0 0,-1-1 1 0 0,-6 10-1 0 0,2-1 5 0 0,-82 141 300 0 0,84-147-302 0 0,-12 17 149 0 0,18-28-182 0 0,0 0 0 0 0,0 1-1 0 0,0-1 1 0 0,0 0 0 0 0,-1 0 0 0 0,1 0-1 0 0,0-1 1 0 0,0 1 0 0 0,-1 0-1 0 0,1 0 1 0 0,0-1 0 0 0,-1 1-1 0 0,1-1 1 0 0,-1 1 0 0 0,1-1 0 0 0,-1 1-1 0 0,-2-1 1 0 0,3 0-247 0 0,0-49-2008 0 0,0 7 905 0 0,2 0-1 0 0,10-64 1 0 0,15-27 132 0 0,-8 29-4 0 0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40:44.926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0 16 1912 0 0,'1'-1'114'0'0,"-1"0"-1"0"0,0 0 1 0 0,0 1-1 0 0,0-1 0 0 0,1 0 1 0 0,-1 1-1 0 0,0-1 1 0 0,1 0-1 0 0,-1 1 1 0 0,0-1-1 0 0,1 0 1 0 0,-1 1-1 0 0,1-1 1 0 0,-1 1-1 0 0,1-1 0 0 0,-1 1 1 0 0,1-1-1 0 0,0 1 1 0 0,-1-1-1 0 0,1 1 1 0 0,0-1-1 0 0,-1 1 1 0 0,1 0-1 0 0,0-1 1 0 0,-1 1-1 0 0,3 0 0 0 0,-2 0-1 0 0,0 0-1 0 0,0 0 1 0 0,0 1-1 0 0,0-1 1 0 0,0 1-1 0 0,0-1 1 0 0,0 1-1 0 0,0-1 1 0 0,0 1-1 0 0,0 0 1 0 0,-1-1-1 0 0,1 1 1 0 0,0 0-1 0 0,0 0 1 0 0,0-1-1 0 0,0 2 1 0 0,4 5 214 0 0,0 1-1 0 0,0-1 1 0 0,-1 1 0 0 0,4 9-1 0 0,13 27 119 0 0,-7-15-86 0 0,19 55 0 0 0,-32-80-340 0 0,115 424 991 0 0,-109-399-1545 0 0,22 118 634 0 0,-25-114-3657 0 0,-1 40 0 0 0,-3-52 2565 0 0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40:45.280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1 815 2724 0 0,'12'-22'806'0'0,"1"0"0"0"0,1 1-1 0 0,1 0 1 0 0,22-22 0 0 0,78-69 287 0 0,-106 104-985 0 0,0 1 0 0 0,0 1 0 0 0,0-1 0 0 0,0 2 0 0 0,1-1 0 0 0,0 1 0 0 0,0 1 0 0 0,1 0 0 0 0,-1 0 0 0 0,1 1 0 0 0,0 0 0 0 0,0 1 0 0 0,0 0 0 0 0,19 0 0 0 0,-29 2-97 0 0,0 0 0 0 0,0 0 0 0 0,0 1 0 0 0,0-1 0 0 0,0 0 0 0 0,1 1 0 0 0,-1-1 0 0 0,0 0 0 0 0,0 1 0 0 0,0-1 0 0 0,0 1 0 0 0,0 0 0 0 0,0-1-1 0 0,0 1 1 0 0,0 0 0 0 0,-1 0 0 0 0,1 0 0 0 0,1 1 0 0 0,5 6 38 0 0,-1 0 0 0 0,-1 1 1 0 0,0-1-1 0 0,0 1 0 0 0,0 0 0 0 0,-1 1 0 0 0,-1-1 0 0 0,0 1 0 0 0,0-1 0 0 0,-1 1 0 0 0,0 0 1 0 0,0 0-1 0 0,-1 0 0 0 0,0 18 0 0 0,-1-6 33 0 0,1-5-1 0 0,-1-1-1 0 0,-1 1 0 0 0,-4 24 0 0 0,-32 85 127 0 0,28-97-134 0 0,-25 52-621 0 0,31-75-49 0 0,4-14-417 0 0,5-22-790 0 0,25-141-1850 0 0,-29 157 3457 0 0,8-66-923 0 0</inkml:trace>
  <inkml:trace contextRef="#ctx0" brushRef="#br0" timeOffset="1">743 2 2356 0 0,'1'-1'123'0'0,"1"1"0"0"0,-1 0 0 0 0,1-1-1 0 0,-1 1 1 0 0,1 0 0 0 0,0 0 0 0 0,-1 0 0 0 0,1 0-1 0 0,-1 1 1 0 0,1-1 0 0 0,-1 0 0 0 0,1 1 0 0 0,-1-1 0 0 0,1 1-1 0 0,-1-1 1 0 0,1 1 0 0 0,-1 0 0 0 0,1-1 0 0 0,-1 1-1 0 0,0 0 1 0 0,0 0 0 0 0,1 0 0 0 0,-1 0 0 0 0,0 0-1 0 0,0 1 1 0 0,0-1 0 0 0,0 0 0 0 0,0 0 0 0 0,0 1-1 0 0,-1-1 1 0 0,1 0 0 0 0,0 1 0 0 0,-1-1 0 0 0,1 3 0 0 0,5 7 193 0 0,-1 1 0 0 0,-1 1 0 0 0,4 14 1 0 0,-5-14-178 0 0,28 95 844 0 0,31 207 0 0 0,-42-23-5766 0 0,-21-286 4605 0 0,0 1 0 0 0,0 0 0 0 0,-1 0 0 0 0,1 0-1 0 0,-1 0 1 0 0,-1-1 0 0 0,0 1 0 0 0,1-1 0 0 0,-2 0 0 0 0,1 0 0 0 0,-1 0 0 0 0,-8 11 0 0 0,11-16 153 0 0,-21 25-997 0 0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40:47.215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 0 2700 0 0,'0'0'7816'0'0,"10"13"-7515"0"0,31 43-58 0 0,-39-53-222 0 0,-1 1 0 0 0,1 0 0 0 0,0 0 0 0 0,-1 1 0 0 0,0-1 0 0 0,0 0 0 0 0,0 0-1 0 0,0 6 1 0 0,0 0 13 0 0,51 286 577 0 0,-30-202-431 0 0,41 113 0 0 0,1-47-383 0 0,-46-112-117 0 0,-14-35 110 0 0,0-1 0 0 0,1 0 0 0 0,1-1 0 0 0,6 12 0 0 0,-8-16 325 0 0,2-7-1112 0 0,33-72-5437 0 0,-22 14 5354 0 0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40:47.570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0 19 2356 0 0,'10'-16'1392'0'0,"-10"16"-1340"0"0,0-1 1 0 0,0 1-1 0 0,1 0 0 0 0,-1 0 0 0 0,0-1 0 0 0,1 1 0 0 0,-1 0 0 0 0,1 0 0 0 0,-1 0 1 0 0,0 0-1 0 0,1-1 0 0 0,-1 1 0 0 0,0 0 0 0 0,1 0 0 0 0,-1 0 0 0 0,1 0 1 0 0,-1 0-1 0 0,0 0 0 0 0,1 0 0 0 0,-1 0 0 0 0,1 0 0 0 0,-1 0 0 0 0,0 0 1 0 0,1 0-1 0 0,-1 1 0 0 0,1-1 0 0 0,1 2 61 0 0,1-1-1 0 0,-1 1 1 0 0,0 1 0 0 0,0-1-1 0 0,0 0 1 0 0,0 0 0 0 0,-1 1-1 0 0,1-1 1 0 0,0 1 0 0 0,-1-1-1 0 0,2 5 1 0 0,15 28 206 0 0,-2 0 1 0 0,-1 1-1 0 0,14 48 0 0 0,-19-45-171 0 0,7 24 235 0 0,-3 0 1 0 0,-2 1-1 0 0,6 112 1 0 0,-18-128 97 0 0,-5-33-325 0 0,-16 23 1 0 0,20-36-130 0 0,0 0 0 0 0,0 0 0 0 0,0 0 0 0 0,0 0 1 0 0,-1 0-1 0 0,1 0 0 0 0,-1 0 0 0 0,1-1 0 0 0,-1 1 0 0 0,1-1 0 0 0,-1 1 1 0 0,0-1-1 0 0,0 1 0 0 0,0-1 0 0 0,0 0 0 0 0,0 0 0 0 0,0 0 0 0 0,0 0 1 0 0,-3 0-1 0 0,3-1-6 0 0,1 0 1 0 0,-1 0-1 0 0,0 0 0 0 0,0 0 1 0 0,0 0-1 0 0,0-1 1 0 0,1 1-1 0 0,-1-1 1 0 0,0 1-1 0 0,0-1 0 0 0,1 0 1 0 0,-1 0-1 0 0,1 0 1 0 0,-1 0-1 0 0,0 0 1 0 0,1 0-1 0 0,0 0 1 0 0,-2-2-1 0 0,-3-2 26 0 0,1-1 0 0 0,1 0 0 0 0,-1 0 0 0 0,1 0-1 0 0,0 0 1 0 0,1-1 0 0 0,-1 0 0 0 0,-3-12 0 0 0,-2-20-562 0 0,2 0 0 0 0,2-1 0 0 0,2 0 0 0 0,2-63 0 0 0,1 80-176 0 0,1 6 334 0 0,0 1 0 0 0,1-1-1 0 0,1 1 1 0 0,0 0 0 0 0,1 0-1 0 0,7-17 1 0 0,-3 8-365 0 0,7-37 0 0 0,-6 2-430 0 0,-2-2 26 0 0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40:47.914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 1 2380 0 0,'2'5'436'0'0,"1"0"0"0"0,-1 1 0 0 0,0-1 0 0 0,0 1 0 0 0,1 7 0 0 0,4 11 219 0 0,94 287 2035 0 0,-29-97-1623 0 0,-26-74-478 0 0,2 35-12 0 0,-5 23 104 0 0,-34-148-477 0 0,-8-47-177 0 0,-1 0 1 0 0,0 0-1 0 0,0 0 0 0 0,-1 0 0 0 0,1 0 1 0 0,0-1-1 0 0,-1 1 0 0 0,0 0 0 0 0,-1 4 1 0 0,1-5-54 0 0,9-18 40 0 0,45-82 97 0 0,-41 79-84 0 0,0 1-1 0 0,23-27 1 0 0,12-17-25 0 0,-34 44-130 0 0,1 0 0 0 0,0 0 0 0 0,22-19-1 0 0,11-12-1393 0 0,-44 45 971 0 0,0-1 0 0 0,0 0 0 0 0,0 1 1 0 0,-1-1-1 0 0,0 0 0 0 0,0 0 1 0 0,0 0-1 0 0,2-11 0 0 0,0 2-666 0 0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40:48.268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4 388 2260 0 0,'-2'-5'198'0'0,"2"-1"0"0"0,-1 1 1 0 0,1 0-1 0 0,0 0 0 0 0,0-1 0 0 0,0 1 0 0 0,1 0 0 0 0,-1-1 0 0 0,1 1 0 0 0,1 0 0 0 0,-1 0 1 0 0,5-10-1 0 0,3-5 223 0 0,18-32 0 0 0,-24 48-336 0 0,16-28 626 0 0,44-56 0 0 0,-53 76-570 0 0,1 0-1 0 0,0 1 0 0 0,1 0 0 0 0,0 1 0 0 0,0 0 0 0 0,28-16 0 0 0,-30 22-8 0 0,0 0-1 0 0,0 1 0 0 0,0 0 1 0 0,1 1-1 0 0,-1 0 1 0 0,16-1-1 0 0,-22 3-63 0 0,0 0 192 0 0,-4-1-241 0 0,1 1-1 0 0,0 0 0 0 0,0 0 1 0 0,0 0-1 0 0,0 0 0 0 0,0 0 1 0 0,0 0-1 0 0,0 0 1 0 0,-1 1-1 0 0,1-1 0 0 0,0 0 1 0 0,0 0-1 0 0,0 1 0 0 0,0-1 1 0 0,-1 1-1 0 0,1-1 1 0 0,0 0-1 0 0,0 1 0 0 0,-1 0 1 0 0,1-1-1 0 0,0 1 0 0 0,-1-1 1 0 0,1 1-1 0 0,0 0 1 0 0,4 6 23 0 0,-1-1 1 0 0,0 1 0 0 0,0 0-1 0 0,-1 0 1 0 0,0 0 0 0 0,0 0-1 0 0,-1 0 1 0 0,0 1 0 0 0,0-1-1 0 0,1 14 1 0 0,7 86 252 0 0,-9-99-293 0 0,1 246 746 0 0,-3-144-158 0 0,1-107-500 0 0,3 4 7 0 0,-1-2-77 0 0,-2-3-16 0 0,0-1 0 0 0,0 0-1 0 0,1 1 1 0 0,-1-1 0 0 0,1 1-1 0 0,-1-1 1 0 0,1 0 0 0 0,0 0-1 0 0,-1 1 1 0 0,1-1 0 0 0,0 0-1 0 0,0 0 1 0 0,0 0 0 0 0,0 0-1 0 0,0 0 1 0 0,0 0 0 0 0,0 0-1 0 0,0 0 1 0 0,1 0 0 0 0,-1 0-1 0 0,0-1 1 0 0,0 1 0 0 0,1 0-1 0 0,-1-1 1 0 0,0 1 0 0 0,1-1-1 0 0,-1 0 1 0 0,1 1 0 0 0,-1-1-1 0 0,1 0 1 0 0,-1 0 0 0 0,1 0-1 0 0,-1 0 1 0 0,0 0 0 0 0,1 0-1 0 0,1-1 1 0 0,14 0 21 0 0,-7 0-6 0 0,0 0-1 0 0,0 0 1 0 0,-1-1 0 0 0,1 0 0 0 0,14-7-1 0 0,26-12 27 0 0,71-42 0 0 0,56-46-19 0 0,-58 23 24 0 0,8-6-28 0 0,-72 59-54 0 0,-2 2-178 0 0,73-57 0 0 0,-113 77 22 0 0,22-17-17 0 0,-28 19-454 0 0,-14 10-808 0 0,-4 1 783 0 0,0 0 0 0 0,1-1 0 0 0,-1 0 0 0 0,0-1 0 0 0,0 0 0 0 0,-16-2-1 0 0,2 0 63 0 0,-14 2-544 0 0,-3 0-100 0 0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40:48.658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2 45 1664 0 0,'-1'-2'186'0'0,"1"-1"0"0"0,0 1 0 0 0,0 0 0 0 0,0 0 0 0 0,0 0 0 0 0,0 0 0 0 0,0 0-1 0 0,1 0 1 0 0,-1 0 0 0 0,1 0 0 0 0,-1 0 0 0 0,1 0 0 0 0,0 0 0 0 0,0 0 0 0 0,0 0 0 0 0,2-3 0 0 0,-3 4-125 0 0,1 1 0 0 0,-1-1 1 0 0,0 1-1 0 0,1-1 1 0 0,-1 1-1 0 0,1 0 0 0 0,-1-1 1 0 0,1 1-1 0 0,0 0 0 0 0,-1-1 1 0 0,1 1-1 0 0,-1 0 1 0 0,1 0-1 0 0,-1-1 0 0 0,1 1 1 0 0,0 0-1 0 0,-1 0 1 0 0,1 0-1 0 0,0 0 0 0 0,-1 0 1 0 0,1 0-1 0 0,1 0 0 0 0,-1 1 8 0 0,0-1 0 0 0,1 1 0 0 0,-1-1 0 0 0,0 1 0 0 0,0 0 0 0 0,1-1 0 0 0,-1 1 0 0 0,0 0 0 0 0,0 0-1 0 0,0 0 1 0 0,0 0 0 0 0,0 0 0 0 0,0 0 0 0 0,1 2 0 0 0,14 22 214 0 0,-2 1 1 0 0,-1 0-1 0 0,-1 0 0 0 0,12 40 1 0 0,11 47 299 0 0,-6 1 1 0 0,26 206-1 0 0,-9 108 76 0 0,-39-176-338 0 0,-8-157-128 0 0,10-66-128 0 0,-9-29-61 0 0,1 1-1 0 0,-1 0 1 0 0,0 0 0 0 0,1-1 0 0 0,-1 1 0 0 0,0 0 0 0 0,1 0 0 0 0,-1-1 0 0 0,1 1 0 0 0,-1 0 0 0 0,1-1 0 0 0,0 1 0 0 0,-1-1 0 0 0,1 1-1 0 0,0-1 1 0 0,-1 1 0 0 0,1-1 0 0 0,0 1 0 0 0,-1-1 0 0 0,1 0 0 0 0,0 1 0 0 0,0-1 0 0 0,0 0 0 0 0,-1 0 0 0 0,1 1 0 0 0,0-1 0 0 0,0 0 0 0 0,0 0-1 0 0,-1 0 1 0 0,1 0 0 0 0,0 0 0 0 0,0 0 0 0 0,0 0 0 0 0,0-1 0 0 0,-1 1 0 0 0,1 0 0 0 0,1-1 0 0 0,16-10 23 0 0,-1-1-1 0 0,0 0 1 0 0,0-2 0 0 0,-1 0 0 0 0,21-25-1 0 0,63-89 41 0 0,-91 116-64 0 0,17-28 46 0 0,26-52 0 0 0,-25 41 5 0 0,-24 46-32 0 0,0-1-1 0 0,0 1 1 0 0,-1-1 0 0 0,0 0 0 0 0,0 0 0 0 0,-1 0 0 0 0,2-8-1 0 0,-3 11 65 0 0,0-1-31 0 0,0-13-45 0 0,0 17-9 0 0,0-1 0 0 0,0 1 1 0 0,0 0-1 0 0,0-1 0 0 0,0 1 0 0 0,0 0 0 0 0,0-1 0 0 0,0 1 1 0 0,0 0-1 0 0,0-1 0 0 0,-1 1 0 0 0,1 0 0 0 0,0-1 0 0 0,0 1 0 0 0,0 0 1 0 0,-1-1-1 0 0,1 1 0 0 0,0 0 0 0 0,0-1 0 0 0,-1 1 0 0 0,1 0 1 0 0,0 0-1 0 0,0 0 0 0 0,-1-1 0 0 0,1 1 0 0 0,0 0 0 0 0,-1 0 0 0 0,1 0 1 0 0,-1-1-1 0 0,-3-2 0 0 0,2 1 2 0 0,-1 0-1 0 0,1 0 0 0 0,0 1 0 0 0,0-1 0 0 0,-1 1 1 0 0,1-1-1 0 0,-1 1 0 0 0,1 0 0 0 0,-1 0 0 0 0,1 0 1 0 0,-1 0-1 0 0,0 1 0 0 0,1-1 0 0 0,-1 1 0 0 0,0-1 1 0 0,0 1-1 0 0,1 0 0 0 0,-1 0 0 0 0,0 0 0 0 0,0 0 1 0 0,0 1-1 0 0,1-1 0 0 0,-1 1 0 0 0,-2 1 0 0 0,-46 19-126 0 0,-71 42 0 0 0,79-39-133 0 0,-17 16-252 0 0,50-31-308 0 0,0-1 0 0 0,-1-1 0 0 0,0 0 0 0 0,0-1 1 0 0,-1 0-1 0 0,-23 9 0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22:16.951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20 0 3476 0 0,'-8'14'3456'0'0,"8"-12"-3240"0"0,0-1-98 0 0,0 0 1 0 0,-1-1 0 0 0,1 1-1 0 0,0 0 1 0 0,0-1 0 0 0,0 1-1 0 0,0 0 1 0 0,-1-1 0 0 0,-3 7 1305 0 0,3-7-1306 0 0,0 1 1 0 0,0 0 0 0 0,1-1-106 0 0,0 0 0 0 0,-1 1 1 0 0,1-1-1 0 0,0 0 1 0 0,0 1-1 0 0,0-1 0 0 0,-1 0 1 0 0,1 1-1 0 0,0-1 1 0 0,0 1-1 0 0,0-1 0 0 0,0 0 1 0 0,0 1-1 0 0,0-1 1 0 0,0 1-1 0 0,0-1 0 0 0,0 1 1 0 0,0-1-1 0 0,0 0 1 0 0,0 1-1 0 0,0-1 0 0 0,0 1 1 0 0,1-1-1 0 0,-1 0 1 0 0,0 1-1 0 0,0-1 0 0 0,0 0 1 0 0,0 1-1 0 0,1-1 1 0 0,-1 0-1 0 0,0 1 0 0 0,1 0 1 0 0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40:49.801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2 133 2344 0 0,'0'0'2017'0'0,"0"-7"-1115"0"0,0 5-864 0 0,-1 1 0 0 0,1 0 0 0 0,0-1-1 0 0,0 1 1 0 0,0 0 0 0 0,0-1 0 0 0,0 1 0 0 0,0 0-1 0 0,1-1 1 0 0,-1 1 0 0 0,0 0 0 0 0,1-1 0 0 0,-1 1 0 0 0,1 0-1 0 0,-1 0 1 0 0,1-1 0 0 0,0 1 0 0 0,-1 0 0 0 0,1 0-1 0 0,0 0 1 0 0,0 0 0 0 0,0 0 0 0 0,0 0 0 0 0,0 0-1 0 0,0 0 1 0 0,0 0 0 0 0,0 1 0 0 0,0-1 0 0 0,0 0 0 0 0,1 1-1 0 0,-1-1 1 0 0,0 1 0 0 0,0-1 0 0 0,1 1 0 0 0,-1-1-1 0 0,0 1 1 0 0,1 0 0 0 0,-1 0 0 0 0,0 0 0 0 0,1 0-1 0 0,1 0 1 0 0,4 0 596 0 0,0-13-45 0 0,0-2-388 0 0,-3 6-28 0 0,0 1 0 0 0,1 0 0 0 0,0 0 0 0 0,8-10 0 0 0,-13 17-133 0 0,1 1 1 0 0,0-1-1 0 0,-1 0 0 0 0,1 1 0 0 0,0-1 1 0 0,-1 1-1 0 0,1-1 0 0 0,0 1 0 0 0,0-1 1 0 0,-1 1-1 0 0,1-1 0 0 0,0 1 0 0 0,0 0 0 0 0,0-1 1 0 0,0 1-1 0 0,0 0 0 0 0,-1 0 0 0 0,1 0 1 0 0,0 0-1 0 0,0-1 0 0 0,0 1 0 0 0,0 1 1 0 0,0-1-1 0 0,0 0 0 0 0,0 0 0 0 0,0 0 1 0 0,0 0-1 0 0,-1 1 0 0 0,1-1 0 0 0,0 0 1 0 0,0 1-1 0 0,0-1 0 0 0,0 0 0 0 0,-1 1 0 0 0,1-1 1 0 0,0 1-1 0 0,-1-1 0 0 0,1 1 0 0 0,0 0 1 0 0,-1-1-1 0 0,1 1 0 0 0,0 0 0 0 0,-1 0 1 0 0,1-1-1 0 0,-1 1 0 0 0,1 1 0 0 0,4 5 115 0 0,0 0-1 0 0,0 0 0 0 0,-1 1 1 0 0,4 8-1 0 0,31 73 232 0 0,30 103-1 0 0,-28-81-457 0 0,-26-75-268 0 0,19 68 0 0 0,-31-94 134 0 0,1-1-1 0 0,0 1 0 0 0,0-1 1 0 0,8 14-1 0 0,2 1-4469 0 0,-11-32 3465 0 0,3-5 733 0 0,0-1 1 0 0,-1 0-1 0 0,-1 0 1 0 0,4-20-1 0 0,-3-22-632 0 0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40:50.161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70 57 1392 0 0,'3'-10'330'0'0,"-1"4"228"0"0,1 1-1 0 0,-1-1 1 0 0,1 0 0 0 0,0 1-1 0 0,5-8 1 0 0,-8 12-493 0 0,1 1-1 0 0,-1 0 1 0 0,0-1 0 0 0,1 1-1 0 0,-1 0 1 0 0,1-1 0 0 0,-1 1-1 0 0,1 0 1 0 0,-1-1 0 0 0,0 1-1 0 0,1 0 1 0 0,-1 0 0 0 0,1-1-1 0 0,-1 1 1 0 0,1 0 0 0 0,-1 0-1 0 0,1 0 1 0 0,0 0 0 0 0,-1 0-1 0 0,1 0 1 0 0,-1 0 0 0 0,1 0-1 0 0,-1 0 1 0 0,1 0 0 0 0,-1 0-1 0 0,2 0 1 0 0,-1 1-3 0 0,0 0 0 0 0,1 0 0 0 0,-1 0-1 0 0,0 0 1 0 0,0 0 0 0 0,0 0 0 0 0,0 0 0 0 0,0 0-1 0 0,0 1 1 0 0,0-1 0 0 0,0 0 0 0 0,-1 1 0 0 0,1-1 0 0 0,0 2-1 0 0,22 50 339 0 0,-4 0 0 0 0,-1 1 0 0 0,-3 1-1 0 0,10 71 1 0 0,-15-52-94 0 0,-1 142 0 0 0,-9-209-297 0 0,0 1 0 0 0,-1-1-1 0 0,0 0 1 0 0,0 0 0 0 0,-1 0-1 0 0,0 0 1 0 0,0 0 0 0 0,0-1-1 0 0,-1 1 1 0 0,-4 6 0 0 0,-3 10 16 0 0,6-14-14 0 0,-2 6 6 0 0,0 0 0 0 0,0-1-1 0 0,-17 26 1 0 0,21-37-15 0 0,0 0 0 0 0,-1-1 0 0 0,1 1 0 0 0,-1 0 0 0 0,1-1 0 0 0,-1 1 1 0 0,0-1-1 0 0,0 0 0 0 0,0 0 0 0 0,0 0 0 0 0,-1-1 0 0 0,1 1 0 0 0,0-1 0 0 0,-1 1 0 0 0,1-1 0 0 0,-1 0 0 0 0,1-1 0 0 0,-1 1 0 0 0,0 0 0 0 0,-6-1 0 0 0,8 0 50 0 0,-1 0-6 0 0,0 0-43 0 0,-1 0-1 0 0,1-1 1 0 0,-1 1 0 0 0,1-1-1 0 0,0 0 1 0 0,-1 1-1 0 0,1-2 1 0 0,0 1 0 0 0,0 0-1 0 0,0-1 1 0 0,0 1-1 0 0,0-1 1 0 0,0 0 0 0 0,0 0-1 0 0,0 0 1 0 0,1 0-1 0 0,-5-5 1 0 0,4 3-8 0 0,-1-1 0 0 0,1 1 0 0 0,0-1 0 0 0,1 0 0 0 0,-1 0 0 0 0,1 0 0 0 0,0 0 0 0 0,0 0 0 0 0,0-1 1 0 0,1 1-1 0 0,-1-7 0 0 0,2 4-171 0 0,0 0 0 0 0,0 0 0 0 0,1 0-1 0 0,3-15 1 0 0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40:50.517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8 431 2524 0 0,'-1'5'320'0'0,"1"0"0"0"0,-1-1 0 0 0,0 1 0 0 0,-1-1 0 0 0,1 1 0 0 0,-1-1 0 0 0,3 7 1219 0 0,-1-10-1478 0 0,0-1-31 0 0,0 0 1 0 0,0 0-1 0 0,0 0 1 0 0,0 0-1 0 0,0 0 0 0 0,0 1 1 0 0,0-1-1 0 0,0 0 1 0 0,19-12 773 0 0,35-33 6 0 0,71-73-1 0 0,-43 37-268 0 0,-38 39-314 0 0,-13 11 45 0 0,51-38-1 0 0,-54 46-158 0 0,20-14 157 0 0,-44 35-236 0 0,-1-1 0 0 0,1 1 0 0 0,0 0 0 0 0,0 1 0 0 0,0-1-1 0 0,0 1 1 0 0,0-1 0 0 0,0 1 0 0 0,0 1 0 0 0,8-2 0 0 0,-10 2 146 0 0,3 8-96 0 0,-4-5-79 0 0,3 2-1 0 0,-1 0 0 0 0,-1 1-1 0 0,1-1 1 0 0,-1 1 0 0 0,0-1 0 0 0,0 1-1 0 0,0 0 1 0 0,-1 0 0 0 0,0 0 0 0 0,1 11-1 0 0,-2 20-451 0 0,-7 58 1 0 0,4-80 219 0 0,0 0 1 0 0,-1 0-1 0 0,-1 0 1 0 0,0-1 0 0 0,-1 1-1 0 0,-14 24 1 0 0,16-30-206 0 0,-1 0 0 0 0,-1 1 0 0 0,0-2 0 0 0,0 1 1 0 0,-1-1-1 0 0,1 0 0 0 0,-2 0 0 0 0,1-1 0 0 0,-1 0 0 0 0,-1 0 0 0 0,1-1 1 0 0,-1 0-1 0 0,-16 8 0 0 0,10-7-666 0 0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40:50.889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1 361 1428 0 0,'24'27'4742'0'0,"-18"-19"-4131"0"0,1-1-1 0 0,0 1 1 0 0,13 10-1 0 0,-17-16-566 0 0,0 0 0 0 0,1 0 0 0 0,-1-1-1 0 0,0 1 1 0 0,1-1 0 0 0,-1 1-1 0 0,1-1 1 0 0,-1 0 0 0 0,1 0 0 0 0,-1 0-1 0 0,1-1 1 0 0,0 0 0 0 0,-1 1-1 0 0,6-1 1 0 0,0-2-72 0 0,-1 1 1 0 0,0-1-1 0 0,0 0 0 0 0,0-1 1 0 0,0 1-1 0 0,0-2 0 0 0,0 1 1 0 0,-1-1-1 0 0,1 0 0 0 0,6-6 0 0 0,-14 10 28 0 0,16-11-329 0 0,0-2 0 0 0,-1 1 1 0 0,0-2-1 0 0,-1 0 0 0 0,0-1 1 0 0,-2 0-1 0 0,0-1 0 0 0,14-22 0 0 0,-2-4-745 0 0,-2-1-1 0 0,19-53 1 0 0,-13 17 49 0 0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40:51.276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87 146 1652 0 0,'-5'1'316'0'0,"1"1"1"0"0,0 0-1 0 0,0 1 1 0 0,0-1-1 0 0,0 1 0 0 0,0-1 1 0 0,1 1-1 0 0,-1 0 0 0 0,1 1 1 0 0,-1-1-1 0 0,1 1 0 0 0,0-1 1 0 0,1 1-1 0 0,-1 0 0 0 0,-3 8 1 0 0,5-11-259 0 0,0 1 0 0 0,0-1 0 0 0,0 1 0 0 0,0-1 0 0 0,0 1 0 0 0,0 0 0 0 0,1 0 0 0 0,-1-1 0 0 0,1 1-1 0 0,0 0 1 0 0,-1 0 0 0 0,1 0 0 0 0,0-1 0 0 0,0 1 0 0 0,0 0 0 0 0,0 0 0 0 0,0 0 0 0 0,1 0 0 0 0,-1-1 0 0 0,0 1 0 0 0,1 0 0 0 0,-1 0 0 0 0,1 0 0 0 0,0-1 0 0 0,0 1 0 0 0,0 0 0 0 0,0-1 0 0 0,0 1 0 0 0,0-1 0 0 0,0 1 0 0 0,0-1 0 0 0,0 0 0 0 0,1 1 0 0 0,-1-1 0 0 0,0 0 0 0 0,1 0 0 0 0,-1 0 0 0 0,1 0 0 0 0,0 0 0 0 0,-1 0 0 0 0,4 1 0 0 0,0-1-14 0 0,0-1 1 0 0,-1 1-1 0 0,1-1 0 0 0,0 1 1 0 0,-1-1-1 0 0,1-1 1 0 0,0 1-1 0 0,-1-1 0 0 0,1 0 1 0 0,0 0-1 0 0,-1 0 1 0 0,8-3-1 0 0,53-25 160 0 0,-65 29-200 0 0,15-8 49 0 0,-1 0 0 0 0,-1-1 0 0 0,0 0 0 0 0,0-1 0 0 0,0 0 0 0 0,14-17 0 0 0,-20 19-69 0 0,-1 0-1 0 0,0 0 0 0 0,0-1 1 0 0,0 1-1 0 0,-1-1 0 0 0,0-1 1 0 0,-1 1-1 0 0,0-1 1 0 0,-1 1-1 0 0,5-20 0 0 0,-8 27-58 0 0,-6-4-214 0 0,1 2 265 0 0,4 2 22 0 0,-1 0-1 0 0,1 1 0 0 0,-1-1 1 0 0,0 1-1 0 0,0-1 0 0 0,1 1 1 0 0,-1-1-1 0 0,0 1 0 0 0,0 0 1 0 0,-1 0-1 0 0,1 0 0 0 0,0 0 1 0 0,0 0-1 0 0,0 1 0 0 0,-1-1 1 0 0,1 1-1 0 0,0-1 0 0 0,-1 1 1 0 0,1 0-1 0 0,0 0 0 0 0,-1 0 1 0 0,1 0-1 0 0,0 0 0 0 0,-1 1 1 0 0,1-1-1 0 0,0 1 0 0 0,-1-1 1 0 0,1 1-1 0 0,-3 1 0 0 0,-21 10 39 0 0,1 1 0 0 0,0 2 0 0 0,1 0 0 0 0,0 1 0 0 0,-31 29 0 0 0,46-37 12 0 0,1 1 1 0 0,0-1-1 0 0,0 2 1 0 0,1-1-1 0 0,0 1 0 0 0,1 0 1 0 0,0 0-1 0 0,1 1 1 0 0,0-1-1 0 0,0 1 1 0 0,2 0-1 0 0,-1 1 1 0 0,1-1-1 0 0,1 1 1 0 0,0-1-1 0 0,-1 24 1 0 0,4-23-26 0 0,1-1 0 0 0,0 0 1 0 0,0 0-1 0 0,2 0 1 0 0,-1 0-1 0 0,1-1 1 0 0,1 1-1 0 0,9 15 0 0 0,3 9 11 0 0,11 28 106 0 0,17 34 50 0 0,-4 2 1 0 0,32 118-1 0 0,-65-175-4 0 0,0 1 0 0 0,-3 0 0 0 0,-1 77-1 0 0,-4-117-195 0 0,-1 1 0 0 0,0-1 0 0 0,1 0-1 0 0,-1 0 1 0 0,-1 0 0 0 0,1 0-1 0 0,0-1 1 0 0,-1 1 0 0 0,1 0-1 0 0,-1 0 1 0 0,0-1 0 0 0,0 1 0 0 0,0-1-1 0 0,0 0 1 0 0,0 0 0 0 0,-1 1-1 0 0,1-1 1 0 0,-1-1 0 0 0,1 1-1 0 0,-1 0 1 0 0,-5 2 0 0 0,8-4-8 0 0,-1 0 1 0 0,0 0-1 0 0,1 0 0 0 0,-1 0 1 0 0,0 0-1 0 0,1 0 1 0 0,-1-1-1 0 0,0 1 1 0 0,1 0-1 0 0,-1 0 0 0 0,0-1 1 0 0,1 1-1 0 0,-1 0 1 0 0,1-1-1 0 0,-1 1 1 0 0,1 0-1 0 0,-1-1 0 0 0,1 1 1 0 0,-1-1-1 0 0,1 1 1 0 0,-1-1-1 0 0,1 1 1 0 0,-1-1-1 0 0,1 1 0 0 0,0-1 1 0 0,-1 0-1 0 0,1 1 1 0 0,0-1-1 0 0,0 1 1 0 0,-1-1-1 0 0,1 0 0 0 0,0 1 1 0 0,0-2-1 0 0,-10-30-634 0 0,-11-84-3177 0 0,-13-207 0 0 0,31 236 2691 0 0</inkml:trace>
  <inkml:trace contextRef="#ctx0" brushRef="#br0" timeOffset="1">231 67 1984 0 0,'6'-12'710'0'0,"-4"7"-309"0"0,0 1-1 0 0,1 0 0 0 0,-1 0 0 0 0,1 0 0 0 0,-1 0 0 0 0,1 0 0 0 0,1 1 1 0 0,3-5-1 0 0,-5 7-309 0 0,0 0 1 0 0,-1 0 0 0 0,1 1-1 0 0,0-1 1 0 0,0 0 0 0 0,0 1-1 0 0,0 0 1 0 0,0-1-1 0 0,0 1 1 0 0,0 0 0 0 0,0 0-1 0 0,0 0 1 0 0,0 0 0 0 0,0 0-1 0 0,-1 0 1 0 0,1 1 0 0 0,0-1-1 0 0,0 1 1 0 0,0-1 0 0 0,0 1-1 0 0,0 0 1 0 0,-1 0-1 0 0,1 0 1 0 0,3 2 0 0 0,0 0 1 0 0,-1 0 0 0 0,1 1 0 0 0,0-1 0 0 0,-1 1 0 0 0,0 0 0 0 0,0 0 0 0 0,0 1 0 0 0,6 8 0 0 0,24 46 397 0 0,-20-33-304 0 0,19 41 230 0 0,-2 0-1 0 0,-4 3 1 0 0,34 130-1 0 0,-42-129-184 0 0,20 65-332 0 0,-28-109-254 0 0,-11-26 292 0 0,0 0 0 0 0,1 0 0 0 0,-1 0 0 0 0,1-1 0 0 0,-1 1 0 0 0,1 0 0 0 0,0 0 0 0 0,-1 0 0 0 0,1-1 0 0 0,0 1 0 0 0,-1 0 0 0 0,1-1 0 0 0,0 1 1 0 0,0 0-1 0 0,0-1 0 0 0,0 1 0 0 0,-1-1 0 0 0,1 1 0 0 0,0-1 0 0 0,2 1 0 0 0,16-45-3631 0 0,-6 8 2380 0 0,10-47 1 0 0,-8 27 246 0 0,0-3-72 0 0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40:51.636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26 278 1292 0 0,'-1'0'138'0'0,"0"1"-1"0"0,0-1 1 0 0,0 0 0 0 0,0 0 0 0 0,0 0-1 0 0,0 0 1 0 0,1-1 0 0 0,-1 1-1 0 0,0 0 1 0 0,0 0 0 0 0,0-1-1 0 0,0 1 1 0 0,0 0 0 0 0,0-1-1 0 0,0 1 1 0 0,0-1 0 0 0,1 1 0 0 0,-1-1-1 0 0,0 1 1 0 0,0-1 0 0 0,1 0-1 0 0,-1 1 1 0 0,0-1 0 0 0,1 0-1 0 0,-1 0 1 0 0,1 1 0 0 0,-1-1-1 0 0,1 0 1 0 0,-1 0 0 0 0,1 0 0 0 0,-1-1-1 0 0,1-1 28 0 0,-1 0 0 0 0,1 0 0 0 0,1 0 0 0 0,-1 0 0 0 0,0 0-1 0 0,1 0 1 0 0,-1 0 0 0 0,1 1 0 0 0,0-1 0 0 0,2-5 0 0 0,4-8 84 0 0,2 0 0 0 0,15-23 1 0 0,-23 37-167 0 0,17-26 149 0 0,-7 10 32 0 0,1 0-1 0 0,21-24 1 0 0,-29 38-206 0 0,0 0-1 0 0,0 0 1 0 0,0 0-1 0 0,1 0 1 0 0,-1 1 0 0 0,1 0-1 0 0,0 0 1 0 0,0 0 0 0 0,0 1-1 0 0,1-1 1 0 0,-1 1-1 0 0,1 0 1 0 0,-1 1 0 0 0,7-2-1 0 0,22 1 759 0 0,-34 2-809 0 0,1 0 1 0 0,0 1-1 0 0,0-1 1 0 0,0 0 0 0 0,-1 1-1 0 0,1-1 1 0 0,0 0-1 0 0,0 1 1 0 0,-1-1-1 0 0,1 1 1 0 0,0-1 0 0 0,-1 1-1 0 0,1-1 1 0 0,-1 1-1 0 0,1-1 1 0 0,0 1-1 0 0,-1 0 1 0 0,1-1 0 0 0,-1 1-1 0 0,0 0 1 0 0,1 0-1 0 0,9 9 30 0 0,-1-1 1 0 0,-1-1 0 0 0,0 2 1 0 0,0-1-1 0 0,-1 1 0 0 0,0 0 0 0 0,10 21 0 0 0,-9-12 35 0 0,0 0-1 0 0,-2 1 1 0 0,0 0-1 0 0,-1 0 1 0 0,4 41-1 0 0,1 148 191 0 0,-10-128-1589 0 0,0-79 1237 0 0,0 0 1 0 0,-1 0-1 0 0,1 1 0 0 0,-1-1 0 0 0,0 0 0 0 0,0 0 0 0 0,0 0 1 0 0,0 0-1 0 0,0 0 0 0 0,0 0 0 0 0,-1 0 0 0 0,1 0 0 0 0,-1-1 1 0 0,1 1-1 0 0,-1 0 0 0 0,0-1 0 0 0,1 1 0 0 0,-1-1 0 0 0,0 0 1 0 0,-4 2-1 0 0,6-2-3 0 0,-1-1 1 0 0,0 0-1 0 0,1 0 0 0 0,-1 1 1 0 0,0-1-1 0 0,1 0 0 0 0,-1 0 1 0 0,0 0-1 0 0,1 0 1 0 0,-1 0-1 0 0,0 0 0 0 0,1 0 1 0 0,-1 0-1 0 0,0 0 0 0 0,1 0 1 0 0,-1-1-1 0 0,0 1 0 0 0,1 0 1 0 0,-1 0-1 0 0,0-1 1 0 0,1 1-1 0 0,-1 0 0 0 0,0-1 1 0 0,1 1-1 0 0,-1 0 0 0 0,1-1 1 0 0,-1 1-1 0 0,1-1 1 0 0,-1 1-1 0 0,1-1 0 0 0,-1 1 1 0 0,1-1-1 0 0,0 0 0 0 0,-1 1 1 0 0,1-1-1 0 0,0 1 0 0 0,-1-2 1 0 0,-9-24-1537 0 0,10 25 1508 0 0,-5-23-979 0 0,4-1-3 0 0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40:52.024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0 32 1624 0 0,'3'-3'276'0'0,"1"0"0"0"0,-1 0-1 0 0,0 1 1 0 0,1-1 0 0 0,0 1-1 0 0,0-1 1 0 0,0 1 0 0 0,0 0 0 0 0,0 1-1 0 0,0-1 1 0 0,0 1 0 0 0,0 0-1 0 0,1 0 1 0 0,-1 0 0 0 0,9 0 0 0 0,-7 1-73 0 0,0 0 1 0 0,0 1 0 0 0,0 0 0 0 0,0 1 0 0 0,0-1 0 0 0,0 1 0 0 0,0 0-1 0 0,-1 1 1 0 0,1-1 0 0 0,7 6 0 0 0,4 4 55 0 0,0 1 0 0 0,-1 0 0 0 0,0 2 1 0 0,-1 0-1 0 0,22 28 0 0 0,-23-24-161 0 0,-1 1 0 0 0,-1 0 1 0 0,-1 0-1 0 0,0 1 0 0 0,-2 1 0 0 0,0 0 1 0 0,8 34-1 0 0,-4 0-1441 0 0,9 103 1 0 0,-21-97-3702 0 0,-1-39 3978 0 0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40:52.412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3042 1762 1484 0 0,'-22'32'823'0'0,"-1"-1"0"0"0,-1-2 0 0 0,-35 35 0 0 0,27-30-346 0 0,-23 21 455 0 0,-2-2-1 0 0,-125 87 1 0 0,-146 65 542 0 0,265-168-1272 0 0,-160 93 520 0 0,-4-11 0 0 0,-327 122 0 0 0,471-213-535 0 0,-1-5 1 0 0,-2-2-1 0 0,0-5 1 0 0,-1-4 0 0 0,-113 3-1 0 0,187-15-133 0 0,0 0 0 0 0,0-1 0 0 0,-22-4 0 0 0,5-1 25 0 0,0-2 1 0 0,1-2-1 0 0,-49-22 0 0 0,62 24-39 0 0,0 0 0 0 0,0-1 0 0 0,1-1 0 0 0,0-1-1 0 0,1 0 1 0 0,0-1 0 0 0,1 0 0 0 0,-21-27 0 0 0,13 9-25 0 0,3-2 0 0 0,0 0 0 0 0,2 0 0 0 0,1-2 0 0 0,2 0 0 0 0,2-1 0 0 0,1 0 0 0 0,-9-58 0 0 0,5-9-23 0 0,0-183 0 0 0,12 233 5 0 0,0 18-19 0 0,2 1 1 0 0,9-65-1 0 0,8 1-27 0 0,4 1 1 0 0,61-172-1 0 0,-39 163-5 0 0,5 3 1 0 0,5 1-1 0 0,4 3 1 0 0,4 3-1 0 0,4 2 1 0 0,111-121-1 0 0,-111 145 31 0 0,2 4 0 0 0,3 2-1 0 0,3 3 1 0 0,3 4 0 0 0,2 3 0 0 0,2 3 0 0 0,2 4 0 0 0,99-39 0 0 0,-125 65 0 0 0,0 3 1 0 0,1 2-1 0 0,1 2 1 0 0,115-8 0 0 0,-156 20 16 0 0,1 1 0 0 0,0 0 0 0 0,32 6 0 0 0,-4 1 6 0 0,0 3 0 0 0,-1 1-1 0 0,0 3 1 0 0,84 37 0 0 0,-89-30 9 0 0,-1 3 0 0 0,0 1 0 0 0,-2 2 0 0 0,-1 1 0 0 0,-1 2-1 0 0,43 48 1 0 0,-41-34-22 0 0,-1 2 0 0 0,-2 1-1 0 0,-2 1 1 0 0,39 82-1 0 0,-36-50-99 0 0,-3 1-1 0 0,-4 2 0 0 0,-4 1 0 0 0,-3 0 0 0 0,-4 2 0 0 0,10 141 0 0 0,-24-189-53 0 0,-1 0-1 0 0,-2-1 1 0 0,-1 1 0 0 0,-9 44-1 0 0,0-9-241 0 0,-3-2 0 0 0,-4 1 0 0 0,-36 99 1 0 0,22-97-415 0 0,-3-1 1 0 0,-3-2 0 0 0,-3-2 0 0 0,-3-1 0 0 0,-3-2 0 0 0,-3-2-1 0 0,-90 90 1 0 0,34-57-390 0 0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40:54.589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89 2409 2252 0 0,'0'-7'666'0'0,"0"6"-638"0"0,0 0 0 0 0,0-1 1 0 0,0 1-1 0 0,0 0 0 0 0,0 0 1 0 0,0 0-1 0 0,0-1 0 0 0,0 1 1 0 0,0 0-1 0 0,0 0 0 0 0,-1 0 1 0 0,1 0-1 0 0,-1 0 0 0 0,1-1 1 0 0,0 1-1 0 0,-1 0 0 0 0,0 0 1 0 0,1 0-1 0 0,-1 0 0 0 0,0 0 1 0 0,1 1-1 0 0,-1-1 0 0 0,0 0 1 0 0,0 0-1 0 0,0 0 0 0 0,0 1 1 0 0,0-1-1 0 0,0 0 0 0 0,-1 0 1 0 0,-24-20 479 0 0,20 13-404 0 0,0 0 0 0 0,0 0 0 0 0,1 0 1 0 0,1 0-1 0 0,-6-13 0 0 0,8 17 13 0 0,0-1-1 0 0,1 0 0 0 0,-1 1 1 0 0,1-1-1 0 0,0 0 1 0 0,1 0-1 0 0,-1 0 1 0 0,1 0-1 0 0,0 0 0 0 0,0 0 1 0 0,0 0-1 0 0,2-6 1 0 0,0-10 372 0 0,-2 15-436 0 0,0 0 0 0 0,1-1 0 0 0,0 1-1 0 0,0 0 1 0 0,1 0 0 0 0,0 0 0 0 0,0 0 0 0 0,0 0 0 0 0,1 0 0 0 0,0 0 0 0 0,4-6-1 0 0,5-11 101 0 0,3-7 52 0 0,2 1 0 0 0,0 0 0 0 0,2 1 0 0 0,1 1 1 0 0,1 1-1 0 0,1 1 0 0 0,2 1 0 0 0,32-26 0 0 0,26-13 213 0 0,118-69 0 0 0,-111 76-307 0 0,120-67 213 0 0,-50 32-144 0 0,431-210 286 0 0,27 51 3 0 0,-506 206-372 0 0,855-264 411 0 0,25 96-179 0 0,-952 205-310 0 0,715-123 355 0 0,2 34 13 0 0,-130 81-197 0 0,-433 16-102 0 0,-95-3-59 0 0,203 10 105 0 0,121 44 51 0 0,258 41 109 0 0,-514-61-203 0 0,-1 6 1 0 0,164 63-1 0 0,-42 14 124 0 0,297 167 0 0 0,-445-211-148 0 0,132 75 0 0 0,-160-79 15 0 0,-3 6 0 0 0,-3 4 0 0 0,-3 5 0 0 0,128 133 0 0 0,-3 49 130 0 0,-140-160-157 0 0,42 61 0 0 0,-89-115 13 0 0,-30-39-40 0 0,-1 1 1 0 0,0 0 0 0 0,13 21-1 0 0,-16-21 16 0 0,2 0-1 0 0,0-1 0 0 0,0 1 0 0 0,13 12 1 0 0,22 13 786 0 0,-34-30 350 0 0,-5-2-1030 0 0,2 0-119 0 0,-10-2 128 0 0,4-4-157 0 0,0 1 1 0 0,0 0 0 0 0,0 0 0 0 0,0 0-1 0 0,0 0 1 0 0,1 0 0 0 0,-1-1 0 0 0,0 1-1 0 0,0 0 1 0 0,0 0 0 0 0,0 0 0 0 0,0 0-1 0 0,0 0 1 0 0,0-1 0 0 0,0 1 0 0 0,0 0-1 0 0,1 0 1 0 0,-1 0 0 0 0,0 0 0 0 0,0 0-1 0 0,0 0 1 0 0,0 0 0 0 0,0 0 0 0 0,0 0-1 0 0,1 0 1 0 0,-1-1 0 0 0,0 1 0 0 0,0 0-1 0 0,0 0 1 0 0,0 0 0 0 0,1 0 0 0 0,-1 0-1 0 0,0 0 1 0 0,0 0 0 0 0,0 0 0 0 0,0 0-1 0 0,1 0 1 0 0,-1 0 0 0 0,0 0 0 0 0,0 0-1 0 0,0 1 1 0 0,0-1 0 0 0,0 0 0 0 0,1 0-1 0 0,-1 0 1 0 0,0 0 0 0 0,0 0 0 0 0,0 0-1 0 0,0 0 1 0 0,0 0 0 0 0,0 0 0 0 0,1 0-1 0 0,-1 1 1 0 0,0-1 0 0 0,0 0 0 0 0,-2-1 36 0 0,-3-2 21 0 0,6 7 315 0 0,-1-4-355 0 0,0 0-11 0 0,0 0 0 0 0,0 0 0 0 0,0 0-1 0 0,1-1 1 0 0,-1 1 0 0 0,0 0 0 0 0,0 0-1 0 0,0 0 1 0 0,0 0 0 0 0,0 0-1 0 0,0 0 1 0 0,0 0 0 0 0,0 0 0 0 0,0 0-1 0 0,0 0 1 0 0,0 0 0 0 0,0-1 0 0 0,0 1-1 0 0,0 0 1 0 0,0 0 0 0 0,0 0-1 0 0,0 0 1 0 0,0 0 0 0 0,0 0 0 0 0,0 0-1 0 0,0 0 1 0 0,0 0 0 0 0,0 0 0 0 0,0 0-1 0 0,0-1 1 0 0,-1 1 0 0 0,1 0-1 0 0,0 0 1 0 0,3 5-160 0 0,-3-5 151 0 0,0 0-1 0 0,0 0 0 0 0,0 0 0 0 0,0-1 1 0 0,0 1-1 0 0,0 0 0 0 0,0 0 0 0 0,0 0 1 0 0,0 0-1 0 0,0 0 0 0 0,0 0 0 0 0,0 0 1 0 0,0 0-1 0 0,0 0 0 0 0,0-1 0 0 0,0 1 1 0 0,0 0-1 0 0,0 0 0 0 0,0 0 0 0 0,0 0 1 0 0,0 0-1 0 0,0 0 0 0 0,0 0 0 0 0,0 0 1 0 0,0 0-1 0 0,0 0 0 0 0,1-1 0 0 0,-1 1 1 0 0,0 0-1 0 0,0 0 0 0 0,0 0 0 0 0,0 0 1 0 0,0 0-1 0 0,0 0 0 0 0,0 0 0 0 0,0 0 1 0 0,0 0-1 0 0,0 0 0 0 0,1 0 0 0 0,-1 0 1 0 0,0 0-1 0 0,0 0 0 0 0,0 0 0 0 0,0 0 1 0 0,0 0-1 0 0,0 0 0 0 0,0 0 0 0 0,0 0 1 0 0,1 0-1 0 0,-1 0 0 0 0,0 0 0 0 0,0 0 1 0 0,0 0-1 0 0,0 0 0 0 0,0 0 0 0 0,0 0 1 0 0,0 0-1 0 0,0 0 0 0 0,0 0 0 0 0,0 0 1 0 0,1 0-1 0 0,-1 1 0 0 0,0-1 0 0 0,0-1-39 0 0,0 9-1582 0 0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40:56.282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719 44 2356 0 0,'0'0'6230'0'0,"0"-7"-5576"0"0,0-29 2139 0 0,1 43-2508 0 0,-1 0-235 0 0,-1 1 0 0 0,1-1-1 0 0,-1 1 1 0 0,-1-1 0 0 0,1 0 0 0 0,-1 1 0 0 0,-4 8 0 0 0,-26 55 187 0 0,14-34-95 0 0,-200 358 776 0 0,205-374-903 0 0,-361 546-1598 0 0,371-563 1403 0 0,0 0 1 0 0,0 0-1 0 0,-1-1 1 0 0,1 1-1 0 0,-1-1 1 0 0,0 0-1 0 0,0 0 1 0 0,-9 5-1 0 0,9-26-2836 0 0,2 12 2787 0 0,1 0 0 0 0,-1-1 0 0 0,2 1 0 0 0,-1 0 0 0 0,1-1 0 0 0,0 1 0 0 0,0-1 0 0 0,0 1 0 0 0,3-9 0 0 0,27-111-2037 0 0,-11 63 1144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22:17.806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139 143 1696 0 0,'0'0'2413'0'0,"-7"0"-1705"0"0,6 0-678 0 0,0 0 0 0 0,0 0 1 0 0,-1 0-1 0 0,1 0 0 0 0,0 0 0 0 0,-1 0 0 0 0,1 0 0 0 0,0 1 1 0 0,0-1-1 0 0,-1 1 0 0 0,1-1 0 0 0,0 1 0 0 0,0-1 0 0 0,0 1 1 0 0,-1-1-1 0 0,1 1 0 0 0,0 0 0 0 0,0 0 0 0 0,0 0 0 0 0,0 0 1 0 0,0 0-1 0 0,1 0 0 0 0,-1 0 0 0 0,0 0 0 0 0,0 0 0 0 0,1 0 0 0 0,-1 0 1 0 0,0 0-1 0 0,1 0 0 0 0,-1 1 0 0 0,1-1 0 0 0,0 0 0 0 0,-1 0 1 0 0,1 1-1 0 0,0-1 0 0 0,0 0 0 0 0,0 1 0 0 0,0-1 0 0 0,0 0 1 0 0,0 1-1 0 0,0 1 0 0 0,0-2-7 0 0,0 0-1 0 0,0-1 1 0 0,0 1 0 0 0,0 0 0 0 0,0 0-1 0 0,0 0 1 0 0,-1-1 0 0 0,1 1 0 0 0,0 0-1 0 0,0-1 1 0 0,-1 1 0 0 0,1 0 0 0 0,-1 0-1 0 0,1-1 1 0 0,-1 1 0 0 0,1-1 0 0 0,-1 1-1 0 0,1 0 1 0 0,-1-1 0 0 0,1 1 0 0 0,-1-1-1 0 0,0 1 1 0 0,1-1 0 0 0,-1 0 0 0 0,-1 1-1 0 0,-62 58 1477 0 0,47-51-276 0 0,11-7-825 0 0,7-3-39 0 0,15-24 230 0 0,28-13-499 0 0,1 1-1 0 0,2 3 1 0 0,2 1-1 0 0,100-51 1 0 0,-145 84-88 0 0,1 0-1 0 0,-1 0 1 0 0,1 0-1 0 0,-1 1 1 0 0,1-1-1 0 0,-1 1 1 0 0,1 0-1 0 0,-1 1 1 0 0,6 0-1 0 0,4 0 23 0 0,-9-2-19 0 0,-4 1-5 0 0,-1 0 0 0 0,1-1 1 0 0,0 1-1 0 0,0 0 0 0 0,0 0 0 0 0,0 0 0 0 0,0 0 0 0 0,0 0 0 0 0,0 0 0 0 0,0 0 0 0 0,0 0 1 0 0,0 0-1 0 0,0 1 0 0 0,0-1 0 0 0,0 0 0 0 0,0 1 0 0 0,0-1 0 0 0,0 0 0 0 0,0 1 1 0 0,-1-1-1 0 0,1 1 0 0 0,0 0 0 0 0,0-1 0 0 0,-1 1 0 0 0,1 0 0 0 0,1 0 0 0 0,6 6 7 0 0,4 2-10 0 0,0 2 0 0 0,-1-1 0 0 0,0 1 0 0 0,-1 1 0 0 0,12 16 0 0 0,-1 4 65 0 0,-14-20-126 0 0,1-1 0 0 0,-2 1 0 0 0,10 20 1 0 0,-6-21-708 0 0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40:56.639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1 100 2492 0 0,'14'-34'1244'0'0,"-13"29"-1021"0"0,1 0 0 0 0,-1 1 0 0 0,1-1-1 0 0,0 0 1 0 0,1 1 0 0 0,-1-1 0 0 0,1 1-1 0 0,0 0 1 0 0,0 0 0 0 0,0 0-1 0 0,0 0 1 0 0,1 0 0 0 0,3-3 0 0 0,-6 7-165 0 0,0 0 1 0 0,0-1-1 0 0,0 1 1 0 0,0 0-1 0 0,0 0 1 0 0,0-1-1 0 0,0 1 1 0 0,0 0-1 0 0,0 0 1 0 0,0 0-1 0 0,0 0 1 0 0,0 0-1 0 0,0 1 1 0 0,1-1-1 0 0,-1 0 1 0 0,0 0-1 0 0,-1 1 1 0 0,1-1-1 0 0,0 1 1 0 0,0-1-1 0 0,0 1 1 0 0,0-1-1 0 0,0 1 1 0 0,0-1 0 0 0,1 2-1 0 0,23 24 904 0 0,-18-18-845 0 0,117 159 1151 0 0,-53-67-985 0 0,-58-81-286 0 0,-2 0 1 0 0,12 24-1 0 0,-16-26-181 0 0,1-2-1 0 0,1 1 1 0 0,1-1-1 0 0,13 16 1 0 0,-22-30 136 0 0,0 1-132 0 0,0-1 1 0 0,0 0 0 0 0,0 1-1 0 0,0-1 1 0 0,1 0 0 0 0,-1 0 0 0 0,0 0-1 0 0,1 0 1 0 0,-1 0 0 0 0,1 0-1 0 0,-1 0 1 0 0,1 0 0 0 0,0-1-1 0 0,-1 1 1 0 0,4 0 0 0 0,-3-12-2096 0 0,-1 8 2058 0 0,0 0 1 0 0,0 0-1 0 0,0 0 0 0 0,2-4 0 0 0,5-13-197 0 0,4-42-772 0 0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40:57.028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88 0 2116 0 0,'-1'350'7041'0'0,"0"-2"-5499"0"0,2-286-1298 0 0,14 103-1 0 0,4 18 93 0 0,-5 42 84 0 0,13 379-1096 0 0,-27-598 549 0 0,0 1 1 0 0,0 0 0 0 0,0-1 0 0 0,0 1 0 0 0,-1 0-1 0 0,0-1 1 0 0,-1 1 0 0 0,0-1 0 0 0,0 1-1 0 0,0-1 1 0 0,-1 0 0 0 0,1 0 0 0 0,-2 0-1 0 0,-3 7 1 0 0,6-13 46 0 0,1 1 1 0 0,-1 0-1 0 0,1-1 0 0 0,-1 1 1 0 0,1-1-1 0 0,-1 1 0 0 0,1-1 0 0 0,-1 1 1 0 0,0-1-1 0 0,1 1 0 0 0,-1-1 1 0 0,0 0-1 0 0,1 1 0 0 0,-1-1 0 0 0,0 0 1 0 0,0 0-1 0 0,1 1 0 0 0,-1-1 1 0 0,0 0-1 0 0,0 0 0 0 0,1 0 0 0 0,-1 0 1 0 0,0 0-1 0 0,0 0 0 0 0,1 0 0 0 0,-1 0 1 0 0,0 0-1 0 0,0 0 0 0 0,1-1 1 0 0,-1 1-1 0 0,0 0 0 0 0,0 0 0 0 0,1-1 1 0 0,-1 1-1 0 0,0 0 0 0 0,1-1 1 0 0,-1 1-1 0 0,1-1 0 0 0,-2 0 0 0 0,-1-2-235 0 0,1 1 0 0 0,-1-1 0 0 0,1 0 0 0 0,-1 0 0 0 0,1 0 0 0 0,-3-7 0 0 0,-14-31-827 0 0,-3-14 18 0 0</inkml:trace>
  <inkml:trace contextRef="#ctx0" brushRef="#br0" timeOffset="1">1 1493 1076 0 0,'17'-133'3731'0'0,"-11"113"-3027"0"0,17-33 770 0 0,56-91 0 0 0,-74 138-1403 0 0,-1 0 1 0 0,1 1-1 0 0,1 0 1 0 0,-1 0-1 0 0,1 0 1 0 0,-1 0-1 0 0,1 1 1 0 0,1 0 0 0 0,-1 0-1 0 0,0 1 1 0 0,1 0-1 0 0,0 0 1 0 0,0 0-1 0 0,0 1 1 0 0,0 0-1 0 0,0 1 1 0 0,12-2-1 0 0,-16 3-339 0 0,37 0-2809 0 0,-13 1-718 0 0,-5 2 2557 0 0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40:57.570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0 470 1472 0 0,'9'-39'1918'0'0,"-7"30"-1516"0"0,0 0 0 0 0,0 0 0 0 0,0 0 0 0 0,-1-11 0 0 0,11-59 2979 0 0,-8 73-3282 0 0,-2 3-60 0 0,0 1 1 0 0,1-1-1 0 0,-1 0 0 0 0,1 1 0 0 0,-1-1 1 0 0,1 1-1 0 0,0 0 0 0 0,-1-1 0 0 0,1 1 1 0 0,1 1-1 0 0,-1-1 0 0 0,0 0 1 0 0,0 1-1 0 0,0 0 0 0 0,1-1 0 0 0,5 0 1 0 0,6-3 125 0 0,0 0 1 0 0,0-2-1 0 0,-1 0 1 0 0,22-13-1 0 0,-24 12-150 0 0,27-14 113 0 0,11-7-1 0 0,57-24 0 0 0,-49 27 98 0 0,59-36 0 0 0,-100 53 303 0 0,-30 19-283 0 0,-25 20-93 0 0,-74 103 113 0 0,8-10-103 0 0,101-119-153 0 0,0 0-1 0 0,0-1 1 0 0,0 1-1 0 0,0 0 1 0 0,1 0-1 0 0,0 1 1 0 0,0-1-1 0 0,0 0 0 0 0,0 1 1 0 0,0-1-1 0 0,-1 9 1 0 0,3-12 121 0 0,2-1-131 0 0,-1 0 1 0 0,1 0 0 0 0,-1 1-1 0 0,1-1 1 0 0,-1 0 0 0 0,0 0-1 0 0,1 1 1 0 0,-1-1 0 0 0,1 1-1 0 0,-1-1 1 0 0,0 1 0 0 0,1 0-1 0 0,-1 0 1 0 0,2 1 0 0 0,21 7-9 0 0,-12-6 13 0 0,0-1 0 0 0,-1 2 0 0 0,1 0 1 0 0,-1 0-1 0 0,0 1 0 0 0,0 0 0 0 0,-1 1 0 0 0,1 0 0 0 0,-1 1 1 0 0,0 0-1 0 0,-1 1 0 0 0,0 0 0 0 0,0 0 0 0 0,-1 1 0 0 0,0 0 1 0 0,0 0-1 0 0,-1 1 0 0 0,0 0 0 0 0,-1 0 0 0 0,0 1 1 0 0,-1 0-1 0 0,7 18 0 0 0,-10-16 18 0 0,0-1 0 0 0,-1 1 1 0 0,-1 0-1 0 0,-1 22 0 0 0,-1 1 31 0 0,2-26-38 0 0,-1 0 0 0 0,0-1 0 0 0,-1 1 0 0 0,0-1-1 0 0,-1 1 1 0 0,0-1 0 0 0,-7 16 0 0 0,-11 38 161 0 0,15-39-17 0 0,0 1 0 0 0,-2-1 0 0 0,-13 26 0 0 0,21-49-161 0 0,0-1 0 0 0,0 1 0 0 0,-1 0 1 0 0,1-1-1 0 0,0 1 0 0 0,0 0 0 0 0,-1-1 0 0 0,1 1 1 0 0,0 0-1 0 0,0-1 0 0 0,0 1 0 0 0,0 0 1 0 0,0-1-1 0 0,0 1 0 0 0,0 0 0 0 0,0-1 0 0 0,1 1 1 0 0,-1 0-1 0 0,0-1 0 0 0,0 1 0 0 0,0 0 1 0 0,1-1-1 0 0,-1 1 0 0 0,0-1 0 0 0,1 1 0 0 0,-1-1 1 0 0,0 1-1 0 0,1 0 0 0 0,-1-1 0 0 0,1 1 1 0 0,-1-1-1 0 0,1 0 0 0 0,-1 1 0 0 0,1-1 0 0 0,-1 1 1 0 0,1-1-1 0 0,0 0 0 0 0,-1 1 0 0 0,1-1 1 0 0,0 0-1 0 0,0 1 0 0 0,1-1-24 0 0,1 1 1 0 0,-1 0-1 0 0,0-1 1 0 0,0 1-1 0 0,1-1 1 0 0,-1 0-1 0 0,0 0 0 0 0,1 0 1 0 0,-1 0-1 0 0,5-1 1 0 0,8-2-208 0 0,1-2 1 0 0,-1 0 0 0 0,0-1-1 0 0,-1 0 1 0 0,1-1 0 0 0,-1-1-1 0 0,-1 0 1 0 0,1-1 0 0 0,-1 0-1 0 0,-1-1 1 0 0,0-1 0 0 0,0 0 0 0 0,-1 0-1 0 0,-1-1 1 0 0,16-23 0 0 0,38-62-2339 0 0,52-88-1188 0 0,-86 122 2627 0 0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40:58.156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52 67 2704 0 0,'-5'-21'1682'0'0,"-2"-24"1357"0"0,22 99-264 0 0,-10-22-2327 0 0,2 0 1 0 0,1 0-1 0 0,19 50 1 0 0,-26-81-441 0 0,-1 0-1 0 0,1 1 1 0 0,0-1 0 0 0,0 0 0 0 0,0 0 0 0 0,0 0 0 0 0,0 0 0 0 0,0 0-1 0 0,0 0 1 0 0,0 0 0 0 0,0 0 0 0 0,0 0 0 0 0,0 0 0 0 0,1-1-1 0 0,-1 1 1 0 0,0 0 0 0 0,1-1 0 0 0,-1 1 0 0 0,0-1 0 0 0,1 1 0 0 0,-1-1-1 0 0,1 0 1 0 0,-1 0 0 0 0,1 0 0 0 0,-1 0 0 0 0,1 0 0 0 0,-1 0-1 0 0,0 0 1 0 0,1 0 0 0 0,-1 0 0 0 0,1-1 0 0 0,-1 1 0 0 0,3-1 0 0 0,6-3-14 0 0,-1 1 0 0 0,1-2 1 0 0,16-9-1 0 0,-8 5-10 0 0,212-111-177 0 0,-218 114 156 0 0,-1 0-51 0 0,0 0-1 0 0,0 1 1 0 0,0 0-1 0 0,1 1 1 0 0,-1 0 0 0 0,1 1-1 0 0,15-2 1 0 0,-24 5-79 0 0,-3 20-97 0 0,0-11 224 0 0,0 0 0 0 0,0 0-1 0 0,-1 0 1 0 0,0 0 0 0 0,0 0 0 0 0,-5 13-1 0 0,-6 12-45 0 0,-2-1 1 0 0,-1 0-1 0 0,-2-1 0 0 0,-25 36 0 0 0,-95 114-65 0 0,49-68 288 0 0,16-25 22 0 0,38-50-25 0 0,-37 58-1 0 0,62-84-52 0 0,1 1-1 0 0,1-1 0 0 0,1 2 0 0 0,0-1 1 0 0,0 1-1 0 0,2 0 0 0 0,-1 0 0 0 0,-2 27 1 0 0,6-8 157 0 0,1-31-54 0 0,0 2-143 0 0,0-2-35 0 0,1 1 1 0 0,-1-1-1 0 0,1 0 0 0 0,-1 1 0 0 0,1-1 1 0 0,0 0-1 0 0,1 0 0 0 0,-1 1 1 0 0,0-1-1 0 0,1 0 0 0 0,0 0 0 0 0,-1-1 1 0 0,1 1-1 0 0,0 0 0 0 0,1-1 1 0 0,-1 1-1 0 0,0-1 0 0 0,1 1 0 0 0,0-1 1 0 0,-1 0-1 0 0,1 0 0 0 0,0-1 0 0 0,0 1 1 0 0,0 0-1 0 0,0-1 0 0 0,5 2 1 0 0,4 1-17 0 0,0 0 0 0 0,0-1 0 0 0,0-1-1 0 0,0 0 1 0 0,1 0 0 0 0,20-1 0 0 0,93-1-129 0 0,-123 0 136 0 0,0 0-1 0 0,-1 0 1 0 0,1 0 0 0 0,-1 0 0 0 0,1-1-1 0 0,-1 1 1 0 0,1-1 0 0 0,-1 0-1 0 0,1 0 1 0 0,-1 0 0 0 0,1 0-1 0 0,-1 0 1 0 0,0 0 0 0 0,0-1-1 0 0,0 1 1 0 0,1-1 0 0 0,-1 1 0 0 0,-1-1-1 0 0,1 0 1 0 0,3-3 0 0 0,-2 1-3 0 0,1 1-1 0 0,-1 0 1 0 0,1-1 0 0 0,-1 2 0 0 0,1-1 0 0 0,0 0 0 0 0,7-3 0 0 0,-6 4-2 0 0,0-1 0 0 0,0 0 0 0 0,-1 0 0 0 0,1-1-1 0 0,-1 0 1 0 0,0 1 0 0 0,0-2 0 0 0,0 1 0 0 0,0 0 0 0 0,-1-1 0 0 0,0 1 0 0 0,0-1-1 0 0,0 0 1 0 0,0 0 0 0 0,-1 0 0 0 0,0 0 0 0 0,0-1 0 0 0,2-9 0 0 0,0-4 127 0 0,-1-1 0 0 0,-1 1 0 0 0,0-38 1 0 0,-8 45-55 0 0,3 7-69 0 0,0 1 14 0 0,0-1 0 0 0,1 1 1 0 0,-1 0-1 0 0,-1-1 0 0 0,1 1 0 0 0,-1 1 0 0 0,1-1 1 0 0,-1 0-1 0 0,0 1 0 0 0,0 0 0 0 0,-1 0 0 0 0,1 0 1 0 0,-1 1-1 0 0,1-1 0 0 0,-1 1 0 0 0,0 0 0 0 0,0 0 1 0 0,0 1-1 0 0,0 0 0 0 0,-10-2 0 0 0,-118 3-1207 0 0,127 0 991 0 0,0 1 0 0 0,0 0 0 0 0,0 1 0 0 0,0-1-1 0 0,0 1 1 0 0,1 1 0 0 0,-1-1 0 0 0,0 1 0 0 0,1 0-1 0 0,0 0 1 0 0,-9 7 0 0 0,-23 11-3390 0 0,26-15 2491 0 0,3-3-40 0 0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40:58.855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2548 2422 2640 0 0,'-17'19'684'0'0,"-1"-1"-1"0"0,-2-1 0 0 0,1 0 1 0 0,-39 23-1 0 0,-92 42 1360 0 0,141-77-1958 0 0,-28 11 492 0 0,-71 22 1 0 0,48-19-226 0 0,-67 21 267 0 0,-1-6 1 0 0,-1-5 0 0 0,-134 10 0 0 0,-399-6 638 0 0,631-34-1225 0 0,1-2-1 0 0,0 0 0 0 0,0-3 0 0 0,1 0 1 0 0,0-2-1 0 0,-31-12 0 0 0,40 13-7 0 0,-26-7 90 0 0,1-3 0 0 0,-78-41 0 0 0,105 47-91 0 0,2 0 0 0 0,-1-1 0 0 0,2-1-1 0 0,-1 0 1 0 0,2-1 0 0 0,0-1 0 0 0,1 0 0 0 0,-18-27 0 0 0,15 16-3 0 0,2 0 0 0 0,0-1 0 0 0,2-1 0 0 0,1 0 0 0 0,1-1-1 0 0,1 0 1 0 0,2 0 0 0 0,1-1 0 0 0,1 1 0 0 0,-1-61 0 0 0,3 49 5 0 0,2 19-14 0 0,0 0 0 0 0,1 0 0 0 0,1 0 0 0 0,1 0 0 0 0,7-27-1 0 0,10-29 1 0 0,3 2 1 0 0,3 1-1 0 0,4 1 0 0 0,45-83 0 0 0,12 4-14 0 0,7 4 0 0 0,7 4 0 0 0,131-148 0 0 0,-143 197 16 0 0,3 3 0 0 0,5 5 0 0 0,3 4 0 0 0,210-136-1 0 0,-245 182-20 0 0,2 3-1 0 0,1 2 1 0 0,75-24-1 0 0,-94 42 0 0 0,0 1-1 0 0,2 3 1 0 0,-1 2-1 0 0,1 2 1 0 0,80 0-1 0 0,-104 8 12 0 0,0 1-1 0 0,0 2 1 0 0,0 0-1 0 0,-1 2 1 0 0,0 1-1 0 0,0 1 1 0 0,40 18-1 0 0,-64-25-2 0 0,23 9-2 0 0,-1 2-1 0 0,0 1 1 0 0,-1 0 0 0 0,0 2-1 0 0,-1 0 1 0 0,0 1 0 0 0,21 24-1 0 0,-12-11 9 0 0,-1 2-1 0 0,-2 2 1 0 0,-1 0-1 0 0,-1 2 1 0 0,36 69 0 0 0,-22-24 5 0 0,48 147 1 0 0,-60-137 32 0 0,-4 2 0 0 0,-4 0 0 0 0,-5 1 0 0 0,-3 1 1 0 0,-2 115-1 0 0,-8-156 28 0 0,-1-14 20 0 0,-7 64 0 0 0,-5-12 68 0 0,-32 118 0 0 0,23-140-3 0 0,-3-1-1 0 0,-3-1 0 0 0,-3-2 1 0 0,-2-1-1 0 0,-4-1 0 0 0,-59 79 1 0 0,63-102 248 0 0,-77 71 1 0 0,47-51 461 0 0,53-48-690 0 0,8-10-132 0 0,0 0 1 0 0,0-1 0 0 0,0 1 0 0 0,0-1 0 0 0,0 1-1 0 0,-1-1 1 0 0,1 0 0 0 0,0 1 0 0 0,-1-1 0 0 0,1 0 0 0 0,-1 0-1 0 0,1 0 1 0 0,-1 0 0 0 0,1 0 0 0 0,-1 0 0 0 0,0-1-1 0 0,0 1 1 0 0,-2 0 306 0 0,-1-23-311 0 0,1-2-27 0 0,3 11-837 0 0,-8-8-3652 0 0,2 7 2699 0 0,1 0-1 0 0,1 0 0 0 0,-6-19 1 0 0,0-1 877 0 0,-42-111-2462 0 0,32 101 2429 0 0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41:00.158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76 123 2920 0 0,'0'0'4844'0'0,"-12"-12"-4169"0"0,-37-40-88 0 0,48 51-513 0 0,0 0 0 0 0,0 0 0 0 0,0 0 0 0 0,0 0-1 0 0,0 0 1 0 0,0 0 0 0 0,0-1 0 0 0,0 1 0 0 0,0 0 0 0 0,0 0 0 0 0,1-1 0 0 0,-1 1-1 0 0,0 0 1 0 0,1-1 0 0 0,-1 1 0 0 0,1-1 0 0 0,0 1 0 0 0,-1-1 0 0 0,1 1-1 0 0,0-1 1 0 0,0 1 0 0 0,0-1 0 0 0,0 1 0 0 0,1-3 0 0 0,-1-2 263 0 0,0 5-301 0 0,0 1-1 0 0,0-1 1 0 0,0 1-1 0 0,0-1 1 0 0,0 0-1 0 0,0 1 1 0 0,0-1-1 0 0,1 0 1 0 0,-1 1-1 0 0,0-1 1 0 0,0 0-1 0 0,1 1 0 0 0,-1-1 1 0 0,0 1-1 0 0,1-1 1 0 0,-1 1-1 0 0,0-1 1 0 0,1 1-1 0 0,-1-1 1 0 0,1 1-1 0 0,-1-1 1 0 0,1 1-1 0 0,-1-1 1 0 0,1 1-1 0 0,-1 0 1 0 0,1-1-1 0 0,-1 1 1 0 0,1 0-1 0 0,0 0 1 0 0,-1-1-1 0 0,1 1 0 0 0,0 0 1 0 0,-1 0-1 0 0,1 0 1 0 0,0 0-1 0 0,-1 0 1 0 0,1 0-1 0 0,0 0 1 0 0,31-1 581 0 0,-26 1-507 0 0,1266 4 2644 0 0,-1215-3-2709 0 0,1 1 0 0 0,109 22 0 0 0,-4 2 34 0 0,591 109 176 0 0,-531-84-171 0 0,-200-48-42 0 0,-14-2-50 0 0,0 1 0 0 0,1 0-1 0 0,-1 0 1 0 0,9 4-1 0 0,-12-4 52 0 0,0 0 0 0 0,-1-1 0 0 0,1 1 1 0 0,0-1-1 0 0,0-1 0 0 0,0 1 0 0 0,0-1 0 0 0,8-1 0 0 0,16 1 186 0 0,-30-21-54 0 0,4 16-130 0 0,-1 1-30 0 0,-2 2-9 0 0,0 0 0 0 0,0 1 1 0 0,0-1-1 0 0,0 1 0 0 0,1-1 0 0 0,-1 1 0 0 0,0-1 1 0 0,1 1-1 0 0,-1 0 0 0 0,1 0 0 0 0,-1-1 0 0 0,1 1 1 0 0,0 0-1 0 0,2-1 0 0 0,-32-98-14467 0 0,13 59 13417 0 0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41:02.380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37 48 2672 0 0,'0'0'3050'0'0,"0"-8"-2446"0"0,0-31 4273 0 0,5 45-4474 0 0,-2-3-356 0 0,0 0 0 0 0,-1 1 0 0 0,1-1-1 0 0,-1 1 1 0 0,0 0 0 0 0,0 0 0 0 0,0 0 0 0 0,-1 0 0 0 0,0 0 0 0 0,1 0 0 0 0,0 7 0 0 0,0 2 84 0 0,-1 0 0 0 0,0 0 0 0 0,-2 20 0 0 0,-3 16 227 0 0,-13 53 0 0 0,9-56-273 0 0,-14 129 760 0 0,4 282-1 0 0,18-23 240 0 0,3-425-1044 0 0,10 8 7 0 0,-12-16-40 0 0,-1 1 0 0 0,1-1 0 0 0,0 0-1 0 0,-1 1 1 0 0,1-1 0 0 0,-1 0 0 0 0,1 1-1 0 0,-1-1 1 0 0,0 1 0 0 0,0-1 0 0 0,0 1 0 0 0,0-1-1 0 0,0 1 1 0 0,0-1 0 0 0,0 1 0 0 0,0-1 0 0 0,-1 3-1 0 0,1-3 1 0 0,0 0-1 0 0,-1 0 0 0 0,1 0 0 0 0,0 0 0 0 0,0 0 0 0 0,0 0 1 0 0,0 0-1 0 0,0 0 0 0 0,0 0 0 0 0,0-1 0 0 0,0 1 0 0 0,1 0 1 0 0,-1 0-1 0 0,0 0 0 0 0,1 0 0 0 0,-1 0 0 0 0,1 1 1 0 0,15 9 87 0 0,-13-6-75 0 0,1 0 1 0 0,-1 0-1 0 0,0 0 1 0 0,0 0 0 0 0,0 1-1 0 0,-1 0 1 0 0,0-1 0 0 0,0 1-1 0 0,0 0 1 0 0,-1 0 0 0 0,0 0-1 0 0,1 9 1 0 0,3-9-65 0 0,-4-5 39 0 0,0 1 2 0 0,1 0 1 0 0,0 0 0 0 0,-1 0-1 0 0,1 0 1 0 0,0 0 0 0 0,0-1 0 0 0,0 1-1 0 0,0-1 1 0 0,3 2 0 0 0,-1-2 9 0 0,-1 0 0 0 0,1 0 0 0 0,0 0 0 0 0,-1 0 0 0 0,1-1 0 0 0,0 0 0 0 0,0 0 0 0 0,-1 0 0 0 0,1 0 0 0 0,4-1 0 0 0,14 0 3 0 0,-9 1-6 0 0,0-1 0 0 0,-1 0-1 0 0,25-6 1 0 0,235-60-759 0 0,-162 39-395 0 0,-2-5-1 0 0,0-4 0 0 0,-3-5 0 0 0,-1-5 0 0 0,107-66 0 0 0,503-369-5221 0 0,-571 377 5382 0 0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41:04.058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88 143 2272 0 0,'0'-8'846'0'0,"0"7"-811"0"0,0 0 0 0 0,1 0 0 0 0,-1-1 0 0 0,0 1 0 0 0,0 0 0 0 0,0-1 0 0 0,-1 1 1 0 0,1 0-1 0 0,0-1 0 0 0,0 1 0 0 0,-1 0 0 0 0,1 0 0 0 0,-1-1 0 0 0,1 1 0 0 0,-1 0 0 0 0,1 0 1 0 0,-1 0-1 0 0,0 0 0 0 0,1 0 0 0 0,-1 0 0 0 0,0 0 0 0 0,0 0 0 0 0,0 0 0 0 0,0 0 0 0 0,0 0 1 0 0,0 0-1 0 0,0 1 0 0 0,0-1 0 0 0,0 0 0 0 0,-1 1 0 0 0,1-1 0 0 0,0 1 0 0 0,0-1 1 0 0,0 1-1 0 0,-1 0 0 0 0,1-1 0 0 0,0 1 0 0 0,-1 0 0 0 0,1 0 0 0 0,0 0 0 0 0,-3 0 0 0 0,-2 0 1064 0 0,-2-15-629 0 0,-5-5-315 0 0,5 8 74 0 0,0 0 1 0 0,-4-27 2332 0 0,12 38-2501 0 0,10 18 237 0 0,0 1 0 0 0,-2-1 0 0 0,0 1 0 0 0,-1 1 1 0 0,8 32-1 0 0,-8-26-132 0 0,9 45 214 0 0,-2 2 1 0 0,6 108-1 0 0,-12-99-207 0 0,9 481 928 0 0,-17-367-841 0 0,3 115 201 0 0,-3 239 300 0 0,4-408-583 0 0,25 159 1 0 0,-21-244-141 0 0,208 1221 1183 0 0,32-135-442 0 0,-128-562-408 0 0,40 177-98 0 0,-146-709-367 0 0,9 46 105 0 0,-15-69 4 0 0,0 6 124 0 0,1-88-525 0 0,-5 40 193 0 0,-1 0 0 0 0,1-27 0 0 0,0-87-2933 0 0,-4 127 2718 0 0,0-18-731 0 0,0 7-1918 0 0,0 14 2965 0 0,-1-1 0 0 0,1 0 0 0 0,-1 0 0 0 0,1 0 0 0 0,-1 1 0 0 0,0-1 0 0 0,1 0 0 0 0,-1 1-1 0 0,0-1 1 0 0,0 1 0 0 0,0-1 0 0 0,-2-1 0 0 0,-12-12-455 0 0,0 0-1 0 0,-2 1 1 0 0,1 1 0 0 0,-2 0 0 0 0,0 1-1 0 0,0 1 1 0 0,-1 1 0 0 0,-21-8-1 0 0,-5-1-422 0 0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41:04.434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26 75 2188 0 0,'-25'-10'5907'0'0,"27"11"-5748"0"0,-1 0-1 0 0,1 0 1 0 0,0 1 0 0 0,-1-1 0 0 0,1 1 0 0 0,-1-1-1 0 0,1 1 1 0 0,-1 0 0 0 0,2 3 0 0 0,13 14 320 0 0,247 227 1793 0 0,-184-183-1889 0 0,-40-33-220 0 0,-28-23-83 0 0,0 0-1 0 0,1 0 1 0 0,-1-1 0 0 0,1-1-1 0 0,25 8 1 0 0,-32-11-53 0 0,-1-1 0 0 0,1-1 0 0 0,0 1 0 0 0,0 0 0 0 0,0-1 0 0 0,0 0 0 0 0,0-1 1 0 0,6 0-1 0 0,9 0 22 0 0,-11 0-36 0 0,0 1 0 0 0,0-1 0 0 0,0-1 0 0 0,0 0 0 0 0,0 0 0 0 0,0-1 0 0 0,-1 0 0 0 0,1 0 0 0 0,-1-1 0 0 0,0 0 0 0 0,13-9 0 0 0,0 1 15 0 0,16-10-168 0 0,-1-2 1 0 0,0-2-1 0 0,-2 0 0 0 0,56-59 0 0 0,-51 48-197 0 0,123-101-1912 0 0,-148 126 1511 0 0,0 0 1 0 0,28-17 0 0 0,-36 25 324 0 0,0 0-1 0 0,1 1 1 0 0,-1 0-1 0 0,1 1 1 0 0,0-1-1 0 0,0 1 1 0 0,0 1 0 0 0,0-1-1 0 0,0 1 1 0 0,10 0-1 0 0,-16 1 356 0 0,1 0 1 0 0,-1 0-1 0 0,0 1 0 0 0,1-1 0 0 0,-1 0 0 0 0,0 1 0 0 0,0-1 0 0 0,0 1 0 0 0,0-1 0 0 0,1 1 1 0 0,-1-1-1 0 0,0 1 0 0 0,0 0 0 0 0,0 0 0 0 0,0 0 0 0 0,0-1 0 0 0,1 2 0 0 0,42 52-1010 0 0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41:05.932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4087 415 1292 0 0,'-14'-17'2307'0'0,"-2"1"-1"0"0,-27-24 1 0 0,32 31-2007 0 0,-1 0 1 0 0,-1 1-1 0 0,1 1 1 0 0,-1 0-1 0 0,-1 0 1 0 0,1 1-1 0 0,-1 1 1 0 0,-26-7-1 0 0,-140-12 1036 0 0,73 11-857 0 0,74 9-254 0 0,0 2 0 0 0,-54 4 0 0 0,19 0-42 0 0,-675-2 721 0 0,710 0-864 0 0,0 1-1 0 0,1 2 1 0 0,-41 8-1 0 0,-16 4 29 0 0,-343 71 178 0 0,7 27-199 0 0,334-88-42 0 0,-36 13 94 0 0,1 5 0 0 0,3 5-1 0 0,-144 79 1 0 0,227-103-129 0 0,-73 59 0 0 0,76-54 55 0 0,-9 11 11 0 0,1 1-1 0 0,-41 52 1 0 0,53-56-5 0 0,25-29-21 0 0,-34 38 81 0 0,-48 67 0 0 0,30-37-22 0 0,39-51-41 0 0,1 0-1 0 0,1 2 1 0 0,-19 33-1 0 0,-9 48 233 0 0,43-98-226 0 0,0 1 1 0 0,1-1-1 0 0,-1 1 0 0 0,2-1 0 0 0,0 1 0 0 0,-2 18 1 0 0,3 72 302 0 0,1-63-162 0 0,0-29-177 0 0,1 0 0 0 0,0 0 0 0 0,0 0 0 0 0,1 0-1 0 0,1 0 1 0 0,-1-1 0 0 0,1 1 0 0 0,6 11 0 0 0,1 3 10 0 0,-6-12 6 0 0,10 30 220 0 0,25 48 1 0 0,-32-77-208 0 0,0-1 0 0 0,0 0 0 0 0,1 0 0 0 0,1 0 1 0 0,0-1-1 0 0,0 0 0 0 0,17 13 0 0 0,1-3 25 0 0,1-1 0 0 0,1-2 0 0 0,0 0 0 0 0,1-3 0 0 0,1 0 0 0 0,0-2 0 0 0,39 10 0 0 0,-12-5-29 0 0,-4-1 38 0 0,0-2 0 0 0,77 10-1 0 0,368 6 90 0 0,1379-30 285 0 0,-1865 0-435 0 0,0-1 1 0 0,0 0-1 0 0,-1 0 1 0 0,1-1-1 0 0,-1-1 1 0 0,1 0-1 0 0,-1 0 0 0 0,22-11 1 0 0,46-14 58 0 0,82-26 57 0 0,23-6-178 0 0,-10 6 100 0 0,-150 44-40 0 0,0-1-1 0 0,0-1 0 0 0,-1-1 1 0 0,36-27-1 0 0,-46 28 28 0 0,2 2-27 0 0,-1-1-1 0 0,-1-1 0 0 0,0 0 0 0 0,0-1 0 0 0,-1 0 1 0 0,-1-1-1 0 0,0-1 0 0 0,-1 0 0 0 0,9-17 0 0 0,-8 7 27 0 0,69-158 38 0 0,-19 24-140 0 0,-55 141 78 0 0,-1 0 0 0 0,-1-1-1 0 0,-1 0 1 0 0,-1 0-1 0 0,2-27 1 0 0,-3-101 94 0 0,-2 99-84 0 0,-1 35-8 0 0,0-1 0 0 0,0 1-1 0 0,-2 0 1 0 0,0 0-1 0 0,0 0 1 0 0,-9-22-1 0 0,3 10-13 0 0,-13-43 21 0 0,-29-83-85 0 0,39 123 83 0 0,0 1 0 0 0,-2 0 0 0 0,-20-29 0 0 0,13 27 38 0 0,-44-50 1 0 0,54 67-36 0 0,-1 1 0 0 0,-1 0 0 0 0,0 1 0 0 0,-1 0 0 0 0,0 1 0 0 0,-19-9-1 0 0,4 4-60 0 0,-138-59-24 0 0,1 11-18 0 0,97 39 68 0 0,12 3 87 0 0,-111-22 0 0 0,-99 14-97 0 0,161 19-62 0 0,75 7 71 0 0,-33 2 0 0 0,23 1-57 0 0,27-1-3 0 0,0 1 0 0 0,0 0 0 0 0,1 1 0 0 0,-1 0 0 0 0,1 1 0 0 0,-24 9-1 0 0,21-7-53 0 0,1 0-1 0 0,-1-1 1 0 0,0 0 0 0 0,0-2-1 0 0,-17 1 1 0 0,-111 1-3213 0 0,140-4 3177 0 0,0 0 1 0 0,1 0 0 0 0,-1-1 0 0 0,0 0 0 0 0,0 1-1 0 0,1-1 1 0 0,-1 0 0 0 0,1-1 0 0 0,-7-2-1 0 0,-104-65-2486 0 0,33 18 733 0 0,40 27 1109 0 0,-192-106-3364 0 0,159 95 3075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22:18.161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 69 2380 0 0,'0'3'1220'0'0,"0"15"2089"0"0,0-20-2837 0 0,1-1-76 0 0,3 3-292 0 0,0-3-268 0 0,0-4 20 0 0,2-3-1096 0 0,-2-4-33 0 0,0-1 201 0 0,-4-2-20 0 0,0-1 20 0 0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41:08.962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117 786 1028 0 0,'0'0'3645'0'0,"-7"0"-2911"0"0,-18 0-66 0 0,25-1-657 0 0,0 1-1 0 0,0 0 1 0 0,0 0 0 0 0,-1 0 0 0 0,1 0 0 0 0,0 0 0 0 0,0 0 0 0 0,-1 0 0 0 0,1 0 0 0 0,0 0 0 0 0,0 0 0 0 0,0 0 0 0 0,-1 0 0 0 0,1 0 0 0 0,0 0 0 0 0,0 0 0 0 0,0 0 0 0 0,-1 1 0 0 0,1-1 0 0 0,0 0 0 0 0,0 0 0 0 0,0 0 0 0 0,-1 0 0 0 0,1 0 0 0 0,0 0 0 0 0,0 0-1 0 0,0 1 1 0 0,0-1 0 0 0,-1 0 0 0 0,1 0 0 0 0,0 0 0 0 0,0 0 0 0 0,0 1 0 0 0,0-1 0 0 0,0 0 0 0 0,0 0 0 0 0,0 0 0 0 0,-1 1 0 0 0,1-1 0 0 0,0 0 0 0 0,0 0 0 0 0,0 1 0 0 0,0-1 0 0 0,0 0 0 0 0,0 0 0 0 0,0 0 0 0 0,0 1 0 0 0,0-1 0 0 0,0 0 0 0 0,0 0 0 0 0,0 0-1 0 0,1 1 1 0 0,-1-1 0 0 0,0 0 0 0 0,0 0 0 0 0,0 1 0 0 0,0 28 559 0 0,0-29-553 0 0,0 1 0 0 0,0 0 0 0 0,0-1 0 0 0,0 1 0 0 0,0 0 0 0 0,0-1 0 0 0,0 1 1 0 0,-1 0-1 0 0,1-1 0 0 0,0 1 0 0 0,0-1 0 0 0,-1 1 0 0 0,1 0 0 0 0,0-1 0 0 0,-1 1 0 0 0,1-1 0 0 0,-1 1 0 0 0,1-1 0 0 0,0 1 0 0 0,-1-1 0 0 0,1 0 0 0 0,-1 1 0 0 0,0-1 0 0 0,1 1 0 0 0,-1-1 0 0 0,1 0 0 0 0,-1 0 0 0 0,1 1 0 0 0,-2-1 0 0 0,-43 33 448 0 0,23-15 1868 0 0,45-32-1375 0 0,-6 4-831 0 0,374-255 912 0 0,-174 113-690 0 0,-138 98-241 0 0,271-170 272 0 0,-291 186-343 0 0,-40 25-9 0 0,1 1 0 0 0,26-13 1 0 0,-58 27-634 0 0,0 0 1 0 0,-1-2 0 0 0,0 1 0 0 0,1-1 0 0 0,-1-1 0 0 0,1 0 0 0 0,-1-1 0 0 0,-21-6-1 0 0,20 7-2451 0 0,11 0 2932 0 0,1 1-1 0 0,-1-1 1 0 0,1 0 0 0 0,-1 1-1 0 0,1-1 1 0 0,-4-2-1 0 0,-48-32-1033 0 0,11 5 44 0 0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41:09.352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0 464 2328 0 0,'0'-4'297'0'0,"1"-1"-1"0"0,-1 1 0 0 0,1-1 1 0 0,0 1-1 0 0,0 0 0 0 0,1 0 1 0 0,-1-1-1 0 0,1 1 0 0 0,0 0 1 0 0,0 0-1 0 0,0 0 0 0 0,1 1 1 0 0,-1-1-1 0 0,1 1 1 0 0,4-5-1 0 0,4-3 71 0 0,1 0-1 0 0,25-16 1 0 0,-20 14-162 0 0,109-67 972 0 0,-39 28-653 0 0,-53 32-353 0 0,1 1 1 0 0,39-14-1 0 0,-24 11 4 0 0,15-5 231 0 0,133-36 0 0 0,-178 57-292 0 0,-14 4-25 0 0,1 0 0 0 0,0 0 1 0 0,0 1-1 0 0,-1-1 1 0 0,9 1-1 0 0,-10 9 101 0 0,1 0-126 0 0,-4-5-45 0 0,0 0-1 0 0,0 0 1 0 0,0 0-1 0 0,0 0 1 0 0,-1 0 0 0 0,1 0-1 0 0,-1 1 1 0 0,0-1-1 0 0,0 1 1 0 0,0-1 0 0 0,0 1-1 0 0,-1-1 1 0 0,1 1-1 0 0,-1-1 1 0 0,0 1 0 0 0,0 0-1 0 0,-1 3 1 0 0,-4 512 1214 0 0,7-295-842 0 0,-2-89-459 0 0,0-131-9 0 0,0 0-23 0 0,0 3 27 0 0,1 29-1614 0 0,-5-21-267 0 0,-17-16-2390 0 0,17 0 3864 0 0,0 1 0 0 0,0-1 0 0 0,0 0 0 0 0,0 1 0 0 0,0 0 0 0 0,-7 1 1 0 0,-6 1-463 0 0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41:09.709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0 764 1336 0 0,'15'-15'4993'0'0,"-13"14"-4755"0"0,32-11 594 0 0,-22 9-260 0 0,275-103 1761 0 0,70-22-1063 0 0,51 13-354 0 0,-381 106-853 0 0,258-68 264 0 0,-241 72-347 0 0,-35 5 9 0 0,0-1 1 0 0,1 0-1 0 0,-1 0 0 0 0,1-1 0 0 0,-1 0 0 0 0,0-1 0 0 0,0 0 0 0 0,0 0 0 0 0,12-8 0 0 0,-20 11-218 0 0,4-4 403 0 0,-12-10-2734 0 0,-20-17 774 0 0,2-2 0 0 0,-27-48 0 0 0,23 32 622 0 0,-4-5 46 0 0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41:10.064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28 29 2896 0 0,'0'-1'131'0'0,"0"0"-1"0"0,0 0 0 0 0,1 0 0 0 0,-1 0 0 0 0,0 0 1 0 0,0 0-1 0 0,1 0 0 0 0,-1 0 0 0 0,0 1 1 0 0,1-1-1 0 0,-1 0 0 0 0,1 0 0 0 0,-1 0 1 0 0,1 0-1 0 0,-1 1 0 0 0,1-1 0 0 0,0 0 1 0 0,-1 1-1 0 0,1-1 0 0 0,0 0 0 0 0,0 1 0 0 0,0-1 1 0 0,1 0-1 0 0,28-7 1375 0 0,36 9-470 0 0,-63-1-956 0 0,35 0 444 0 0,-31 0-492 0 0,0 0 1 0 0,0 0 0 0 0,0 0-1 0 0,0 1 1 0 0,0 0 0 0 0,-1 1-1 0 0,9 2 1 0 0,99 32 271 0 0,-83-27-147 0 0,-1 2 0 0 0,-1 1-1 0 0,0 2 1 0 0,37 22 0 0 0,-61-33-92 0 0,-1 1-1 0 0,1-1 1 0 0,-1 1 0 0 0,0 0-1 0 0,0 0 1 0 0,-1 0 0 0 0,1 1 0 0 0,-1-1-1 0 0,0 1 1 0 0,0 0 0 0 0,-1 0-1 0 0,1 0 1 0 0,-1 0 0 0 0,2 8-1 0 0,-3-11 93 0 0,-1 2-3 0 0,0 3-134 0 0,-1-1 1 0 0,0 1-1 0 0,0-1 0 0 0,0 1 0 0 0,0-1 1 0 0,-1 0-1 0 0,0 1 0 0 0,-1-1 0 0 0,-5 11 1 0 0,-2 4 22 0 0,-20 43 158 0 0,-48 77 0 0 0,16-32-28 0 0,23-44-116 0 0,23-40-53 0 0,-17 38 0 0 0,-29 57-397 0 0,-3 6-574 0 0,52-98-210 0 0,-2 0 0 0 0,-1 0 1 0 0,-2-2-1 0 0,-29 36 0 0 0,43-57 897 0 0,-1-1-1 0 0,1 0 1 0 0,-1 0-1 0 0,0-1 1 0 0,0 1 0 0 0,0-1-1 0 0,-9 4 1 0 0,-8 1-821 0 0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41:10.424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30 619 2808 0 0,'-21'11'1924'0'0,"14"-15"-365"0"0,7 4-1497 0 0,0 0 0 0 0,0-1 1 0 0,0 1-1 0 0,0 0 0 0 0,-1-1 1 0 0,1 1-1 0 0,0 0 0 0 0,0-1 1 0 0,0-2 187 0 0,0-1 0 0 0,0 1-1 0 0,0 0 1 0 0,1 0 0 0 0,-1 0 0 0 0,1 0 0 0 0,0-1 0 0 0,0 1 0 0 0,0 0-1 0 0,2-3 1 0 0,2-5-23 0 0,1 1 0 0 0,0 0 0 0 0,1 0 0 0 0,0 0-1 0 0,0 1 1 0 0,1 0 0 0 0,18-15 0 0 0,72-49 939 0 0,-56 44-776 0 0,-14 10-154 0 0,2 2 0 0 0,0 1 1 0 0,57-22-1 0 0,100-22 297 0 0,-153 51-441 0 0,0 3 0 0 0,42-4 1 0 0,-12 2-7 0 0,291-35 97 0 0,-109 35-1924 0 0,-225 8 1085 0 0,-20 0 595 0 0,1 0 0 0 0,-1 0 1 0 0,1 0-1 0 0,-1 0 0 0 0,0 0 0 0 0,1-1 1 0 0,-1 1-1 0 0,1 0 0 0 0,-1-1 1 0 0,0 1-1 0 0,1-1 0 0 0,-1 1 0 0 0,0-1 1 0 0,2-1-1 0 0,-2 1 13 0 0,-1 1-1 0 0,0 0 1 0 0,0-1 0 0 0,0 1 0 0 0,0-1-1 0 0,0 1 1 0 0,0-1 0 0 0,0 1 0 0 0,0 0-1 0 0,0-1 1 0 0,0 1 0 0 0,0-1 0 0 0,0 1-1 0 0,0-1 1 0 0,0 1 0 0 0,0 0 0 0 0,0-1-1 0 0,0 1 1 0 0,-1-1 0 0 0,1 1-1 0 0,0 0 1 0 0,0-1 0 0 0,-1 1 0 0 0,1-1-1 0 0,0 1 1 0 0,0 0 0 0 0,-1 0 0 0 0,1-1-1 0 0,0 1 1 0 0,-1 0 0 0 0,1-1 0 0 0,0 1-1 0 0,-1 0 1 0 0,1 0 0 0 0,-1 0 0 0 0,1-1-1 0 0,0 1 1 0 0,-1 0 0 0 0,1 0 0 0 0,-1 0-1 0 0,1 0 1 0 0,-1 0 0 0 0,0 0 0 0 0,-22-13-1264 0 0,0 0 1 0 0,0-2 0 0 0,1 0 0 0 0,-32-30 0 0 0,20 11 107 0 0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41:10.814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106 141 1248 0 0,'-10'-24'2248'0'0,"6"17"-1596"0"0,0-1 1 0 0,1 0-1 0 0,0 0 0 0 0,0 0 1 0 0,1-1-1 0 0,-2-13 0 0 0,4 20-588 0 0,0 1-1 0 0,0-1 0 0 0,1 0 0 0 0,-1 0 0 0 0,0 0 0 0 0,1 0 0 0 0,-1 0 0 0 0,1 0 0 0 0,0 0 0 0 0,0 1 0 0 0,0-1 0 0 0,0 0 0 0 0,0 0 0 0 0,0 1 0 0 0,0-1 0 0 0,0 1 0 0 0,1-1 0 0 0,-1 1 0 0 0,0 0 0 0 0,1-1 0 0 0,-1 1 0 0 0,1 0 0 0 0,0 0 0 0 0,-1 0 1 0 0,1 0-1 0 0,0 0 0 0 0,0 0 0 0 0,0 1 0 0 0,0-1 0 0 0,-1 1 0 0 0,1-1 0 0 0,0 1 0 0 0,0 0 0 0 0,4-1 0 0 0,3 1 43 0 0,1-1-1 0 0,-1 2 1 0 0,0-1 0 0 0,0 1 0 0 0,0 1-1 0 0,14 3 1 0 0,-19-4-81 0 0,31 8 146 0 0,0 2 1 0 0,-1 2 0 0 0,0 0-1 0 0,34 22 1 0 0,110 76 235 0 0,-158-97-374 0 0,-10-6 26 0 0,0 0 1 0 0,0 0-1 0 0,10 13 0 0 0,7 6 79 0 0,-25-25-125 0 0,0 0 1 0 0,0 1-1 0 0,1 0 0 0 0,-1 0 1 0 0,-1-1-1 0 0,1 1 0 0 0,0 0 1 0 0,-1 1-1 0 0,0-1 0 0 0,0 0 0 0 0,0 0 1 0 0,0 0-1 0 0,0 1 0 0 0,0-1 1 0 0,-1 1-1 0 0,0-1 0 0 0,0 0 1 0 0,0 4-1 0 0,0-5 42 0 0,-6 12-49 0 0,-3 3-16 0 0,0-1 1 0 0,-1 0-1 0 0,0 0 0 0 0,-24 25 1 0 0,-15 10-1051 0 0,-1-3 0 0 0,-102 75 0 0 0,124-104 310 0 0,0-2 0 0 0,-2 0 0 0 0,1-2-1 0 0,-2-2 1 0 0,0 0 0 0 0,0-2 0 0 0,-1-2-1 0 0,-35 7 1 0 0,-1-9-467 0 0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41:11.313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0 1714 2356 0 0,'4'-3'413'0'0,"-1"0"-19"0"0,0 0-1 0 0,1 0 0 0 0,-1-1 1 0 0,-1 1-1 0 0,1-1 0 0 0,0 0 1 0 0,-1 1-1 0 0,0-1 0 0 0,0 0 1 0 0,0 0-1 0 0,0-1 0 0 0,-1 1 1 0 0,2-5-1 0 0,3-10 10 0 0,1 1-1 0 0,1-1 1 0 0,14-23-1 0 0,-1 1-78 0 0,141-242 949 0 0,21 10-672 0 0,-169 251-557 0 0,441-575 826 0 0,-301 394-571 0 0,-143 188-277 0 0,-4 7 19 0 0,0 0 0 0 0,-1-1 1 0 0,0 0-1 0 0,-1-1 0 0 0,7-14 1 0 0,-12 24-41 0 0,0 0 1 0 0,0 0 0 0 0,0 0-1 0 0,0 0 1 0 0,0 0 0 0 0,0 0-1 0 0,0 0 1 0 0,0-1 0 0 0,0 1-1 0 0,0 0 1 0 0,1 0 0 0 0,-1 0-1 0 0,0 0 1 0 0,0 0 0 0 0,0 0-1 0 0,0 0 1 0 0,0-1 0 0 0,0 1 0 0 0,0 0-1 0 0,0 0 1 0 0,0 0 0 0 0,0 0-1 0 0,0 0 1 0 0,0 0 0 0 0,0-1-1 0 0,0 1 1 0 0,0 0 0 0 0,-1 0-1 0 0,1 0 1 0 0,0 0 0 0 0,0 0-1 0 0,0 0 1 0 0,0 0 0 0 0,0-1-1 0 0,0 1 1 0 0,0 0 0 0 0,0 0 0 0 0,0 0-1 0 0,0 0 1 0 0,0 0 0 0 0,-1 0-1 0 0,1 0 1 0 0,0 0 0 0 0,0 0-1 0 0,0 0 1 0 0,0 0 0 0 0,0 0-1 0 0,0 0 1 0 0,0-1 0 0 0,-1 1-1 0 0,1 0 1 0 0,0 0 0 0 0,0 0-1 0 0,0 0 1 0 0,0 0 0 0 0,0 0-1 0 0,0 0 1 0 0,-1 0 0 0 0,1 0 0 0 0,0 0-1 0 0,0 0 1 0 0,0 1 0 0 0,0-1-1 0 0,-13 5 4 0 0,-9 11-18 0 0,0 3 141 0 0,17-15-270 0 0,1-1 0 0 0,-1 1 0 0 0,1 0-1 0 0,0 0 1 0 0,0 0 0 0 0,1 1 0 0 0,-6 7 0 0 0,-2-53-7531 0 0,-2 5 5719 0 0,-2-16 880 0 0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41:11.686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746 73 1060 0 0,'-26'-47'5404'0'0,"16"26"-3926"0"0,10 21-1446 0 0,0 0 1 0 0,0-1-1 0 0,0 1 0 0 0,0 0 1 0 0,-1 0-1 0 0,1-1 0 0 0,0 1 0 0 0,0 0 1 0 0,-1-1-1 0 0,1 1 0 0 0,0 0 1 0 0,0 0-1 0 0,-1 0 0 0 0,1-1 1 0 0,0 1-1 0 0,-1 0 0 0 0,1 0 1 0 0,0 0-1 0 0,-1 0 0 0 0,1-1 0 0 0,0 1 1 0 0,-1 0-1 0 0,1 0 0 0 0,0 0 1 0 0,-1 0-1 0 0,1 0 0 0 0,0 0 1 0 0,-1 0-1 0 0,1 0 0 0 0,0 0 0 0 0,-1 0 1 0 0,1 0-1 0 0,0 0 0 0 0,-1 0 1 0 0,0 1-1 0 0,-14 10 538 0 0,-17 29-302 0 0,24-30-183 0 0,-37 46 257 0 0,-79 77 0 0 0,63-74-250 0 0,8-7 140 0 0,-110 83 0 0 0,53-49 76 0 0,61-45-170 0 0,20-27-249 0 0,19-11-248 0 0,21-13-389 0 0,15-11-246 0 0,-1-2 0 0 0,-1 0 0 0 0,-1-2 0 0 0,0-1 0 0 0,-3-1 0 0 0,27-43 0 0 0,-10 16-64 0 0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41:12.043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 99 2960 0 0,'6'-8'588'0'0,"1"-1"0"0"0,0 1 1 0 0,0 0-1 0 0,1 1 0 0 0,-1 0 0 0 0,2 0 0 0 0,-1 1 0 0 0,1 0 0 0 0,17-8 0 0 0,-19 10-452 0 0,0 1 0 0 0,0 1 0 0 0,0 0 0 0 0,0 0 0 0 0,1 0 0 0 0,-1 1 0 0 0,1 0 0 0 0,-1 0 0 0 0,1 1 0 0 0,-1 0 0 0 0,1 0 0 0 0,0 1 0 0 0,-1 0-1 0 0,1 0 1 0 0,-1 0 0 0 0,8 4 0 0 0,13 6 109 0 0,0 2 0 0 0,-1 1-1 0 0,42 29 1 0 0,80 69 525 0 0,-111-78-487 0 0,62 72 1 0 0,-74-76-217 0 0,-4-1-243 0 0,-1 1 0 0 0,-1 1 0 0 0,-1 1 1 0 0,-2 0-1 0 0,-2 2 0 0 0,-1 0 1 0 0,-1 0-1 0 0,10 48 0 0 0,-21-76-216 0 0,-1 0 0 0 0,0 1 1 0 0,0-1-1 0 0,-1 1 0 0 0,0-1 0 0 0,0 1 0 0 0,-1 6 0 0 0,-1 9-586 0 0,2-16 740 0 0,-1 0 0 0 0,0 0-1 0 0,0 0 1 0 0,0 0 0 0 0,-1 0 0 0 0,0 0 0 0 0,0-1-1 0 0,-1 1 1 0 0,-5 10 0 0 0,-38 47-1322 0 0,26-36 710 0 0,-4 9-94 0 0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41:12.430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39 326 1792 0 0,'-38'-3'9033'0'0,"48"-9"-8679"0"0,94-78 977 0 0,-91 80-1195 0 0,-1 1-1 0 0,1 0 1 0 0,1 1-1 0 0,-1 0 0 0 0,1 1 1 0 0,1 0-1 0 0,-1 2 0 0 0,1-1 1 0 0,0 2-1 0 0,0 0 1 0 0,23-3-1 0 0,18 1 209 0 0,103 1-1 0 0,-138 5-314 0 0,-1 0 19 0 0,0 2 0 0 0,0 1 0 0 0,0 0 0 0 0,-1 1 0 0 0,22 8 0 0 0,-12-4 6 0 0,-19-5-24 0 0,0-1 0 0 0,1 0 1 0 0,-1-1-1 0 0,0 0 0 0 0,1 0 0 0 0,17-2 0 0 0,-17 0-13 0 0,0 1 0 0 0,0 0 0 0 0,0 0 0 0 0,17 4 0 0 0,364 87 253 0 0,-336-73-266 0 0,-35-10 14 0 0,0-2 1 0 0,1 0-1 0 0,32 4 0 0 0,-7-3-124 0 0,52 15-1 0 0,-10-2-483 0 0,-88-19 396 0 0,0-1 143 0 0,-1 0-1 0 0,1 0 1 0 0,-1 0-1 0 0,0 1 1 0 0,1-1-1 0 0,-1 0 1 0 0,1 0-1 0 0,-1 0 0 0 0,1 0 1 0 0,-1 0-1 0 0,1 0 1 0 0,-1 0-1 0 0,1 0 1 0 0,-1 0-1 0 0,0 0 1 0 0,1 0-1 0 0,-1 0 1 0 0,1 0-1 0 0,-1 0 1 0 0,1 0-1 0 0,-1-1 1 0 0,0 1-1 0 0,1 0 1 0 0,-1 0-1 0 0,1 0 1 0 0,-1-1-1 0 0,0 1 1 0 0,1 0-1 0 0,-1-1 1 0 0,0 1-1 0 0,1 0 1 0 0,-1-1-1 0 0,0 1 1 0 0,1 0-1 0 0,-1-1 1 0 0,0 1-1 0 0,0-1 1 0 0,0 1-1 0 0,1-1 1 0 0,5-4-103 0 0,-4 4 26 0 0,0-1 0 0 0,0 0 1 0 0,0 1-1 0 0,-1-1 0 0 0,1 0 0 0 0,0 0 1 0 0,-1 0-1 0 0,1 0 0 0 0,-1 0 0 0 0,1 0 0 0 0,-1-1 1 0 0,0 1-1 0 0,0 0 0 0 0,0-1 0 0 0,0 1 1 0 0,-1-1-1 0 0,1 1 0 0 0,-1-1 0 0 0,1 1 1 0 0,-1-1-1 0 0,0 0 0 0 0,0 1 0 0 0,0-1 1 0 0,0 1-1 0 0,-1-1 0 0 0,1 1 0 0 0,-2-5 0 0 0,-16-55-2665 0 0,-36-84-1 0 0,43 118 2147 0 0,-5-16-490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22:20.828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0 46 2440 0 0,'0'0'972'0'0,"0"-7"-40"0"0,0-29 727 0 0,7 36-890 0 0,25 0 3047 0 0,-26 0-3606 0 0,1-2-129 0 0,-5 2-46 0 0,0 0 0 0 0,1-1 1 0 0,-1 1-1 0 0,0 0 0 0 0,0 0 1 0 0,1 0-1 0 0,-1 0 0 0 0,0 1 1 0 0,0-1-1 0 0,1 1 0 0 0,-1-1 0 0 0,0 1 1 0 0,3 1-1 0 0,-1-1-20 0 0,0 1 1 0 0,0 0-1 0 0,0-1 1 0 0,0 1-1 0 0,0 0 1 0 0,-1 1-1 0 0,1-1 1 0 0,-1 1-1 0 0,1-1 0 0 0,4 7 1 0 0,-2-3 2 0 0,-1 1 0 0 0,-1 0 1 0 0,1 0-1 0 0,-1 1 0 0 0,0-1 1 0 0,4 12-1 0 0,23 87-363 0 0,-21-67-110 0 0,15 38 0 0 0,-17-59 273 0 0,-5-12 1 0 0,-1-1 0 0 0,1 1 1 0 0,-1 0-1 0 0,-1 0 0 0 0,1 0 0 0 0,-1 1 0 0 0,1 7 0 0 0,0 66-4808 0 0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41:12.815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221 172 1496 0 0,'-3'-4'297'0'0,"0"0"-1"0"0,0 0 1 0 0,0 0-1 0 0,1-1 1 0 0,0 1-1 0 0,0-1 1 0 0,0 1-1 0 0,0-1 1 0 0,1 0-1 0 0,-1 0 1 0 0,1 0-1 0 0,1 0 1 0 0,-1 0-1 0 0,1 0 1 0 0,0 0 0 0 0,0 0-1 0 0,0 0 1 0 0,0 0-1 0 0,1 0 1 0 0,0 1-1 0 0,2-9 1 0 0,-1 10-214 0 0,-1-1 1 0 0,0 1-1 0 0,1-1 1 0 0,-1 1 0 0 0,1 0-1 0 0,0 0 1 0 0,0 0-1 0 0,1 0 1 0 0,-1 0-1 0 0,1 0 1 0 0,-1 1 0 0 0,1-1-1 0 0,0 1 1 0 0,0-1-1 0 0,0 1 1 0 0,0 0-1 0 0,0 1 1 0 0,0-1 0 0 0,1 0-1 0 0,-1 1 1 0 0,1 0-1 0 0,-1-1 1 0 0,1 2 0 0 0,-1-1-1 0 0,1 0 1 0 0,0 1-1 0 0,0-1 1 0 0,-1 1-1 0 0,7 0 1 0 0,6 2 0 0 0,0 0 0 0 0,0 1 0 0 0,1 1-1 0 0,-2 0 1 0 0,1 1 0 0 0,0 1 0 0 0,-1 0 0 0 0,0 1 0 0 0,-1 1 0 0 0,1 0-1 0 0,-2 1 1 0 0,16 13 0 0 0,-11-10-36 0 0,0 2-1 0 0,-2 0 1 0 0,0 1 0 0 0,0 0-1 0 0,-1 1 1 0 0,-1 1 0 0 0,-1 0-1 0 0,0 1 1 0 0,-2 1 0 0 0,0 0-1 0 0,14 32 1 0 0,-22-19 1 0 0,-3-29-9 0 0,0 4-24 0 0,-1 1-10 0 0,0 0 0 0 0,-1-1 0 0 0,0 1 0 0 0,0 0-1 0 0,0 0 1 0 0,-1-1 0 0 0,-1 0 0 0 0,1 1 0 0 0,-1-1-1 0 0,0 0 1 0 0,-1-1 0 0 0,-6 9 0 0 0,7-11-2 0 0,-31 42-88 0 0,-2-3-1 0 0,-3-1 1 0 0,-83 70 0 0 0,96-90-501 0 0,-1-1-1 0 0,-1-2 0 0 0,0-1 1 0 0,-2-1-1 0 0,0-1 1 0 0,0-2-1 0 0,-2-1 1 0 0,-38 10-1 0 0,59-21-255 0 0,0-1 0 0 0,0 0 0 0 0,-13-1 0 0 0,19 0 632 0 0,-24 0-905 0 0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41:13.511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536 2200 2228 0 0,'13'15'1519'0'0,"-11"-14"-1276"0"0,-1 0-1 0 0,1 1 1 0 0,-1-1 0 0 0,1 1 0 0 0,-1-1 0 0 0,0 1-1 0 0,0-1 1 0 0,0 1 0 0 0,0 0 0 0 0,0 0-1 0 0,0-1 1 0 0,0 1 0 0 0,0 0 0 0 0,-1 0 0 0 0,1 0-1 0 0,0 2 1 0 0,-6-89 4980 0 0,-2-28-4673 0 0,8 57-371 0 0,0 6 12 0 0,-7-62-1 0 0,1 64-134 0 0,-11-153 158 0 0,-29-734 490 0 0,43 896-696 0 0,3-57 0 0 0,0 62-3 0 0,-1 0 1 0 0,-7-57-1 0 0,-8 14 9 0 0,-10-71 17 0 0,22 117-38 0 0,3 20-27 0 0,0 0 1 0 0,-2-1-1 0 0,1 1 1 0 0,-2 0-1 0 0,1 0 1 0 0,-6-12-1 0 0,8 23 28 0 0,0-1 0 0 0,0 1 0 0 0,0 0 1 0 0,0 0-1 0 0,0 0 0 0 0,0-1 0 0 0,0 1 0 0 0,0 0 0 0 0,0 0 0 0 0,0 0 0 0 0,-1-1 0 0 0,1 1 1 0 0,0 0-1 0 0,0 0 0 0 0,0 0 0 0 0,0 0 0 0 0,-1 0 0 0 0,1 0 0 0 0,0-1 0 0 0,0 1 1 0 0,0 0-1 0 0,0 0 0 0 0,-1 0 0 0 0,1 0 0 0 0,0 0 0 0 0,0 0 0 0 0,0 0 0 0 0,-1 0 1 0 0,1 0-1 0 0,0 0 0 0 0,0 0 0 0 0,-1 0 0 0 0,1 0 0 0 0,0 0 0 0 0,0 0 0 0 0,0 0 0 0 0,-1 0 1 0 0,1 0-1 0 0,0 0 0 0 0,0 0 0 0 0,-8 9-117 0 0,-4 16 0 0 0,11-23 102 0 0,-14 64 125 0 0,-150 340 225 0 0,114-293-359 0 0,-45 80-70 0 0,60-123-148 0 0,28-52 130 0 0,6-12-16 0 0,0 0 1 0 0,-1-1 0 0 0,0 1-1 0 0,0-1 1 0 0,-5 6 0 0 0,9-42-5874 0 0,7-52 3573 0 0,-7 79 2248 0 0,15-127-2017 0 0,-7 57 1112 0 0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41:13.884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 25 1412 0 0,'2'-2'352'0'0,"0"0"0"0"0,1 0 0 0 0,-1 0 0 0 0,1 0-1 0 0,0 0 1 0 0,-1 0 0 0 0,1 0 0 0 0,0 1 0 0 0,0 0 0 0 0,0-1 0 0 0,0 1 0 0 0,1 0-1 0 0,-1 1 1 0 0,0-1 0 0 0,0 1 0 0 0,6-1 0 0 0,8 0 404 0 0,0 2-1 0 0,20 2 1 0 0,3-1-330 0 0,-26-1-328 0 0,1 0 1 0 0,-1 1 0 0 0,1 0-1 0 0,-1 1 1 0 0,0 1-1 0 0,26 10 1 0 0,-7-3 38 0 0,116 35 451 0 0,81 27-555 0 0,124 69-3696 0 0,-277-110 1824 0 0,24 14-734 0 0,-66-29 1421 0 0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41:18.233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1368 1753 2972 0 0,'0'0'4860'0'0,"-3"1"-4288"0"0,0-1-479 0 0,0 0 0 0 0,1 0 0 0 0,-1 0 0 0 0,0-1 0 0 0,1 1 0 0 0,-1-1 0 0 0,1 1 0 0 0,-1-1 0 0 0,0 0 0 0 0,1 0 0 0 0,0 0 0 0 0,-1 0 0 0 0,1 0 0 0 0,0-1 0 0 0,-1 1 0 0 0,1-1 0 0 0,0 1 0 0 0,-3-4 0 0 0,-44-42 787 0 0,31 28-619 0 0,-31-20 338 0 0,35 28-419 0 0,0 0 0 0 0,1 0 0 0 0,-13-16 0 0 0,6 4-26 0 0,-2-2 164 0 0,1 0 0 0 0,-30-48 0 0 0,20 21-68 0 0,-79-148 465 0 0,25 39-326 0 0,-173-243 0 0 0,12 93-262 0 0,144 189 169 0 0,75 90-194 0 0,12 16-12 0 0,1-1 0 0 0,1 0 0 0 0,-20-37 0 0 0,29 49-92 0 0,0 0 0 0 0,0 0 0 0 0,0 0 0 0 0,0 0 0 0 0,-9-7 0 0 0,12 12-48 0 0,5 29-28 0 0,7 29 43 0 0,-3 0-1 0 0,1 83 1 0 0,-10-107 68 0 0,0-17-45 0 0,0 0-1 0 0,2 0 1 0 0,0 0 0 0 0,4 18 0 0 0,2-3-34 0 0,0-6-84 0 0,4 42 0 0 0,-4 30-1918 0 0,-19-109 455 0 0,-7-31 138 0 0,3-1 0 0 0,1-1 0 0 0,2 0 0 0 0,-8-47 0 0 0,13 42 432 0 0,-6-7 255 0 0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41:18.602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100 508 3336 0 0,'-16'-63'1197'0'0,"-32"-83"0"0"0,41 127-633 0 0,1-1 1 0 0,-4-22-1 0 0,-1-6 1279 0 0,10 48-1706 0 0,1 0-116 0 0,0-1 0 0 0,0 1 0 0 0,0 0 0 0 0,0 0-1 0 0,0-1 1 0 0,0 1 0 0 0,0 0 0 0 0,-1 0 0 0 0,1 0 0 0 0,0-1 0 0 0,0 1 0 0 0,0 0 0 0 0,0 0 0 0 0,0-1 0 0 0,0 1-1 0 0,0 0 1 0 0,1 0 0 0 0,-1-1 0 0 0,0 1 0 0 0,0 0 0 0 0,0 0 0 0 0,0 0 0 0 0,0-1 0 0 0,0 1 0 0 0,0 0 0 0 0,0 0 0 0 0,0 0-1 0 0,1-1 1 0 0,-1 1 0 0 0,0 0 0 0 0,0 0 0 0 0,0 0 0 0 0,0 0 0 0 0,1-1 0 0 0,-1 1 0 0 0,0 0 0 0 0,0 0 0 0 0,0 0-1 0 0,1 0 1 0 0,-1 0 0 0 0,0 0 0 0 0,0 0 0 0 0,1 0 0 0 0,-1-1 0 0 0,0 1 0 0 0,0 0 0 0 0,1 0 0 0 0,-1 0 0 0 0,0 0-1 0 0,0 0 1 0 0,1 0 0 0 0,5-4 69 0 0,-2 2-45 0 0,0 0-1 0 0,-1 0 1 0 0,1 0-1 0 0,0 0 0 0 0,0 1 1 0 0,0-1-1 0 0,0 1 1 0 0,1 0-1 0 0,5-1 0 0 0,111-19 452 0 0,117-18-120 0 0,-188 33-387 0 0,263-21-1037 0 0,-197 22-1947 0 0,157-28 0 0 0,-233 29 1914 0 0,-3-1 3 0 0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41:19.812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416 2037 2772 0 0,'0'0'8446'0'0,"0"-8"-8107"0"0,0-23-61 0 0,0 30-268 0 0,0 0 1 0 0,0 1-1 0 0,0-1 1 0 0,0 0-1 0 0,0 0 0 0 0,0 0 1 0 0,1 0-1 0 0,-1 1 1 0 0,0-1-1 0 0,1 0 0 0 0,-1 0 1 0 0,0 0-1 0 0,1 1 1 0 0,-1-1-1 0 0,1 0 1 0 0,-1 1-1 0 0,1-1 0 0 0,-1 0 1 0 0,1 1-1 0 0,0-1 1 0 0,-1 1-1 0 0,1-1 0 0 0,0 1 1 0 0,1-1-1 0 0,42-44 289 0 0,-43 43-262 0 0,0 1 0 0 0,1-1 0 0 0,-1 0 0 0 0,0 0 0 0 0,0 0 0 0 0,0 0 0 0 0,0 0 0 0 0,0 0 0 0 0,-1 0 0 0 0,1-1 0 0 0,-1 1 0 0 0,1 0 0 0 0,-1 0 0 0 0,0 0-1 0 0,0-1 1 0 0,0 1 0 0 0,0 0 0 0 0,0 0 0 0 0,0-1 0 0 0,-1 1 0 0 0,1 0 0 0 0,-1 0 0 0 0,0-3 0 0 0,-2-7 109 0 0,2-21 191 0 0,-8-55-44 0 0,5 60-262 0 0,-25-182 400 0 0,15-121-113 0 0,15 290-256 0 0,1 1 0 0 0,14-68 0 0 0,-8 60-32 0 0,5-80 0 0 0,7-159 10 0 0,4-7 42 0 0,-21 252-78 0 0,-4-44 1 0 0,0 44-234 0 0,1 38 288 0 0,0-18 218 0 0,-1 16-297 0 0,1 1 29 0 0,0 3-5 0 0,0 0 1 0 0,0 0 0 0 0,-1 1 0 0 0,1-1-1 0 0,0 0 1 0 0,0 0 0 0 0,-1 0 0 0 0,1 1-1 0 0,-1-1 1 0 0,0 0 0 0 0,0 0 0 0 0,-1-1-1 0 0,2 2 0 0 0,0 1 1 0 0,-1 0-1 0 0,1 0 0 0 0,-1 0 0 0 0,1 0 0 0 0,-1 0 0 0 0,1-1 0 0 0,-1 1 0 0 0,1 0 0 0 0,0 0 0 0 0,-1 0 0 0 0,1 0 0 0 0,-1 0 0 0 0,1 1 0 0 0,-1-1 1 0 0,1 0-1 0 0,-1 0 0 0 0,1 0 0 0 0,0 0 0 0 0,-1 0 0 0 0,1 1 0 0 0,-1-1 0 0 0,1 0 0 0 0,0 0 0 0 0,-1 1 0 0 0,1-1 0 0 0,-1 0 0 0 0,1 0 1 0 0,0 1-1 0 0,0-1 0 0 0,-1 0 0 0 0,1 1 0 0 0,0-1 0 0 0,-1 1 0 0 0,-17 19-23 0 0,14-16-19 0 0,-20 27-1 0 0,-32 54 0 0 0,10-13 14 0 0,-56 95 12 0 0,50-79-63 0 0,-99 181-1129 0 0,122-206-597 0 0,50-120-4639 0 0,5-44 3544 0 0,-19 70 1781 0 0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41:20.185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0 251 1260 0 0,'2'-9'397'0'0,"1"-1"1"0"0,0 1-1 0 0,0 0 0 0 0,1-1 1 0 0,0 2-1 0 0,0-1 0 0 0,1 0 0 0 0,7-8 1 0 0,0-1 44 0 0,1 2 1 0 0,25-26 0 0 0,-28 33-257 0 0,0 0 0 0 0,1 1 0 0 0,0 1-1 0 0,0-1 1 0 0,1 2 0 0 0,0 0 0 0 0,0 0 0 0 0,0 1 0 0 0,1 0 0 0 0,0 1 0 0 0,0 1 0 0 0,0 0 0 0 0,0 1-1 0 0,0 0 1 0 0,1 1 0 0 0,24 1 0 0 0,-31 0-152 0 0,0 0 0 0 0,0 1-1 0 0,0 0 1 0 0,-1 1-1 0 0,1 0 1 0 0,-1 0 0 0 0,1 0-1 0 0,-1 0 1 0 0,0 1 0 0 0,0 0-1 0 0,0 1 1 0 0,9 6 0 0 0,8 4 59 0 0,7 1 52 0 0,-2 1 0 0 0,0 2 0 0 0,29 24 0 0 0,5 3-57 0 0,-41-31-178 0 0,-1 1-1 0 0,0 1 1 0 0,-2 0 0 0 0,1 2 0 0 0,15 20 0 0 0,-16-14-342 0 0,-1 1 0 0 0,13 28 0 0 0,2 19-4227 0 0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41:20.575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43 1956 1644 0 0,'-5'-7'653'0'0,"1"1"0"0"0,-1-1 0 0 0,1 0 0 0 0,0 0 0 0 0,1 0 1 0 0,0-1-1 0 0,0 1 0 0 0,1-1 0 0 0,0 0 0 0 0,0 1 0 0 0,-1-16 0 0 0,0-10 36 0 0,4-54 0 0 0,0 35-314 0 0,-1 27-314 0 0,1 0 0 0 0,2 0 0 0 0,0 0 0 0 0,13-43 0 0 0,-6 29 65 0 0,6-53 0 0 0,-10 39-8 0 0,25-167 233 0 0,-3 32-97 0 0,6-253 0 0 0,-16 170-97 0 0,-18 92-1114 0 0,0 178 924 0 0,1-1 1 0 0,-1 0 0 0 0,0 0 0 0 0,1 0-1 0 0,-1 0 1 0 0,1 0 0 0 0,0 1-1 0 0,0-1 1 0 0,0 0 0 0 0,0 0-1 0 0,1-1 1 0 0,-2 2 23 0 0,0 1-1 0 0,0 0 1 0 0,1-1 0 0 0,-1 1-1 0 0,0-1 1 0 0,0 1 0 0 0,1 0-1 0 0,-1-1 1 0 0,0 1-1 0 0,0 0 1 0 0,1-1 0 0 0,-1 1-1 0 0,0 0 1 0 0,1-1 0 0 0,-1 1-1 0 0,1 0 1 0 0,-1 0 0 0 0,0-1-1 0 0,1 1 1 0 0,-1 0-1 0 0,1 0 1 0 0,-1 0 0 0 0,1 0-1 0 0,-1 0 1 0 0,0 0 0 0 0,1-1-1 0 0,-1 1 1 0 0,1 0 0 0 0,-1 0-1 0 0,1 0 1 0 0,-1 1 0 0 0,1-1-1 0 0,-1 0 1 0 0,1 0-1 0 0,-1 0 1 0 0,0 0 0 0 0,2 1-1 0 0,10 11-256 0 0,28 31-2610 0 0,-38-40 2542 0 0,0-1 0 0 0,0 1-1 0 0,0 0 1 0 0,-1 0 0 0 0,1 0-1 0 0,-1 0 1 0 0,0 0 0 0 0,0 0-1 0 0,0 0 1 0 0,0 0-1 0 0,-1 0 1 0 0,1 0 0 0 0,-1 1-1 0 0,1 5 1 0 0,-3 1-813 0 0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41:20.931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529 76 1088 0 0,'3'-18'1057'0'0,"-2"12"-609"0"0,0 1 1 0 0,0-1-1 0 0,-1 0 0 0 0,0 0 1 0 0,0 1-1 0 0,0-1 0 0 0,-2-9 1 0 0,2 14-418 0 0,-1 1 0 0 0,1 0 1 0 0,0 0-1 0 0,-1 0 0 0 0,1-1 0 0 0,0 1 0 0 0,-1 0 1 0 0,1 0-1 0 0,0 0 0 0 0,-1 0 0 0 0,1 0 1 0 0,0 0-1 0 0,-1 0 0 0 0,1 0 0 0 0,-1-1 1 0 0,1 2-1 0 0,0-1 0 0 0,-1 0 0 0 0,1 0 0 0 0,-1 0 1 0 0,1 0-1 0 0,0 0 0 0 0,-1 0 0 0 0,1 0 1 0 0,0 0-1 0 0,-1 0 0 0 0,1 1 0 0 0,0-1 1 0 0,-1 0-1 0 0,1 0 0 0 0,0 0 0 0 0,-1 1 0 0 0,1-1 1 0 0,0 0-1 0 0,0 1 0 0 0,-1-1 0 0 0,1 0 1 0 0,0 1-1 0 0,-13 9 368 0 0,-11 18 57 0 0,1 0 0 0 0,-35 59-1 0 0,-102 184 483 0 0,125-211-754 0 0,-20 27 61 0 0,-12 25-18 0 0,43-68-273 0 0,11-22-289 0 0,1 0 0 0 0,2 1 0 0 0,-11 32-1 0 0,16-46-817 0 0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41:21.290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 81 2392 0 0,'5'-7'359'0'0,"0"1"0"0"0,1 0 0 0 0,0 0 0 0 0,0 1 0 0 0,0-1 0 0 0,0 1 0 0 0,1 1 0 0 0,0-1 0 0 0,0 1 0 0 0,0 1 0 0 0,1-1 0 0 0,-1 1 0 0 0,1 0 0 0 0,0 1 0 0 0,0 0-1 0 0,0 0 1 0 0,0 1 0 0 0,0-1 0 0 0,0 2 0 0 0,11 0 0 0 0,24-2 235 0 0,-29 0-474 0 0,1 2 0 0 0,-1 0 0 0 0,1 0 0 0 0,-1 2 0 0 0,0-1 0 0 0,18 6 0 0 0,7 4 38 0 0,0 2 0 0 0,-1 2 0 0 0,0 1 1 0 0,-2 2-1 0 0,0 1 0 0 0,36 26 0 0 0,-14 4-208 0 0,81 87 0 0 0,40 72-1711 0 0,-84-70-2344 0 0,-92-135 3846 0 0,0 1 0 0 0,1-1 1 0 0,-1 0-1 0 0,1 1 0 0 0,-1-1 0 0 0,1-1 0 0 0,0 1 0 0 0,0-1 0 0 0,0 1 0 0 0,0-1 0 0 0,1 0 1 0 0,7 2-1 0 0,-2-1-833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22:21.233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1 298 1860 0 0,'14'-16'4118'0'0,"36"-24"-3510"0"0,-21 17-201 0 0,-11 10-169 0 0,32-19-1 0 0,4-3 54 0 0,-3-2 163 0 0,109-60 1 0 0,-160 96-443 0 0,1 1 0 0 0,0-1 0 0 0,-1 1 1 0 0,1-1-1 0 0,0 1 0 0 0,0 0 0 0 0,-1 0 0 0 0,1-1 0 0 0,0 1 0 0 0,0 0 0 0 0,0 0 0 0 0,0 0 0 0 0,-1 0 1 0 0,1 0-1 0 0,0 0 0 0 0,0 0 0 0 0,0 0 0 0 0,0 0 0 0 0,-1 0 0 0 0,1 0 0 0 0,0 0 0 0 0,0 1 0 0 0,-1-1 1 0 0,1 0-1 0 0,0 1 0 0 0,0-1 0 0 0,-1 1 0 0 0,1-1 0 0 0,1 1 0 0 0,-1 1 0 0 0,0-1 0 0 0,0 1 0 0 0,0 0 0 0 0,0 0 0 0 0,0-1 0 0 0,-1 1 0 0 0,1 0 1 0 0,-1 0-1 0 0,1 0 0 0 0,-1 0 0 0 0,0 0 0 0 0,1 2 0 0 0,-1 11 16 0 0,0 0 0 0 0,-4 25 1 0 0,2-29 28 0 0,0 13-1 0 0,-1-1 0 0 0,-1 0 0 0 0,-10 30 0 0 0,-4 24 67 0 0,-55 283 168 0 0,70-340-254 0 0,1 1 0 0 0,1 32 0 0 0,2-32-18 0 0,-1-18 61 0 0,0 16 4 0 0,5-11-86 0 0,-2-5 3 0 0,-3-2-1 0 0,1 0 0 0 0,0 0 0 0 0,0 0-1 0 0,0 0 1 0 0,-1 0 0 0 0,1 0 0 0 0,0 0 0 0 0,0 0 0 0 0,1-1 0 0 0,-1 1 0 0 0,0 0 0 0 0,0-1 0 0 0,0 1 0 0 0,0 0 0 0 0,1-1 0 0 0,-1 0 0 0 0,0 1 0 0 0,0-1 0 0 0,1 0 0 0 0,-1 1 0 0 0,0-1 0 0 0,1 0 0 0 0,-1 0-1 0 0,0 0 1 0 0,1 0 0 0 0,-1-1 0 0 0,0 1 0 0 0,1 0 0 0 0,-1 0 0 0 0,0-1 0 0 0,0 1 0 0 0,1-1 0 0 0,1 0 0 0 0,26-20-48 0 0,0 0 0 0 0,-1-2 1 0 0,-1-1-1 0 0,-1-2 0 0 0,-1 0 0 0 0,-2-1 1 0 0,23-35-1 0 0,10-35-281 0 0,-51 87 195 0 0,-1-1 0 0 0,-1 0 0 0 0,0 0 0 0 0,0 0 1 0 0,-1-1-1 0 0,0 1 0 0 0,-1-1 0 0 0,-1 1 0 0 0,0-18 0 0 0,0 25 32 0 0,0-80-5351 0 0,0 61 4199 0 0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41:22.050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0 1828 2796 0 0,'4'-3'383'0'0,"-1"1"0"0"0,0-1-1 0 0,0 0 1 0 0,-1-1 0 0 0,1 1-1 0 0,-1 0 1 0 0,1-1 0 0 0,-1 1 0 0 0,0-1-1 0 0,0 0 1 0 0,-1 0 0 0 0,1 0-1 0 0,1-5 1 0 0,11-62 1224 0 0,-3 16-1186 0 0,54-121 304 0 0,-23 66-278 0 0,102-187-1 0 0,-68 150-250 0 0,92-169 80 0 0,-11 22-136 0 0,-110 206-171 0 0,-21 43-172 0 0,38-94 0 0 0,-63 138 161 0 0,-2 0-30 0 0,1 1 67 0 0,0-1 0 0 0,0 1 1 0 0,-1 0-1 0 0,1-1 0 0 0,0 1 0 0 0,-1 0 1 0 0,1-1-1 0 0,0 1 0 0 0,-1 0 0 0 0,1 0 0 0 0,0-1 1 0 0,-1 1-1 0 0,1 0 0 0 0,-1 0 0 0 0,1 0 1 0 0,0-1-1 0 0,-1 1 0 0 0,1 0 0 0 0,-1 0 0 0 0,1 0 1 0 0,-1 0-1 0 0,1 0 0 0 0,-1 0 0 0 0,1 0 1 0 0,0 0-1 0 0,-1 0 0 0 0,1 0 0 0 0,-1 0 0 0 0,1 0 1 0 0,-1 0-1 0 0,1 0 0 0 0,0 1 0 0 0,-1-1 1 0 0,1 0-1 0 0,-1 0 0 0 0,1 0 0 0 0,0 1 0 0 0,-1-1 1 0 0,-20 8-110 0 0,20-7 106 0 0,-18 6-73 0 0,15-6 73 0 0,-1 1 1 0 0,1-1-1 0 0,0 1 1 0 0,0 0-1 0 0,-1 0 1 0 0,-6 6-1 0 0,-17 12 234 0 0,27-19-220 0 0,1-1-1 0 0,-1 0 1 0 0,1 0-1 0 0,0 0 1 0 0,-1 0-1 0 0,1 1 1 0 0,-1-1-1 0 0,1 0 1 0 0,-1 0-1 0 0,1 0 1 0 0,-1 0-1 0 0,1 0 1 0 0,0 0-1 0 0,-1 0 1 0 0,1 0-1 0 0,-1 0 1 0 0,1 0-1 0 0,-1-1 1 0 0,1 1-1 0 0,0 0 1 0 0,-1 0 0 0 0,1 0-1 0 0,-1 0 1 0 0,1-1-1 0 0,0 1 1 0 0,-1 0-1 0 0,1-1 1 0 0,0 1-1 0 0,-1 0 1 0 0,1 0-1 0 0,0-1 1 0 0,-1 1-1 0 0,1 0 1 0 0,0-1-1 0 0,0 1 1 0 0,-1-1-1 0 0,1 0 1 0 0,-20-25 387 0 0,17 20-307 0 0,-1 1 0 0 0,0-1 1 0 0,-1 1-1 0 0,1 0 0 0 0,-8-6 1 0 0,5 8-79 0 0,0 0 0 0 0,0 0 0 0 0,-1 1 0 0 0,1 0 0 0 0,-1 1 0 0 0,0 0 0 0 0,1 0 0 0 0,-1 0 0 0 0,0 1 0 0 0,0 0 0 0 0,1 1 0 0 0,-1 0 0 0 0,0 0 0 0 0,1 0 0 0 0,-1 1 0 0 0,1 0 0 0 0,-10 4 1 0 0,-38 28-147 0 0,20-11-113 0 0,-39 18 0 0 0,-43 10-1430 0 0,115-50 1444 0 0,1-1 0 0 0,-1 1 0 0 0,0-1 0 0 0,0 0 0 0 0,0 0 0 0 0,1 0-1 0 0,-1 0 1 0 0,0 0 0 0 0,0 0 0 0 0,0 0 0 0 0,1-1 0 0 0,-1 1 0 0 0,0-1 0 0 0,0 1 0 0 0,1-1-1 0 0,-1 0 1 0 0,1 1 0 0 0,-1-1 0 0 0,0 0 0 0 0,1 0 0 0 0,-2-2 0 0 0,-20-21-1924 0 0,22 23 2077 0 0,1 0 1 0 0,-1 0-1 0 0,0 0 1 0 0,1 0-1 0 0,-1-1 1 0 0,1 1-1 0 0,-1 0 1 0 0,1-1-1 0 0,-1 1 1 0 0,1 0-1 0 0,0-1 1 0 0,0 1-1 0 0,0 0 1 0 0,0-3-1 0 0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41:22.439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 1 2324 0 0,'3'1'247'0'0,"1"0"0"0"0,-1 0 0 0 0,0 0 0 0 0,0 1 0 0 0,1-1 0 0 0,-1 1 0 0 0,0 0 0 0 0,0 0 0 0 0,0 0 0 0 0,-1 0 0 0 0,1 1 0 0 0,0-1 0 0 0,-1 1 0 0 0,0-1 0 0 0,1 1 0 0 0,-1 0 0 0 0,3 6 0 0 0,0 1 101 0 0,-1 1 0 0 0,0 0 0 0 0,0 0 1 0 0,1 13-1 0 0,0-7-314 0 0,32 139 1235 0 0,-19-72-871 0 0,4-1 0 0 0,52 132 0 0 0,-24-83-1904 0 0,-39-88-2391 0 0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41:22.809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12 1643 2500 0 0,'1'-8'529'0'0,"-1"-1"-1"0"0,-1 1 0 0 0,1-1 0 0 0,-1 1 1 0 0,-3-13-1 0 0,-3-28 1361 0 0,12 30-1511 0 0,-4 16-269 0 0,1-1-1 0 0,-1 1 1 0 0,0 0-1 0 0,-1-1 1 0 0,1 1-1 0 0,-1 0 0 0 0,1-7 1 0 0,-1 2-72 0 0,1 0 0 0 0,0 0 0 0 0,0-1 0 0 0,1 1 0 0 0,-1 0 0 0 0,2 1 0 0 0,-1-1 1 0 0,7-12-1 0 0,2-7 44 0 0,19-60 199 0 0,11-32 55 0 0,5 1-1 0 0,74-135 1 0 0,-58 139-262 0 0,-15 26 62 0 0,64-90-1 0 0,95-93-39 0 0,-127 164-475 0 0,-57 75-983 0 0,-30 36 614 0 0,-1 1 0 0 0,1-1-1 0 0,-1-1 1 0 0,0 0 0 0 0,0 0 0 0 0,-11 2-1 0 0,-1 0 222 0 0,-25 8-513 0 0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41:23.165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473 481 2344 0 0,'-4'-16'2584'0'0,"3"14"-2471"0"0,1 0 0 0 0,-1 0 1 0 0,0 0-1 0 0,1 0 0 0 0,0 0 0 0 0,-1 0 1 0 0,1 0-1 0 0,0 0 0 0 0,0 0 1 0 0,1-3-1 0 0,2-7 223 0 0,0 0 1 0 0,2 0-1 0 0,-1 0 1 0 0,2 1-1 0 0,0 0 1 0 0,0 0-1 0 0,8-10 1 0 0,18-35 1185 0 0,-17 35-640 0 0,-13 19-737 0 0,-2 4-34 0 0,-10 15 5 0 0,-43 60-128 0 0,13-20-369 0 0,-33 64 0 0 0,59-94-177 0 0,-1-1 1 0 0,-2 0-1 0 0,0-1 1 0 0,-2-1-1 0 0,-1 0 0 0 0,0-2 1 0 0,-2-1-1 0 0,-1 0 1 0 0,0-1-1 0 0,-1-2 1 0 0,-1-1-1 0 0,-1 0 1 0 0,-49 22-1 0 0,30-24-556 0 0</inkml:trace>
  <inkml:trace contextRef="#ctx0" brushRef="#br0" timeOffset="1">505 44 1068 0 0,'2'-4'326'0'0,"1"1"0"0"0,0-1-1 0 0,0 1 1 0 0,0 0 0 0 0,1 0 0 0 0,-1 0-1 0 0,1 0 1 0 0,-1 1 0 0 0,1 0 0 0 0,0-1-1 0 0,0 1 1 0 0,0 1 0 0 0,0-1 0 0 0,1 1-1 0 0,-1-1 1 0 0,0 1 0 0 0,6-1 0 0 0,-7 2-229 0 0,1 0 1 0 0,-1 0 0 0 0,1 1 0 0 0,-1-1 0 0 0,0 0 0 0 0,1 1 0 0 0,-1 0-1 0 0,0 0 1 0 0,0 0 0 0 0,0 0 0 0 0,0 1 0 0 0,0-1 0 0 0,0 1-1 0 0,0-1 1 0 0,0 1 0 0 0,0 0 0 0 0,-1 0 0 0 0,1 1 0 0 0,-1-1-1 0 0,1 0 1 0 0,-1 1 0 0 0,0 0 0 0 0,0-1 0 0 0,0 1 0 0 0,1 3 0 0 0,4 9-35 0 0,-1-1 0 0 0,-1 1 1 0 0,0 0-1 0 0,-1 0 1 0 0,0 0-1 0 0,-2 1 0 0 0,0-1 1 0 0,0 1-1 0 0,-1-1 1 0 0,-1 1-1 0 0,-3 24 0 0 0,-4 17-24 0 0,-20 83-1 0 0,26-137-39 0 0,-104 355-1433 0 0,69-268-1132 0 0,-76 139 0 0 0,86-181 1424 0 0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41:25.534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20 932 2524 0 0,'0'0'3729'0'0,"-4"-9"-3157"0"0,-11-31-63 0 0,15 38-474 0 0,0 1 0 0 0,0-1-1 0 0,0 1 1 0 0,0-1 0 0 0,0 1 0 0 0,0-1 0 0 0,0 1-1 0 0,0-1 1 0 0,1 1 0 0 0,-1-1 0 0 0,1 1 0 0 0,-1-1 0 0 0,1 1-1 0 0,-1 0 1 0 0,1-1 0 0 0,0 1 0 0 0,0 0 0 0 0,-1-1-1 0 0,1 1 1 0 0,0 0 0 0 0,0 0 0 0 0,0 0 0 0 0,1 0-1 0 0,-1 0 1 0 0,0 0 0 0 0,0 0 0 0 0,0 0 0 0 0,3 0-1 0 0,4-6 181 0 0,6-6-3 0 0,16-15 189 0 0,1 1 0 0 0,1 1 1 0 0,1 2-1 0 0,1 1 0 0 0,53-26 1 0 0,56-26 380 0 0,-27 13-410 0 0,-49 29-153 0 0,5-3 58 0 0,2 4 1 0 0,114-35-1 0 0,-36 26 46 0 0,139-41 25 0 0,-59 12-19 0 0,-190 60-268 0 0,93-24 73 0 0,224-27 0 0 0,-337 60-121 0 0,200-25 39 0 0,-189 22-20 0 0,50-1-1 0 0,-19 2 10 0 0,200-2 65 0 0,-159 6-91 0 0,-91-1-9 0 0,1 0 0 0 0,0 2 0 0 0,0-1-1 0 0,-1 2 1 0 0,1 0 0 0 0,-1 1 0 0 0,22 8 0 0 0,-9-3-2 0 0,45 11 1 0 0,-24-11 37 0 0,-16-4-54 0 0,0 2 1 0 0,38 14-1 0 0,6 4 90 0 0,138 25 0 0 0,-15-4-29 0 0,114 51-80 0 0,-237-77 33 0 0,2-3-1 0 0,100 10 1 0 0,-16-25 97 0 0,-99-3-225 0 0,-51 8 134 0 0,-1 2-15 0 0,-6-5-1 0 0,1 0 1 0 0,-1 0 0 0 0,1 0 0 0 0,0 0 0 0 0,1-1-1 0 0,-1 0 1 0 0,8 2 0 0 0,295 142 56 0 0,-272-127-11 0 0,65 49 1 0 0,-74-49-8 0 0,-19-14-33 0 0,-1 0 1 0 0,1 1-1 0 0,-1 0 0 0 0,0 0 1 0 0,0 1-1 0 0,-1 0 0 0 0,0 0 1 0 0,7 12-1 0 0,-4-8 10 0 0,-9-9-16 0 0,1-1-1 0 0,0 0 1 0 0,-1 1 0 0 0,1 0-1 0 0,-1-1 1 0 0,0 1 0 0 0,0-1-1 0 0,0 1 1 0 0,0 0 0 0 0,-1 0 0 0 0,1 0-1 0 0,-1-1 1 0 0,1 1 0 0 0,-1 0-1 0 0,0 0 1 0 0,0 0 0 0 0,0 0-1 0 0,-1 4 1 0 0,1 3 31 0 0,1-4-28 0 0,-1 0-1 0 0,0 0 1 0 0,0 0-1 0 0,0 0 0 0 0,-1 0 1 0 0,0 0-1 0 0,0-1 0 0 0,-3 8 1 0 0,-80 138-38 0 0,73-131 19 0 0,-1-1-1 0 0,0 0 1 0 0,-1-1 0 0 0,-2-1-1 0 0,-31 32 1 0 0,-27 10-3 0 0,48-37 15 0 0,15-12 12 0 0,0 0 0 0 0,-1-1 0 0 0,-1-1 0 0 0,1 1 0 0 0,-1-2 0 0 0,0 0 0 0 0,-1 0 0 0 0,-17 6 0 0 0,19-10 13 0 0,1 1 1 0 0,0 1-1 0 0,-11 5 0 0 0,-24 11-41 0 0,-38 12 45 0 0,55-21 4 0 0,0-1 0 0 0,0-1 0 0 0,-36 7 0 0 0,35-10-10 0 0,1 0 1 0 0,-54 24-1 0 0,4 0 7 0 0,-7-7-79 0 0,-38 15 156 0 0,54-12-148 0 0,-2-4-1 0 0,-93 19 1 0 0,77-20 27 0 0,55-12 44 0 0,-47 6 0 0 0,-94 9-57 0 0,-124 13 146 0 0,253-32-151 0 0,-51 15-1 0 0,54-12 65 0 0,-57 8 0 0 0,67-13-25 0 0,0 1 1 0 0,-32 10-1 0 0,-14 4 10 0 0,-171 25 69 0 0,216-40-51 0 0,0-2-1 0 0,-44-2 0 0 0,31 0-95 0 0,-245 0 107 0 0,275-1-41 0 0,0 2-1 0 0,0 0 1 0 0,0 1 0 0 0,0 1 0 0 0,-18 5-1 0 0,-49 9 0 0 0,-67 6 220 0 0,-232 5 0 0 0,201-28-30 0 0,173 0-187 0 0,0 0 0 0 0,0-1 0 0 0,0 0-1 0 0,0-1 1 0 0,0 1 0 0 0,1-1 0 0 0,-1-1 0 0 0,1 1-1 0 0,-11-6 1 0 0,-11-4 7 0 0,1 4 33 0 0,0 2 0 0 0,-35-4 0 0 0,42 8-33 0 0,0-1 0 0 0,0-1 0 0 0,0-1 0 0 0,1 0 0 0 0,-21-10-1 0 0,-19-12-3 0 0,-3-1 19 0 0,-91-56 0 0 0,43 20 18 0 0,91 52 15 0 0,0 1-1 0 0,2-2 1 0 0,-1-1 0 0 0,2 0-1 0 0,-1-1 1 0 0,2 0 0 0 0,-17-23-1 0 0,13 10-27 0 0,1-1 0 0 0,1-1 0 0 0,-21-53-1 0 0,35 76-9 0 0,-6-12-37 0 0,1 0 0 0 0,2 0-1 0 0,0 0 1 0 0,0 0 0 0 0,2-1 0 0 0,1 0-1 0 0,0 0 1 0 0,1-22 0 0 0,3 31 19 0 0,0 1 0 0 0,1-1 0 0 0,0 1 0 0 0,1 0 0 0 0,0-1 0 0 0,1 1 0 0 0,0 1 0 0 0,0-1 0 0 0,1 1 0 0 0,8-12 0 0 0,6-14 4 0 0,-2 0 18 0 0,-4 8-49 0 0,31-47 0 0 0,-43 72 35 0 0,20-28-9 0 0,0 1 0 0 0,2 2 0 0 0,45-43 0 0 0,146-104-296 0 0,-174 146 10 0 0,0 2 0 0 0,1 2 0 0 0,81-34 0 0 0,264-81-4823 0 0,-303 106 3431 0 0,203-88-2927 0 0,-216 87 3477 0 0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41:31.154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185 0 1272 0 0,'0'0'4453'0'0,"0"8"-4120"0"0,0 21-17 0 0,0-22-29 0 0,-6 6-3 0 0,2-2-242 0 0,-4 7 150 0 0,0 0 1 0 0,2 0 0 0 0,0 0-1 0 0,-4 26 1 0 0,10-42-181 0 0,-19 267 1061 0 0,18-242-939 0 0,0-10-60 0 0,1-1 1 0 0,0 0-1 0 0,1 0 1 0 0,5 21-1 0 0,28 75 59 0 0,-30-102-114 0 0,0 0 0 0 0,1 1 0 0 0,0-1 0 0 0,1-1 0 0 0,0 1 0 0 0,0-1-1 0 0,1 0 1 0 0,9 8 0 0 0,-11-11-9 0 0,0-1 0 0 0,1-1-1 0 0,0 1 1 0 0,0-1-1 0 0,1 0 1 0 0,-1 0 0 0 0,1-1-1 0 0,-1 0 1 0 0,1 0-1 0 0,0 0 1 0 0,1-1 0 0 0,-1 0-1 0 0,10 1 1 0 0,79-1 341 0 0,-85-8-315 0 0,-4 1-20 0 0,-1 1-11 0 0,-1 0 1 0 0,1 0-1 0 0,-1-1 1 0 0,0 0-1 0 0,0 0 1 0 0,-1 0-1 0 0,1 0 1 0 0,-1-1 0 0 0,-1 0-1 0 0,1 1 1 0 0,3-10-1 0 0,-3 2 17 0 0,-1-1 1 0 0,0 0-1 0 0,-1 0 0 0 0,-1 0 0 0 0,0 0 0 0 0,-1 0 0 0 0,-1 0 0 0 0,0-1 1 0 0,-1 1-1 0 0,0 0 0 0 0,-1 1 0 0 0,-1-1 0 0 0,0 0 0 0 0,-11-23 0 0 0,-5-3 85 0 0,-1 1-1 0 0,-1 0 1 0 0,-43-52-1 0 0,53 74-33 0 0,-2 0-1 0 0,0 0 0 0 0,0 1 0 0 0,-2 1 1 0 0,-29-22-1 0 0,28 23-45 0 0,13 11-42 0 0,1 0 0 0 0,-1 0 0 0 0,0 0 1 0 0,0 1-1 0 0,0-1 0 0 0,-1 1 1 0 0,1 0-1 0 0,-7-2 0 0 0,10 4-86 0 0,-4 0-228 0 0,3 0 304 0 0,0 0 0 0 0,0 0 0 0 0,-1 1 0 0 0,1 0 0 0 0,0-1-1 0 0,0 1 1 0 0,0 0 0 0 0,0 0 0 0 0,0 0 0 0 0,0 0 0 0 0,0 0 0 0 0,0 0 0 0 0,0 1 0 0 0,0-1 0 0 0,1 1 0 0 0,-1-1 0 0 0,1 1 0 0 0,-1 0 0 0 0,-2 3 0 0 0,-24 45-1072 0 0,8-12-216 0 0,2-8-847 0 0,-18 37 0 0 0,28-51 1298 0 0,-3 2-185 0 0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41:31.617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 1 1900 0 0,'17'6'5921'0'0,"-16"-5"-5774"0"0,3 56 1101 0 0,3-4-1001 0 0,-4-41-177 0 0,-2 0 0 0 0,1 0 0 0 0,-1 20 1 0 0,-3 33 176 0 0,1-19-42 0 0,8 87-1 0 0,22 54 69 0 0,-20-115-203 0 0,11 167 270 0 0,-15-191-547 0 0,-3-29-2817 0 0,2-76-1978 0 0,0 35 3876 0 0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41:32.017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275 37 904 0 0,'1'-4'571'0'0,"0"0"0"0"0,0 0-1 0 0,0 0 1 0 0,1 1 0 0 0,0-1 0 0 0,0 1-1 0 0,2-5 1 0 0,-3 8-527 0 0,-1-1-1 0 0,0 1 1 0 0,0 0-1 0 0,1 0 1 0 0,-1-1-1 0 0,0 1 1 0 0,0 0-1 0 0,1 0 1 0 0,-1 0-1 0 0,0 0 1 0 0,1 0-1 0 0,-1 0 1 0 0,0-1-1 0 0,0 1 1 0 0,1 0-1 0 0,-1 0 1 0 0,0 0-1 0 0,1 0 1 0 0,-1 0-1 0 0,0 0 1 0 0,1 0-1 0 0,-1 0 1 0 0,0 0-1 0 0,1 0 1 0 0,-1 0-1 0 0,0 1 1 0 0,1-1-1 0 0,-1 0 1 0 0,0 0-1 0 0,0 0 1 0 0,1 0-1 0 0,-1 0 1 0 0,1 1-1 0 0,12 19 595 0 0,8 29-373 0 0,-2 1 1 0 0,-2 1 0 0 0,-2 0 0 0 0,-3 2-1 0 0,-2-1 1 0 0,-2 1 0 0 0,-3 1 0 0 0,-1 69-1 0 0,-3-101-215 0 0,0-14-33 0 0,-1 1 0 0 0,0-1-1 0 0,-1 1 1 0 0,1-1 0 0 0,-2 1 0 0 0,1-1-1 0 0,-4 12 1 0 0,-50 116 19 0 0,47-115-6 0 0,-2 0 0 0 0,-1-1 0 0 0,0 0 0 0 0,-16 20 1 0 0,-62 67 257 0 0,56-68-75 0 0,17-23 24 0 0,-1 0-1 0 0,-30 22 0 0 0,3-3 61 0 0,41-33-300 0 0,0 0 0 0 0,-1 0 0 0 0,1 0 1 0 0,0 0-1 0 0,-1-1 0 0 0,0 0 0 0 0,1 1 0 0 0,-1-1 1 0 0,-4 0-1 0 0,7-1-151 0 0,-2-8-1421 0 0,1 4 1061 0 0,1-1 0 0 0,0 0 0 0 0,1 0 0 0 0,-1 1 0 0 0,1-1 0 0 0,0 0 0 0 0,0 0 0 0 0,0 0 0 0 0,1 1 1 0 0,0-1-1 0 0,0 0 0 0 0,2-7 0 0 0,1 1-476 0 0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41:32.934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990 133 2436 0 0,'-31'1'4574'0'0,"-4"0"-3296"0"0,24-1-960 0 0,0 2-1 0 0,0-1 1 0 0,-20 6-1 0 0,28-6-104 0 0,-11 4 0 0 0,-93 26 259 0 0,102-29-456 0 0,-30 9 124 0 0,0 1-1 0 0,0 2 0 0 0,-36 21 1 0 0,14-1 75 0 0,-33 20 550 0 0,-112 49 1 0 0,193-99-680 0 0,1 0-1 0 0,0 0 1 0 0,0 1 0 0 0,0 0-1 0 0,0 1 1 0 0,-11 10 0 0 0,18-15 65 0 0,-2 1-131 0 0,0 0-16 0 0,2-1-1 0 0,0-1-1 0 0,0 1 0 0 0,0-1 1 0 0,0 1-1 0 0,0 0 0 0 0,1 0 1 0 0,-1-1-1 0 0,0 1 0 0 0,0 0 1 0 0,0 0-1 0 0,1 0 0 0 0,-1 0 1 0 0,1 0-1 0 0,-1 0 0 0 0,1 0 1 0 0,-1 0-1 0 0,1 0 1 0 0,-1 0-1 0 0,1 0 0 0 0,-1 2 1 0 0,1-3 4 0 0,0 1 0 0 0,0-1 0 0 0,-1 0 0 0 0,1 1 0 0 0,0-1 0 0 0,-1 1 0 0 0,1-1 0 0 0,0 0 1 0 0,-1 1-1 0 0,1-1 0 0 0,0 0 0 0 0,-1 1 0 0 0,1-1 0 0 0,0 0 0 0 0,-1 0 0 0 0,1 0 0 0 0,-1 1 0 0 0,1-1 1 0 0,-1 0-1 0 0,1 0 0 0 0,-1 0 0 0 0,1 0 0 0 0,-1 0 0 0 0,1 0 0 0 0,0 0 0 0 0,-1 0 0 0 0,1 0 0 0 0,-1 0 1 0 0,1 0-1 0 0,-1 0 0 0 0,1 0 0 0 0,-1 0 0 0 0,-28-2 387 0 0,8 0-232 0 0,-20-2 47 0 0,29 12-77 0 0,12-8-134 0 0,1 0 0 0 0,-1 0 0 0 0,0-1 0 0 0,0 1 0 0 0,0 0 1 0 0,0 0-1 0 0,0 0 0 0 0,1 0 0 0 0,-1-1 0 0 0,0 1 0 0 0,0 0 0 0 0,0 0 0 0 0,0 0 0 0 0,0-1 0 0 0,0 1 0 0 0,0 0 1 0 0,0 0-1 0 0,0-1 0 0 0,0 1 0 0 0,0 0 0 0 0,0 0 0 0 0,0 0 0 0 0,0-1 0 0 0,0 1 0 0 0,0 0 0 0 0,0 0 0 0 0,0-1 1 0 0,0 1-1 0 0,0 0 0 0 0,0 0 0 0 0,0 0 0 0 0,0-1 0 0 0,0 1 0 0 0,-1 0 0 0 0,1 0 0 0 0,0-1 0 0 0,0 0-43 0 0,7 3 33 0 0,-1 0 22 0 0,0 0 0 0 0,0-1 0 0 0,0 1 0 0 0,0-2 0 0 0,0 1 0 0 0,0-1 0 0 0,0 0 0 0 0,0 0 0 0 0,0 0 0 0 0,0-1 0 0 0,8-2 0 0 0,11-2-31 0 0,33-14 1 0 0,-33 11 4 0 0,149-46-13 0 0,154-53 47 0 0,-326 106-19 0 0,320-109-32 0 0,-256 91-82 0 0,0 3 1 0 0,132-14 0 0 0,-148 22 23 0 0,10 1-254 0 0,-60 9 315 0 0,0-1-1 0 0,0 1 0 0 0,-1 0 1 0 0,1 0-1 0 0,0-1 0 0 0,-1 1 1 0 0,1 0-1 0 0,-1 0 0 0 0,0-1 1 0 0,0 1-1 0 0,0-1 0 0 0,-1 3 1 0 0,1-3-5 0 0,0 0 0 0 0,0-1 1 0 0,0 1-1 0 0,0-1 1 0 0,0 1-1 0 0,0-1 1 0 0,0 1-1 0 0,0-1 1 0 0,-1 0-1 0 0,1 1 0 0 0,0-1 1 0 0,0 0-1 0 0,0 0 1 0 0,0 0-1 0 0,0 0 1 0 0,0 0-1 0 0,-1 0 1 0 0,1 0-1 0 0,0 0 0 0 0,0-1 1 0 0,0 1-1 0 0,0 0 1 0 0,0-1-1 0 0,0 1 1 0 0,0 0-1 0 0,0-1 0 0 0,0 0 1 0 0,0 1-1 0 0,0-1 1 0 0,0 0-1 0 0,0 1 1 0 0,0-1-1 0 0,0 0 1 0 0,1 0-1 0 0,-1 0 0 0 0,0 1 1 0 0,1-1-1 0 0,-1 0 1 0 0,0 0-1 0 0,0-2 1 0 0,-2-2-343 0 0,1 1 0 0 0,0-1 1 0 0,0 0-1 0 0,0 0 0 0 0,0 0 1 0 0,1 1-1 0 0,-2-11 0 0 0,-12-67-4907 0 0,11 64 4126 0 0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41:33.773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973 53 2420 0 0,'-130'30'5646'0'0,"76"-15"-4727"0"0,-85 33 0 0 0,102-32-636 0 0,1 0 0 0 0,1 3 1 0 0,-57 38-1 0 0,80-49-183 0 0,0 0-1 0 0,0-1 1 0 0,0 0-1 0 0,-16 5 1 0 0,15-7 33 0 0,0 1-1 0 0,1 0 1 0 0,-22 16 0 0 0,12-6 63 0 0,11-8-110 0 0,-1 1-1 0 0,1 0 0 0 0,1 1 1 0 0,0 0-1 0 0,0 1 0 0 0,-10 13 1 0 0,13-14 4 0 0,-2-1 1 0 0,0 1 0 0 0,0-2-1 0 0,-14 12 1 0 0,13-12 1128 0 0,10-4-1232 0 0,0-2 19 0 0,-1 1 0 0 0,1-1-1 0 0,-1 0 1 0 0,0 0 0 0 0,0 1 0 0 0,0-1 0 0 0,0 0 0 0 0,0 0 0 0 0,0 0 0 0 0,-1 0 0 0 0,1 0 0 0 0,-1 0 0 0 0,1-1 0 0 0,-1 1 0 0 0,0 0 0 0 0,1-1-1 0 0,-1 1 1 0 0,-3 1 0 0 0,5-3 0 0 0,-1 0-1 0 0,1 1 1 0 0,0-1-1 0 0,-1 0 1 0 0,1 0-1 0 0,-1 1 1 0 0,1-1-1 0 0,0 0 1 0 0,-1 0-1 0 0,1 0 1 0 0,-1 1-1 0 0,1-1 0 0 0,-1 0 1 0 0,1 0-1 0 0,-1 0 1 0 0,1 0-1 0 0,0 0 1 0 0,-1 0-1 0 0,1 0 1 0 0,-1 0-1 0 0,1 0 1 0 0,-1 0-1 0 0,1 0 1 0 0,-1-1-1 0 0,1 1 1 0 0,-1 0-1 0 0,1 0 0 0 0,0 0 1 0 0,-1-1-1 0 0,1 1 1 0 0,-1 0-1 0 0,1 0 1 0 0,0-1-1 0 0,-1 1 1 0 0,1 0-1 0 0,0-1 1 0 0,-1 1-1 0 0,1 0-3 0 0,0-1-1 0 0,0 1 0 0 0,-1 0 1 0 0,1 0-1 0 0,0 0 1 0 0,0-1-1 0 0,0 1 1 0 0,0 0-1 0 0,-1 0 0 0 0,1 0 1 0 0,0 0-1 0 0,0-1 1 0 0,-1 1-1 0 0,1 0 1 0 0,0 0-1 0 0,0 0 0 0 0,-1 0 1 0 0,1 0-1 0 0,0 0 1 0 0,0 0-1 0 0,-1 0 1 0 0,1 0-1 0 0,0 0 0 0 0,0 0 1 0 0,-1 0-1 0 0,1 0 1 0 0,0 0-1 0 0,0 0 0 0 0,-1 0 1 0 0,1 0-1 0 0,0 0 1 0 0,0 0-1 0 0,-1 0 1 0 0,1 0-1 0 0,0 1 0 0 0,0-1 1 0 0,0 0-1 0 0,-1 0 1 0 0,1 0-1 0 0,0 0 1 0 0,0 0-1 0 0,0 1 0 0 0,-1-1 1 0 0,1 0-1 0 0,0 0 1 0 0,0 0-1 0 0,0 1 1 0 0,0-1-1 0 0,0 0 0 0 0,0 0 1 0 0,-1 1-1 0 0,1-1 1 0 0,-1 2 9 0 0,-1 0-1 0 0,1-1 1 0 0,-1 1 0 0 0,1 0 0 0 0,-1-1 0 0 0,0 0-1 0 0,0 1 1 0 0,0-1 0 0 0,0 0 0 0 0,0 0 0 0 0,0 0-1 0 0,0 0 1 0 0,0 0 0 0 0,0 0 0 0 0,0-1 0 0 0,-1 1 0 0 0,-3 0-1 0 0,-10 10 68 0 0,14-10-83 0 0,1-1 0 0 0,-1 1-1 0 0,0 0 1 0 0,0 0-1 0 0,1 0 1 0 0,-1 0-1 0 0,0 0 1 0 0,1 1-1 0 0,0-1 1 0 0,-1 0 0 0 0,-1 3-1 0 0,2 2-74 0 0,16-11-24 0 0,223-95 357 0 0,-60 28-371 0 0,347-170 2 0 0,-483 220 100 0 0,-32 16 8 0 0,0 0 0 0 0,1 1 0 0 0,0 0 0 0 0,18-5 0 0 0,-21 7-15 0 0,0 0 0 0 0,0 0 0 0 0,0-1-1 0 0,0 1 1 0 0,-1-2 0 0 0,8-5 0 0 0,-7 1-455 0 0,-17 6-194 0 0,-31 7-845 0 0,20-2 731 0 0,4-4-109 0 0,0 0 1 0 0,0-1-1 0 0,0 0 0 0 0,0-2 0 0 0,1 0 0 0 0,-1 0 0 0 0,-25-14 0 0 0,-3-1-441 0 0,-2 1 317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22:21.745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0 1 1684 0 0,'6'13'490'0'0,"-2"0"0"0"0,0 0 0 0 0,0 1 0 0 0,-1-1 0 0 0,0 1 0 0 0,-2 0 0 0 0,1 17 0 0 0,0-13-271 0 0,0 176 1712 0 0,-3-108-1191 0 0,1-81-708 0 0,1-1-1 0 0,-1 0 1 0 0,1 0-1 0 0,0 1 1 0 0,0-1-1 0 0,1 0 1 0 0,-1 0-1 0 0,1 0 1 0 0,0 0-1 0 0,0-1 1 0 0,0 1-1 0 0,1 0 1 0 0,4 4-1 0 0,12 22 284 0 0,-18-28-301 0 0,0 0 1 0 0,0 0-1 0 0,1 0 1 0 0,-1 0-1 0 0,1 0 1 0 0,0 0 0 0 0,0 0-1 0 0,-1-1 1 0 0,1 1-1 0 0,0-1 1 0 0,0 1 0 0 0,1-1-1 0 0,-1 0 1 0 0,0 0-1 0 0,0 1 1 0 0,0-2 0 0 0,1 1-1 0 0,-1 0 1 0 0,1 0-1 0 0,-1-1 1 0 0,0 0 0 0 0,1 1-1 0 0,-1-1 1 0 0,1 0-1 0 0,-1 0 1 0 0,1 0 0 0 0,-1 0-1 0 0,1-1 1 0 0,-1 1-1 0 0,1-1 1 0 0,-1 0 0 0 0,3-1-1 0 0,9-2-16 0 0,-1-1-1 0 0,0-1 0 0 0,0 0 1 0 0,15-11-1 0 0,-18 11-3 0 0,176-104-333 0 0,-141 91-96 0 0,-43 28 356 0 0,-1 4 72 0 0,0-1-1 0 0,0 1 1 0 0,-2 0 0 0 0,1 0 0 0 0,-2-1 0 0 0,1 1-1 0 0,-2 0 1 0 0,0-1 0 0 0,-7 18 0 0 0,-54 122-57 0 0,21-56 16 0 0,-24 45-45 0 0,-8 25 8 0 0,65-140 53 0 0,3-10 42 0 0,1 2 0 0 0,1-1 0 0 0,-4 25 0 0 0,15-37 30 0 0,-3-2-35 0 0,0 0-1 0 0,0-1 0 0 0,0 1 0 0 0,1-1 0 0 0,-1 0 1 0 0,1 0-1 0 0,-1 0 0 0 0,1-1 0 0 0,0 1 0 0 0,0-1 0 0 0,0 0 1 0 0,0 0-1 0 0,0 0 0 0 0,8 0 0 0 0,4 0 23 0 0,0 2 0 0 0,0 0 0 0 0,0 1 0 0 0,0 0 0 0 0,0 1 0 0 0,-1 1 0 0 0,0 1 0 0 0,0 0 0 0 0,0 1 0 0 0,-1 0 0 0 0,0 1 0 0 0,-1 1 0 0 0,0 0 0 0 0,-1 1 0 0 0,0 0 0 0 0,0 1 0 0 0,-1 1 0 0 0,16 23 0 0 0,-22-28 60 0 0,0 0 0 0 0,-1 1 0 0 0,0-1 0 0 0,-1 1 0 0 0,0-1 0 0 0,0 1 0 0 0,-1 0 0 0 0,0 0 0 0 0,0 0 0 0 0,0 18 0 0 0,-2-26-87 0 0,-10 1-886 0 0,4-2-23 0 0,-1-13-482 0 0,0-21-1231 0 0,5 19 1720 0 0,-2-7-182 0 0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41:34.334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424 0 848 0 0,'-56'18'3799'0'0,"17"-7"-1054"0"0,30-7-2042 0 0,1 1 0 0 0,-1 0 0 0 0,1 0 0 0 0,0 1 0 0 0,-14 12 0 0 0,-5 12-479 0 0,1 1 0 0 0,-27 40 0 0 0,51-68-209 0 0,-109 170 549 0 0,106-166-539 0 0,0 0 0 0 0,0 1-1 0 0,1 0 1 0 0,0 0 0 0 0,0 0 0 0 0,1 0 0 0 0,0 0-1 0 0,1 1 1 0 0,-1-1 0 0 0,1 1 0 0 0,1 0-1 0 0,-1 11 1 0 0,2-18 77 0 0,0 2-83 0 0,-1 18 57 0 0,0-16-71 0 0,1 0 0 0 0,-1 0 1 0 0,1 0-1 0 0,0 0 0 0 0,1 0 1 0 0,-1 0-1 0 0,1 0 0 0 0,1 0 1 0 0,-1 0-1 0 0,3 7 1 0 0,1-7-3 0 0,1 0 0 0 0,-1-1 0 0 0,1 0-1 0 0,0 0 1 0 0,0-1 0 0 0,0 1 0 0 0,1-1 0 0 0,-1-1 0 0 0,1 1 0 0 0,0-1 0 0 0,0 0 0 0 0,0-1 0 0 0,1 0 0 0 0,-1 0 0 0 0,0 0 0 0 0,14 0 0 0 0,208 6 96 0 0,-198-7-93 0 0,-17 0-6 0 0,0-1 0 0 0,0 0 0 0 0,0-1 0 0 0,0 0-1 0 0,20-5 1 0 0,28-13 13 0 0,-28 7-13 0 0,0 2-1 0 0,1 2 1 0 0,45-6 0 0 0,-68 13 15 0 0,1-1 1 0 0,0 0 0 0 0,-1-1 0 0 0,1-1-1 0 0,16-6 1 0 0,-25 8-15 0 0,1 1 1 0 0,-1-1-1 0 0,0 0 0 0 0,0-1 0 0 0,0 1 0 0 0,0-1 0 0 0,-1 1 0 0 0,1-1 0 0 0,-1 0 0 0 0,0-1 1 0 0,1 1-1 0 0,-1 0 0 0 0,-1-1 0 0 0,1 0 0 0 0,0 0 0 0 0,-1 0 0 0 0,0 0 0 0 0,2-5 1 0 0,-7-36-4958 0 0,3 41 4775 0 0,-1 0 0 0 0,0 0-1 0 0,0 0 1 0 0,0 0-1 0 0,0 1 1 0 0,0-1-1 0 0,-1 0 1 0 0,0 1-1 0 0,0-1 1 0 0,0 1 0 0 0,0 0-1 0 0,0-1 1 0 0,-1 1-1 0 0,1 0 1 0 0,-1 1-1 0 0,-5-6 1 0 0,-15-19-2017 0 0,13 14 1187 0 0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41:34.750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569 40 2796 0 0,'-1'-3'424'0'0,"0"0"0"0"0,0 0 0 0 0,0 0-1 0 0,-1 0 1 0 0,1 0 0 0 0,-1 0 0 0 0,0 0-1 0 0,0 0 1 0 0,0 0 0 0 0,-1 1 0 0 0,-4-5-1 0 0,3 9-173 0 0,0 0 0 0 0,0 1 0 0 0,1 0 0 0 0,-1 0-1 0 0,0 0 1 0 0,1 0 0 0 0,0 0 0 0 0,-4 6 0 0 0,-76 96 445 0 0,37-43-393 0 0,-3-2 0 0 0,-59 55-1 0 0,27-29 92 0 0,9-9 2 0 0,64-69-345 0 0,0 1 1 0 0,1 1-1 0 0,1-1 1 0 0,-1 1-1 0 0,2 1 0 0 0,-1-1 1 0 0,1 1-1 0 0,1-1 1 0 0,0 2-1 0 0,-5 19 1 0 0,9-27-23 0 0,0 1 0 0 0,1 0 1 0 0,-1 0-1 0 0,1-1 0 0 0,0 1 1 0 0,0 0-1 0 0,0-1 1 0 0,1 1-1 0 0,0-1 0 0 0,0 0 1 0 0,0 1-1 0 0,0-1 0 0 0,1 0 1 0 0,3 4-1 0 0,-5-6-40 0 0,0 1 16 0 0,1-1 0 0 0,0 0 0 0 0,0 0 1 0 0,-1 0-1 0 0,1 0 0 0 0,0-1 0 0 0,0 1 0 0 0,1 0 0 0 0,-1-1 1 0 0,0 0-1 0 0,1 1 0 0 0,-1-1 0 0 0,0 0 0 0 0,1 0 0 0 0,-1 0 1 0 0,1-1-1 0 0,4 2 0 0 0,18 6-16 0 0,2 4-25 0 0,1-1-1 0 0,1-1 1 0 0,-1-2-1 0 0,50 9 1 0 0,-13-10-1083 0 0,-17-6-3174 0 0,-46-1 4207 0 0,0 0 0 0 0,0 0 1 0 0,0 0-1 0 0,-1-1 0 0 0,1 1 0 0 0,0-1 0 0 0,-1 0 1 0 0,1 1-1 0 0,0-1 0 0 0,-1 0 0 0 0,1 0 0 0 0,-1 0 1 0 0,1 0-1 0 0,-1 0 0 0 0,1 0 0 0 0,-1 0 0 0 0,0-1 1 0 0,1 1-1 0 0,-1 0 0 0 0,0-1 0 0 0,0 1 0 0 0,0-1 1 0 0,1-2-1 0 0,1-3-470 0 0,0 0 1 0 0,0-1-1 0 0,0 1 0 0 0,2-16 1 0 0,-1 1-462 0 0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41:35.290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407 24 2648 0 0,'11'-10'1532'0'0,"12"-4"3238"0"0,-28 28-4137 0 0,-113 210 1239 0 0,2-5-1111 0 0,-21 31-683 0 0,115-212-291 0 0,17-31 40 0 0,0 0 0 0 0,1 1 0 0 0,0 0 0 0 0,0 0 0 0 0,0 0 0 0 0,-3 14 0 0 0,-3-72-7039 0 0,10 24 6082 0 0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41:35.649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39 28 2896 0 0,'-3'0'467'0'0,"-1"0"0"0"0,1 0 0 0 0,0 0 0 0 0,0-1 0 0 0,0 1 0 0 0,0-1 0 0 0,0 0-1 0 0,0 1 1 0 0,0-2 0 0 0,-4-1 0 0 0,69-10 2490 0 0,-36 10-2622 0 0,-1 1 0 0 0,44 1 0 0 0,-32 1-107 0 0,-22 1-186 0 0,1 0-1 0 0,-1 1 0 0 0,0 0 0 0 0,1 1 0 0 0,-1 1 0 0 0,-1 1 0 0 0,1 0 0 0 0,16 8 1 0 0,-6-3 3 0 0,10 5-106 0 0,0 1-1 0 0,-2 2 1 0 0,0 1 0 0 0,-1 2 0 0 0,-1 1 0 0 0,-1 1 0 0 0,-1 2-1 0 0,44 47 1 0 0,-38-30-738 0 0,-2 1-1 0 0,-1 2 1 0 0,-3 1-1 0 0,-1 1 1 0 0,25 61-1 0 0,-38-72 176 0 0,-2 2 1 0 0,-2-1-1 0 0,-1 1 0 0 0,-2 1 0 0 0,4 51 1 0 0,-4 14-617 0 0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41:36.892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1102 1367 2716 0 0,'0'0'735'0'0,"-17"14"-70"0"0,7-7-554 0 0,-126 89 1354 0 0,94-73-855 0 0,-2-2 0 0 0,0-2 0 0 0,-1-2 1 0 0,-68 16-1 0 0,16-18-149 0 0,57-10-310 0 0,27-2-74 0 0,-1-1 1 0 0,0-1 0 0 0,0 0-1 0 0,0-1 1 0 0,1-1-1 0 0,-1 0 1 0 0,-26-6 0 0 0,16-1-21 0 0,1 0 0 0 0,0-2 0 0 0,-31-18 0 0 0,39 19-24 0 0,1 0 1 0 0,0-1-1 0 0,0-1 1 0 0,1 0-1 0 0,0-1 0 0 0,-18-21 1 0 0,15 11-1 0 0,0 0 1 0 0,2-1 0 0 0,0 0 0 0 0,2-1-1 0 0,0 0 1 0 0,2-1 0 0 0,1-1 0 0 0,1 1-1 0 0,1-1 1 0 0,1-1 0 0 0,1 1 0 0 0,-2-55-1 0 0,6 55-42 0 0,-1 4 2 0 0,2-1 1 0 0,0 0 0 0 0,2 1 0 0 0,4-24 0 0 0,7-10 19 0 0,3 1 1 0 0,2 2-1 0 0,2-1 0 0 0,3 2 0 0 0,37-64 0 0 0,-20 59 12 0 0,3 1 0 0 0,2 3-1 0 0,2 1 1 0 0,3 3 0 0 0,58-46 0 0 0,-77 70-26 0 0,1 2 0 0 0,1 1 1 0 0,1 1-1 0 0,41-17 0 0 0,-51 28-11 0 0,0 1 0 0 0,1 1-1 0 0,-1 1 1 0 0,1 1 0 0 0,1 1-1 0 0,-1 2 1 0 0,41-2 0 0 0,-53 6 11 0 0,-1 0 1 0 0,0 1 0 0 0,0 0-1 0 0,-1 0 1 0 0,1 2 0 0 0,0-1 0 0 0,-1 1-1 0 0,0 1 1 0 0,0 0 0 0 0,11 7-1 0 0,-6-3 12 0 0,0 2-1 0 0,-1-1 1 0 0,0 2-1 0 0,-1 0 1 0 0,0 1-1 0 0,-1 0 0 0 0,21 28 1 0 0,-14-13 22 0 0,-1 2 0 0 0,-1 0 0 0 0,15 37 0 0 0,-16-28-6 0 0,-2 2 1 0 0,-2 0 0 0 0,-1 1 0 0 0,7 54-1 0 0,-9-19 84 0 0,-2 121 0 0 0,-7-170-83 0 0,-1-6-3 0 0,0 0 1 0 0,-1 0 0 0 0,-6 28-1 0 0,-5 12 58 0 0,-32 90 0 0 0,41-142-70 0 0,-15 43 62 0 0,-1-1 0 0 0,-49 92 0 0 0,31-68 22 0 0,28-54-345 0 0,-1 0 1 0 0,-19 29-1 0 0,27-47 430 0 0,-4-44-6076 0 0,6 25 5405 0 0,0 0-1 0 0,1-1 0 0 0,6-28 1 0 0,-1 7-241 0 0,-4 0-256 0 0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41:40.069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0 208 1616 0 0,'0'-46'1852'0'0,"6"46"-1308"0"0,26 0 4471 0 0,-23 0-4875 0 0,-4 0-124 0 0,-3 0-7 0 0,0-1 0 0 0,0 1 0 0 0,0 0 0 0 0,-1 0 0 0 0,1 0 0 0 0,0 0 0 0 0,0 1 0 0 0,0-1 1 0 0,-1 0-1 0 0,1 1 0 0 0,0-1 0 0 0,0 1 0 0 0,-1 0 0 0 0,1 0 0 0 0,-1-1 0 0 0,1 1 0 0 0,0 0 0 0 0,-1 0 0 0 0,0 0 0 0 0,1 1 0 0 0,-1-1 0 0 0,1 0 0 0 0,-1 0 0 0 0,0 1 0 0 0,0-1 0 0 0,0 1 1 0 0,0-1-1 0 0,0 1 0 0 0,0-1 0 0 0,0 1 0 0 0,-1 0 0 0 0,1-1 0 0 0,-1 1 0 0 0,1 0 0 0 0,-1 0 0 0 0,1-1 0 0 0,-1 1 0 0 0,0 3 0 0 0,2 7 39 0 0,0-1-1 0 0,1 0 1 0 0,0 0 0 0 0,1 0-1 0 0,0 0 1 0 0,1-1-1 0 0,0 0 1 0 0,8 13 0 0 0,-10-18-51 0 0,1 0 0 0 0,0 0 1 0 0,0-1-1 0 0,0 0 1 0 0,0 1-1 0 0,1-1 1 0 0,-1-1-1 0 0,1 1 0 0 0,0-1 1 0 0,0 0-1 0 0,0 0 1 0 0,1 0-1 0 0,-1-1 1 0 0,1 0-1 0 0,0 0 0 0 0,-1 0 1 0 0,10 1-1 0 0,-1-1-136 0 0,-9-1 118 0 0,1 0-1 0 0,0 0 1 0 0,0 0-1 0 0,0-1 1 0 0,0 0-1 0 0,-1 0 1 0 0,1-1 0 0 0,0 1-1 0 0,0-1 1 0 0,0-1-1 0 0,-1 1 1 0 0,1-1-1 0 0,6-2 1 0 0,7-6-20 0 0,0 0 0 0 0,-1-1 1 0 0,0-1-1 0 0,-1 0 0 0 0,0-2 0 0 0,22-22 1 0 0,-36 32 25 0 0,-1 0 0 0 0,1 0 0 0 0,-1-1 0 0 0,-1 1 0 0 0,1 0 0 0 0,0-1 0 0 0,-1 1 1 0 0,1-7-1 0 0,4-9-39 0 0,-6 18 44 0 0,-9-10 2 0 0,-2-1-1 0 0,0 0 0 0 0,0 1 0 0 0,-1 0 0 0 0,-1 1 0 0 0,0 0 0 0 0,-1 1 0 0 0,-21-12-1 0 0,3 5 60 0 0,-2 2-1 0 0,1 1 0 0 0,-62-16 1 0 0,47 25-340 0 0,46 5 66 0 0,-1 0-93 0 0,0 0 129 0 0,0 0 0 0 0,0 0 0 0 0,0 0 0 0 0,0 1 0 0 0,1-1 0 0 0,-1 1 0 0 0,0 0 0 0 0,0 0 0 0 0,1 0 0 0 0,-1 0 1 0 0,0 0-1 0 0,1 1 0 0 0,-1-1 0 0 0,1 1 0 0 0,0-1 0 0 0,-1 1 0 0 0,1 0 0 0 0,0 0 0 0 0,0 0 0 0 0,0 0 0 0 0,1 1 0 0 0,-4 3 0 0 0,4-4 103 0 0,-14 14-1108 0 0,5-9-36 0 0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41:40.424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 0 976 0 0,'23'61'5290'0'0,"-8"-13"-4310"0"0,-2 0 0 0 0,12 88 1 0 0,-15-74-592 0 0,20 71-1 0 0,18 39 94 0 0,30 94 2 0 0,-10-61-366 0 0,-38-108-317 0 0,-21-55-39 0 0,-7-32-48 0 0,0-1-1 0 0,0 1 0 0 0,6 13 0 0 0,-22-66-5624 0 0,10 27 5063 0 0,-9-27-213 0 0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41:40.797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50 23 1112 0 0,'0'-1'158'0'0,"0"0"0"0"0,0-1 1 0 0,0 1-1 0 0,0 0 0 0 0,0 0 0 0 0,0-1 0 0 0,1 1 0 0 0,-1 0 0 0 0,0-1 1 0 0,1 1-1 0 0,-1 0 0 0 0,1 0 0 0 0,-1-1 0 0 0,1 1 0 0 0,1-2 0 0 0,-2 3-88 0 0,0 0-1 0 0,1 0 0 0 0,-1 0 0 0 0,1-1 0 0 0,-1 1 1 0 0,1 0-1 0 0,-1 0 0 0 0,0 0 0 0 0,1 0 1 0 0,-1 0-1 0 0,1 0 0 0 0,-1 0 0 0 0,1 0 0 0 0,-1 0 1 0 0,1 0-1 0 0,-1 0 0 0 0,0 0 0 0 0,1 1 0 0 0,-1-1 1 0 0,1 0-1 0 0,-1 0 0 0 0,0 0 0 0 0,1 1 0 0 0,-1-1 1 0 0,1 0-1 0 0,-1 0 0 0 0,1 1 139 0 0,-1 0-139 0 0,5 3 172 0 0,-1 0 0 0 0,-1 1 0 0 0,1 0 0 0 0,-1-1 0 0 0,0 1 0 0 0,5 9 0 0 0,14 32 87 0 0,166 361 1515 0 0,-180-386-1770 0 0,-2 1 0 0 0,6 31 0 0 0,-3-14 12 0 0,-8-34-71 0 0,0 0 1 0 0,0 0-1 0 0,-1 0 0 0 0,0-1 0 0 0,0 1 0 0 0,0 0 0 0 0,-1 0 1 0 0,1 0-1 0 0,-1 0 0 0 0,0 0 0 0 0,-1-1 0 0 0,-2 10 0 0 0,-2-3-11 0 0,0 0 0 0 0,0 0 0 0 0,-9 11 0 0 0,3-4 18 0 0,12-17-21 0 0,-96 153 63 0 0,76-125-57 0 0,-1-2 0 0 0,-47 47 0 0 0,-7 5-113 0 0,63-133-6175 0 0,12 42 5227 0 0,0-9-5 0 0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41:41.154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558 91 968 0 0,'-15'-26'1857'0'0,"14"23"-1644"0"0,0-1-1 0 0,-1 1 1 0 0,1 0-1 0 0,-1 0 1 0 0,0 0-1 0 0,0 0 1 0 0,0 0 0 0 0,-1 0-1 0 0,1 0 1 0 0,-1 1-1 0 0,0-1 1 0 0,1 1-1 0 0,-1 0 1 0 0,0 0-1 0 0,-4-2 1 0 0,-8-4 628 0 0,13 6-693 0 0,0 1 1 0 0,0 0-1 0 0,-1 0 1 0 0,1 0-1 0 0,0 0 1 0 0,-1 0-1 0 0,1 0 0 0 0,-1 1 1 0 0,-2-1-1 0 0,4 1-110 0 0,-1 0 1 0 0,1 0-1 0 0,0 1 0 0 0,-1-1 0 0 0,1 1 0 0 0,0-1 0 0 0,-1 1 0 0 0,1-1 1 0 0,0 1-1 0 0,0 0 0 0 0,-1-1 0 0 0,1 1 0 0 0,0 0 0 0 0,0 0 0 0 0,0 0 0 0 0,0 0 1 0 0,0 0-1 0 0,0 0 0 0 0,1 0 0 0 0,-1 1 0 0 0,-1 1 0 0 0,-109 179 907 0 0,20-32-582 0 0,-109 197 317 0 0,184-323-856 0 0,-3 8-554 0 0,24-76-6159 0 0,-3 36 6782 0 0,6-41-977 0 0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41:41.526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408 11 2068 0 0,'9'-11'3248'0'0,"-9"25"-1406"0"0,-10 29-687 0 0,-62 123-67 0 0,55-124-935 0 0,5-10 32 0 0,-1-1-1 0 0,-21 34 1 0 0,-153 248 612 0 0,160-255-995 0 0,23-46-210 0 0,-1 0 0 0 0,0 0 0 0 0,-11 15 0 0 0,1-14-1575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20:45.899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0 1419 1436 0 0,'8'-4'424'0'0,"-2"0"0"0"0,1 0 0 0 0,0 0 1 0 0,-1-1-1 0 0,8-7 0 0 0,16-12 297 0 0,0-3-393 0 0,0-2-1 0 0,-2-1 0 0 0,-1-1 0 0 0,34-52 1 0 0,-53 72-265 0 0,9-13 92 0 0,-1-1-1 0 0,0-1 1 0 0,-2 0 0 0 0,16-44-1 0 0,-26 59-111 0 0,-1 4-58 0 0,0-1-1 0 0,0 0 1 0 0,-1 0 0 0 0,0 0 0 0 0,-1 0 0 0 0,1-13 0 0 0,-2 20-1 0 0,-5-5-265 0 0,-19-16 239 0 0,23 22 41 0 0,1-1 0 0 0,-1 1-1 0 0,1 0 1 0 0,-1 0 0 0 0,1-1-1 0 0,-1 1 1 0 0,1 0 0 0 0,-1 0-1 0 0,1-1 1 0 0,-1 1 0 0 0,1 0-1 0 0,-1 0 1 0 0,1 0 0 0 0,-1 0-1 0 0,0 0 1 0 0,1 0 0 0 0,-1 0-1 0 0,1 0 1 0 0,-1 0 0 0 0,1 0-1 0 0,-1 0 1 0 0,0 0 0 0 0,1 0-1 0 0,-1 1 1 0 0,1-1 0 0 0,-1 0-1 0 0,1 0 1 0 0,-1 1 0 0 0,1-1-1 0 0,-1 0 1 0 0,0 1 0 0 0,-17 9-31 0 0,0-1 1 0 0,-19 6 0 0 0,28-11 31 0 0,0 1 1 0 0,1 0-1 0 0,-1 1 1 0 0,1-1-1 0 0,1 2 1 0 0,-1-1-1 0 0,-9 11 1 0 0,-1 1 10 0 0,12-12-12 0 0,0 0 0 0 0,1 1 0 0 0,0 0 0 0 0,1 0 0 0 0,-1 0 1 0 0,1 1-1 0 0,-3 7 0 0 0,-20 58 192 0 0,20-51-82 0 0,0 0 0 0 0,2 0-1 0 0,0 1 1 0 0,-2 34 0 0 0,7-54 0 0 0,-1 1-81 0 0,1 0 1 0 0,-1 0 0 0 0,1 0-1 0 0,0 0 1 0 0,0 0 0 0 0,0 0 0 0 0,1 6-1 0 0,0-1 44 0 0,4 4 9 0 0,-4-12-86 0 0,4 9 48 0 0,0-1 1 0 0,1 1-1 0 0,0-2 0 0 0,12 15 0 0 0,-15-21-29 0 0,-1 1 1 0 0,1 0-1 0 0,0-1 1 0 0,0 0-1 0 0,1 1 0 0 0,-1-1 1 0 0,0-1-1 0 0,1 1 0 0 0,-1 0 1 0 0,1-1-1 0 0,0 0 0 0 0,-1 1 1 0 0,1-2-1 0 0,0 1 1 0 0,0 0-1 0 0,-1-1 0 0 0,1 1 1 0 0,0-1-1 0 0,6-1 0 0 0,3 0-5 0 0,-1-1 0 0 0,0-1 0 0 0,0 0 0 0 0,0-1 0 0 0,0 0 0 0 0,0 0 0 0 0,-1-1 0 0 0,0-1 0 0 0,0 0 0 0 0,0-1 0 0 0,-1 0 0 0 0,13-11 0 0 0,10-9 30 0 0,42-44 0 0 0,-41 37-54 0 0,-6 6-17 0 0,-3-1 0 0 0,0 0 0 0 0,25-43 0 0 0,-31 42-7 0 0,-6 10-87 0 0,0-1 1 0 0,-2 0-1 0 0,10-27 1 0 0,-17 31 10 0 0,0 0-1 0 0,-2 0 1 0 0,0 0 0 0 0,-1-27-1 0 0,-1 41 177 0 0,0-1-45 0 0,0-74-249 0 0,0 76 238 0 0,-1-1-1 0 0,1 1 0 0 0,-1-1 0 0 0,1 1 1 0 0,-1-1-1 0 0,0 1 0 0 0,0-1 1 0 0,-1 1-1 0 0,1 0 0 0 0,0-1 0 0 0,-1 1 1 0 0,1 0-1 0 0,-1 0 0 0 0,0 0 1 0 0,1 0-1 0 0,-1 0 0 0 0,0 1 0 0 0,-5-4 1 0 0,7 5 2 0 0,-1 0 1 0 0,0 0-1 0 0,0 0 1 0 0,0 0-1 0 0,1 0 1 0 0,-1 1-1 0 0,0-1 1 0 0,0 0 0 0 0,1 0-1 0 0,-1 0 1 0 0,0 1-1 0 0,0-1 1 0 0,1 1-1 0 0,-1-1 1 0 0,0 0-1 0 0,1 1 1 0 0,-1-1-1 0 0,0 1 1 0 0,1-1 0 0 0,-1 1-1 0 0,1 0 1 0 0,-1-1-1 0 0,1 1 1 0 0,-1 0-1 0 0,0 0 1 0 0,-14 20 183 0 0,13-18-173 0 0,-6 10 26 0 0,2 1-1 0 0,-1 1 1 0 0,2-1-1 0 0,0 1 1 0 0,1 0 0 0 0,-5 29-1 0 0,-4 11 41 0 0,10-45-65 0 0,-8 24 54 0 0,2 0 1 0 0,1 1-1 0 0,2 0 1 0 0,-4 69-1 0 0,10-103-59 0 0,-1-1-8 0 0,1 1 0 0 0,0 0 0 0 0,0 0 1 0 0,-1 0-1 0 0,1 0 0 0 0,0-1 0 0 0,0 1 0 0 0,0 0 0 0 0,0 0 0 0 0,0 0 0 0 0,0 0 0 0 0,0 0 0 0 0,0-1 0 0 0,0 1 0 0 0,0 0 0 0 0,1 0 0 0 0,-1 0 1 0 0,0 0-1 0 0,0-1 0 0 0,1 1 0 0 0,-1 0 0 0 0,1 0 0 0 0,-1 0 0 0 0,1-1 0 0 0,-1 1 0 0 0,1 0 0 0 0,-1-1 0 0 0,1 1 0 0 0,0-1 0 0 0,0 2 0 0 0,25 20 46 0 0,-25-22-48 0 0,0 0 1 0 0,1 1-1 0 0,-1-1 0 0 0,0 0 1 0 0,1 0-1 0 0,-1 0 1 0 0,1 0-1 0 0,-1 0 0 0 0,0 0 1 0 0,1 0-1 0 0,-1 0 1 0 0,0-1-1 0 0,1 1 1 0 0,-1 0-1 0 0,0-1 0 0 0,1 1 1 0 0,-1-1-1 0 0,0 0 1 0 0,0 1-1 0 0,1-1 0 0 0,-1 0 1 0 0,0 0-1 0 0,0 0 1 0 0,0 0-1 0 0,0 0 1 0 0,1-2-1 0 0,3 0 17 0 0,118-102 23 0 0,-107 91-52 0 0,-1-2-13 0 0,-1-1 0 0 0,0 0 0 0 0,-1-1 0 0 0,20-35-1 0 0,-31 46 30 0 0,0 1-1 0 0,0-1 1 0 0,0 0-1 0 0,0 0 1 0 0,-1 0-1 0 0,-1 1 0 0 0,1-1 1 0 0,-1-13-1 0 0,0 19-4 0 0,0-1 6 0 0,0-2 0 0 0,0-14-5 0 0,0 13-14 0 0,0 1-46 0 0,0-10-9 0 0,1-55 42 0 0,0 62 33 0 0,-1 0 0 0 0,1 0 0 0 0,1 0-1 0 0,-1 0 1 0 0,1 1 0 0 0,0-1 0 0 0,4-7 0 0 0,-3 8-14 0 0,1 0-1 0 0,0-1 1 0 0,1 2-1 0 0,-1-1 0 0 0,1 0 1 0 0,0 1-1 0 0,9-7 1 0 0,-13 10 9 0 0,1 1 0 0 0,0 0 0 0 0,0-1 0 0 0,0 1 0 0 0,0 0 0 0 0,0 0 0 0 0,1 0 0 0 0,-1 1 0 0 0,0-1 0 0 0,0 1 0 0 0,1-1 0 0 0,-1 1-1 0 0,0-1 1 0 0,1 1 0 0 0,-1 0 0 0 0,0 0 0 0 0,0 1 0 0 0,1-1 0 0 0,-1 0 0 0 0,0 1 0 0 0,1-1 0 0 0,-1 1 0 0 0,0 0 0 0 0,4 1 0 0 0,-4 0 14 0 0,0 0-1 0 0,1-1 0 0 0,-2 1 1 0 0,1 0-1 0 0,0 0 0 0 0,0 0 1 0 0,-1 0-1 0 0,1 1 1 0 0,-1-1-1 0 0,1 0 0 0 0,-1 1 1 0 0,0-1-1 0 0,0 1 0 0 0,1 2 1 0 0,11 46 244 0 0,-7-28-64 0 0,-4-15-139 0 0,-2-6-42 0 0,0 1 1 0 0,1-1-1 0 0,-1 0 0 0 0,1 0 0 0 0,0 1 0 0 0,-1-1 0 0 0,1 0 0 0 0,0 0 0 0 0,0 1 0 0 0,0-1 0 0 0,1 0 0 0 0,-1 0 0 0 0,0-1 0 0 0,1 1 0 0 0,-1 0 1 0 0,3 1-1 0 0,-3-3 18 0 0,0-7-30 0 0,41-133-190 0 0,3 28 27 0 0,-33 69-63 0 0,-12 42 201 0 0,11-23-143 0 0,-10 25 154 0 0,1-1 1 0 0,-1 1 0 0 0,0 0 0 0 0,0-1 0 0 0,0 1 0 0 0,1 0 0 0 0,-1-1 0 0 0,0 1 0 0 0,0 0 0 0 0,0 0 0 0 0,0 0 0 0 0,-1 0 0 0 0,1 0 0 0 0,0 0 0 0 0,0 1 0 0 0,-1-1 0 0 0,1 0 0 0 0,0 0 0 0 0,-1 0 0 0 0,1 1 0 0 0,-1 0 0 0 0,11 17 116 0 0,38 60 41 0 0,-46-76-137 0 0,-1 0 0 0 0,1-1 0 0 0,0 1 0 0 0,-1-1 0 0 0,1 0 0 0 0,0 0 0 0 0,0 0 0 0 0,1 0 0 0 0,-1 0 0 0 0,0-1 1 0 0,1 0-1 0 0,-1 1 0 0 0,1-1 0 0 0,-1 0 0 0 0,1-1 0 0 0,-1 1 0 0 0,1-1 0 0 0,0 1 0 0 0,-1-1 0 0 0,1 0 0 0 0,5-1 1 0 0,-8 1 2 0 0,2 0-96 0 0,1 0 76 0 0,1 0 1 0 0,-1-1 0 0 0,0 1-1 0 0,0-1 1 0 0,1 0 0 0 0,-1 0-1 0 0,0-1 1 0 0,0 1 0 0 0,0-1 0 0 0,0 0-1 0 0,-1 0 1 0 0,1 0 0 0 0,0 0-1 0 0,-1-1 1 0 0,1 0 0 0 0,-1 1-1 0 0,0-1 1 0 0,0-1 0 0 0,4-4 0 0 0,-2-1 120 0 0,-4 9-120 0 0,-1-1 1 0 0,0 0 0 0 0,1 0-1 0 0,-1 0 1 0 0,0 0-1 0 0,1 1 1 0 0,-1-1 0 0 0,1 0-1 0 0,-1 1 1 0 0,1-1-1 0 0,0 0 1 0 0,-1 1 0 0 0,1-1-1 0 0,0 1 1 0 0,-1-1-1 0 0,1 1 1 0 0,0-1 0 0 0,0 1-1 0 0,0-1 1 0 0,-1 1-1 0 0,1 0 1 0 0,0-1 0 0 0,0 1-1 0 0,1 0 1 0 0,0-1-1 0 0,0 0 1 0 0,0 0-1 0 0,0 0 0 0 0,0-1 1 0 0,0 1-1 0 0,0 0 1 0 0,0-1-1 0 0,-1 1 0 0 0,1-1 1 0 0,1-1-1 0 0,7-6-27 0 0,0 2 15 0 0,-1-1 0 0 0,1 0 1 0 0,-1 0-1 0 0,8-12 1 0 0,21-17 111 0 0,-16 17-102 0 0,-2-1 0 0 0,23-27-1 0 0,1-2-5 0 0,-39 44-1 0 0,0 0 0 0 0,0 0 1 0 0,-1 0-1 0 0,0 0 0 0 0,0-1 1 0 0,-1 0-1 0 0,0 0 0 0 0,0 0 0 0 0,0 0 1 0 0,-1 0-1 0 0,3-13 0 0 0,-11 16 2 0 0,4 2 7 0 0,-1 0 0 0 0,0 0 0 0 0,0 1-1 0 0,1-1 1 0 0,-1 1 0 0 0,0 0 0 0 0,0 0 0 0 0,0 0 0 0 0,-1 0-1 0 0,1 1 1 0 0,0-1 0 0 0,0 1 0 0 0,0-1 0 0 0,0 1 0 0 0,-1 0-1 0 0,1 1 1 0 0,0-1 0 0 0,0 0 0 0 0,0 1 0 0 0,-5 1 0 0 0,6-1 5 0 0,0 0 0 0 0,0-1 1 0 0,0 1-1 0 0,0 0 1 0 0,0 0-1 0 0,1 0 0 0 0,-1 1 1 0 0,0-1-1 0 0,0 0 1 0 0,1 1-1 0 0,-1-1 0 0 0,1 1 1 0 0,-1-1-1 0 0,1 1 1 0 0,0 0-1 0 0,0 0 0 0 0,0 0 1 0 0,0-1-1 0 0,0 1 1 0 0,0 0-1 0 0,0 0 0 0 0,0 0 1 0 0,1 0-1 0 0,-1 1 1 0 0,1-1-1 0 0,0 0 1 0 0,-1 3-1 0 0,1 6 18 0 0,0 0-1 0 0,1 1 1 0 0,0-1-1 0 0,3 13 1 0 0,-1-8 47 0 0,-2 0-32 0 0,4 3 40 0 0,4 12-61 0 0,68 213 86 0 0,-34-93-73 0 0,-20-63-17 0 0,-15-58 44 0 0,4 5-50 0 0,-2 1 0 0 0,-1 1 0 0 0,-3 0-1 0 0,5 63 1 0 0,-11-97-8 0 0,0 1-2 0 0,0 55-148 0 0,0-59 153 0 0,0 1 0 0 0,0-1 0 0 0,0 0 0 0 0,0 1 0 0 0,0-1-1 0 0,0 0 1 0 0,0 1 0 0 0,0-1 0 0 0,-1 0 0 0 0,1 1 0 0 0,0-1 0 0 0,0 0-1 0 0,0 1 1 0 0,0-1 0 0 0,-1 0 0 0 0,1 1 0 0 0,0-1 0 0 0,0 0 0 0 0,-1 0-1 0 0,1 1 1 0 0,0-1 0 0 0,0 0 0 0 0,-1 0 0 0 0,1 0 0 0 0,0 1 0 0 0,-1-1-1 0 0,1 0 1 0 0,0 0 0 0 0,-1 0 0 0 0,0 0 0 0 0,-26 18-79 0 0,26-18 75 0 0,-1 1-1 0 0,1-1 1 0 0,0 0 0 0 0,-1 0-1 0 0,1 0 1 0 0,0 0-1 0 0,0 0 1 0 0,-1 0 0 0 0,1 0-1 0 0,0 0 1 0 0,-1 0 0 0 0,1-1-1 0 0,0 1 1 0 0,0 0 0 0 0,-1-1-1 0 0,1 1 1 0 0,0-1 0 0 0,0 0-1 0 0,0 1 1 0 0,0-1 0 0 0,0 0-1 0 0,-1 0 1 0 0,1 0 0 0 0,1 1-1 0 0,-1-1 1 0 0,0 0 0 0 0,0 0-1 0 0,0 0 1 0 0,0-1 0 0 0,0-1-1 0 0,-3 0-13 0 0,-7-12-19 0 0,1 1 1 0 0,0-1-1 0 0,0-1 0 0 0,2 0 0 0 0,0 0 1 0 0,1-1-1 0 0,-9-31 0 0 0,-4-6-123 0 0,-15-61-190 0 0,27 87 302 0 0,5 13 18 0 0,-1-1 0 0 0,2 0 0 0 0,0 0 0 0 0,1 0 1 0 0,2-19-1 0 0,-1 12 7 0 0,0 16 18 0 0,1 0 0 0 0,0 0 0 0 0,0 0 0 0 0,1 0 0 0 0,-1 0 0 0 0,1 1 0 0 0,1-1-1 0 0,0 1 1 0 0,0-1 0 0 0,7-10 0 0 0,2-6-7 0 0,16-46-4 0 0,-21 48 14 0 0,2 1 0 0 0,19-35 1 0 0,-16 34-1 0 0,1 1 0 0 0,0 0-1 0 0,2 1 1 0 0,0 1 0 0 0,1 0 0 0 0,1 1 0 0 0,29-23 0 0 0,-14 11 152 0 0,-27 23-93 0 0,1 1-1 0 0,-1 0 0 0 0,1 0 1 0 0,9-6-1 0 0,7-11 202 0 0,-8 7-97 0 0,-14 15-155 0 0,0 0 1 0 0,0 0 0 0 0,0-1-1 0 0,1 1 1 0 0,-1 0-1 0 0,0 0 1 0 0,0-1-1 0 0,0 1 1 0 0,1 0 0 0 0,-1 0-1 0 0,0-1 1 0 0,0 1-1 0 0,0 0 1 0 0,0 0-1 0 0,0-1 1 0 0,0 1 0 0 0,0 0-1 0 0,0-1 1 0 0,0 1-1 0 0,0 0 1 0 0,0-1-1 0 0,0 1 1 0 0,0 0 0 0 0,0-1-1 0 0,0 1 1 0 0,0 0-1 0 0,0 0 1 0 0,0-1-1 0 0,0 1 1 0 0,0 0 0 0 0,0-1-1 0 0,0 1 1 0 0,-1 0-1 0 0,1-1 1 0 0,0 1-5 0 0,-1 0 0 0 0,1 0-1 0 0,-1 0 1 0 0,1 0 0 0 0,0 1 0 0 0,-1-1 0 0 0,1 0-1 0 0,0 0 1 0 0,-1 0 0 0 0,1 0 0 0 0,0 1 0 0 0,-1-1-1 0 0,1 0 1 0 0,0 0 0 0 0,-1 0 0 0 0,1 1 0 0 0,0-1-1 0 0,0 0 1 0 0,-1 1 0 0 0,1-1 0 0 0,0 0 0 0 0,0 1-1 0 0,0-1 1 0 0,-1 0 0 0 0,1 1 0 0 0,0-1 0 0 0,0 0-1 0 0,0 1 1 0 0,0-1 0 0 0,0 0 0 0 0,0 1 0 0 0,0-1-1 0 0,0 1 1 0 0,0-1 0 0 0,0 0 0 0 0,0 1 0 0 0,0-1-1 0 0,0 0 1 0 0,0 1 0 0 0,0 0 0 0 0,-1 6 12 0 0,0 1 1 0 0,1-1-1 0 0,0 1 1 0 0,0 0-1 0 0,0-1 0 0 0,1 1 1 0 0,0-1-1 0 0,1 1 1 0 0,0-1-1 0 0,0 0 0 0 0,0 1 1 0 0,1-1-1 0 0,0 0 1 0 0,1-1-1 0 0,5 10 1 0 0,-7-13-20 0 0,0 0 0 0 0,0-1 0 0 0,0 1 0 0 0,0-1 0 0 0,0 0 0 0 0,0 1 0 0 0,1-1 0 0 0,-1 0 0 0 0,1 0 0 0 0,0 0 0 0 0,-1-1 0 0 0,1 1 0 0 0,0-1 0 0 0,0 0 0 0 0,0 1 0 0 0,0-1 0 0 0,0 0 0 0 0,0-1 0 0 0,1 1 0 0 0,-1-1 0 0 0,0 1 0 0 0,0-1 0 0 0,0 0 0 0 0,1 0 0 0 0,-1 0 0 0 0,0-1 0 0 0,0 1 0 0 0,1-1 0 0 0,-1 1 0 0 0,0-1 0 0 0,0 0 0 0 0,0-1 0 0 0,0 1 0 0 0,0 0 0 0 0,0-1 0 0 0,-1 0-1 0 0,1 1 1 0 0,3-4 1 0 0,16-10-71 0 0,-1-2 1 0 0,-1 0 0 0 0,0-1 0 0 0,-2-1-1 0 0,27-34 1 0 0,-35 37 27 0 0,-1-1 0 0 0,0-1 0 0 0,12-36 1 0 0,-4 9 11 0 0,-16 43 158 0 0,2-4-86 0 0,0 2-38 0 0,11-12 46 0 0,-8 20-5 0 0,-1 14-1 0 0,-5-14-19 0 0,1-1-1 0 0,-1 1 0 0 0,1-1 1 0 0,-1 0-1 0 0,1 1 1 0 0,0-1-1 0 0,1 0 1 0 0,-1 0-1 0 0,0 0 0 0 0,1 0 1 0 0,0 0-1 0 0,0 0 1 0 0,0 0-1 0 0,2 3 1 0 0,-2-5 6 0 0,0 0 1 0 0,0 0 0 0 0,0-1 0 0 0,0 1 0 0 0,0-1 0 0 0,0 1-1 0 0,0-1 1 0 0,0 0 0 0 0,0 1 0 0 0,1-1 0 0 0,-1 0 0 0 0,0 0-1 0 0,0-1 1 0 0,0 1 0 0 0,0 0 0 0 0,0-1 0 0 0,0 1-1 0 0,0-1 1 0 0,0 0 0 0 0,0 0 0 0 0,0 0 0 0 0,0 1 0 0 0,0-2-1 0 0,2-1 1 0 0,15-6 23 0 0,-2 1-2197 0 0,0-1-1 0 0,27-20 0 0 0,-31 18 994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22:23.930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0 322 2040 0 0,'0'45'8049'0'0,"0"-10"-7600"0"0,0-28 535 0 0,10 3-856 0 0,32 33-6 0 0,-40-41-101 0 0,1 0 0 0 0,0 0 0 0 0,-1-1 0 0 0,1 1 1 0 0,0-1-1 0 0,0 1 0 0 0,0-1 0 0 0,0 0 0 0 0,0 0 0 0 0,1 0 0 0 0,-1-1 0 0 0,0 1 0 0 0,0-1 0 0 0,1 1 0 0 0,-1-1 0 0 0,0 0 0 0 0,6-1 0 0 0,3 0 50 0 0,23 2 88 0 0,-17 0-104 0 0,-1 0 1 0 0,1-2-1 0 0,-1 0 1 0 0,28-6-1 0 0,11-8 52 0 0,53-12 118 0 0,16 3-17 0 0,308-48 153 0 0,-86 24-293 0 0,-126 15 11 0 0,642-38 31 0 0,28 59-213 0 0,-888 12 97 0 0,17 0-893 0 0,-14-4 487 0 0,19-15-167 0 0,-24 19 502 0 0,-1-1-1 0 0,1 1 1 0 0,-1 0 0 0 0,1-1 0 0 0,-1 0-1 0 0,0 1 1 0 0,1-1 0 0 0,-1 1-1 0 0,0-1 1 0 0,1 1 0 0 0,-1-1-1 0 0,0 0 1 0 0,0 1 0 0 0,0-1-1 0 0,1 1 1 0 0,-1-1 0 0 0,0 0-1 0 0,0 1 1 0 0,0-1 0 0 0,0 0 0 0 0,0 1-1 0 0,0-1 1 0 0,0 1 0 0 0,-1-1-1 0 0,1 0 1 0 0,0 1 0 0 0,0-1-1 0 0,-1 0 1 0 0,-11-17-1603 0 0,10 15 1342 0 0,-8-8-216 0 0,-1 0 0 0 0,0 0 0 0 0,0 1 0 0 0,-1 0-1 0 0,-1 1 1 0 0,1 1 0 0 0,-1 0 0 0 0,-28-12 0 0 0,7 10-564 0 0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41:42.020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82 1 1392 0 0,'5'49'7067'0'0,"1"12"-5306"0"0,-3 368-877 0 0,-3-413-874 0 0,-1 0 1 0 0,0-1 0 0 0,-1 1-1 0 0,-7 25 1 0 0,5-24-5 0 0,1 0 1 0 0,0 0-1 0 0,1 0 1 0 0,1 28-1 0 0,1 67 13 0 0,0-109-21 0 0,0 0 0 0 0,-1-1 0 0 0,1 1 1 0 0,-1 0-1 0 0,1-1 0 0 0,-1 1 0 0 0,0-1 0 0 0,0 1 0 0 0,0-1 0 0 0,0 1 0 0 0,-1-1 0 0 0,1 0 0 0 0,-1 1 0 0 0,-2 2 0 0 0,2-3-5 0 0,1 0 0 0 0,-1 1 0 0 0,0-1 0 0 0,1 1 0 0 0,0-1 0 0 0,-1 1 0 0 0,1-1 1 0 0,0 1-1 0 0,0 0 0 0 0,1 0 0 0 0,-1-1 0 0 0,1 1 0 0 0,-1 0 0 0 0,1 4 0 0 0,-1 1-156 0 0,0-2 0 0 0,-1 1 0 0 0,1 0 0 0 0,-1 0-1 0 0,-1 0 1 0 0,1-1 0 0 0,-1 1 0 0 0,-5 7 0 0 0,7-17-305 0 0,0 1 0 0 0,-1-1 1 0 0,1 1-1 0 0,0-1 0 0 0,0 0 0 0 0,1 0 0 0 0,-1 0 1 0 0,1 1-1 0 0,-1-5 0 0 0,-3-35-1858 0 0,2-16 1095 0 0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41:42.371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66 0 1152 0 0,'0'2'273'0'0,"0"-1"0"0"0,0 1 1 0 0,0-1-1 0 0,0 1 0 0 0,0 0 0 0 0,0-1 0 0 0,0 1 1 0 0,-1-1-1 0 0,1 1 0 0 0,0 0 0 0 0,-2 2 0 0 0,-3 24 1144 0 0,7 2-311 0 0,-5 55 1 0 0,0-13-592 0 0,3 512-704 0 0,0-581 69 0 0,0 0 0 0 0,0-1-1 0 0,0 1 1 0 0,0 0 0 0 0,-1 0 0 0 0,1-1-1 0 0,-1 1 1 0 0,0 0 0 0 0,0 0 0 0 0,0-1-1 0 0,0 1 1 0 0,0-1 0 0 0,-1 1 0 0 0,1-1-1 0 0,-1 0 1 0 0,-2 4 0 0 0,-34 33-4298 0 0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41:43.688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155 1 2272 0 0,'0'0'2804'0'0,"7"0"-2464"0"0,24 0 1743 0 0,-30 0-2064 0 0,1 1 0 0 0,-1 0 0 0 0,0-1-1 0 0,1 1 1 0 0,-1 0 0 0 0,0 0-1 0 0,0 0 1 0 0,0 0 0 0 0,0 0 0 0 0,0 0-1 0 0,0 0 1 0 0,0 1 0 0 0,0-1 0 0 0,0 0-1 0 0,0 0 1 0 0,0 1 0 0 0,-1-1-1 0 0,1 0 1 0 0,-1 1 0 0 0,1-1 0 0 0,0 2-1 0 0,-1 3 15 0 0,1-1 0 0 0,-1 1-1 0 0,0-1 1 0 0,0 1-1 0 0,-1-1 1 0 0,1 1-1 0 0,-1-1 1 0 0,-1 0 0 0 0,-1 6-1 0 0,-22 60 337 0 0,5-15-174 0 0,-33 121 373 0 0,-18 63 27 0 0,32-117-137 0 0,39-122-412 0 0,0 3 2 0 0,0 99 880 0 0,0-99-933 0 0,0-1 14 0 0,0 11 48 0 0,1 8-33 0 0,1-1 0 0 0,1 0 0 0 0,2 0 0 0 0,0-1 1 0 0,1 1-1 0 0,12 29 0 0 0,-13-38-16 0 0,0 0 0 0 0,1-1 1 0 0,0 1-1 0 0,1-1 0 0 0,8 11 1 0 0,-8-13-2 0 0,-1 2 0 0 0,-1-1 0 0 0,0 1 0 0 0,7 17 0 0 0,-1 0 11 0 0,-8-22-28 0 0,4 12 8 0 0,2-1 0 0 0,0 0 0 0 0,14 21 1 0 0,-23-38-28 0 0,1 1 1 0 0,-1 0 0 0 0,0-1 0 0 0,0 1-1 0 0,1-1 1 0 0,-1 1 0 0 0,0 0-1 0 0,0-1 1 0 0,0 1 0 0 0,0 0 0 0 0,0-1-1 0 0,0 1 1 0 0,0 0 0 0 0,0-1-1 0 0,0 1 1 0 0,0 0 0 0 0,0-1 0 0 0,0 1-1 0 0,-1 0 1 0 0,1-1 0 0 0,0 1-1 0 0,0-1 1 0 0,-1 2 0 0 0,1-2 11 0 0,-1 0 0 0 0,1 1 0 0 0,0-1 1 0 0,0 0-1 0 0,0 0 0 0 0,0 0 0 0 0,0 0 1 0 0,-1 1-1 0 0,1-1 0 0 0,0 0 0 0 0,0 0 0 0 0,0 0 1 0 0,-1 0-1 0 0,1 0 0 0 0,0 0 0 0 0,0 1 0 0 0,0-1 1 0 0,-1 0-1 0 0,1 0 0 0 0,0 0 0 0 0,0 0 0 0 0,-1 0 1 0 0,1 0-1 0 0,0 0 0 0 0,0 0 0 0 0,-1 0 0 0 0,1 0 1 0 0,0 0-1 0 0,0 0 0 0 0,0 0 0 0 0,-1 0 1 0 0,1 0-1 0 0,0-1 0 0 0,0 1 0 0 0,-1 0 0 0 0,1 0 1 0 0,0 0-1 0 0,0 0 0 0 0,0 0 0 0 0,-1 0 0 0 0,1 0 1 0 0,0-1-1 0 0,0 1 0 0 0,0 0 0 0 0,0 0 0 0 0,-1 0 1 0 0,1-1-1 0 0,0 1 0 0 0,0 0 0 0 0,0 0 1 0 0,0 0-1 0 0,0-1 0 0 0,0 1 0 0 0,0 0 0 0 0,0 0 1 0 0,0-1-1 0 0,0 1 0 0 0,0 0 0 0 0,-1 0 0 0 0,1 0 1 0 0,0-1-1 0 0,0 1 0 0 0,1-1 0 0 0,-3-1-338 0 0,0-1-1 0 0,1 0 0 0 0,-1 1 1 0 0,0-1-1 0 0,0 1 1 0 0,0 0-1 0 0,-1 0 1 0 0,-2-3-1 0 0,-16-17-3116 0 0,17 12 2362 0 0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41:44.259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1 139 1564 0 0,'3'-5'171'0'0,"-1"1"-1"0"0,1-1 0 0 0,-1 0 1 0 0,1 0-1 0 0,-2 0 0 0 0,1 0 1 0 0,1-8-1 0 0,-1 7-51 0 0,-1 1 1 0 0,1-1-1 0 0,0 1 0 0 0,0 0 1 0 0,0 0-1 0 0,6-8 0 0 0,12-34 2101 0 0,-20 87 268 0 0,0 959-387 0 0,0-998-2107 0 0,0-1 0 0 0,0 0 0 0 0,0 0 0 0 0,0 0 0 0 0,-1 1 0 0 0,1-1 0 0 0,0 0 0 0 0,0 0 0 0 0,0 0 0 0 0,0 1 0 0 0,0-1 0 0 0,0 0 0 0 0,0 0 0 0 0,0 0 0 0 0,0 0 0 0 0,-1 1 0 0 0,1-1 0 0 0,0 0 0 0 0,0 0 0 0 0,0 0 0 0 0,0 0 0 0 0,0 0 0 0 0,-1 0 0 0 0,1 1 0 0 0,0-1 0 0 0,0 0 0 0 0,0 0 0 0 0,0 0 0 0 0,-1 0 0 0 0,1 0 0 0 0,0 0 0 0 0,0 0 0 0 0,0 0 0 0 0,-1 0 0 0 0,1 0 0 0 0,0 0 0 0 0,0 0 0 0 0,0 0 0 0 0,-1 0 0 0 0,1 0 0 0 0,0 0 0 0 0,0 0 0 0 0,0 0 0 0 0,-1 0 0 0 0,1 0 0 0 0,0 0 0 0 0,0 0 0 0 0,-1-1 0 0 0,1 1-27 0 0,-1 0 0 0 0,1 0 0 0 0,-1 0-1 0 0,1 0 1 0 0,0 0 0 0 0,-1 0-1 0 0,1 0 1 0 0,-1 0 0 0 0,1 0 0 0 0,-1 0-1 0 0,1 0 1 0 0,-1 0 0 0 0,1 0-1 0 0,-1 0 1 0 0,1 0 0 0 0,-1 1 0 0 0,1-1-1 0 0,-1 0 1 0 0,1 0 0 0 0,0 0-1 0 0,-1 1 1 0 0,1-1 0 0 0,-1 0 0 0 0,1 1-1 0 0,0-1 1 0 0,-1 0 0 0 0,1 1-1 0 0,0-1 1 0 0,-1 1 0 0 0,-1 3 43 0 0,-6 8-1640 0 0,8-28-1785 0 0,-1 11 2319 0 0,-1-3 12 0 0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41:44.684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301 1 1004 0 0,'0'4'355'0'0,"0"6"494"0"0,0 1 0 0 0,0-1 0 0 0,-1 0 0 0 0,-1 0 0 0 0,-3 15 0 0 0,4-22-720 0 0,-1 0 0 0 0,1 0 1 0 0,-1 1-1 0 0,0-1 0 0 0,0 0 1 0 0,0 0-1 0 0,0-1 1 0 0,0 1-1 0 0,-1 0 0 0 0,1-1 1 0 0,-1 1-1 0 0,0-1 1 0 0,1 0-1 0 0,-1 0 0 0 0,0 0 1 0 0,0 0-1 0 0,-1-1 0 0 0,1 1 1 0 0,-6 1-1 0 0,-12 4 372 0 0,0-1-1 0 0,-33 4 1 0 0,51-9-449 0 0,-48 2 962 0 0,48-3-933 0 0,0 0 39 0 0,-2 1-94 0 0,1 0 0 0 0,-1 1 0 0 0,1-1 0 0 0,-1 1 0 0 0,1 0 0 0 0,0 0 0 0 0,0 0-1 0 0,0 1 1 0 0,0-1 0 0 0,1 1 0 0 0,-1 0 0 0 0,1 0 0 0 0,-1 0 0 0 0,1 1 0 0 0,0-1 0 0 0,-4 6 0 0 0,6-7-26 0 0,0-1 0 0 0,0 0 0 0 0,0 1 0 0 0,0-1 0 0 0,0 1 0 0 0,0-1 1 0 0,0 1-1 0 0,0 0 0 0 0,1-1 0 0 0,-1 1 0 0 0,0 0 0 0 0,1 0 0 0 0,0-1 0 0 0,-1 1 0 0 0,1 0 1 0 0,0 0-1 0 0,0 0 0 0 0,0-1 0 0 0,0 1 0 0 0,0 0 0 0 0,0 0 0 0 0,1 0 0 0 0,-1-1 0 0 0,0 1 0 0 0,1 0 1 0 0,0 0-1 0 0,-1-1 0 0 0,1 1 0 0 0,0 0 0 0 0,0-1 0 0 0,0 1 0 0 0,0-1 0 0 0,0 1 0 0 0,0-1 1 0 0,0 0-1 0 0,1 1 0 0 0,-1-1 0 0 0,1 0 0 0 0,-1 0 0 0 0,0 0 0 0 0,1 0 0 0 0,0 0 0 0 0,-1 0 1 0 0,1 0-1 0 0,0-1 0 0 0,-1 1 0 0 0,1-1 0 0 0,0 1 0 0 0,0-1 0 0 0,-1 1 0 0 0,1-1 0 0 0,0 0 0 0 0,0 0 1 0 0,0 0-1 0 0,1 0 0 0 0,144-2-2121 0 0,-139 2 1979 0 0,-1-1 1 0 0,0-1-1 0 0,0 1 0 0 0,0-1 0 0 0,0 0 1 0 0,0-1-1 0 0,-1 1 0 0 0,1-1 1 0 0,-1-1-1 0 0,11-6 0 0 0,-13 7-313 0 0,1 1 0 0 0,-1-1 0 0 0,0 0 1 0 0,0 0-1 0 0,-1-1 0 0 0,1 1 0 0 0,-1-1 0 0 0,1 0 0 0 0,-1 1 0 0 0,3-7 0 0 0,-2 3-697 0 0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41:45.041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 20 2160 0 0,'19'-9'1454'0'0,"-16"8"-1157"0"0,0-1 1 0 0,0 1-1 0 0,1-1 0 0 0,-1 1 1 0 0,1 0-1 0 0,-1 0 1 0 0,6 0-1 0 0,41 1 1906 0 0,-47 0-2156 0 0,-1 0 0 0 0,1 0 0 0 0,-1 1 0 0 0,1 0 0 0 0,-1-1 0 0 0,1 1 0 0 0,-1 0 0 0 0,1 0 0 0 0,-1 0 0 0 0,0 0 0 0 0,0 1 0 0 0,0-1 0 0 0,1 1 0 0 0,-1-1 0 0 0,-1 1 0 0 0,4 3 0 0 0,-4-4-91 0 0,1 0-25 0 0,-1 0 0 0 0,1 1 0 0 0,0-1 0 0 0,-1 1 0 0 0,0-1-1 0 0,1 1 1 0 0,-1-1 0 0 0,0 1 0 0 0,0-1 0 0 0,0 1 0 0 0,0 0-1 0 0,0 0 1 0 0,0 0 0 0 0,1 3 0 0 0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41:45.832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0 90 2440 0 0,'0'0'8381'0'0,"7"0"-8237"0"0,1-1-103 0 0,0 0 0 0 0,0-1 1 0 0,1 0-1 0 0,-1 0 0 0 0,-1-1 0 0 0,1 0 0 0 0,0 0 1 0 0,13-8-1 0 0,-15 8 21 0 0,3-1 3 0 0,0 0-1 0 0,0 1 0 0 0,0 0 0 0 0,16-3 0 0 0,21-7 39 0 0,6-5-310 0 0,-52 18 203 0 0,22-7-39 0 0,-12 7 53 0 0,-10 0-10 0 0,0 0 0 0 0,1 0 0 0 0,-1 1-1 0 0,0-1 1 0 0,0 0 0 0 0,0 1 0 0 0,0-1 0 0 0,0 0-1 0 0,0 1 1 0 0,0-1 0 0 0,0 0 0 0 0,0 0 0 0 0,-1 1-1 0 0,1-1 1 0 0,0 0 0 0 0,0 1 0 0 0,0-1 0 0 0,0 0-1 0 0,0 0 1 0 0,0 1 0 0 0,-1-1 0 0 0,1 0-1 0 0,0 0 1 0 0,0 1 0 0 0,0-1 0 0 0,-1 0 0 0 0,1 0-1 0 0,0 0 1 0 0,0 1 0 0 0,0-1 0 0 0,-1 0 0 0 0,1 0-1 0 0,0 0 1 0 0,-1 0 0 0 0,-14 13-102 0 0,0-1-1 0 0,-1-1 1 0 0,-1-1 0 0 0,1-1 0 0 0,-2 0-1 0 0,-22 8 1 0 0,37-13-5 0 0,-1 1-800 0 0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41:50.797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901 50 1576 0 0,'0'0'3064'0'0,"7"0"-2453"0"0,26 0 1457 0 0,-23-9-1761 0 0,32-26-87 0 0,-42 35-195 0 0,1-1-1 0 0,-1 1 1 0 0,1-1-1 0 0,-1 1 1 0 0,1-1-1 0 0,0 1 1 0 0,-1 0-1 0 0,1-1 1 0 0,-1 1-1 0 0,1 0 1 0 0,0-1 0 0 0,-1 1-1 0 0,1 0 1 0 0,0 0-1 0 0,-1 0 1 0 0,1-1-1 0 0,0 1 1 0 0,-1 0-1 0 0,1 0 1 0 0,0 0-1 0 0,-1 0 1 0 0,2 1 0 0 0,3 9 369 0 0,-8 20 124 0 0,3-29-459 0 0,-7 30 122 0 0,-2 0 0 0 0,-1 0 0 0 0,-15 31 0 0 0,-1 3 20 0 0,9-18-87 0 0,-226 553 996 0 0,242-596-1105 0 0,-289 580 684 0 0,244-491-602 0 0,-25 45 18 0 0,-70 119-144 0 0,123-223-98 0 0,10-15-179 0 0,-8 15 59 0 0,15-33 123 0 0,0 0 1 0 0,1 1 0 0 0,-1-1-1 0 0,0 0 1 0 0,1 0-1 0 0,-1 0 1 0 0,0 0 0 0 0,0 0-1 0 0,0-1 1 0 0,0 1-1 0 0,0 0 1 0 0,0 0-1 0 0,0-1 1 0 0,0 1 0 0 0,-1 0-1 0 0,1-1 1 0 0,0 1-1 0 0,0-1 1 0 0,0 1 0 0 0,-3-1-1 0 0,-31-70-5134 0 0,11 16 4142 0 0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41:51.153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 0 2252 0 0,'4'0'194'0'0,"-1"1"1"0"0,1-1-1 0 0,0 1 0 0 0,0 0 1 0 0,0 0-1 0 0,0 1 0 0 0,-1-1 1 0 0,1 1-1 0 0,-1-1 0 0 0,1 1 0 0 0,-1 0 1 0 0,1 1-1 0 0,-1-1 0 0 0,0 0 1 0 0,0 1-1 0 0,3 3 0 0 0,6 7 74 0 0,-1 1-1 0 0,14 21 1 0 0,3 3 299 0 0,-21-29-465 0 0,49 60 495 0 0,2-2-1 0 0,3-3 1 0 0,73 58 0 0 0,318 203 410 0 0,-338-255-1678 0 0,3-4 0 0 0,144 58 0 0 0,71-4-4277 0 0,-265-98 3880 0 0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41:55.708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2028 1814 1756 0 0,'0'46'1314'0'0,"8"-29"-745"0"0,24 53-44 0 0,-30-66-391 0 0,-1 0 0 0 0,1 0 0 0 0,-1 1 0 0 0,1-1 0 0 0,-1 0 0 0 0,0 1 0 0 0,-1-1 0 0 0,1 0 0 0 0,-1 1 0 0 0,0 5 0 0 0,0 4 311 0 0,0-11-322 0 0,0 1 0 0 0,0-1 0 0 0,0 1-1 0 0,-1-1 1 0 0,1 1 0 0 0,-1-1 0 0 0,0 0-1 0 0,0 1 1 0 0,0-1 0 0 0,-3 5 0 0 0,3-4 12 0 0,0-2 223 0 0,-3 6 22 0 0,-10 15 141 0 0,-29 39 1 0 0,27-45-168 0 0,0 1 1 0 0,0-2-1 0 0,-2 0 1 0 0,-26 18-1 0 0,8-7 26 0 0,27-19-286 0 0,-1-1 1 0 0,0 0 0 0 0,0-1-1 0 0,-16 8 1 0 0,-59 30 395 0 0,56-28-342 0 0,0-2 0 0 0,-38 14 1 0 0,-76 28 252 0 0,89-36-164 0 0,-91 22 1 0 0,106-31-178 0 0,-34 8 70 0 0,-1-3 1 0 0,-1-4 0 0 0,0-2-1 0 0,-84-1 1 0 0,29-9 117 0 0,121-1-237 0 0,0 0 1 0 0,-1 0 0 0 0,1 0 0 0 0,0-1 0 0 0,0-1 0 0 0,0 1-1 0 0,0-2 1 0 0,1 1 0 0 0,-1-1 0 0 0,-12-8 0 0 0,2 2 10 0 0,-26-12 63 0 0,27 15-56 0 0,0-1 0 0 0,1-1 0 0 0,0-1 0 0 0,1 0 0 0 0,0-2 1 0 0,0 1-1 0 0,1-2 0 0 0,1 0 0 0 0,-15-17 0 0 0,12 5-34 0 0,1 0-1 0 0,1-1 1 0 0,1-1-1 0 0,-13-39 1 0 0,6 19-10 0 0,-5-15 48 0 0,2-2 0 0 0,-18-77-1 0 0,21 53 37 0 0,-15-142 0 0 0,33 205-72 0 0,0 2 12 0 0,1-1-1 0 0,2 0 1 0 0,0 0-1 0 0,1 0 1 0 0,6-31-1 0 0,42-131-10 0 0,-35 144 3 0 0,32-73-1 0 0,-21 60 3 0 0,2-7-5 0 0,4 2-1 0 0,1 2 1 0 0,4 1 0 0 0,1 1 0 0 0,4 2 0 0 0,1 2 0 0 0,3 2 0 0 0,2 2 0 0 0,92-74-1 0 0,-107 97 5 0 0,37-30 28 0 0,143-87 1 0 0,22 29-52 0 0,-187 96-4 0 0,1 1-1 0 0,0 3 1 0 0,62-10-1 0 0,-54 17-40 0 0,70 1 0 0 0,-113 5 63 0 0,-1 1-1 0 0,0 1 1 0 0,0 0 0 0 0,0 1 0 0 0,0 0 0 0 0,0 1-1 0 0,18 8 1 0 0,-10-4-6 0 0,15 7-2 0 0,0 1 1 0 0,-1 1-1 0 0,-1 2 1 0 0,-1 2-1 0 0,-1 0 0 0 0,35 32 1 0 0,-31-20 15 0 0,-2 1 1 0 0,-1 2-1 0 0,-1 1 1 0 0,32 52 0 0 0,-22-20 27 0 0,59 132 0 0 0,8 83 8 0 0,-93-235-11 0 0,-1 0 0 0 0,12 92 0 0 0,-13 107 51 0 0,-14-236-72 0 0,0 0 0 0 0,0 0-1 0 0,-1 0 1 0 0,-1 0 0 0 0,0 0-1 0 0,0 0 1 0 0,-1-1 0 0 0,-1 1-1 0 0,0-1 1 0 0,-12 19 0 0 0,3-4 10 0 0,-15 32 1 0 0,-2-1-1 0 0,-2-2 0 0 0,-3-2 0 0 0,-3-1 0 0 0,-78 82 0 0 0,28-43 65 0 0,-164 156 16 0 0,67-68-966 0 0,177-167-83 0 0,14-24-1428 0 0,13-36-246 0 0,-14 40 2252 0 0,-1-1 0 0 0,0 1 0 0 0,0-1 0 0 0,2-12-1 0 0,0-2-487 0 0,-3 14 151 0 0,0-1 1 0 0,0 0 0 0 0,-1-18-1 0 0,-1 3-340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22:24.518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645 60 1120 0 0,'4'-16'1807'0'0,"-3"14"-1629"0"0,-1 1 0 0 0,0-1 0 0 0,0 1 0 0 0,1-1 0 0 0,-1 0 0 0 0,1 1 0 0 0,-1-1 0 0 0,1 1 1 0 0,0-1-1 0 0,0 1 0 0 0,1-2 0 0 0,-1 2-33 0 0,-1 0 0 0 0,1 0 0 0 0,-1 0-1 0 0,1 0 1 0 0,-1 0 0 0 0,0 0 0 0 0,1-1 0 0 0,-1 1 0 0 0,0 0 0 0 0,1 0 0 0 0,-1 0 0 0 0,0 0 0 0 0,0 0 0 0 0,0 0-1 0 0,0-1 1 0 0,-5-4 997 0 0,-4 14-607 0 0,-34 45 461 0 0,-15 20-527 0 0,27-25-291 0 0,-272 430 1260 0 0,267-417-1348 0 0,-66 120 292 0 0,84-144-398 0 0,2 0 0 0 0,1 0-1 0 0,-10 45 1 0 0,25-79-205 0 0,1-1-150 0 0,-1-1 340 0 0,1-1 0 0 0,-1 1 1 0 0,1 0-1 0 0,-1 0 0 0 0,1-1 0 0 0,0 1 0 0 0,-1 0 0 0 0,1-1 0 0 0,0 1 0 0 0,0-1 0 0 0,0 1 0 0 0,-1-1 0 0 0,1 1 1 0 0,0-1-1 0 0,0 0 0 0 0,0 1 0 0 0,0-1 0 0 0,0 0 0 0 0,0 0 0 0 0,0 1 0 0 0,0-1 0 0 0,0 0 0 0 0,0 0 0 0 0,0 0 1 0 0,-1 0-1 0 0,1 0 0 0 0,0-1 0 0 0,0 1 0 0 0,0 0 0 0 0,0 0 0 0 0,0 0 0 0 0,0-1 0 0 0,0 1 0 0 0,0-1 0 0 0,0 1 1 0 0,-1-1-1 0 0,1 1 0 0 0,0-1 0 0 0,0 1 0 0 0,-1-1 0 0 0,1 0 0 0 0,1 0 0 0 0,33-34-1274 0 0,-33 32 1140 0 0,43-55-1951 0 0,-3-2 1 0 0,69-130-1 0 0,-74 119 1103 0 0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41:57.385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152 191 2012 0 0,'0'0'3422'0'0,"-7"7"-3007"0"0,-1 2-222 0 0,-17 18 3841 0 0,27-21-4054 0 0,-1-1 23 0 0,-1-5-2 0 0,0 1-1 0 0,0 0 0 0 0,0-1 0 0 0,0 1 0 0 0,0 0 0 0 0,1-1 1 0 0,-1 1-1 0 0,0 0 0 0 0,0-1 0 0 0,0 1 0 0 0,1-1 0 0 0,-1 1 1 0 0,0-1-1 0 0,1 1 0 0 0,-1-1 0 0 0,1 1 0 0 0,-1-1 1 0 0,0 1-1 0 0,1-1 0 0 0,-1 1 0 0 0,1-1 0 0 0,-1 0 0 0 0,1 1 1 0 0,-1-1-1 0 0,2 1 0 0 0,1-2 4 0 0,-1 0-1 0 0,1 0 1 0 0,0 0 0 0 0,-1 0-1 0 0,1 0 1 0 0,0 0 0 0 0,-1-1 0 0 0,0 1-1 0 0,4-4 1 0 0,110-87 188 0 0,-78 59-346 0 0,65-44 0 0 0,-99 75 129 0 0,2-1-23 0 0,0-1-1 0 0,0 0 1 0 0,-1 0 0 0 0,1 0 0 0 0,-1-1-1 0 0,9-9 1 0 0,-14 13-82 0 0,-6 5 97 0 0,-7 7-6 0 0,-82 88-92 0 0,41-40 82 0 0,28-32 17 0 0,-7 6-9 0 0,-52 69 0 0 0,28-30 111 0 0,44-59-24 0 0,0 2 1 0 0,1 0 0 0 0,1 0 0 0 0,1 1 0 0 0,0 1 0 0 0,-8 19 0 0 0,16-30-21 0 0,1 0 1 0 0,0 0-1 0 0,0 0 1 0 0,1 0-1 0 0,0 9 1 0 0,0-12-17 0 0,0-1 52 0 0,0 2 7 0 0,0-2-66 0 0,0 1 0 0 0,1-1-1 0 0,-1 1 1 0 0,1-1 0 0 0,0 0 0 0 0,0 1-1 0 0,-1-1 1 0 0,2 0 0 0 0,-1 1 0 0 0,0-1 0 0 0,0 0-1 0 0,1 0 1 0 0,-1 0 0 0 0,1 0 0 0 0,-1 0-1 0 0,1 0 1 0 0,0-1 0 0 0,0 1 0 0 0,0 0-1 0 0,0-1 1 0 0,0 0 0 0 0,0 1 0 0 0,0-1-1 0 0,1 0 1 0 0,-1 0 0 0 0,0 0 0 0 0,1 0-1 0 0,-1-1 1 0 0,1 1 0 0 0,3 0 0 0 0,8 1-15 0 0,-1 0 1 0 0,1 0 0 0 0,-1-1 0 0 0,22-2 0 0 0,-4 2-200 0 0,-25-1 172 0 0,1 1 0 0 0,-1-1 0 0 0,0 0 0 0 0,0-1 0 0 0,0 0 0 0 0,0 0 0 0 0,0 0 0 0 0,10-3 0 0 0,-2-2-289 0 0,1 0 0 0 0,24-16-1 0 0,-34 19-41 0 0,-1 0 0 0 0,1 0 0 0 0,-1 0-1 0 0,1-1 1 0 0,-1 0 0 0 0,0 0 0 0 0,0 0 0 0 0,-1 0-1 0 0,1 0 1 0 0,-1-1 0 0 0,0 1 0 0 0,0-1 0 0 0,2-6-1 0 0,-1-2-737 0 0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41:57.757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0 311 2440 0 0,'5'-16'320'0'0,"0"1"0"0"0,1 0 0 0 0,0 1 0 0 0,1 0 0 0 0,12-18 0 0 0,-11 18-88 0 0,9-11 112 0 0,1 0 0 0 0,22-24 0 0 0,-13 16-41 0 0,-19 24-114 0 0,1 0 1 0 0,0 1 0 0 0,1 0 0 0 0,0 1 0 0 0,16-11 439 0 0,-25 26-461 0 0,0 2-116 0 0,-1-1-1 0 0,0 1 1 0 0,0 0 0 0 0,-1 0 0 0 0,-1-1 0 0 0,0 1-1 0 0,0-1 1 0 0,-1 0 0 0 0,-5 14 0 0 0,-24 46 219 0 0,18-43-116 0 0,-12 35-1 0 0,-21 51 181 0 0,31-78-151 0 0,2 0 1 0 0,1 0 0 0 0,-9 38-1 0 0,10-26 384 0 0,18-40-542 0 0,-1-1-21 0 0,-4-3-5 0 0,0-1 0 0 0,0 1 0 0 0,0-1 0 0 0,0 0 0 0 0,1 1 0 0 0,-1-1-1 0 0,1 0 1 0 0,-1 0 0 0 0,1 0 0 0 0,-1 0 0 0 0,1 0 0 0 0,0 0 0 0 0,-1 0 0 0 0,1-1 0 0 0,0 1 0 0 0,0 0-1 0 0,0-1 1 0 0,-1 0 0 0 0,1 1 0 0 0,0-1 0 0 0,0 0 0 0 0,0 0 0 0 0,0 0 0 0 0,0 0 0 0 0,-1 0 0 0 0,1 0 0 0 0,0-1-1 0 0,3 0 1 0 0,41-16-216 0 0,85-43 1 0 0,-110 48 32 0 0,-1-1 0 0 0,0 0 0 0 0,-1-1 1 0 0,-1-2-1 0 0,0 1 0 0 0,20-24 0 0 0,-33 32-101 0 0,0 0 0 0 0,-1 0 0 0 0,0 0 0 0 0,0 0 0 0 0,0-1 0 0 0,-1 0 0 0 0,2-8 0 0 0,-4-16-4173 0 0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41:58.129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38 1 1724 0 0,'-4'2'2494'0'0,"-1"8"-1942"0"0,-8 93 1315 0 0,6-47-1178 0 0,-1 65-1 0 0,8 26 160 0 0,0-134-814 0 0,2 0 0 0 0,-1 0-1 0 0,1 0 1 0 0,1-1 0 0 0,1 1-1 0 0,6 17 1 0 0,-4-15-60 0 0,-2 0 0 0 0,1 1 1 0 0,1 20-1 0 0,-6-35-5 0 0,0 0 1 0 0,0 0 0 0 0,0 1-1 0 0,1-1 1 0 0,-1 0-1 0 0,0 0 1 0 0,0 0-1 0 0,1 1 1 0 0,-1-1 0 0 0,0 0-1 0 0,1 0 1 0 0,-1 0-1 0 0,1 0 1 0 0,0 0 0 0 0,-1 0-1 0 0,1 0 1 0 0,0 0-1 0 0,0 0 1 0 0,-1 0-1 0 0,1 0 1 0 0,0 0 0 0 0,0-1-1 0 0,2 2 1 0 0,-2-2-112 0 0,0 0 1 0 0,0 0-1 0 0,0 0 1 0 0,-1-1-1 0 0,1 1 0 0 0,0 0 1 0 0,0-1-1 0 0,0 1 1 0 0,0 0-1 0 0,0-1 1 0 0,0 1-1 0 0,0-1 0 0 0,0 0 1 0 0,-1 1-1 0 0,1-1 1 0 0,0 0-1 0 0,0 1 1 0 0,-1-1-1 0 0,1 0 1 0 0,-1 0-1 0 0,1 1 0 0 0,0-1 1 0 0,-1 0-1 0 0,1-2 1 0 0,7-13-1066 0 0,-2-5 84 0 0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41:58.515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38 1 2524 0 0,'0'5'382'0'0,"-1"1"0"0"0,0 0 0 0 0,0-1 0 0 0,0 1 0 0 0,0-1 0 0 0,-3 7 0 0 0,-8 29 843 0 0,4 26 104 0 0,-1 120 0 0 0,9-169-1253 0 0,1 1 1 0 0,1 0-1 0 0,1 0 1 0 0,0-1-1 0 0,11 34 1 0 0,7 29 69 0 0,22 73-342 0 0,-3-11-3923 0 0,-39-109 596 0 0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41:59.509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 0 2172 0 0,'0'0'5239'0'0,"6"0"-4959"0"0,21 0-2 0 0,-26 0-264 0 0,0 0-1 0 0,-1 0 0 0 0,1 0 0 0 0,0 0 1 0 0,0 0-1 0 0,0 1 0 0 0,0-1 0 0 0,-1 0 1 0 0,1 0-1 0 0,0 1 0 0 0,0-1 0 0 0,-1 1 0 0 0,1-1 1 0 0,0 0-1 0 0,0 1 0 0 0,-1-1 0 0 0,1 1 1 0 0,-1 0-1 0 0,2 0 0 0 0,36 28 236 0 0,-34-26-225 0 0,-1-1 0 0 0,0 1-1 0 0,-1 0 1 0 0,1 0-1 0 0,0 0 1 0 0,-1 0 0 0 0,0 1-1 0 0,1-1 1 0 0,-1 0 0 0 0,-1 1-1 0 0,1 0 1 0 0,1 5-1 0 0,3 4 26 0 0,10 25 159 0 0,14 50 0 0 0,-9-25-33 0 0,-1 5-487 0 0,-4 1-1 0 0,-3 0 0 0 0,6 95 0 0 0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41:59.864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0 118 2380 0 0,'4'-8'326'0'0,"0"0"0"0"0,0 1 0 0 0,1 0 0 0 0,0-1-1 0 0,0 1 1 0 0,1 1 0 0 0,0-1 0 0 0,0 1 0 0 0,12-9 0 0 0,-12 11-214 0 0,-1-1 0 0 0,1 1 0 0 0,0 1 1 0 0,0-1-1 0 0,0 1 0 0 0,1 0 0 0 0,-1 1 0 0 0,1-1 1 0 0,-1 1-1 0 0,1 1 0 0 0,0-1 0 0 0,11 0 0 0 0,52 2 551 0 0,-59 6-555 0 0,-5-3-91 0 0,-1 1 1 0 0,0 1-1 0 0,-1-1 1 0 0,1 1-1 0 0,-1-1 0 0 0,0 1 1 0 0,0 0-1 0 0,0 1 1 0 0,-1-1-1 0 0,0 1 1 0 0,0-1-1 0 0,0 1 0 0 0,-1 0 1 0 0,1 0-1 0 0,-2 0 1 0 0,1 1-1 0 0,-1-1 0 0 0,2 13 1 0 0,-6 94 183 0 0,3-104-199 0 0,-1 0 1 0 0,0 1-1 0 0,0-1 1 0 0,-1 1-1 0 0,0-1 0 0 0,-1 0 1 0 0,0 0-1 0 0,-9 17 1 0 0,5-11-61 0 0,1 0 1 0 0,-5 21 0 0 0,8-27-213 0 0,0 1-1 0 0,0-1 1 0 0,-9 17-1 0 0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42:00.234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 23 1932 0 0,'0'-1'82'0'0,"0"-1"0"0"0,0 1 0 0 0,1 0 0 0 0,-1 0 0 0 0,1 0 1 0 0,-1 0-1 0 0,1 0 0 0 0,-1 0 0 0 0,1 0 0 0 0,0 0 0 0 0,-1 0 0 0 0,1 0 0 0 0,0 0 0 0 0,0 0 0 0 0,0 1 0 0 0,0-1 0 0 0,0 0 0 0 0,0 0 0 0 0,0 1 0 0 0,0-1 1 0 0,0 1-1 0 0,0-1 0 0 0,0 1 0 0 0,0-1 0 0 0,0 1 0 0 0,0 0 0 0 0,1 0 0 0 0,-1-1 0 0 0,0 1 0 0 0,2 0 0 0 0,-1 1 7 0 0,-1 0-1 0 0,1-1 0 0 0,-1 1 1 0 0,1 0-1 0 0,-1 0 0 0 0,0 0 1 0 0,1 0-1 0 0,-1 0 1 0 0,0 1-1 0 0,0-1 0 0 0,0 0 1 0 0,0 1-1 0 0,0-1 1 0 0,0 1-1 0 0,0-1 0 0 0,0 1 1 0 0,0-1-1 0 0,-1 1 0 0 0,1-1 1 0 0,-1 1-1 0 0,1 2 1 0 0,23 68 763 0 0,-5-15-540 0 0,-1 0 1 0 0,-4 2-1 0 0,9 67 1 0 0,-18 26-1459 0 0,-5-148 1028 0 0,0 0 1 0 0,0 0-1 0 0,-1-1 1 0 0,1 1-1 0 0,-1 0 1 0 0,1-1-1 0 0,-3 7 1 0 0,-11 29-1601 0 0,-34 65 1 0 0,24-63 483 0 0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42:00.594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5 406 1644 0 0,'-4'5'2582'0'0,"17"-22"-1475"0"0,4-7-794 0 0,2 1 0 0 0,0 1-1 0 0,1 0 1 0 0,1 2 0 0 0,29-24-1 0 0,-31 32-169 0 0,-2-2 0 0 0,32-31 0 0 0,-31 27-22 0 0,1 1 0 0 0,30-22 0 0 0,5-4-43 0 0,-43 33-84 0 0,-8 6-16 0 0,1 0-1 0 0,0 0 1 0 0,1 1-1 0 0,-1-1 0 0 0,1 1 1 0 0,-1 0-1 0 0,1 0 0 0 0,0 0 1 0 0,0 1-1 0 0,0-1 1 0 0,9-2-1 0 0,-13 5-116 0 0,-1 6-94 0 0,-2 3 226 0 0,0 1 0 0 0,-1-1 0 0 0,0 1 0 0 0,-1-1 0 0 0,0 0-1 0 0,0 0 1 0 0,-7 9 0 0 0,-1 5 32 0 0,-17 27 104 0 0,-57 78 0 0 0,-10 16 280 0 0,47-65-161 0 0,30-51-105 0 0,1 0 0 0 0,2 2 1 0 0,1 0-1 0 0,1 0 0 0 0,-16 53 1 0 0,30-81-131 0 0,0 1 1 0 0,0-1 0 0 0,1 0-1 0 0,-1 1 1 0 0,1-1-1 0 0,-1 0 1 0 0,1 1 0 0 0,0-1-1 0 0,0 0 1 0 0,0 0-1 0 0,0 0 1 0 0,0 0 0 0 0,1 0-1 0 0,-1 0 1 0 0,1 0-1 0 0,-1 0 1 0 0,1 0 0 0 0,0-1-1 0 0,-1 1 1 0 0,1-1-1 0 0,0 1 1 0 0,0-1 0 0 0,0 0-1 0 0,3 2 1 0 0,-4-3-15 0 0,1 1 1 0 0,-1 0 0 0 0,1-1-1 0 0,-1 0 1 0 0,1 1-1 0 0,0-1 1 0 0,-1 0-1 0 0,1 0 1 0 0,0 0-1 0 0,-1 0 1 0 0,1 0-1 0 0,-1 0 1 0 0,1 0-1 0 0,0-1 1 0 0,-1 1 0 0 0,4-2-1 0 0,5 0 19 0 0,14-5-61 0 0,-1-1 0 0 0,1-1 0 0 0,-1 0 0 0 0,-1-2 0 0 0,0-1 0 0 0,23-17 0 0 0,3 0-196 0 0,-25 15-51 0 0,0-1 0 0 0,-2-1 0 0 0,0-1 0 0 0,-1 0 1 0 0,0-2-1 0 0,20-26 0 0 0,-4-1-1758 0 0,53-91 0 0 0,-58 85 1022 0 0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42:01.025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300 304 1164 0 0,'-14'-35'4569'0'0,"11"46"-3255"0"0,3-9-1249 0 0,0-1 0 0 0,1 1 0 0 0,-1 0-1 0 0,0 0 1 0 0,1-1 0 0 0,0 1 0 0 0,-1 0 0 0 0,1 0 0 0 0,0-1 0 0 0,0 1 0 0 0,0-1 0 0 0,0 1 0 0 0,0-1 0 0 0,0 1 0 0 0,1-1 0 0 0,-1 0 0 0 0,0 0 0 0 0,1 1 0 0 0,-1-1 0 0 0,1 0 0 0 0,-1 0 0 0 0,1 0 0 0 0,-1-1 0 0 0,1 1 0 0 0,2 1 0 0 0,-2-1-29 0 0,1 0 1 0 0,-1 0 0 0 0,1-1 0 0 0,0 1-1 0 0,0 0 1 0 0,-1-1 0 0 0,1 0 0 0 0,0 0-1 0 0,0 0 1 0 0,-1 0 0 0 0,1 0 0 0 0,0 0-1 0 0,0-1 1 0 0,0 1 0 0 0,4-2 0 0 0,12-7-5 0 0,-1 0 0 0 0,0-2 0 0 0,-1 0 1 0 0,0-1-1 0 0,27-24 0 0 0,-35 28-58 0 0,-1-1 0 0 0,0 0 0 0 0,0 0 0 0 0,-1-1 0 0 0,-1 0 0 0 0,0 0 0 0 0,0 0-1 0 0,-1-1 1 0 0,0 0 0 0 0,0 0 0 0 0,3-19 0 0 0,-7 27 19 0 0,-1-1 0 0 0,0 1 1 0 0,0-1-1 0 0,0 0 0 0 0,0 1 0 0 0,-1-1 0 0 0,0 1 0 0 0,0-1 1 0 0,0 1-1 0 0,0 0 0 0 0,0-1 0 0 0,0 1 0 0 0,-1 0 0 0 0,0 0 1 0 0,1 0-1 0 0,-1 0 0 0 0,-1 0 0 0 0,1 0 0 0 0,0 0 0 0 0,-1 1 1 0 0,1-1-1 0 0,-1 1 0 0 0,0 0 0 0 0,1-1 0 0 0,-1 1 0 0 0,0 1 0 0 0,-1-1 1 0 0,1 0-1 0 0,0 1 0 0 0,0 0 0 0 0,-1-1 0 0 0,1 1 0 0 0,-1 1 1 0 0,1-1-1 0 0,-1 0 0 0 0,1 1 0 0 0,-1 0 0 0 0,1 0 0 0 0,-1 0 1 0 0,1 0-1 0 0,-7 1 0 0 0,-31 6 23 0 0,37-7-18 0 0,-1 1 0 0 0,0 0 0 0 0,0 0 0 0 0,1 0 0 0 0,-1 0 0 0 0,0 1 0 0 0,1 0 0 0 0,0 0 0 0 0,-1 0 0 0 0,1 0-1 0 0,0 1 1 0 0,0 0 0 0 0,-6 5 0 0 0,-6 5-2 0 0,-8 4 57 0 0,1 1 0 0 0,1 1-1 0 0,1 1 1 0 0,1 1 0 0 0,-27 35 0 0 0,10-1 63 0 0,-37 70 1 0 0,58-96-72 0 0,2 1-1 0 0,2 0 0 0 0,0 1 1 0 0,3 0-1 0 0,-9 40 0 0 0,17-65-32 0 0,0 0-1 0 0,1 1 0 0 0,0-1 1 0 0,0 1-1 0 0,0-1 1 0 0,0 0-1 0 0,1 1 0 0 0,0-1 1 0 0,1 0-1 0 0,-1 0 1 0 0,1 1-1 0 0,0-1 0 0 0,1-1 1 0 0,-1 1-1 0 0,1 0 1 0 0,1-1-1 0 0,-1 1 0 0 0,1-1 1 0 0,0 0-1 0 0,0 0 0 0 0,0 0 1 0 0,1-1-1 0 0,-1 1 1 0 0,1-1-1 0 0,0 0 0 0 0,0-1 1 0 0,1 1-1 0 0,6 2 1 0 0,5 3-5 0 0,1-1 0 0 0,0-1 0 0 0,1-1 0 0 0,-1-1 0 0 0,1 0 0 0 0,0-1 0 0 0,33 2 0 0 0,101-5-271 0 0,-81-2 284 0 0,-67 5 73 0 0,-3-3-86 0 0,-1 1 1 0 0,1-1 0 0 0,-1 0 0 0 0,0 1 0 0 0,1-1 0 0 0,-1 1-1 0 0,0-1 1 0 0,0 1 0 0 0,0 0 0 0 0,0 0 0 0 0,0-1 0 0 0,-1 1 0 0 0,1 0-1 0 0,0 0 1 0 0,0 3 0 0 0,-3 35 192 0 0,0-25-128 0 0,-1 5-17 0 0,-1 0-1 0 0,-9 29 1 0 0,12-45-43 0 0,0-1 1 0 0,0 1-1 0 0,0 0 0 0 0,0-1 0 0 0,1 1 1 0 0,-1 0-1 0 0,1-1 0 0 0,0 1 1 0 0,0 0-1 0 0,0 0 0 0 0,1 5 0 0 0,1 16 85 0 0,-2-22-92 0 0,0 1-1 0 0,-1 1 1 0 0,1-1-1 0 0,0 0 0 0 0,1 0 1 0 0,-1 0-1 0 0,1 1 1 0 0,0-1-1 0 0,2 8 1 0 0,17 14 51 0 0,-18-25-57 0 0,-1 0 0 0 0,1 0-1 0 0,-1 0 1 0 0,1 0-1 0 0,-1-1 1 0 0,1 1-1 0 0,-1-1 1 0 0,1 1 0 0 0,-1-1-1 0 0,1 0 1 0 0,0 1-1 0 0,-1-1 1 0 0,1 0 0 0 0,0 0-1 0 0,-1 0 1 0 0,1 0-1 0 0,0-1 1 0 0,-1 1 0 0 0,1 0-1 0 0,-1-1 1 0 0,1 1-1 0 0,0-1 1 0 0,-1 1-1 0 0,2-2 1 0 0,35-19-62 0 0,-32 17 51 0 0,7-4-4 0 0,-1 0 1 0 0,1-2 0 0 0,-1 1-1 0 0,-1-1 1 0 0,0-1-1 0 0,0 0 1 0 0,-1 0 0 0 0,-1-1-1 0 0,0-1 1 0 0,0 1 0 0 0,-2-1-1 0 0,1-1 1 0 0,-2 1-1 0 0,1-1 1 0 0,-2-1 0 0 0,6-22-1 0 0,-10 35-8 0 0,-8-5-26 0 0,-25-18 82 0 0,31 24-33 0 0,0 0 0 0 0,0 1 0 0 0,0-1 0 0 0,-1 1 0 0 0,1-1 0 0 0,0 1 0 0 0,-1 0 0 0 0,1-1 0 0 0,0 1 0 0 0,-1 0 0 0 0,1 0 0 0 0,0 0 0 0 0,-1 0 0 0 0,1 0 0 0 0,0 0 0 0 0,-1 1 1 0 0,1-1-1 0 0,-2 1 0 0 0,-15 1-12 0 0,10-1 18 0 0,0 0 0 0 0,0 0 0 0 0,0 1 0 0 0,0 0 0 0 0,-8 4 0 0 0,-7 5-4 0 0,1 0-1 0 0,-38 28 1 0 0,-19 11-126 0 0,62-40-12 0 0,-1 1 0 0 0,2 0 0 0 0,0 2 0 0 0,-15 14 1 0 0,18-16-218 0 0,6-5-575 0 0,1 0 1 0 0,0 0 0 0 0,-10 14 0 0 0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42:01.397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136 84 2428 0 0,'22'-84'4734'0'0,"-31"146"-2490"0"0,-70 338-540 0 0,60-246-1267 0 0,4-30-655 0 0,11-81-165 0 0,4-39 170 0 0,-1 0 0 0 0,1 0-1 0 0,-1 0 1 0 0,0 0 0 0 0,0 0-1 0 0,0-1 1 0 0,-2 5 0 0 0,-5-33-3851 0 0,2-22 1751 0 0,-3-6 1282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22:24.875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807 16 1108 0 0,'7'-5'412'0'0,"12"-5"2247"0"0,-19 20-1495 0 0,-8 17-578 0 0,-1 0 0 0 0,-1-1 0 0 0,-14 26 0 0 0,12-28-316 0 0,-133 258 1493 0 0,-6 12-466 0 0,0-7-434 0 0,54-111-442 0 0,18-31-126 0 0,-50 99-137 0 0,111-202-768 0 0,18-40 230 0 0,0-2 361 0 0,0 1 0 0 0,1-1-1 0 0,-1 0 1 0 0,0 0-1 0 0,0 0 1 0 0,1 0 0 0 0,-1 0-1 0 0,0 0 1 0 0,0 0-1 0 0,1 0 1 0 0,-1 0 0 0 0,0 0-1 0 0,0 0 1 0 0,1 0 0 0 0,-1 0-1 0 0,0 0 1 0 0,0 0-1 0 0,1 0 1 0 0,-1 0 0 0 0,0 0-1 0 0,0 0 1 0 0,0 0 0 0 0,1 0-1 0 0,-1 0 1 0 0,0-1-1 0 0,0 1 1 0 0,1 0 0 0 0,-1 0-1 0 0,0 0 1 0 0,0 0 0 0 0,0 0-1 0 0,0-1 1 0 0,1 1-1 0 0,-1 0 1 0 0,0 0 0 0 0,0 0-1 0 0,0-1 1 0 0,0 1 0 0 0,0 0-1 0 0,0 0 1 0 0,1-1-1 0 0,-1 1 1 0 0,0 0 0 0 0,0 0-1 0 0,0-1 1 0 0,0 1 0 0 0,0 0-1 0 0,9-18-811 0 0,95-204-4620 0 0,-75 153 4338 0 0,6-4 82 0 0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42:01.741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1 128 1720 0 0,'0'-4'260'0'0,"0"0"-1"0"0,0 0 1 0 0,0-1-1 0 0,1 1 1 0 0,0 0 0 0 0,0 0-1 0 0,0 0 1 0 0,0 0-1 0 0,0 0 1 0 0,1 0-1 0 0,0 1 1 0 0,0-1-1 0 0,0 0 1 0 0,0 1 0 0 0,0-1-1 0 0,1 1 1 0 0,4-5-1 0 0,-2 4-61 0 0,0 0 0 0 0,1 1-1 0 0,-1-1 1 0 0,1 1 0 0 0,0 1 0 0 0,0-1-1 0 0,0 1 1 0 0,0 0 0 0 0,0 0 0 0 0,12-1-1 0 0,40-6 35 0 0,-1 2 0 0 0,74 2-1 0 0,-130 5-244 0 0,1 0 0 0 0,-1 0-1 0 0,1 0 1 0 0,-1 0 0 0 0,1 1-1 0 0,-1-1 1 0 0,1 0 0 0 0,-1 1-1 0 0,0-1 1 0 0,1 1 0 0 0,-1 0-1 0 0,0-1 1 0 0,1 1-1 0 0,-1 0 1 0 0,2 1 0 0 0,32 30-220 0 0,-33-30 109 0 0,0 0 0 0 0,-1 0 0 0 0,1 1-1 0 0,0-1 1 0 0,-1 1 0 0 0,1-1 0 0 0,-1 1 0 0 0,0-1 0 0 0,0 1 0 0 0,0 0-1 0 0,0 0 1 0 0,0-1 0 0 0,-1 1 0 0 0,1 0 0 0 0,-1 0 0 0 0,0 0 0 0 0,0 0-1 0 0,0 4 1 0 0,-2 0-402 0 0,0 0 0 0 0,-1-1-1 0 0,1 1 1 0 0,-1-1 0 0 0,-6 9-1 0 0,4-6 116 0 0,-17 35-845 0 0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42:02.114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26 468 948 0 0,'-4'10'747'0'0,"-6"11"608"0"0,10-21-1280 0 0,0 1 0 0 0,0-1 0 0 0,-1 1 0 0 0,1-1-1 0 0,0 0 1 0 0,0 1 0 0 0,-1-1 0 0 0,1 1 0 0 0,0-1 0 0 0,-1 1 0 0 0,1-1-1 0 0,0 0 1 0 0,-1 1 0 0 0,1-1 0 0 0,0 0 0 0 0,-1 1 0 0 0,1-1 0 0 0,-1 0 0 0 0,1 0-1 0 0,-1 0 1 0 0,1 1 0 0 0,-1-1 0 0 0,1 0 0 0 0,-1 0 0 0 0,1 0 0 0 0,-1 0 0 0 0,0 0-1 0 0,16-25 1851 0 0,6-4-1602 0 0,51-64 368 0 0,-26 43-395 0 0,21-23 328 0 0,139-120-1 0 0,-200 188-578 0 0,0 0 0 0 0,0 1 0 0 0,1 0 0 0 0,0 0 0 0 0,0 0 0 0 0,0 1 0 0 0,0 0 0 0 0,0 0 0 0 0,0 1 0 0 0,1 0 0 0 0,-1 0 0 0 0,1 1 0 0 0,8-1 0 0 0,-12 10 54 0 0,0-1-70 0 0,0 1 0 0 0,0 0 1 0 0,-1 0-1 0 0,-1 0 0 0 0,1 0 0 0 0,-1 0 1 0 0,1 16-1 0 0,15 232-316 0 0,-12-145-621 0 0,-5-105 23 0 0,0 2-893 0 0,0-7 1691 0 0,-1 0 1 0 0,0 0-1 0 0,0 1 0 0 0,1-1 1 0 0,-1 0-1 0 0,0 0 1 0 0,0 0-1 0 0,0 0 0 0 0,-1 0 1 0 0,1 0-1 0 0,0 1 0 0 0,0-1 1 0 0,0 0-1 0 0,-1 0 0 0 0,1 0 1 0 0,-1 0-1 0 0,1 0 1 0 0,-1 0-1 0 0,1 0 0 0 0,-1 0 1 0 0,0 0-1 0 0,1 0 0 0 0,-1-1 1 0 0,-1 2-1 0 0,-23 38-1034 0 0,15-26 43 0 0</inkml:trace>
  <inkml:trace contextRef="#ctx0" brushRef="#br0" timeOffset="1">497 501 2252 0 0,'-5'38'3182'0'0,"3"-32"-2925"0"0,1 0-1 0 0,0 0 1 0 0,0 0 0 0 0,0 0-1 0 0,1 1 1 0 0,0-1 0 0 0,0 0-1 0 0,1 0 1 0 0,0 0 0 0 0,3 12-1 0 0,-4-17-237 0 0,1 0 0 0 0,0 0 0 0 0,0 1 0 0 0,0-1 0 0 0,0 0 0 0 0,0 0 0 0 0,1 0 0 0 0,-1 0 0 0 0,0 0 0 0 0,0 0 0 0 0,1 0 0 0 0,-1-1 0 0 0,0 1 0 0 0,1 0 0 0 0,-1-1 0 0 0,1 1 0 0 0,-1-1 0 0 0,1 0 0 0 0,-1 1 0 0 0,1-1 0 0 0,-1 0 0 0 0,1 0 0 0 0,0 0-1 0 0,-1 0 1 0 0,1 0 0 0 0,-1 0 0 0 0,1 0 0 0 0,-1-1 0 0 0,1 1 0 0 0,2-1 0 0 0,7-2-66 0 0,0-1 1 0 0,0 0-1 0 0,12-6 0 0 0,-11 4-8 0 0,5-2-182 0 0,0-1-1 0 0,-1-1 0 0 0,-1-1 0 0 0,0 0 0 0 0,0-1 0 0 0,-1 0 0 0 0,17-20 0 0 0,0-3-1494 0 0,46-70 1 0 0,-46 54 574 0 0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42:02.489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0 90 2356 0 0,'5'-7'311'0'0,"-1"0"-1"0"0,1 0 1 0 0,0 1-1 0 0,1-1 1 0 0,0 1-1 0 0,0 1 1 0 0,0-1 0 0 0,0 1-1 0 0,1 0 1 0 0,0 0-1 0 0,0 1 1 0 0,1 0-1 0 0,-1 0 1 0 0,1 1-1 0 0,-1 0 1 0 0,12-3-1 0 0,-18 6-268 0 0,1 0 0 0 0,-1 0 0 0 0,1 0 0 0 0,-1 0 0 0 0,0 0 0 0 0,1 1-1 0 0,-1-1 1 0 0,1 0 0 0 0,-1 1 0 0 0,0-1 0 0 0,1 0 0 0 0,-1 1 0 0 0,0 0 0 0 0,0-1-1 0 0,1 1 1 0 0,-1 0 0 0 0,0 0 0 0 0,0 0 0 0 0,0 0 0 0 0,0 0 0 0 0,0 0 0 0 0,0 0-1 0 0,0 0 1 0 0,1 1 0 0 0,15 30 378 0 0,-17-31-430 0 0,5 12 106 0 0,0 0 1 0 0,-2 0-1 0 0,0 0 0 0 0,0 1 1 0 0,1 22-1 0 0,-3 77 572 0 0,-2-62-470 0 0,1 107-125 0 0,0-152-110 0 0,-1 1 0 0 0,0-1 0 0 0,0 1 0 0 0,0-1 0 0 0,-1 0 0 0 0,0 0 1 0 0,0 1-1 0 0,0-1 0 0 0,-4 6 0 0 0,2-6-67 0 0,1 1 1 0 0,1 0-1 0 0,-1 0 1 0 0,1 1-1 0 0,0-1 0 0 0,-1 10 1 0 0,2-9-188 0 0,2-5-2 0 0,-2-1-1 0 0,1 1 0 0 0,0-1 0 0 0,0 0 1 0 0,-1 1-1 0 0,0-1 0 0 0,1 1 1 0 0,-1-1-1 0 0,-2 4 0 0 0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42:02.848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0 244 1884 0 0,'8'-18'457'0'0,"1"0"0"0"0,0 1 0 0 0,2 0 0 0 0,0 0 0 0 0,1 1 0 0 0,0 1 0 0 0,1 0 1 0 0,1 1-1 0 0,16-13 0 0 0,-1 6-543 0 0,-23 17-554 0 0,1 0 0 0 0,-1 0 0 0 0,0-1 0 0 0,10-11 0 0 0,-9 9-471 0 0,-2-1-107 0 0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42:03.204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127 1 1576 0 0,'1'0'109'0'0,"0"0"0"0"0,-1 0 0 0 0,1-1 0 0 0,-1 1 0 0 0,1 0 0 0 0,-1 0-1 0 0,13 6 2724 0 0,-12-4-2723 0 0,6 26 1254 0 0,-9 41-911 0 0,1-62-164 0 0,0 33-16 0 0,1-25-206 0 0,0 0-1 0 0,-2 0 1 0 0,-2 16-1 0 0,-26 89 267 0 0,-57 146 0 0 0,80-249-282 0 0,4-10-21 0 0,0 0 0 0 0,0 1 0 0 0,0 0 0 0 0,1 0 0 0 0,1 0-1 0 0,-2 8 1 0 0,26-41 39 0 0,0-1-49 0 0,2 2 0 0 0,40-33 0 0 0,-21 20-13 0 0,-38 31-1 0 0,1 1-1 0 0,-1-1 1 0 0,2 1 0 0 0,-1 0 0 0 0,0 1 0 0 0,1 0-1 0 0,0 0 1 0 0,0 1 0 0 0,0-1 0 0 0,1 2 0 0 0,-1-1-1 0 0,0 1 1 0 0,1 1 0 0 0,10-2 0 0 0,-15 12 64 0 0,3 5 8 0 0,0 0 1 0 0,-2 1 0 0 0,0 0 0 0 0,6 30 0 0 0,-5-12-32 0 0,8 46 41 0 0,-12-73-70 0 0,0 1 1 0 0,0 0 0 0 0,1-1 0 0 0,0 1 0 0 0,0-1 0 0 0,0 0 0 0 0,1 0 0 0 0,7 9 0 0 0,-10-14-15 0 0,1 1 0 0 0,-1-1 0 0 0,1 0 0 0 0,0 0-1 0 0,-1 0 1 0 0,1 0 0 0 0,0 0 0 0 0,0-1 0 0 0,0 1 0 0 0,0 0 0 0 0,-1-1 0 0 0,1 1 0 0 0,0-1 0 0 0,0 0-1 0 0,0 0 1 0 0,0 0 0 0 0,0 0 0 0 0,0 0 0 0 0,0 0 0 0 0,0 0 0 0 0,0-1 0 0 0,0 1 0 0 0,0-1 0 0 0,0 1-1 0 0,0-1 1 0 0,-1 0 0 0 0,1 0 0 0 0,0 0 0 0 0,0 0 0 0 0,1-1 0 0 0,12-9 9 0 0,-1-1 0 0 0,0-1 0 0 0,16-18 0 0 0,-11 11-11 0 0,-7 7-81 0 0,0 0-1 0 0,-1-1 1 0 0,12-19-1 0 0,-19 26 12 0 0,0-1 0 0 0,-1 1 0 0 0,1-1 0 0 0,-1 1-1 0 0,-1-1 1 0 0,0 0 0 0 0,0 0 0 0 0,0 0 0 0 0,0-10 0 0 0,-2 15-137 0 0,0 1 1 0 0,1 0-1 0 0,-2-1 0 0 0,1 1 1 0 0,0-1-1 0 0,0 1 1 0 0,-1 0-1 0 0,1-1 1 0 0,-1 1-1 0 0,1 0 0 0 0,-1 0 1 0 0,0-1-1 0 0,0 1 1 0 0,-2-2-1 0 0,2 3 101 0 0,0 0 0 0 0,0 0 0 0 0,0 0 0 0 0,0 0 0 0 0,-1 1 0 0 0,1-1 0 0 0,0 0 0 0 0,-1 1 0 0 0,1-1 0 0 0,0 1 0 0 0,-1-1 1 0 0,1 1-1 0 0,0 0 0 0 0,-1 0 0 0 0,1 0 0 0 0,-1-1 0 0 0,1 1 0 0 0,0 0 0 0 0,-1 1 0 0 0,1-1 0 0 0,-1 0 0 0 0,1 0 0 0 0,0 1 0 0 0,-2 0 0 0 0,-12 0-984 0 0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42:03.612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4236 1291 2536 0 0,'-1'8'299'0'0,"0"0"-1"0"0,0 0 0 0 0,-1 0 0 0 0,1 0 1 0 0,-2 0-1 0 0,1 0 0 0 0,-1-1 0 0 0,-1 1 1 0 0,1-1-1 0 0,-7 10 0 0 0,-9 10 11 0 0,-26 32 0 0 0,22-31-7 0 0,-17 23-17 0 0,-15 20 187 0 0,-88 89-1 0 0,-180 138 404 0 0,210-204-664 0 0,-123 78-1 0 0,174-131-161 0 0,-259 165 193 0 0,-15-25-102 0 0,160-102-82 0 0,-4-8-1 0 0,-2-8 1 0 0,-285 60-1 0 0,340-104-65 0 0,-2-5-1 0 0,-188-3 1 0 0,297-12 11 0 0,0 0-1 0 0,0-2 1 0 0,0 0 0 0 0,1-1-1 0 0,-1-1 1 0 0,-25-11 0 0 0,13 6-2 0 0,-51-15 30 0 0,48 15-37 0 0,-1-1 0 0 0,2-2 0 0 0,-62-32 0 0 0,45 15 27 0 0,1-3 1 0 0,2-2 0 0 0,-63-58 0 0 0,95 77-41 0 0,1-1 0 0 0,0 0 0 0 0,1-2 0 0 0,1 1 0 0 0,1-2 1 0 0,1 0-1 0 0,0 0 0 0 0,-12-36 0 0 0,13 27 16 0 0,2-1 0 0 0,1 0 1 0 0,1-1-1 0 0,2 0 0 0 0,-1-59 0 0 0,5 75 6 0 0,1 1 0 0 0,0 0 0 0 0,2 0 1 0 0,-1 0-1 0 0,2 0 0 0 0,0 0 0 0 0,0 1 0 0 0,1-1 0 0 0,9-15 0 0 0,0-1 7 0 0,35-78 22 0 0,6 3 0 0 0,4 2 1 0 0,91-121-1 0 0,239-251 92 0 0,-258 332-72 0 0,5 5-1 0 0,7 7 1 0 0,220-157-1 0 0,-231 201 13 0 0,164-79 0 0 0,-217 127-102 0 0,1 3 0 0 0,165-50 1 0 0,-175 69 10 0 0,0 3 1 0 0,2 3 0 0 0,-1 3 0 0 0,79 1 0 0 0,-127 8 21 0 0,-1 1 0 0 0,0 1 0 0 0,0 0 0 0 0,0 2 0 0 0,-1 1 0 0 0,1 0 0 0 0,-1 2 0 0 0,31 16 1 0 0,-26-13-2 0 0,15 8-22 0 0,-2 2 1 0 0,0 2 0 0 0,-1 1 0 0 0,-1 2 0 0 0,-2 1 0 0 0,0 2 0 0 0,-2 2 0 0 0,-2 1 0 0 0,35 44-1 0 0,-9 1-36 0 0,-4 3-1 0 0,-3 2 1 0 0,42 94-1 0 0,-61-111 19 0 0,-2 1-1 0 0,-4 2 0 0 0,-3 0 1 0 0,-2 2-1 0 0,-4 0 1 0 0,-3 1-1 0 0,-3 0 0 0 0,2 131 1 0 0,-13-153 2 0 0,-2 0 0 0 0,-20 95 0 0 0,21-132 41 0 0,-15 61-83 0 0,-4 0 0 0 0,-3 0 1 0 0,-33 68-1 0 0,39-97-14 0 0,1-6-284 0 0,-1-1 0 0 0,-2 0 0 0 0,-2-1 0 0 0,-31 39 1 0 0,38-55-77 0 0,-1-2 1 0 0,0 0 0 0 0,-2-1 0 0 0,0-1 0 0 0,-1-1-1 0 0,0 0 1 0 0,-1-1 0 0 0,-35 17 0 0 0,-6-7-624 0 0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42:08.433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19 212 1048 0 0,'0'0'1198'0'0,"0"-9"-129"0"0,2-12-514 0 0,1-1-1 0 0,9-32 1 0 0,-10 46-412 0 0,0 2 179 0 0,-1-1 0 0 0,0 1 1 0 0,-1-1-1 0 0,1 1 0 0 0,-2-1 0 0 0,1 1 1 0 0,0-1-1 0 0,-1 0 0 0 0,-3-9 1 0 0,3 11-13 0 0,-4-13 1778 0 0,14 62-1049 0 0,-3-10-883 0 0,105 529-516 0 0,-107-535-260 0 0,1 46-1 0 0,-5-70 231 0 0,0 1 78 0 0,0 5 224 0 0,1-4 7 0 0,-1-1 0 0 0,1 1-1 0 0,-1-1 1 0 0,-1 1 0 0 0,1-1-1 0 0,-1 1 1 0 0,0-1 0 0 0,0 0-1 0 0,0 1 1 0 0,-3 5 0 0 0,-8 5 156 0 0,-1 1 0 0 0,-1-2 0 0 0,0 0 0 0 0,-1-1 0 0 0,-1 0 0 0 0,-20 13 0 0 0,32-25 47 0 0,1 0 1 0 0,-1 1 0 0 0,0-1 0 0 0,1 1 0 0 0,-1 0-1 0 0,1 0 1 0 0,0 0 0 0 0,0 0 0 0 0,-5 7 0 0 0,22-16 76 0 0,27-13 156 0 0,-39 18-345 0 0,0 0 0 0 0,0 0 0 0 0,-1 1 0 0 0,1-1-1 0 0,0 1 1 0 0,0-1 0 0 0,0 1 0 0 0,0 0 0 0 0,0 0 0 0 0,0 0 0 0 0,0 0 0 0 0,0 0-1 0 0,0 0 1 0 0,0 0 0 0 0,0 1 0 0 0,0-1 0 0 0,0 1 0 0 0,2 1 0 0 0,-2-1-6 0 0,0 0 0 0 0,-1 1 0 0 0,1-1 0 0 0,-1 1 0 0 0,1-1 0 0 0,-1 1 0 0 0,0 0 0 0 0,0 0 0 0 0,0-1 0 0 0,0 1 0 0 0,0 0 0 0 0,0 0 0 0 0,0 2 0 0 0,8 37 79 0 0,-9-39-81 0 0,19 212 233 0 0,1 11 73 0 0,-14-185-233 0 0,-5-26-32 0 0,0 0 0 0 0,1 0 0 0 0,1 0 0 0 0,0-1 0 0 0,1 1-1 0 0,0-1 1 0 0,1 0 0 0 0,1 0 0 0 0,12 21 0 0 0,-16-32-46 0 0,-1 0 1 0 0,0 0-1 0 0,1-1 1 0 0,0 1-1 0 0,-1-1 1 0 0,1 1-1 0 0,0-1 1 0 0,0 1-1 0 0,-1-1 1 0 0,1 0-1 0 0,0 0 1 0 0,0 0-1 0 0,0 0 1 0 0,1 0-1 0 0,-1-1 1 0 0,0 1-1 0 0,0-1 1 0 0,0 1-1 0 0,1-1 1 0 0,-1 0-1 0 0,0 0 1 0 0,0 0-1 0 0,1 0 1 0 0,-1 0-1 0 0,0 0 1 0 0,0-1 0 0 0,0 1-1 0 0,1-1 1 0 0,3-1-1 0 0,2-1-27 0 0,0-1 0 0 0,0 0 0 0 0,0-1 1 0 0,-1 0-1 0 0,10-7 0 0 0,-16 11 29 0 0,14-11-87 0 0,-2-1-1 0 0,1-1 1 0 0,-2 0-1 0 0,0 0 1 0 0,0-1-1 0 0,-2 0 1 0 0,1-1-1 0 0,-2-1 1 0 0,10-23-1 0 0,4-18-490 0 0,23-88-1 0 0,-33 101 276 0 0,-1-10-752 0 0,-1-1 0 0 0,4-83 0 0 0,4-26-1289 0 0,-10 96 3051 0 0,0-132 0 0 0,-9 185-426 0 0,1 10-38 0 0,0-1 0 0 0,-1 0 0 0 0,-1 0 0 0 0,1 0 0 0 0,-1 0 0 0 0,0 0-1 0 0,-3-9 1 0 0,-32-49 991 0 0,36 65-1221 0 0,0 0-1 0 0,0-1 1 0 0,0 1 0 0 0,0 0-1 0 0,-1 0 1 0 0,1 0 0 0 0,0 0-1 0 0,0-1 1 0 0,0 1 0 0 0,0 0-1 0 0,0 0 1 0 0,0 0-1 0 0,0 0 1 0 0,0-1 0 0 0,-1 1-1 0 0,1 0 1 0 0,0 0 0 0 0,0 0-1 0 0,0 0 1 0 0,0 0-1 0 0,0 0 1 0 0,-1 0 0 0 0,1-1-1 0 0,0 1 1 0 0,0 0 0 0 0,0 0-1 0 0,-1 0 1 0 0,1 0 0 0 0,0 0-1 0 0,0 0 1 0 0,0 0-1 0 0,0 0 1 0 0,-1 0 0 0 0,1 0-1 0 0,0 0 1 0 0,0 0 0 0 0,0 0-1 0 0,-1 0 1 0 0,1 0 0 0 0,0 0-1 0 0,0 0 1 0 0,0 0-1 0 0,0 1 1 0 0,-1-1 0 0 0,1 0-1 0 0,0 0 1 0 0,-8 10 309 0 0,0 15-60 0 0,6-12-174 0 0,2 1 0 0 0,-1-1 1 0 0,2 0-1 0 0,0 0 0 0 0,0 1 0 0 0,1-1 1 0 0,6 18-1 0 0,-7-28-48 0 0,2 4 33 0 0,-1-2-63 0 0,0-1 1 0 0,0 1-1 0 0,1 0 0 0 0,-1-1 0 0 0,1 0 0 0 0,0 1 0 0 0,0-1 0 0 0,1-1 0 0 0,-1 1 0 0 0,1 0 1 0 0,0-1-1 0 0,0 0 0 0 0,0 0 0 0 0,0 0 0 0 0,1 0 0 0 0,-1 0 0 0 0,1-1 0 0 0,0 0 0 0 0,-1 0 1 0 0,8 2-1 0 0,-9-4-5 0 0,9 1-28 0 0,-1 1 0 0 0,1 0 0 0 0,-1 1 0 0 0,11 4-1 0 0,-18-5 20 0 0,-1-1 0 0 0,1 1 0 0 0,-1 0 0 0 0,0 0-1 0 0,1 0 1 0 0,-1 0 0 0 0,0 1 0 0 0,-1-1 0 0 0,1 1-1 0 0,0 0 1 0 0,-1-1 0 0 0,1 1 0 0 0,-1 1 0 0 0,0-1-1 0 0,0 0 1 0 0,0 0 0 0 0,2 7 0 0 0,4 13 34 0 0,-1 0 0 0 0,-1 0 0 0 0,-1 1 1 0 0,-1 0-1 0 0,1 28 0 0 0,3 158 89 0 0,3 185 183 0 0,-10-385-303 0 0,0-1 0 0 0,1 0 1 0 0,1 0-1 0 0,-1 1 0 0 0,2-2 1 0 0,-1 1-1 0 0,1 0 0 0 0,0-1 0 0 0,1 1 1 0 0,9 11-1 0 0,-7-9-33 0 0,-4-6-31 0 0,0 0-1 0 0,1 0 1 0 0,0 0-1 0 0,0 0 0 0 0,0-1 1 0 0,0 0-1 0 0,0 0 0 0 0,1 0 1 0 0,0-1-1 0 0,5 4 0 0 0,-7-6-51 0 0,-1 0 0 0 0,0 0-1 0 0,1 0 1 0 0,-1 0-1 0 0,1 0 1 0 0,-1-1-1 0 0,1 1 1 0 0,-1-1-1 0 0,1 0 1 0 0,-1 0 0 0 0,1 0-1 0 0,-1 0 1 0 0,1 0-1 0 0,-1 0 1 0 0,1-1-1 0 0,-1 1 1 0 0,1-1-1 0 0,-1 0 1 0 0,0 1 0 0 0,1-1-1 0 0,-1 0 1 0 0,0-1-1 0 0,1 1 1 0 0,-1 0-1 0 0,0-1 1 0 0,3-2-1 0 0,22-22-1072 0 0,-2 0 0 0 0,0-3 0 0 0,40-58-1 0 0,-40 53 96 0 0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42:08.994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2293 2539 1216 0 0,'0'4'212'0'0,"0"1"0"0"0,0-1 1 0 0,0 0-1 0 0,-1 0 0 0 0,0 0 0 0 0,1 0 0 0 0,-2 0 0 0 0,1 0 0 0 0,0-1 1 0 0,-1 1-1 0 0,1 0 0 0 0,-1-1 0 0 0,-3 5 0 0 0,-36 44 501 0 0,23-29-316 0 0,-4 6-5 0 0,-1-1 0 0 0,-1 0 0 0 0,-1-2 0 0 0,-49 39 1 0 0,12-18 43 0 0,7-4 118 0 0,-64 38-1 0 0,51-40-225 0 0,-114 61 369 0 0,148-85-543 0 0,0-2 1 0 0,-1-2 0 0 0,-60 15 0 0 0,36-18 49 0 0,-1-2 0 0 0,0-2-1 0 0,-65-3 1 0 0,107-4-175 0 0,1 0 1 0 0,0-2-1 0 0,0 0 0 0 0,0 0 1 0 0,0-2-1 0 0,1 0 0 0 0,-1-1 1 0 0,-14-8-1 0 0,2 2 2 0 0,-6-3 11 0 0,0-2 0 0 0,1-2 0 0 0,0-1 0 0 0,2-1 0 0 0,1-2 0 0 0,0-1 0 0 0,2-2 0 0 0,1 0-1 0 0,1-2 1 0 0,1-1 0 0 0,-40-61 0 0 0,13 3-46 0 0,3-2 1 0 0,5-2-1 0 0,-41-115 0 0 0,39 81-74 0 0,5-1 0 0 0,6-2 0 0 0,5-2 0 0 0,-25-241 0 0 0,45 80-210 0 0,12 258 278 0 0,2-1 1 0 0,1 1-1 0 0,2 0 0 0 0,18-60 0 0 0,-14 59 0 0 0,7-25 1 0 0,2-1 1 0 0,3 2-1 0 0,3 1 1 0 0,2 1-1 0 0,2 1 0 0 0,3 2 1 0 0,2 1-1 0 0,2 1 0 0 0,2 2 1 0 0,3 2-1 0 0,2 2 1 0 0,68-57-1 0 0,-67 68-4 0 0,1 3 0 0 0,1 2 1 0 0,2 2-1 0 0,56-23 0 0 0,-80 41 10 0 0,2 0 0 0 0,-1 2 0 0 0,1 0 0 0 0,32-2 0 0 0,95-2-47 0 0,-139 10 54 0 0,0 2 0 0 0,0-1 0 0 0,24 6 0 0 0,12 4-2 0 0,-2 3 1 0 0,1 2-1 0 0,-2 2 0 0 0,0 2 1 0 0,75 42-1 0 0,-66-24 5 0 0,-2 2-1 0 0,-1 3 0 0 0,-2 3 0 0 0,-2 1 1 0 0,-3 3-1 0 0,-1 1 0 0 0,71 106 1 0 0,-74-89 14 0 0,-3 3-1 0 0,-3 1 1 0 0,-3 2 0 0 0,-4 1 0 0 0,-2 1 0 0 0,22 106 0 0 0,-32-99 0 0 0,-4 1 1 0 0,5 123-1 0 0,-16-149 4 0 0,1-7-23 0 0,-3 1 1 0 0,-8 71 0 0 0,-33 148-208 0 0,26-159-1212 0 0,-5 0 0 0 0,-5-1 1 0 0,-59 161-1 0 0,71-241 238 0 0,-22 42 1 0 0,8-28 167 0 0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42:09.999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622 530 2556 0 0,'-7'0'233'0'0,"0"0"-1"0"0,0 1 1 0 0,0 0 0 0 0,0 0-1 0 0,0 0 1 0 0,0 1-1 0 0,0 0 1 0 0,1 1 0 0 0,-1-1-1 0 0,0 1 1 0 0,-10 7-1 0 0,-4 4 204 0 0,-35 30 1 0 0,52-41-353 0 0,-28 26 226 0 0,2 1 0 0 0,1 1-1 0 0,1 2 1 0 0,2 0 0 0 0,-23 41 0 0 0,8-5 338 0 0,-56 132-1 0 0,75-149-427 0 0,2 0 0 0 0,3 1 0 0 0,1 1-1 0 0,4 0 1 0 0,1 1 0 0 0,3 0 0 0 0,-1 70-1 0 0,9-103-148 0 0,-1-9-29 0 0,1 1 0 0 0,1 0 0 0 0,0-1 1 0 0,4 19-1 0 0,21 55 64 0 0,-24-78-87 0 0,1-1-1 0 0,1 1 1 0 0,-1-1-1 0 0,1 0 0 0 0,1 0 1 0 0,-1 0-1 0 0,1-1 0 0 0,1 1 1 0 0,-1-1-1 0 0,1-1 1 0 0,1 1-1 0 0,-1-1 0 0 0,11 8 1 0 0,-9-9-3 0 0,1-1 0 0 0,-1 0 0 0 0,1 0 0 0 0,0-1-1 0 0,0 0 1 0 0,0-1 0 0 0,0 0 0 0 0,0 0 0 0 0,0-1 0 0 0,1 0 0 0 0,15-1 0 0 0,-16 0-14 0 0,1 0-1 0 0,-1-1 1 0 0,0 0 0 0 0,0-1-1 0 0,0 0 1 0 0,0-1-1 0 0,0 1 1 0 0,0-2 0 0 0,-1 1-1 0 0,13-8 1 0 0,6-2 2 0 0,11-5-26 0 0,-2-1 1 0 0,0-3-1 0 0,-1 0 0 0 0,-1-3 0 0 0,-1 0 0 0 0,-1-2 1 0 0,52-58-1 0 0,-53 48-83 0 0,-2-1-1 0 0,-1-1 1 0 0,-2-2 0 0 0,-1 0-1 0 0,-3-2 1 0 0,24-62 0 0 0,10-81-205 0 0,-55 180 330 0 0,0 1-1 0 0,0-1 0 0 0,0 1 0 0 0,0-1 0 0 0,-1 0 1 0 0,0 0-1 0 0,0 1 0 0 0,-2-8 0 0 0,1-12 207 0 0,-5-5-33 0 0,1 23-115 0 0,2 25-15 0 0,2-1-14 0 0,-1 92 129 0 0,2-106-140 0 0,1-1-33 0 0,-1-1 0 0 0,1 1 1 0 0,-1 0-1 0 0,1-1 0 0 0,-1 1 1 0 0,0-1-1 0 0,0 1 0 0 0,0 0 1 0 0,0-1-1 0 0,0 1 0 0 0,0 0 1 0 0,-1 2-1 0 0,1-2-4 0 0,-1 1 1 0 0,1-1-1 0 0,0 0 0 0 0,0 1 1 0 0,0-1-1 0 0,0 1 1 0 0,0-1-1 0 0,1 1 1 0 0,-1-1-1 0 0,1 1 0 0 0,1 2 1 0 0,-1-1 2 0 0,1 1-1 0 0,0-1 1 0 0,1 0 0 0 0,-1 1 0 0 0,1-1 0 0 0,0 0 0 0 0,0 0 0 0 0,7 6 0 0 0,-9-9-7 0 0,1 0 1 0 0,-1 0 0 0 0,0 0 0 0 0,1-1 0 0 0,-1 1 0 0 0,1-1 0 0 0,-1 1 0 0 0,1-1 0 0 0,0 1-1 0 0,-1-1 1 0 0,1 0 0 0 0,0 0 0 0 0,-1 0 0 0 0,1 1 0 0 0,-1-2 0 0 0,1 1 0 0 0,0 0-1 0 0,-1 0 1 0 0,1 0 0 0 0,-1-1 0 0 0,1 1 0 0 0,0-1 0 0 0,-1 0 0 0 0,1 1 0 0 0,-1-1 0 0 0,0 0-1 0 0,1 0 1 0 0,-1 0 0 0 0,0 0 0 0 0,1 0 0 0 0,-1 0 0 0 0,0 0 0 0 0,0 0 0 0 0,0 0 0 0 0,2-2-1 0 0,24-25-93 0 0,0-1 0 0 0,-2-2 0 0 0,-1 0 0 0 0,-2-1 0 0 0,34-64 0 0 0,-55 93 92 0 0,1 0 1 0 0,0 0-1 0 0,0 0 0 0 0,1 0 1 0 0,-1 0-1 0 0,1 0 1 0 0,5-4-1 0 0,0-2 63 0 0,-6 17-21 0 0,-1 3-22 0 0,0-4-4 0 0,0 1 0 0 0,0 0 0 0 0,1 0 0 0 0,0-1 0 0 0,0 1 1 0 0,0-1-1 0 0,1 0 0 0 0,0 1 0 0 0,5 6 0 0 0,-6-12-7 0 0,2 3 15 0 0,0 0-1 0 0,0-1 0 0 0,0 0 1 0 0,1 0-1 0 0,0 0 0 0 0,-1-1 1 0 0,9 6-1 0 0,-9-8-12 0 0,-1 0-1 0 0,1 0 1 0 0,0 0-1 0 0,-1-1 1 0 0,1 1-1 0 0,-1-1 0 0 0,1 0 1 0 0,0 0-1 0 0,-1 0 1 0 0,1 0-1 0 0,0-1 1 0 0,-1 1-1 0 0,1-1 1 0 0,0 0-1 0 0,-1 0 1 0 0,1 0-1 0 0,3-3 1 0 0,24-10-4 0 0,0-1 1 0 0,-2-2 0 0 0,0-1-1 0 0,-1-2 1 0 0,0 0 0 0 0,-2-2-1 0 0,31-32 1 0 0,158-197-124 0 0,-182 210 75 0 0,5-7-4 0 0,55-66-136 0 0,-49 58 105 0 0,-42 55 78 0 0,-1 0-1 0 0,0 0 1 0 0,0 0 0 0 0,1 0-1 0 0,-1 0 1 0 0,0 1-1 0 0,1-1 1 0 0,-1 0-1 0 0,0 1 1 0 0,1-1-1 0 0,-1 1 1 0 0,1 0-1 0 0,-1-1 1 0 0,1 1-1 0 0,-1 0 1 0 0,1 0-1 0 0,0 0 1 0 0,-1 0 0 0 0,1 0-1 0 0,-1 0 1 0 0,1 1-1 0 0,-1-1 1 0 0,1 0-1 0 0,-1 1 1 0 0,0-1-1 0 0,1 1 1 0 0,-1 0-1 0 0,1-1 1 0 0,2 3-1 0 0,33 23 78 0 0,-35-24-92 0 0,4 2 22 0 0,-1-1 0 0 0,1-1 0 0 0,-1 1 0 0 0,1-1 0 0 0,0 0 0 0 0,0 0 0 0 0,0-1 0 0 0,0 1 0 0 0,0-1 0 0 0,0-1 0 0 0,0 1 0 0 0,8-1 0 0 0,7 1 24 0 0,56 16 76 0 0,-57-12-91 0 0,36 5-1 0 0,124-2 90 0 0,-163-9-99 0 0,0 0 0 0 0,0-1 0 0 0,0-1-1 0 0,0 0 1 0 0,0-2 0 0 0,-1 0 0 0 0,24-10 0 0 0,-9 4 2 0 0,46-19-69 0 0,141-76-1 0 0,47-61-527 0 0,-222 138 446 0 0,80-57-360 0 0,-101 72 373 0 0,-17 11 89 0 0,-1 0-1 0 0,1 0 1 0 0,-1-1-1 0 0,1 1 1 0 0,-1-1 0 0 0,7-8-1 0 0,-11 12-46 0 0,-23 2-938 0 0,-23 44-5022 0 0,39-39 4896 0 0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42:10.528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4473 2107 1676 0 0,'-37'42'813'0'0,"13"-14"-302"0"0,-1-2-1 0 0,-29 26 1 0 0,-87 61 959 0 0,-158 97 0 0 0,-129 38-292 0 0,-483 203 1 0 0,237-185-536 0 0,286-149-312 0 0,293-91-273 0 0,-3-1 62 0 0,-180 22-1 0 0,-109-28 222 0 0,356-20-321 0 0,-1-2 0 0 0,1 0 0 0 0,0-2 1 0 0,0-2-1 0 0,-42-14 0 0 0,68 20-17 0 0,-17-6 5 0 0,1 0 0 0 0,1-2 0 0 0,-1 0 0 0 0,2-1 0 0 0,-1-1 0 0 0,1-1 0 0 0,1-1 1 0 0,0 0-1 0 0,1-1 0 0 0,1-1 0 0 0,0-1 0 0 0,1 0 0 0 0,-16-22 0 0 0,16 15 10 0 0,0-1 0 0 0,1-1 0 0 0,1-1 0 0 0,2 0 0 0 0,1 0 0 0 0,0-1 0 0 0,2-1 0 0 0,2 1-1 0 0,-6-40 1 0 0,11 56-8 0 0,-4-21 5 0 0,1 0-1 0 0,2-1 0 0 0,1 0 1 0 0,2 1-1 0 0,1-1 0 0 0,7-33 0 0 0,14-40 15 0 0,5 0 0 0 0,77-190 0 0 0,-25 126-5 0 0,180-278 0 0 0,168-117-21 0 0,-289 409-5 0 0,7 5 0 0 0,7 7 0 0 0,195-142 0 0 0,-240 210-26 0 0,4 5 0 0 0,2 4 0 0 0,168-70 0 0 0,-184 97-26 0 0,2 5-1 0 0,2 4 1 0 0,1 4 0 0 0,175-21-1 0 0,-2 33-157 0 0,-228 17 174 0 0,1 2 0 0 0,-1 2 0 0 0,0 2 0 0 0,0 2 0 0 0,50 18 0 0 0,-57-16 14 0 0,23 7-44 0 0,0 2 1 0 0,-1 4-1 0 0,-2 2 1 0 0,72 43 0 0 0,-95-46 14 0 0,-1 2 0 0 0,-1 1 1 0 0,-2 2-1 0 0,0 1 1 0 0,-2 2-1 0 0,46 59 0 0 0,-58-63 16 0 0,-2 0 0 0 0,0 1 0 0 0,-2 0 0 0 0,-2 2 0 0 0,0 0 0 0 0,15 56 0 0 0,-18-40-11 0 0,-2 0 1 0 0,-1 0 0 0 0,-3 1 0 0 0,-2 58 0 0 0,-4-63 31 0 0,-2 1 0 0 0,-2 0-1 0 0,-15 62 1 0 0,15-84 10 0 0,-15 65-385 0 0,-56 153-1 0 0,57-193-541 0 0,-2-1-1 0 0,-2 0 0 0 0,-2-2 1 0 0,-51 69-1 0 0,37-68-145 0 0,4-12-73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22:25.230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939 1 2408 0 0,'-5'12'803'0'0,"-1"-1"-1"0"0,0 1 1 0 0,0-1-1 0 0,-17 19 0 0 0,-4 9-169 0 0,-198 380 2650 0 0,210-390-3115 0 0,-49 104 444 0 0,-68 129 336 0 0,-98 172 110 0 0,145-267-833 0 0,-21 55-1076 0 0,98-190-48 0 0,20-48-2233 0 0,-11 10 2725 0 0,2 0 0 0 0,-1 0-1 0 0,0 0 1 0 0,7-11 0 0 0,3-5-197 0 0,41-101-1668 0 0,-20 47 1159 0 0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42:13.954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183 610 1416 0 0,'0'0'1030'0'0,"-7"0"-99"0"0,-30 0 611 0 0,25 12-858 0 0,-40 36-80 0 0,50-47-526 0 0,1 1 0 0 0,-1-1 0 0 0,1 0 0 0 0,-1 0-1 0 0,0 0 1 0 0,1 0 0 0 0,-1 0 0 0 0,0 0 0 0 0,0-1 0 0 0,1 1 0 0 0,-1-1 0 0 0,0 1 0 0 0,0-1 0 0 0,0 0 0 0 0,0 1 0 0 0,0-1 0 0 0,0 0 0 0 0,0 0 0 0 0,0-1 0 0 0,0 1 0 0 0,0 0 0 0 0,0-1 0 0 0,1 1 0 0 0,-1-1 0 0 0,-3-1 0 0 0,-3 0 417 0 0,7 2-456 0 0,0-1 0 0 0,0 1 0 0 0,0 0 0 0 0,0-1 0 0 0,0 1 0 0 0,1-1 0 0 0,-1 1 0 0 0,0-1 0 0 0,0 1 0 0 0,1-1 0 0 0,-1 1 0 0 0,0-1 0 0 0,1 0 0 0 0,-1 1 0 0 0,1-1 0 0 0,-1 0 0 0 0,1 0 0 0 0,-1 1 0 0 0,1-1 0 0 0,-1 0 0 0 0,1 0 0 0 0,0 0 0 0 0,0 0 0 0 0,-1 0 0 0 0,1 1 1 0 0,0-1-1 0 0,0 0 0 0 0,0 0 0 0 0,0 0 0 0 0,0 0 0 0 0,0 0 0 0 0,0 0 0 0 0,0 0 0 0 0,0 0 0 0 0,0 0 0 0 0,1 1 0 0 0,-1-1 0 0 0,0 0 0 0 0,1 0 0 0 0,-1 0 0 0 0,1-1 0 0 0,22-47 140 0 0,-15 35-44 0 0,20-36-39 0 0,2 2 0 0 0,2 2 0 0 0,3 1 0 0 0,1 1 0 0 0,2 2 0 0 0,2 2 0 0 0,54-43 0 0 0,-65 59-63 0 0,2 2 0 0 0,0 0 0 0 0,2 3 0 0 0,51-24 0 0 0,-60 33-16 0 0,1 0 0 0 0,0 2 0 0 0,1 1 0 0 0,-1 2 0 0 0,1 0 0 0 0,0 1 0 0 0,38 1 0 0 0,-55 3-13 0 0,0 1 1 0 0,0 0-1 0 0,-1 1 0 0 0,1-1 1 0 0,0 2-1 0 0,-1 0 0 0 0,1 0 1 0 0,-1 0-1 0 0,0 1 0 0 0,0 0 1 0 0,0 0-1 0 0,-1 1 0 0 0,13 11 1 0 0,-2-4 4 0 0,3 4-1 0 0,0 0-1 0 0,-1 2 1 0 0,-1 0-1 0 0,-1 1 1 0 0,-1 0-1 0 0,0 2 1 0 0,19 31-1 0 0,-11-7 10 0 0,-1 0 0 0 0,30 80 0 0 0,22 111 27 0 0,-50-153-42 0 0,30 157-51 0 0,-40-161-98 0 0,-13-65 0 0 0,-1 1 0 0 0,0 25 1 0 0,-2-36-145 0 0,0 0-131 0 0,0 37-733 0 0,-5-32 184 0 0,2-5 886 0 0,1-2-72 0 0,1 0 1 0 0,0 0-1 0 0,-1-1 1 0 0,1 1-1 0 0,-1 0 0 0 0,1-1 1 0 0,-1 1-1 0 0,0-1 1 0 0,0 1-1 0 0,0-1 1 0 0,0 0-1 0 0,0 0 0 0 0,0 1 1 0 0,0-2-1 0 0,0 1 1 0 0,0 0-1 0 0,-1 0 1 0 0,1-1-1 0 0,0 1 1 0 0,0-1-1 0 0,-1 0 0 0 0,1 0 1 0 0,0 1-1 0 0,-1-2 1 0 0,1 1-1 0 0,0 0 1 0 0,-1 0-1 0 0,1-1 0 0 0,0 1 1 0 0,-3-2-1 0 0,-9-5-987 0 0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42:14.485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 38 1892 0 0,'1'-4'511'0'0,"0"0"0"0"0,0 0 1 0 0,0-1-1 0 0,1 1 0 0 0,0 0 0 0 0,0 0 0 0 0,4-5 0 0 0,-5 10-430 0 0,1 0 1 0 0,-1 1-1 0 0,0-1 0 0 0,1 0 0 0 0,-1 1 0 0 0,0-1 1 0 0,0 1-1 0 0,0-1 0 0 0,0 1 0 0 0,0-1 0 0 0,0 1 1 0 0,0 0-1 0 0,-1-1 0 0 0,1 1 0 0 0,-1 0 1 0 0,1 2-1 0 0,0-3-56 0 0,82 253 1635 0 0,-41-118-1187 0 0,7 18-15 0 0,74 214 230 0 0,-75-237-546 0 0,31 78 64 0 0,131 256-1292 0 0,-215-489-3817 0 0,-10-41 2947 0 0,2 4 887 0 0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42:15.042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2 438 2396 0 0,'0'-2'149'0'0,"-1"0"-1"0"0,1 0 1 0 0,0 0-1 0 0,0 0 1 0 0,0 0-1 0 0,0 0 1 0 0,0 0-1 0 0,0 0 1 0 0,0 0-1 0 0,1 0 1 0 0,-1 0-1 0 0,1 0 1 0 0,-1 0-1 0 0,1 0 1 0 0,0 0-1 0 0,0 0 1 0 0,0 0-1 0 0,0 1 1 0 0,0-1-1 0 0,0 0 1 0 0,0 1-1 0 0,3-3 1 0 0,36-39 411 0 0,-30 35-440 0 0,37-39 169 0 0,-9 8 172 0 0,73-58-1 0 0,99-60 599 0 0,-207 157-961 0 0,-4 8-57 0 0,-8 15 28 0 0,-256 473 819 0 0,206-374-688 0 0,-37 93 308 0 0,93-205-482 0 0,-1 1 21 0 0,0 0 0 0 0,0 1 0 0 0,2-1 0 0 0,-1 1 0 0 0,1-1 0 0 0,0 13 0 0 0,8-15 30 0 0,-4-7-72 0 0,0-1-1 0 0,1 1 1 0 0,-1-1-1 0 0,1 1 1 0 0,0-1-1 0 0,-1 0 1 0 0,1 0-1 0 0,0 0 1 0 0,0-1-1 0 0,0 1 1 0 0,0-1-1 0 0,0 1 1 0 0,-1-1-1 0 0,1 0 1 0 0,0 0-1 0 0,0 0 1 0 0,0-1-1 0 0,0 1 1 0 0,0-1-1 0 0,0 1 1 0 0,0-1-1 0 0,-1 0 1 0 0,1 0 0 0 0,0 0-1 0 0,-1-1 1 0 0,1 1-1 0 0,-1 0 1 0 0,4-3-1 0 0,11-7 24 0 0,-1 0 0 0 0,0-1 0 0 0,19-20 0 0 0,245-241-340 0 0,-91 85-204 0 0,-151 142 296 0 0,-28 32 156 0 0,-9 13 57 0 0,0-1-1 0 0,0 1 0 0 0,1 0 0 0 0,-1 0 1 0 0,0-1-1 0 0,0 1 0 0 0,0 0 1 0 0,1 0-1 0 0,-1 0 0 0 0,1 1 1 0 0,-1-1-1 0 0,1 0 0 0 0,-1 0 1 0 0,1 1-1 0 0,-1-1 0 0 0,1 1 0 0 0,2-1 1 0 0,8-3-76 0 0,-11 20 89 0 0,-18 63 81 0 0,13-65-73 0 0,-37 113 95 0 0,-3 10 50 0 0,12-16-10 0 0,8-35 22 0 0,-22 153 1 0 0,44-167-42 0 0,3-43-60 0 0,-1-26-67 0 0,0 0 1 0 0,1 1 0 0 0,-1-2-1 0 0,1 1 1 0 0,0 0-1 0 0,0 0 1 0 0,0 0 0 0 0,0 0-1 0 0,0 0 1 0 0,1-1 0 0 0,-1 1-1 0 0,1 0 1 0 0,0-1-1 0 0,-1 0 1 0 0,1 1 0 0 0,0-1-1 0 0,1 0 1 0 0,3 4 0 0 0,0-1 0 0 0,-3-3-22 0 0,1 1 0 0 0,-1-1 1 0 0,1 0-1 0 0,0 0 0 0 0,0 0 0 0 0,0-1 1 0 0,0 0-1 0 0,0 1 0 0 0,0-1 0 0 0,1-1 1 0 0,-1 1-1 0 0,0 0 0 0 0,0-1 0 0 0,1 0 1 0 0,-1 0-1 0 0,0 0 0 0 0,1-1 0 0 0,-1 0 1 0 0,0 1-1 0 0,0-1 0 0 0,0-1 0 0 0,0 1 1 0 0,1-1-1 0 0,2-1 0 0 0,24-10-295 0 0,-1 0 0 0 0,0-2 0 0 0,-1-1 0 0 0,-1-2 0 0 0,47-38 0 0 0,-32 11-1347 0 0,-3-2 0 0 0,40-60 0 0 0,-45 59 607 0 0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42:15.500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2803 2472 2372 0 0,'-51'66'911'0'0,"-2"-2"0"0"0,-64 59-1 0 0,-135 105 673 0 0,174-170-1142 0 0,-1-3 1 0 0,-128 67 0 0 0,93-62-77 0 0,-2-5-1 0 0,-221 71 0 0 0,250-101-206 0 0,-1-4 0 0 0,-1-3 0 0 0,0-5-1 0 0,-152 4 1 0 0,241-17-158 0 0,-18 0 51 0 0,-1 0 0 0 0,-28-6-1 0 0,-116-32 34 0 0,131 28-66 0 0,1-1 0 0 0,1-1 1 0 0,-58-33-1 0 0,61 26 14 0 0,0-1 0 0 0,2-1 0 0 0,0-1 0 0 0,1-1 0 0 0,2-1 0 0 0,0-2 0 0 0,2 0 0 0 0,0-1 0 0 0,2-1 0 0 0,1 0 0 0 0,-24-59 0 0 0,22 40-11 0 0,3-2 1 0 0,2 0-1 0 0,2-1 0 0 0,2 0 1 0 0,2-1-1 0 0,2 0 0 0 0,2-60 1 0 0,6 47-16 0 0,2 0 1 0 0,3 0-1 0 0,22-89 1 0 0,-18 102-7 0 0,19-77 4 0 0,6 1-1 0 0,5 1 1 0 0,6 3 0 0 0,66-125 0 0 0,-39 105 34 0 0,101-146-1 0 0,118-112-39 0 0,-219 310 31 0 0,163-158 0 0 0,-201 217-23 0 0,1 1 0 0 0,2 2-1 0 0,0 2 1 0 0,2 1-1 0 0,1 3 1 0 0,1 1-1 0 0,65-23 1 0 0,-77 36-18 0 0,0 1 1 0 0,1 2-1 0 0,0 1 1 0 0,46-2-1 0 0,-71 7 11 0 0,1 0-1 0 0,-1 0 1 0 0,1 1-1 0 0,-1 0 1 0 0,1 0-1 0 0,-1 0 1 0 0,0 1-1 0 0,13 5 1 0 0,9 5 13 0 0,0 1 0 0 0,-1 1 1 0 0,-1 2-1 0 0,0 0 0 0 0,-1 2 0 0 0,42 38 1 0 0,-33-18 4 0 0,-1 2 0 0 0,-2 0 0 0 0,-2 2 1 0 0,-1 2-1 0 0,41 86 0 0 0,81 250-69 0 0,-63-99-91 0 0,52 292 1 0 0,-80-243-242 0 0,-47-229-620 0 0,1 132 1 0 0,-13-169 154 0 0,0-10-728 0 0,-9 95 0 0 0,-16-9 453 0 0,4-51-26 0 0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42:33.416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217 651 2000 0 0,'-30'-40'605'0'0,"5"9"51"0"0,1-2 0 0 0,2-1-1 0 0,-33-68 1 0 0,53 98-564 0 0,-37-90 2362 0 0,35 82-1988 0 0,0 0 1 0 0,1-1-1 0 0,0 1 0 0 0,1-1 0 0 0,-1-21 703 0 0,8 26-962 0 0,-2 4-187 0 0,0 0 9 0 0,0 0 1 0 0,1 0 0 0 0,-1 0-1 0 0,1 1 1 0 0,0-1-1 0 0,0 1 1 0 0,0 0-1 0 0,0 0 1 0 0,0 0 0 0 0,1 1-1 0 0,-1-1 1 0 0,1 1-1 0 0,0 0 1 0 0,6-1-1 0 0,56-16 177 0 0,1 3 0 0 0,0 3 0 0 0,88-6 0 0 0,-44 13-54 0 0,427-19 348 0 0,-193 21-200 0 0,1040 4-25 0 0,-1320-1-288 0 0,-1-3 0 0 0,74-13 0 0 0,-66 6-7 0 0,103-2 1 0 0,168 3-94 0 0,-40 10-664 0 0,-302 0 756 0 0,-1 1-1 0 0,1-1 1 0 0,-1 1-1 0 0,1-1 1 0 0,-1 1-1 0 0,1-1 1 0 0,-1 1-1 0 0,1 0 1 0 0,-1-1-1 0 0,0 1 0 0 0,1 0 1 0 0,-1 0-1 0 0,0 0 1 0 0,0 0-1 0 0,0 0 1 0 0,0 1-1 0 0,0-1 1 0 0,0 0-1 0 0,0 0 1 0 0,0 1-1 0 0,0-1 1 0 0,0 1-1 0 0,-1-1 1 0 0,1 0-1 0 0,-1 1 1 0 0,1-1-1 0 0,-1 1 1 0 0,1 0-1 0 0,-1-1 1 0 0,0 1-1 0 0,0-1 1 0 0,0 1-1 0 0,0-1 1 0 0,0 1-1 0 0,0 0 1 0 0,0-1-1 0 0,-1 1 1 0 0,1-1-1 0 0,0 1 0 0 0,-1-1 1 0 0,1 1-1 0 0,-1-1 1 0 0,0 1-1 0 0,0-1 1 0 0,1 0-1 0 0,-1 1 1 0 0,0-1-1 0 0,0 0 1 0 0,0 0-1 0 0,-2 2 1 0 0,-15 17-377 0 0,0-1-1 0 0,-31 23 1 0 0,33-28 127 0 0,5-6-110 0 0,-1 0-1 0 0,1-1 1 0 0,-2 0-1 0 0,1-1 1 0 0,-1 0-1 0 0,0-1 1 0 0,0 0-1 0 0,0-1 0 0 0,0-1 1 0 0,-22 3-1 0 0,-12-1-1228 0 0,-75-1 0 0 0,114-4 1505 0 0,-35 0-1081 0 0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42:33.776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140 624 1652 0 0,'-54'-3'2304'0'0,"41"3"-1537"0"0,0 0-1 0 0,1-1 1 0 0,-1-1-1 0 0,-14-3 1 0 0,27 5-738 0 0,-1 0 0 0 0,1 0 0 0 0,0 0-1 0 0,-1 0 1 0 0,1 0 0 0 0,0 0 0 0 0,-1 0 0 0 0,1 0 0 0 0,0 0 0 0 0,0 0 0 0 0,-1-1 0 0 0,1 1 0 0 0,0 0 0 0 0,0 0 0 0 0,-1 0 0 0 0,1 0 0 0 0,0 0 0 0 0,0-1 0 0 0,-1 1-1 0 0,1 0 1 0 0,0 0 0 0 0,0 0 0 0 0,0-1 0 0 0,-1 1 0 0 0,1 0 0 0 0,0 0 0 0 0,0-1 0 0 0,0 1 0 0 0,0 0 0 0 0,-1 0 0 0 0,1-1 0 0 0,0 1 0 0 0,0 0 0 0 0,0-1 0 0 0,0 1-1 0 0,0 0 1 0 0,0 0 0 0 0,0-1 0 0 0,0 1 0 0 0,0 0 0 0 0,0-1 0 0 0,0 1 0 0 0,0 0 0 0 0,0 0 0 0 0,0-1 0 0 0,0 1 0 0 0,1 0 0 0 0,-1-1 0 0 0,0 1 0 0 0,0 0-1 0 0,0 0 1 0 0,0-1 0 0 0,0 1 0 0 0,1 0 0 0 0,-1 0 0 0 0,0-1 0 0 0,0 1 0 0 0,0 0 0 0 0,1 0 0 0 0,-1 0 0 0 0,0-1 0 0 0,0 1 0 0 0,1 0 0 0 0,21-14 726 0 0,-20 13-687 0 0,42-20 345 0 0,1 1 1 0 0,1 3-1 0 0,90-22 0 0 0,805-156 1416 0 0,19 100-1110 0 0,-514 82-639 0 0,-93 10-89 0 0,-199 4-96 0 0,-111 1 35 0 0,-1 1 1 0 0,0 3-1 0 0,52 12 1 0 0,-56-10 19 0 0,-24-5-27 0 0,0 0 0 0 0,1-1 0 0 0,0-1 0 0 0,28-2 0 0 0,-33 1 17 0 0,-1-1 0 0 0,1 2 0 0 0,0-1 0 0 0,0 1 0 0 0,13 3 0 0 0,33 14-152 0 0,12 4-414 0 0,-33-17-1321 0 0,-37-22-1085 0 0,-6-5 2433 0 0,-1 1 0 0 0,0 1 0 0 0,-2-1 1 0 0,-1 2-1 0 0,0-1 0 0 0,-16-17 0 0 0,6 6-79 0 0,-28-39-245 0 0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42:34.136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339 478 3064 0 0,'-115'41'1623'0'0,"-16"5"1158"0"0,85-39-1583 0 0,0 0 438 0 0,79-29-94 0 0,41-12-977 0 0,122-40 0 0 0,-138 60-319 0 0,107-13 1 0 0,-70 14-75 0 0,31-8 84 0 0,298-38 229 0 0,867-19 405 0 0,-947 64-891 0 0,-15 14-973 0 0,-190 0-4017 0 0,-138 0 4880 0 0,0 0 0 0 0,0 0 0 0 0,0 0 0 0 0,0 0 1 0 0,0 0-1 0 0,0 0 0 0 0,0 0 0 0 0,0-1 0 0 0,0 1 0 0 0,0 0 1 0 0,0-1-1 0 0,0 1 0 0 0,0-1 0 0 0,0 1 0 0 0,0-1 1 0 0,0 1-1 0 0,0-1 0 0 0,0 1 0 0 0,0-1 0 0 0,0 0 1 0 0,-1 0-1 0 0,1 1 0 0 0,0-1 0 0 0,0-1 0 0 0,0-1-47 0 0,1-1-1 0 0,-1 1 1 0 0,-1 0-1 0 0,1-1 1 0 0,0 1-1 0 0,-1 0 1 0 0,0-6-1 0 0,7-104-1994 0 0,-7 46 1225 0 0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42:49.393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102 2840 2052 0 0,'-14'-28'139'0'0,"4"11"-14"0"0,1-1 1 0 0,0 0-1 0 0,2-1 1 0 0,0 0 0 0 0,1 0-1 0 0,0 0 1 0 0,2-1-1 0 0,-2-23 1 0 0,5-74 1218 0 0,-2-31-297 0 0,-4 89-769 0 0,-5-70 501 0 0,12-35 2022 0 0,0 160-2566 0 0,1-1 51 0 0,-1 4-275 0 0,0 1 1 0 0,0-1-1 0 0,0 0 1 0 0,0 1-1 0 0,1-1 1 0 0,-1 0-1 0 0,0 1 0 0 0,0-1 1 0 0,0 0-1 0 0,1 1 1 0 0,-1-1-1 0 0,0 1 1 0 0,0-1-1 0 0,1 0 1 0 0,-1 1-1 0 0,1-1 1 0 0,-1 1-1 0 0,0-1 0 0 0,1 1 1 0 0,-1-1-1 0 0,1 1 1 0 0,0-1-1 0 0,-1 1 1 0 0,1 0-1 0 0,-1-1 1 0 0,1 1-1 0 0,-1 0 0 0 0,1-1 1 0 0,0 1-1 0 0,-1 0 1 0 0,1 0-1 0 0,0-1 1 0 0,0 1-1 0 0,3 2 36 0 0,-1 1-1 0 0,1-1 0 0 0,-1 1 1 0 0,0-1-1 0 0,1 1 1 0 0,-2 0-1 0 0,6 6 1 0 0,20 24 161 0 0,43 69 0 0 0,-41-57-112 0 0,-2 1 44 0 0,27 59 1 0 0,-13-22-15 0 0,40 99 102 0 0,-36-75-74 0 0,69 180 10 0 0,-42-96 7 0 0,-64-168-141 0 0,-5-11 153 0 0,1 0-1 0 0,1-1 1 0 0,12 22 235 0 0,-17-43-304 0 0,5-248 196 0 0,-5 200-324 0 0,3 1 1 0 0,15-79-1 0 0,-7 66-6 0 0,10-76-95 0 0,79-469-1159 0 0,170-1053-7490 0 0,-235 1410 7650 0 0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42:52.076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1489 0 2052 0 0,'0'0'4108'0'0,"2"5"-3658"0"0,-2-1-387 0 0,1 1 1 0 0,0-1-1 0 0,-1 1 1 0 0,0 0-1 0 0,0-1 1 0 0,0 1-1 0 0,-1-1 0 0 0,0 1 1 0 0,0-1-1 0 0,0 1 1 0 0,0-1-1 0 0,-3 8 1 0 0,-31 62 411 0 0,11-26-202 0 0,-75 188 587 0 0,-192 418 431 0 0,-374 552 67 0 0,654-1188-1346 0 0,-120 208 31 0 0,73-128-269 0 0,29-52-355 0 0,-25 56 1 0 0,52-96 510 0 0,1-4-83 0 0,0 1 0 0 0,0-1 0 0 0,0 1-1 0 0,0-1 1 0 0,0 0 0 0 0,0 1 0 0 0,-1-1-1 0 0,1 0 1 0 0,-1 0 0 0 0,0 0 0 0 0,1 0 0 0 0,-1 0-1 0 0,0-1 1 0 0,0 1 0 0 0,0 0 0 0 0,-4 1-1 0 0,-7-20-2903 0 0,6 4 2589 0 0,1 0 0 0 0,1 0 0 0 0,-4-14 0 0 0,-6-23-664 0 0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42:52.510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0 86 1556 0 0,'1'-21'1356'0'0,"1"-22"809"0"0,-2 42-2052 0 0,0-1 0 0 0,1 1 1 0 0,-1-1-1 0 0,0 1 0 0 0,1-1 0 0 0,0 1 0 0 0,-1-1 0 0 0,1 1 0 0 0,0 0 1 0 0,0-1-1 0 0,0 1 0 0 0,1-2 0 0 0,3 1 452 0 0,-1 3-317 0 0,2 2 25 0 0,13 12 130 0 0,-8-6-175 0 0,185 146 859 0 0,148 108-149 0 0,-219-166-724 0 0,-4 5 0 0 0,-4 6-1 0 0,126 151 1 0 0,-147-148-168 0 0,197 246-85 0 0,-256-307-8 0 0,-7-13 15 0 0,-2 2-1 0 0,-2 1 1 0 0,-2 1-1 0 0,22 51 1 0 0,-22-23-157 0 0,-3-24-136 0 0,-21-44 180 0 0,0 0 1 0 0,0 0-1 0 0,0 0 1 0 0,0 0-1 0 0,0 0 1 0 0,0 0-1 0 0,0 0 1 0 0,0 0-1 0 0,0 0 1 0 0,-1 0-1 0 0,1 0 1 0 0,0 0-1 0 0,-1 0 1 0 0,1 0-1 0 0,-1 0 1 0 0,1 0-1 0 0,-1 0 1 0 0,0-1-1 0 0,1 1 1 0 0,-1 0-1 0 0,0 0 1 0 0,1-1-1 0 0,-1 1 1 0 0,0 0-1 0 0,0-1 1 0 0,1 1-1 0 0,-1-1 1 0 0,0 1-1 0 0,0-1 1 0 0,0 0-1 0 0,0 1 1 0 0,0-1-1 0 0,0 0 1 0 0,0 1-1 0 0,0-1 1 0 0,0 0-1 0 0,0 0 1 0 0,0 0-1 0 0,0 0 1 0 0,0 0-1 0 0,0 0 1 0 0,0 0-1 0 0,0 0 1 0 0,0 0-1 0 0,0-1 1 0 0,0 1-1 0 0,0 0 1 0 0,0-1-1 0 0,-1 0 1 0 0,-4-6-1044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22:25.621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753 54 2536 0 0,'61'-53'4499'0'0,"-61"53"-4473"0"0,0 0-1 0 0,-1 0 1 0 0,1 1 0 0 0,0-1-1 0 0,0 0 1 0 0,0 0-1 0 0,0 1 1 0 0,0-1-1 0 0,0 0 1 0 0,0 0 0 0 0,0 0-1 0 0,0 1 1 0 0,0-1-1 0 0,0 0 1 0 0,0 0-1 0 0,0 1 1 0 0,0-1-1 0 0,0 0 1 0 0,0 0 0 0 0,0 1-1 0 0,0-1 1 0 0,0 0-1 0 0,0 0 1 0 0,0 1-1 0 0,1-1 1 0 0,-1 0 0 0 0,0 0-1 0 0,0 1 1 0 0,0-1-1 0 0,0 0 1 0 0,0 0-1 0 0,1 0 1 0 0,-1 0-1 0 0,0 1 1 0 0,0-1 0 0 0,0 0-1 0 0,1 0 1 0 0,-1 0-1 0 0,0 0 1 0 0,0 0-1 0 0,1 0 1 0 0,-1 1 0 0 0,0-1-1 0 0,0 0 1 0 0,0 0-1 0 0,1 0 1 0 0,-1 0-1 0 0,0 0 1 0 0,0 0-1 0 0,1 0 1 0 0,-1 0 0 0 0,0 0-1 0 0,0 0 1 0 0,1 0-1 0 0,-1 0 1 0 0,0 0-1 0 0,0-1 1 0 0,1 1 0 0 0,-1 0-1 0 0,0 0 1 0 0,0 0-1 0 0,1 0 1 0 0,-1 0-1 0 0,0 0 1 0 0,0 0 0 0 0,0-1-1 0 0,1 1 1 0 0,-1 0-1 0 0,0 0 1 0 0,-4 17 668 0 0,-11 35 117 0 0,-16 38-125 0 0,-6 2-162 0 0,-58 123 573 0 0,-243 434 604 0 0,182-335-1427 0 0,96-198-306 0 0,-23 50-801 0 0,79-154 416 0 0,7-14-244 0 0,13-22-206 0 0,43-71-1967 0 0,28-50-42 0 0,-5-9 576 0 0,-30 75 1316 0 0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42:53.392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731 1 1996 0 0,'0'0'6039'0'0,"6"8"-5769"0"0,-4-5-251 0 0,0 0-1 0 0,0 0 1 0 0,0 1 0 0 0,-1-1 0 0 0,1 0-1 0 0,-1 1 1 0 0,0 0 0 0 0,0-1 0 0 0,0 1-1 0 0,-1-1 1 0 0,1 1 0 0 0,-1 0 0 0 0,0-1-1 0 0,0 1 1 0 0,0 0 0 0 0,-1-1 0 0 0,1 1 0 0 0,-1 0-1 0 0,0-1 1 0 0,0 1 0 0 0,0-1 0 0 0,0 1-1 0 0,0-1 1 0 0,-1 1 0 0 0,0-1 0 0 0,-2 4-1 0 0,-74 142 446 0 0,-211 375 355 0 0,54-160-1569 0 0,226-348 644 0 0,-5 6-632 0 0,-27 33 0 0 0,37-50 411 0 0,0 0 0 0 0,-1 0-1 0 0,0-1 1 0 0,0 1 0 0 0,0-1 0 0 0,-1-1-1 0 0,1 1 1 0 0,-1-1 0 0 0,0 0 0 0 0,0 0-1 0 0,-9 2 1 0 0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42:53.734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0 1 1832 0 0,'2'1'1926'0'0,"21"16"1281"0"0,7 5-2797 0 0,35 17 0 0 0,153 84 603 0 0,-79-29-939 0 0,-5 9-349 0 0,-48-31-47 0 0,290 261-4539 0 0,-284-252 3755 0 0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43:10.122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1833 1954 2156 0 0,'0'-7'1128'0'0,"0"-37"2168"0"0,-3-48-2033 0 0,3 89-1178 0 0,-1 1-1 0 0,0-1 0 0 0,0 1 0 0 0,0-1 1 0 0,-1 1-1 0 0,1-1 0 0 0,-1 1 0 0 0,1 0 1 0 0,-1 0-1 0 0,0-1 0 0 0,0 1 0 0 0,0 1 1 0 0,0-1-1 0 0,-2-2 0 0 0,-35-20 877 0 0,35 22-889 0 0,-15-7 121 0 0,0 1 1 0 0,-1 0 0 0 0,0 2 0 0 0,0 0 0 0 0,-1 1 0 0 0,-38-4 0 0 0,-133 3 766 0 0,151 6-869 0 0,24 0-58 0 0,0 1-1 0 0,0 0 0 0 0,0 2 0 0 0,0-1 0 0 0,1 2 0 0 0,-32 11 0 0 0,23-6 3 0 0,-1-2 0 0 0,-41 7-1 0 0,-13-1 89 0 0,11-1 31 0 0,-138 7-1 0 0,-3-19 6 0 0,198 0-154 0 0,-1-1 0 0 0,0 0 0 0 0,0 0 0 0 0,1-1 0 0 0,-1-1 0 0 0,1 0 0 0 0,0-1 0 0 0,0 0 0 0 0,-22-11 0 0 0,-29-12 42 0 0,39 18-26 0 0,0-1-1 0 0,0-2 1 0 0,1 0-1 0 0,1-2 1 0 0,0 0-1 0 0,-31-28 1 0 0,42 32-24 0 0,1 0 1 0 0,0-1 0 0 0,1 0-1 0 0,0-1 1 0 0,1 0 0 0 0,0 0-1 0 0,0-1 1 0 0,2 0 0 0 0,0 0-1 0 0,0 0 1 0 0,1-1 0 0 0,1 0-1 0 0,-4-17 1 0 0,4 0-10 0 0,1 0 1 0 0,1-59-1 0 0,2 45 33 0 0,1 29-26 0 0,0 1 0 0 0,1-1-1 0 0,1 1 1 0 0,0-1 0 0 0,1 1 0 0 0,11-29 0 0 0,-6 20-3 0 0,17-54-45 0 0,4 1-1 0 0,67-126 1 0 0,-45 116 5 0 0,5 2-1 0 0,77-90 1 0 0,-96 132 41 0 0,2 1 0 0 0,1 2 1 0 0,3 2-1 0 0,1 3 0 0 0,69-44 1 0 0,-91 67-4 0 0,1 0 1 0 0,0 2 0 0 0,0 0 0 0 0,2 2 0 0 0,34-8 0 0 0,-18 8-22 0 0,0 2 0 0 0,59 0 0 0 0,-92 5 23 0 0,0 2-1 0 0,0-1 1 0 0,-1 1-1 0 0,14 3 1 0 0,40 13-31 0 0,-1 2 0 0 0,-1 2 0 0 0,-1 4 0 0 0,93 53 1 0 0,-92-37 7 0 0,-3 4 1 0 0,102 101 0 0 0,-109-93 10 0 0,-3 2-1 0 0,80 121 1 0 0,-87-107 7 0 0,-3 3-1 0 0,30 78 0 0 0,-55-114 27 0 0,-1 1-1 0 0,-1 0 0 0 0,-2 0 0 0 0,-2 1 0 0 0,-1 0 0 0 0,-2 0 0 0 0,-3 51 0 0 0,0-81-8 0 0,-1 0-1 0 0,0 0 1 0 0,0 0 0 0 0,-1 0-1 0 0,0-1 1 0 0,0 1-1 0 0,-1 0 1 0 0,0-1 0 0 0,-6 12-1 0 0,-3 5 5 0 0,-91 221-1022 0 0,93-212 271 0 0,9-18-2016 0 0,9-14 1002 0 0,-3-1 1500 0 0,0-1-1 0 0,0 0 1 0 0,0 0 0 0 0,-1 0 0 0 0,1 0-1 0 0,0-1 1 0 0,-1 1 0 0 0,1-1 0 0 0,-1 0-1 0 0,0-1 1 0 0,1 1 0 0 0,6-6-1 0 0,2 0 49 0 0,41-24-875 0 0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43:10.944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1156 1840 1516 0 0,'-56'0'5903'0'0,"40"2"-5250"0"0,4-1-235 0 0,1 1 1 0 0,-1 0-1 0 0,-20 6 1 0 0,30-7-193 0 0,-3-1-20 0 0,-3 0-158 0 0,-1 1 0 0 0,0 0 0 0 0,0 0 0 0 0,0 1 0 0 0,1 0 0 0 0,-1 1 1 0 0,-9 4-1 0 0,-40 11 180 0 0,-66 18 305 0 0,-41 8 26 0 0,135-38-420 0 0,4-1 48 0 0,1-1 0 0 0,-1-1 0 0 0,-27-1 1 0 0,40-2-134 0 0,-1-1 0 0 0,1-1 0 0 0,0 0 1 0 0,0-1-1 0 0,0-1 0 0 0,0 0 1 0 0,0 0-1 0 0,-16-9 0 0 0,-15-5 84 0 0,30 12-83 0 0,0 0 0 0 0,0-1 0 0 0,1-1 0 0 0,0 0 0 0 0,0 0 0 0 0,1-2 0 0 0,0 0 0 0 0,0 0 0 0 0,1-1 0 0 0,1 0 0 0 0,-16-21 0 0 0,16 17-14 0 0,0-1 0 0 0,1-1 0 0 0,1 0 0 0 0,1 0 1 0 0,0 0-1 0 0,1-1 0 0 0,1 0 0 0 0,1 0 0 0 0,-4-27 1 0 0,6 27-31 0 0,-1 2-4 0 0,2 0 0 0 0,0 0 0 0 0,0 0 0 0 0,2 0 0 0 0,0 0 0 0 0,3-19 0 0 0,17-48 28 0 0,4 1 1 0 0,38-89 0 0 0,-39 123-56 0 0,43-66 0 0 0,-39 69 24 0 0,23-32-51 0 0,4 2 0 0 0,102-109 0 0 0,-108 135-6 0 0,3 2-1 0 0,106-75 1 0 0,132-58 37 0 0,-231 150-17 0 0,1 1 1 0 0,1 4-1 0 0,1 2 1 0 0,1 3 0 0 0,1 3-1 0 0,1 3 1 0 0,0 2-1 0 0,1 3 1 0 0,109 0 0 0 0,-158 9 19 0 0,0 2 0 0 0,-1 0 1 0 0,1 1-1 0 0,0 0 0 0 0,-1 2 0 0 0,0 0 1 0 0,31 13-1 0 0,-25-9 1 0 0,18 9-16 0 0,-1 1 0 0 0,0 2 0 0 0,-2 1 0 0 0,0 2 0 0 0,-2 2 1 0 0,-1 1-1 0 0,-1 2 0 0 0,36 40 0 0 0,-28-21-7 0 0,-2 1 1 0 0,-2 1-1 0 0,-3 3 1 0 0,55 110-1 0 0,-66-111 32 0 0,-3 1 0 0 0,-1 0 0 0 0,-3 2 0 0 0,-3 0 0 0 0,-2 1 0 0 0,-2 0 0 0 0,-3 0 1 0 0,-1 85-1 0 0,-6-114 15 0 0,-1 0 1 0 0,-1 1-1 0 0,-2-2 0 0 0,-13 49 1 0 0,12-55-9 0 0,-6 23 17 0 0,-3 0 0 0 0,-1-1 1 0 0,-2-1-1 0 0,-2-1 0 0 0,-1 0 0 0 0,-3-2 1 0 0,0 0-1 0 0,-44 48 0 0 0,26-41 43 0 0,-2-2-1 0 0,-1-2 1 0 0,-2-2-1 0 0,-2-2 0 0 0,-77 45 1 0 0,118-78-64 0 0,-18 13-48 0 0,-1-2 1 0 0,0 0 0 0 0,-1-2-1 0 0,-1-2 1 0 0,-30 9 0 0 0,11-8-362 0 0,26-6-576 0 0,-1-1 1 0 0,0 0 0 0 0,-45 1-1 0 0,68-6 985 0 0,-3 0-153 0 0,-1 0-1 0 0,1 0 0 0 0,0 0 0 0 0,-1-1 1 0 0,1 0-1 0 0,0 1 0 0 0,0-1 1 0 0,0 0-1 0 0,-4-2 0 0 0,-9-6-262 0 0,1 0 0 0 0,0 0 0 0 0,0-1 0 0 0,1-1 0 0 0,-16-17 0 0 0,6 5-383 0 0,2-1-1 0 0,-26-36 0 0 0,11 2-238 0 0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43:23.642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6043 2001 1268 0 0,'0'0'1206'0'0,"0"-8"-700"0"0,0-23-124 0 0,0 23 778 0 0,11-7-834 0 0,33-44-26 0 0,-43 58-242 0 0,1-1 0 0 0,-1 1-1 0 0,0-1 1 0 0,0 0 0 0 0,0 1-1 0 0,0-1 1 0 0,0 0 0 0 0,0 0-1 0 0,0 0 1 0 0,-1 0 0 0 0,1 0-1 0 0,-1 0 1 0 0,1 0 0 0 0,-1 0-1 0 0,0 0 1 0 0,0 0 0 0 0,1 0-1 0 0,-2 0 1 0 0,1 0 0 0 0,0 0-1 0 0,0 0 1 0 0,-1 0 0 0 0,1 0-1 0 0,-2-4 1 0 0,-1-14 751 0 0,-6-20 1603 0 0,9 39-2403 0 0,0 1 1 0 0,0 0 0 0 0,0 0-1 0 0,0-1 1 0 0,-1 1-1 0 0,1 0 1 0 0,0-1 0 0 0,0 1-1 0 0,0 0 1 0 0,-1 0-1 0 0,1 0 1 0 0,0-1-1 0 0,0 1 1 0 0,-1 0 0 0 0,1 0-1 0 0,0 0 1 0 0,0-1-1 0 0,-1 1 1 0 0,1 0-1 0 0,0 0 1 0 0,-1 0 0 0 0,1 0-1 0 0,0 0 1 0 0,-1 0-1 0 0,1 0 1 0 0,0 0 0 0 0,-1 0-1 0 0,1 0 1 0 0,0 0-1 0 0,-1 0 1 0 0,1 0-1 0 0,0 0 1 0 0,-1 0 0 0 0,1 0-1 0 0,0 0 1 0 0,-1 0-1 0 0,1 0 1 0 0,0 0-1 0 0,0 1 1 0 0,-1-1 0 0 0,1 0-1 0 0,0 0 1 0 0,-16 9 519 0 0,-10 13-280 0 0,17-11-184 0 0,-1 0 1 0 0,1-1-1 0 0,-2 0 0 0 0,1-1 1 0 0,-15 10-1 0 0,-23 23 158 0 0,24-17-187 0 0,19-18-28 0 0,-1 0 0 0 0,0-1-1 0 0,0 0 1 0 0,-1 0 0 0 0,0 0 0 0 0,0-1 0 0 0,-8 5-1 0 0,0-1 46 0 0,0 1 0 0 0,-24 19 0 0 0,-16 12 138 0 0,17-13-61 0 0,34-23-116 0 0,-1-1-1 0 0,0-1 1 0 0,0 1 0 0 0,0-1 0 0 0,-1 0 0 0 0,1 0-1 0 0,-1 0 1 0 0,-8 2 0 0 0,-12 5 13 0 0,-40 21 0 0 0,43-19 43 0 0,-45 15 0 0 0,-22 4 66 0 0,-16 0-68 0 0,52-13 21 0 0,41-12-66 0 0,0-2 1 0 0,-27 7-1 0 0,16-8 7 0 0,10-1-9 0 0,-1 1 1 0 0,0 0-1 0 0,1 0 1 0 0,-22 9-1 0 0,-10 8 17 0 0,-2-3 0 0 0,0-1-1 0 0,-78 14 1 0 0,46-7-30 0 0,29-7 61 0 0,-3 0-17 0 0,-68 18 53 0 0,-148 29-77 0 0,259-61-22 0 0,0-1-1 0 0,0 0 1 0 0,0-1-1 0 0,-20-1 1 0 0,19 0-1 0 0,1 0 1 0 0,0 1 0 0 0,0 1-1 0 0,-1 0 1 0 0,-18 4 0 0 0,-7 6-17 0 0,20-5 2 0 0,0-1-1 0 0,0 0 1 0 0,-21 1 0 0 0,-184 23 113 0 0,166-24-11 0 0,-69-2 0 0 0,109-3-91 0 0,1 0-1 0 0,0 1 0 0 0,0 1 0 0 0,0 0 0 0 0,0 1 1 0 0,-18 5-1 0 0,18-3 2 0 0,1-2 1 0 0,-1 0-1 0 0,-1 0 1 0 0,1-2-1 0 0,-18 1 1 0 0,-1341-2 336 0 0,1223-9-352 0 0,74 2 35 0 0,32 3-4 0 0,0-2-1 0 0,0-1 1 0 0,-46-15 0 0 0,-146-34 113 0 0,174 44-111 0 0,1-2 0 0 0,-120-43 1 0 0,105 27 29 0 0,-136-34 1 0 0,182 54-29 0 0,1-2-1 0 0,0 0 1 0 0,1-2 0 0 0,-47-31 0 0 0,-14-7 5 0 0,71 42 2 0 0,0-2 1 0 0,1 0-1 0 0,0-1 0 0 0,1-1 1 0 0,1 0-1 0 0,0-1 0 0 0,-25-32 1 0 0,29 33-20 0 0,1 0 1 0 0,0 0-1 0 0,1-1 1 0 0,0-1-1 0 0,1 1 1 0 0,1-2-1 0 0,-6-18 1 0 0,3-4-27 0 0,2-1 0 0 0,2 0 1 0 0,1 0-1 0 0,2 0 0 0 0,3-76 1 0 0,1 105 18 0 0,0 0 0 0 0,1 0 0 0 0,0 0 0 0 0,1 0 0 0 0,0 0 1 0 0,1 0-1 0 0,0 0 0 0 0,6-11 0 0 0,-2 3 12 0 0,-1-1-1 0 0,5-22 1 0 0,-2 5-18 0 0,1 1 1 0 0,2 0 0 0 0,1 1 0 0 0,2 0 0 0 0,2 2-1 0 0,0 0 1 0 0,3 0 0 0 0,0 2 0 0 0,2 0 0 0 0,2 2-1 0 0,0 0 1 0 0,2 2 0 0 0,1 1 0 0 0,1 1 0 0 0,53-36-1 0 0,76-42 12 0 0,171-81-1 0 0,74-10-16 0 0,-270 133-17 0 0,50-16-6 0 0,2 8-1 0 0,235-54 1 0 0,-257 84 1 0 0,1 8 1 0 0,1 7-1 0 0,312-6 0 0 0,-210 30 74 0 0,-218 1-44 0 0,1 3 0 0 0,91 19 0 0 0,-83-12-2 0 0,221 34-20 0 0,68 13 30 0 0,-7 28 9 0 0,-8 41-10 0 0,-266-95-18 0 0,-2 2 0 0 0,116 84 1 0 0,-123-75 6 0 0,-2 2 0 0 0,-1 3 1 0 0,-3 2-1 0 0,68 88 0 0 0,25 77-36 0 0,-124-180 60 0 0,-1 0 0 0 0,-2 1 0 0 0,-1 1-1 0 0,15 61 1 0 0,-23-56-17 0 0,-2 0 1 0 0,-1 0-1 0 0,-3 47 0 0 0,-1-8-31 0 0,-2-1-1 0 0,-18 104 0 0 0,-2-90 18 0 0,-18 102 90 0 0,23-137-171 0 0,13-50 68 0 0,1 0-1 0 0,0 1 0 0 0,1-1 1 0 0,0 0-1 0 0,-2 19 0 0 0,4-26 0 0 0,3-1-15 0 0,-1 1 40 0 0,1-1-1 0 0,0 1 0 0 0,-1-1 1 0 0,1 0-1 0 0,0 0 0 0 0,0 0 1 0 0,0-1-1 0 0,0 1 0 0 0,0-1 0 0 0,0 1 1 0 0,0-1-1 0 0,0 0 0 0 0,0 0 1 0 0,0-1-1 0 0,3 1 0 0 0,35-8-47 0 0,78-23 0 0 0,-42 10 77 0 0,137-19 0 0 0,-108 23-50 0 0,20 1 38 0 0,1 6 1 0 0,137 7-1 0 0,-185 4-1 0 0,-60-1-11 0 0,0 1-1 0 0,0 0 1 0 0,0 2-1 0 0,0 0 0 0 0,26 9 1 0 0,-18-5 0 0 0,0 0 1 0 0,35 2 0 0 0,456 38 10 0 0,-161-16-14 0 0,166-15 119 0 0,-510-16-125 0 0,36-2 0 0 0,95-16-1 0 0,-82 9-8 0 0,55-5-3 0 0,70-12 0 0 0,128-25 32 0 0,22-5 17 0 0,-273 48-45 0 0,0 2-1 0 0,93 5 0 0 0,-97 1 65 0 0,-51 0-59 0 0,-1 1 1 0 0,1 0-1 0 0,-1 1 1 0 0,0 0 0 0 0,0 0-1 0 0,0 1 1 0 0,0 0-1 0 0,0 0 1 0 0,14 9 0 0 0,-13-7-3 0 0,0-1 1 0 0,1 1-1 0 0,-1-2 1 0 0,1 1-1 0 0,0-1 1 0 0,14 2-1 0 0,67 4 60 0 0,97-3 0 0 0,7-6-105 0 0,-189-1 47 0 0,0 1 0 0 0,0-1 0 0 0,0 0 0 0 0,0 0 0 0 0,0 0 0 0 0,0-1 0 0 0,0 0 0 0 0,9-5 1 0 0,-9 5 7 0 0,0-1 1 0 0,0 1 0 0 0,0 0-1 0 0,0 0 1 0 0,0 1 0 0 0,12-2 0 0 0,25-9 111 0 0,-35 11-72 0 0,0-1-1 0 0,0 1 1 0 0,-1 0-1 0 0,1 1 1 0 0,0 0-1 0 0,9 1 1 0 0,4 0-53 0 0,-17-1 64 0 0,-1 0 17 0 0,6-1 47 0 0,0 0-1 0 0,1 0 1 0 0,15-5 0 0 0,-25 6-89 0 0,0 0 0 0 0,1 1 0 0 0,-1-1-1 0 0,0 0 1 0 0,1 1 0 0 0,-1-1 0 0 0,0 0 0 0 0,1 0 0 0 0,-1 1 0 0 0,1-1 0 0 0,-1 0 0 0 0,0 0 0 0 0,1 0 0 0 0,-1 1 0 0 0,1-1 0 0 0,-1 0 0 0 0,1 0-1 0 0,-1 0 1 0 0,1 0 0 0 0,-1 0 0 0 0,1 0 0 0 0,-1 0 0 0 0,1 0 0 0 0,-1 0 0 0 0,0 0 0 0 0,1 0 0 0 0,-1-1 0 0 0,2 1 0 0 0,12-3 141 0 0,-5-6 12 0 0,-15 9 20 0 0,6 0-200 0 0,0 0 1 0 0,0 0 0 0 0,0 1 0 0 0,0-1 0 0 0,0 0 0 0 0,0 0 0 0 0,0 0 0 0 0,0 0 0 0 0,0 0 0 0 0,0 0 0 0 0,0 0 0 0 0,0 0 0 0 0,0 0 0 0 0,-1 0 0 0 0,1 1 0 0 0,0-1 0 0 0,0 0 0 0 0,0 0-1 0 0,0 0 1 0 0,0 0 0 0 0,0 0 0 0 0,0 0 0 0 0,0 0 0 0 0,0 0 0 0 0,0 0 0 0 0,0 0 0 0 0,0 0 0 0 0,0 0 0 0 0,0 0 0 0 0,0 1 0 0 0,0-1 0 0 0,-1 0 0 0 0,1 0 0 0 0,0 0 0 0 0,0 0-1 0 0,0 0 1 0 0,0 0 0 0 0,0 0 0 0 0,0 0 0 0 0,0 0 0 0 0,0 0 0 0 0,0 0 0 0 0,0 0 0 0 0,-1 0 0 0 0,1 0 0 0 0,0 0 0 0 0,0 0 0 0 0,0 0 0 0 0,0 0 0 0 0,0 0 0 0 0,0 0 0 0 0,0 0-1 0 0,0 0 1 0 0,0-1 0 0 0,-1 1 0 0 0,2 0-5 0 0,-1 0 0 0 0,0 0 0 0 0,0 0 0 0 0,0 0 0 0 0,0 0 0 0 0,0 0 0 0 0,0 0 0 0 0,0 0 0 0 0,0 0 0 0 0,0 0 0 0 0,1 0 0 0 0,-1 0 0 0 0,0 0 0 0 0,0 0 0 0 0,0 0 0 0 0,0 0 0 0 0,0 0 0 0 0,0 0 0 0 0,0 0 0 0 0,0 0 0 0 0,1 0 0 0 0,-1 0 0 0 0,0 0 0 0 0,0 0 0 0 0,0 0 0 0 0,0 0 0 0 0,0 0 0 0 0,0 0 0 0 0,0 0 0 0 0,0 0 0 0 0,0 0 0 0 0,0 0 0 0 0,1 0 0 0 0,-1 1 0 0 0,0-1 0 0 0,0 0 0 0 0,0 0 0 0 0,0 0 0 0 0,0 0 0 0 0,0 0 0 0 0,0 0 0 0 0,0 0 0 0 0,0 0 0 0 0,0 0 0 0 0,0 1 0 0 0,0-1 0 0 0,0 0 0 0 0,0-10 24 0 0,0 11-15 0 0,0-1 0 0 0,0 0-1 0 0,0 0 1 0 0,0 0 0 0 0,0 0 0 0 0,0 0-1 0 0,0 0 1 0 0,0 0 0 0 0,0 1-1 0 0,0-1 1 0 0,0 0 0 0 0,0 0-1 0 0,0 0 1 0 0,0 0 0 0 0,0 0-1 0 0,0 0 1 0 0,0 0 0 0 0,0 0 0 0 0,-1 0-1 0 0,1 1 1 0 0,0-1 0 0 0,0 0-1 0 0,0 0 1 0 0,0 0 0 0 0,0 0-1 0 0,0 0 1 0 0,0 0 0 0 0,0 0-1 0 0,0 0 1 0 0,0 0 0 0 0,-1 0 0 0 0,1 0-1 0 0,0 0 1 0 0,0 0 0 0 0,0 0-1 0 0,0 0 1 0 0,0 0 0 0 0,0 0-1 0 0,0 0 1 0 0,-1 0 0 0 0,1 0-1 0 0,0 0 1 0 0,0 0 0 0 0,0 0 0 0 0,0 0-1 0 0,0 0 1 0 0,3 5-16 0 0,-4-7 219 0 0,1 2-210 0 0,0 0 1 0 0,0 0-1 0 0,0 0 0 0 0,0 0 1 0 0,0 0-1 0 0,0 0 0 0 0,0 0 1 0 0,0 0-1 0 0,0 0 0 0 0,0 1 1 0 0,1-1-1 0 0,-1 0 0 0 0,0 0 1 0 0,0 0-1 0 0,0 0 0 0 0,0 0 1 0 0,0 0-1 0 0,0 0 0 0 0,0 0 1 0 0,0 0-1 0 0,0 0 0 0 0,1 0 1 0 0,-1 0-1 0 0,0 0 0 0 0,0 0 1 0 0,0 0-1 0 0,0 0 0 0 0,0 0 1 0 0,0 0-1 0 0,0 0 0 0 0,0 0 1 0 0,1 0-1 0 0,-1 0 0 0 0,0 0 0 0 0,0 0 1 0 0,0 0-1 0 0,0 0 0 0 0,0 0 1 0 0,0 0-1 0 0,0 0 0 0 0,0 0 1 0 0,0 0-1 0 0,1 0 0 0 0,-1-1 1 0 0,0 1-1 0 0,0 0 0 0 0,0 0 1 0 0,0 0-1 0 0,0 0 0 0 0,0 0 1 0 0,0 0-1 0 0,0 0 0 0 0,0 0 1 0 0,0 0-1 0 0,0 0 0 0 0,0-1 1 0 0,0 1-1 0 0,0 0 0 0 0,0 0 2 0 0,0 0-1 0 0,1 0 0 0 0,-1 0 1 0 0,0 1-1 0 0,0-1 0 0 0,0 0 0 0 0,0 0 1 0 0,0 0-1 0 0,0 0 0 0 0,0 0 1 0 0,0 0-1 0 0,0 0 0 0 0,0 0 1 0 0,0 1-1 0 0,0-1 0 0 0,0 0 1 0 0,0 0-1 0 0,0 0 0 0 0,0 0 0 0 0,0 0 1 0 0,0 0-1 0 0,0 0 0 0 0,0 0 1 0 0,0 1-1 0 0,0-1 0 0 0,0 0 1 0 0,0 0-1 0 0,0 0 0 0 0,0 0 1 0 0,0 0-1 0 0,0 0 0 0 0,0 0 1 0 0,-1 0-1 0 0,1 0 0 0 0,0 1 0 0 0,0-1 1 0 0,0 0-1 0 0,0 0 0 0 0,0 0 1 0 0,0 0-1 0 0,0 0 0 0 0,0 0 1 0 0,0 0-1 0 0,0 0 0 0 0,-1 0 1 0 0,1 0-1 0 0,0 0 0 0 0,0 0 0 0 0,0 0 1 0 0,0 0-1 0 0,0 0 0 0 0,0 0 1 0 0,0 0-1 0 0,-1 0 0 0 0,1 0 1 0 0,0 0-1 0 0,0 0 0 0 0,0 0 1 0 0,0 0-1 0 0,0 0 0 0 0,0 0 1 0 0,0 0-1 0 0,0 0 0 0 0,-1 0 0 0 0,1 0 1 0 0,0 0-1 0 0,0 0 0 0 0,0 0-1 0 0,0 0-1 0 0,0 0 0 0 0,0-1 1 0 0,0 1-1 0 0,0 0 0 0 0,0 0 1 0 0,0 0-1 0 0,0 0 0 0 0,0 0 1 0 0,0 0-1 0 0,0 0 1 0 0,0 0-1 0 0,0 0 0 0 0,0 0 1 0 0,0 0-1 0 0,0 0 0 0 0,0 0 1 0 0,-6 0 104 0 0,13 0-222 0 0,-11 2-295 0 0,1-1 0 0 0,-1 0 0 0 0,1 1 0 0 0,-1 0 0 0 0,1 0 0 0 0,0 0 0 0 0,0 0 0 0 0,0 0 0 0 0,0 1 0 0 0,0-1 0 0 0,1 1 0 0 0,-1 0 0 0 0,-3 4 0 0 0,-3 3-88 0 0,-1 0 0 0 0,-17 12 0 0 0,23-19 161 0 0,0 0-1 0 0,0-1 0 0 0,0 0 1 0 0,0 0-1 0 0,-1 0 0 0 0,1 0 1 0 0,-1-1-1 0 0,1 0 0 0 0,-1 0 1 0 0,1 0-1 0 0,-1 0 0 0 0,-5 0 1 0 0,-9-1-1982 0 0,2 0 1117 0 0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43:26.915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40 253 2052 0 0,'0'0'1377'0'0,"0"7"-833"0"0,0 22-24 0 0,0-29-512 0 0,1 0 1 0 0,-1 0-1 0 0,0 1 1 0 0,0-1-1 0 0,0 0 0 0 0,0 0 1 0 0,0 0-1 0 0,0 1 1 0 0,0-1-1 0 0,0 0 0 0 0,0 0 1 0 0,0 1-1 0 0,0-1 1 0 0,0 0-1 0 0,0 0 0 0 0,0 0 1 0 0,0 1-1 0 0,0-1 1 0 0,0 0-1 0 0,0 0 0 0 0,0 1 1 0 0,0-1-1 0 0,-1 0 1 0 0,1 0-1 0 0,0 0 0 0 0,0 1 1 0 0,0-1-1 0 0,0 0 1 0 0,0 0-1 0 0,0 0 0 0 0,-1 0 1 0 0,1 0-1 0 0,0 1 1 0 0,0-1-1 0 0,0 0 0 0 0,-1 0 1 0 0,1 0-1 0 0,0 0 1 0 0,0 0-1 0 0,0 0 0 0 0,-1 0 1 0 0,1 0-1 0 0,0 1 1 0 0,0-1-1 0 0,0 0 0 0 0,-1 0 1 0 0,1 0-1 0 0,0 0 1 0 0,0 0-1 0 0,-1 0 0 0 0,1 0 1 0 0,0 0-1 0 0,0-1 1 0 0,0 1-1 0 0,-1 0 0 0 0,1 0 1 0 0,-33 0 3917 0 0,35 14-3799 0 0,9 44-12 0 0,-11-57-104 0 0,1 0 0 0 0,0 0 0 0 0,-1 0 0 0 0,1 0 0 0 0,0 0 0 0 0,0 0 1 0 0,0 0-1 0 0,-1 0 0 0 0,1 0 0 0 0,0 0 0 0 0,0 0 0 0 0,0-1 1 0 0,0 1-1 0 0,1 0 0 0 0,-1-1 0 0 0,0 1 0 0 0,0-1 0 0 0,0 1 0 0 0,0-1 1 0 0,1 1-1 0 0,-1-1 0 0 0,0 0 0 0 0,0 0 0 0 0,1 0 0 0 0,-1 0 1 0 0,0 0-1 0 0,0 0 0 0 0,1 0 0 0 0,-1 0 0 0 0,0 0 0 0 0,0 0 0 0 0,1-1 1 0 0,-1 1-1 0 0,1-1 0 0 0,4 0 51 0 0,53 5 518 0 0,-56-4-436 0 0,20 0 41 0 0,32 2 33 0 0,-34-1-170 0 0,0 0-1 0 0,0-1 1 0 0,-1-1 0 0 0,1-1 0 0 0,22-5 0 0 0,4-7-11 0 0,58-13 52 0 0,-9 3 28 0 0,-65 14-71 0 0,56-9 0 0 0,-59 15-24 0 0,54-7 145 0 0,120-2-1 0 0,55 13 24 0 0,-252 0-187 0 0,1 0-1 0 0,-1 1 0 0 0,0-1 0 0 0,0 1 0 0 0,1 0 0 0 0,-1 0 1 0 0,0 1-1 0 0,0-1 0 0 0,0 1 0 0 0,0 0 0 0 0,6 5 0 0 0,-6-5 8 0 0,-1 1-1 0 0,1-1 1 0 0,0 0-1 0 0,0 0 1 0 0,0-1-1 0 0,0 1 1 0 0,0-1-1 0 0,0 0 1 0 0,0-1-1 0 0,1 1 1 0 0,7-1-1 0 0,389 0 239 0 0,-392 0-239 0 0,-1 0 1 0 0,1-1-1 0 0,0 0 0 0 0,-1 0 1 0 0,1-1-1 0 0,-1 0 1 0 0,1-1-1 0 0,-1 0 1 0 0,0-1-1 0 0,0 1 0 0 0,9-7 1 0 0,-7 4 2 0 0,0 1 1 0 0,1 0-1 0 0,0 0 1 0 0,0 1-1 0 0,0 1 1 0 0,25-4-1 0 0,211-16 23 0 0,-86 9 48 0 0,74-2 136 0 0,-122 9-159 0 0,115-19 106 0 0,113 13-183 0 0,-324 12 26 0 0,-12 0 1 0 0,0 1-1 0 0,0 0 1 0 0,0 0 0 0 0,0 1 0 0 0,0-1 0 0 0,0 1 0 0 0,0 0 0 0 0,9 4 0 0 0,12 7 19 0 0,-16-6-35 0 0,1-1 1 0 0,-1 0-1 0 0,1-1 1 0 0,0 0-1 0 0,15 2 1 0 0,87 5 44 0 0,140-4 1 0 0,-252-7-43 0 0,8 0 2 0 0,0-1 1 0 0,0 0-1 0 0,1 0 0 0 0,-1-1 1 0 0,0 0-1 0 0,0 0 1 0 0,0-1-1 0 0,14-7 0 0 0,-11 5 7 0 0,1 0 0 0 0,-1 0-1 0 0,1 2 1 0 0,26-5 0 0 0,-13 4 31 0 0,39-13 0 0 0,-3 0 0 0 0,244-43-8 0 0,-218 50-17 0 0,-54 7 12 0 0,41-10-1 0 0,-22 4 29 0 0,0 2-1 0 0,0 3 1 0 0,0 2-1 0 0,55 4 1 0 0,-6 0 76 0 0,-91-2-115 0 0,-8-1-7 0 0,0 1 0 0 0,-1 0 1 0 0,1 0-1 0 0,0 0 0 0 0,-1 1 1 0 0,1-1-1 0 0,0 1 1 0 0,-1 0-1 0 0,1 0 0 0 0,3 1 1 0 0,10 8 15 0 0,-13-7-14 0 0,0-1 1 0 0,-1 0-1 0 0,1 0 1 0 0,0 0-1 0 0,1 0 0 0 0,-1 0 1 0 0,0-1-1 0 0,0 0 1 0 0,8 1-1 0 0,50 11 112 0 0,-45-9-114 0 0,1 0 0 0 0,22 1 0 0 0,0-1 32 0 0,40 8 0 0 0,-69-10-18 0 0,-1 0 1 0 0,1-1-1 0 0,0 0 1 0 0,0-1-1 0 0,-1 0 1 0 0,12-2-1 0 0,12 0 6 0 0,29 2 77 0 0,221 0 97 0 0,-282 0-194 0 0,0 0 0 0 0,0 0 1 0 0,1 0-1 0 0,-1 1 0 0 0,0-1 1 0 0,0 1-1 0 0,0 0 1 0 0,0-1-1 0 0,0 1 0 0 0,4 2 1 0 0,10 6 2 0 0,-11-5-9 0 0,1-1 0 0 0,0 0 0 0 0,0 0 0 0 0,0 0 0 0 0,0-1 1 0 0,0 0-1 0 0,0 0 0 0 0,0 0 0 0 0,1-1 0 0 0,-1 0 0 0 0,8 0 0 0 0,190 13-8 0 0,-2-14 514 0 0,-199 0-346 0 0,0 0-36 0 0,9 0-80 0 0,-9 0 50 0 0,1 0-87 0 0,11 0 22 0 0,-12 0 56 0 0,0 0-4 0 0,9 0-4 0 0,-9 0-18 0 0,0 0-214 0 0,9 0 84 0 0,-9 0 9 0 0,2 1-245 0 0,12-1 332 0 0,-60-57-11832 0 0,32 45 10745 0 0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43:28.188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1 264 2116 0 0,'0'0'5901'0'0,"0"-5"-5519"0"0,0 4-352 0 0,0-1 0 0 0,0 1 0 0 0,0 0-1 0 0,1-1 1 0 0,-1 1 0 0 0,1-1-1 0 0,-1 1 1 0 0,1 0 0 0 0,-1-1-1 0 0,1 1 1 0 0,0 0 0 0 0,0-1 0 0 0,-1 1-1 0 0,1 0 1 0 0,0 0 0 0 0,0 0-1 0 0,0 0 1 0 0,0 0 0 0 0,1 0-1 0 0,-1 0 1 0 0,1-1 0 0 0,3 0 79 0 0,0-1 0 0 0,-1 1 0 0 0,1 0 0 0 0,0 0 0 0 0,0 0 0 0 0,7-1 0 0 0,7 0 232 0 0,0 0 0 0 0,38 0 1 0 0,586 3 1413 0 0,-624 0-1733 0 0,0 1 1 0 0,-1 0-1 0 0,1 1 0 0 0,-1 2 0 0 0,0-1 1 0 0,30 12-1 0 0,-23-7 9 0 0,1-1 0 0 0,0-1 1 0 0,31 3-1 0 0,-26-5-16 0 0,166 12 102 0 0,136-16 44 0 0,-301 0-155 0 0,0-2 0 0 0,0-1 1 0 0,49-11-1 0 0,-42 6 6 0 0,-1 1-1 0 0,43 0 1 0 0,222-14 100 0 0,102-5-28 0 0,-209 17 83 0 0,-193 9-155 0 0,40 0 53 0 0,-27 0-2402 0 0,-16-4 1673 0 0,0 2 558 0 0,1 0 1 0 0,-1 0-1 0 0,0 0 0 0 0,1 0 0 0 0,-1 0 0 0 0,1 0 0 0 0,-1 0 0 0 0,1 0 0 0 0,0 0 0 0 0,0 1 1 0 0,0-1-1 0 0,0 0 0 0 0,0 0 0 0 0,0 1 0 0 0,0-1 0 0 0,1 1 0 0 0,1-3 0 0 0,-1 2-15 0 0,0 1 0 0 0,-1-1 0 0 0,1 0 0 0 0,-1 0-1 0 0,0 0 1 0 0,1 0 0 0 0,-1 0 0 0 0,0 0 0 0 0,0 0-1 0 0,0 0 1 0 0,-1 0 0 0 0,1 0 0 0 0,0-1-1 0 0,-1 1 1 0 0,1 0 0 0 0,-1 0 0 0 0,0-5 0 0 0,-2-66-3481 0 0,2 42 2571 0 0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43:34.141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303 134 1672 0 0,'0'0'2071'0'0,"0"-7"-1506"0"0,0-23-102 0 0,0 22 7 0 0,-6 8-6 0 0,-26 0 2436 0 0,25-14-2635 0 0,-23-44-19 0 0,30 56-154 0 0,-1 1 0 0 0,1 0 0 0 0,-1 0 0 0 0,0 0 0 0 0,1-1 0 0 0,-1 1 1 0 0,0 0-1 0 0,0 0 0 0 0,0 0 0 0 0,0 0 0 0 0,0 0 0 0 0,0 0 1 0 0,-2-1-1 0 0,3 2-77 0 0,0 0 0 0 0,-1 0 0 0 0,1 0 0 0 0,0 0 1 0 0,-1 0-1 0 0,1 0 0 0 0,-1 0 0 0 0,1 0 0 0 0,0 0 0 0 0,-1 0 1 0 0,1 1-1 0 0,0-1 0 0 0,-1 0 0 0 0,1 0 0 0 0,0 0 0 0 0,-1 0 1 0 0,1 0-1 0 0,0 1 0 0 0,0-1 0 0 0,-1 0 0 0 0,1 0 0 0 0,0 0 0 0 0,0 1 1 0 0,-1-1-1 0 0,1 0 0 0 0,0 0 0 0 0,0 1 0 0 0,-1-1 0 0 0,1 0 1 0 0,0 1-1 0 0,0-1 0 0 0,-10 33 14 0 0,8-27 83 0 0,-31 89 42 0 0,12-41-63 0 0,-29 73 78 0 0,-19 60 25 0 0,61-169-256 0 0,6-16-4 0 0,1 0-1 0 0,0 0 1 0 0,-1 0 0 0 0,1 1 0 0 0,0-1-1 0 0,0 0 1 0 0,0 1 0 0 0,1-1 0 0 0,-1 1-1 0 0,1-1 1 0 0,-1 1 0 0 0,1-1 0 0 0,0 6-1 0 0,14-13-967 0 0,-9-1 617 0 0,-2 0 0 0 0,1 0-1 0 0,0 0 1 0 0,-1 0 0 0 0,0-1-1 0 0,-1 1 1 0 0,4-12 0 0 0,0 0-64 0 0,40-94-1862 0 0,-25 53 1341 0 0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43:34.499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0 1 2176 0 0,'1'11'780'0'0,"0"0"-1"0"0,0-1 0 0 0,1 1 1 0 0,1 0-1 0 0,0-1 0 0 0,0 1 1 0 0,10 17-1 0 0,42 71-34 0 0,-22-44-287 0 0,-12-17-242 0 0,-2-2 32 0 0,43 61 0 0 0,-52-84-218 0 0,-1-1-151 0 0,1 0 1 0 0,0 0 0 0 0,0-1 0 0 0,22 17 0 0 0,-31-27-55 0 0,18 13-613 0 0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43:34.888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387 0 2232 0 0,'-28'109'5849'0'0,"-51"138"-4683"0"0,72-228-1096 0 0,0 0 0 0 0,-11 18 0 0 0,-6 15 46 0 0,-71 166 292 0 0,89-200-509 0 0,-1-1 0 0 0,-1 1 0 0 0,0-1-1 0 0,-2-1 1 0 0,0 1 0 0 0,0-2 0 0 0,-2 0 0 0 0,-18 20 0 0 0,21-68-3144 0 0,-7-63 739 0 0,13 32 1514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22:25.979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1023 1 3048 0 0,'1'0'75'0'0,"0"0"-1"0"0,0 0 1 0 0,0 0-1 0 0,-1 1 0 0 0,1-1 1 0 0,0 0-1 0 0,0 0 1 0 0,0 1-1 0 0,0-1 1 0 0,0 1-1 0 0,0-1 0 0 0,-1 1 1 0 0,1-1-1 0 0,0 1 1 0 0,0-1-1 0 0,-1 1 1 0 0,1 0-1 0 0,0-1 1 0 0,-1 1-1 0 0,1 0 0 0 0,-1 0 1 0 0,1 0-1 0 0,-1-1 1 0 0,1 1-1 0 0,0 2 1 0 0,-4 27 1096 0 0,1-19-917 0 0,-6 24 240 0 0,-1 0-1 0 0,-1-2 0 0 0,-27 59 1 0 0,-62 97 813 0 0,47-92-699 0 0,-118 186 786 0 0,92-161-932 0 0,-81 123 234 0 0,-122 215 414 0 0,250-401-1080 0 0,8-18-326 0 0,3 0-1 0 0,1 1 1 0 0,-21 70 0 0 0,39-107-137 0 0,2-5 333 0 0,0 1 0 0 0,1-1 0 0 0,-1 1 0 0 0,0-1-1 0 0,1 0 1 0 0,-1 0 0 0 0,1 0 0 0 0,-1 0 0 0 0,0 0-1 0 0,1 0 1 0 0,-1 0 0 0 0,3 0 0 0 0,0-2-259 0 0,-1 0 190 0 0,-1-1-1 0 0,1 1 0 0 0,0 0 1 0 0,-1-1-1 0 0,1 1 1 0 0,-1-1-1 0 0,0 0 0 0 0,0 0 1 0 0,0 0-1 0 0,0 0 0 0 0,0 0 1 0 0,1-5-1 0 0,7-10-423 0 0,32-41-884 0 0,-14 20 339 0 0,26-48 1 0 0,-15 12-62 0 0,3-6 61 0 0</inkml:trace>
  <inkml:trace contextRef="#ctx0" brushRef="#br0" timeOffset="1">1382 151 2968 0 0,'1'-1'122'0'0,"1"0"0"0"0,-1 0-1 0 0,0 0 1 0 0,0 0 0 0 0,1 1-1 0 0,-1-1 1 0 0,1 0 0 0 0,-1 1-1 0 0,1-1 1 0 0,-1 1 0 0 0,0 0 0 0 0,1-1-1 0 0,0 1 1 0 0,1 0 0 0 0,-3 0-81 0 0,1 0 0 0 0,-1 0 1 0 0,1 0-1 0 0,-1 1 1 0 0,1-1-1 0 0,-1 0 0 0 0,1 0 1 0 0,-1 0-1 0 0,1 1 1 0 0,-1-1-1 0 0,0 0 0 0 0,1 1 1 0 0,-1-1-1 0 0,0 0 1 0 0,1 1-1 0 0,-1-1 0 0 0,0 0 1 0 0,1 1-1 0 0,-1-1 1 0 0,0 1-1 0 0,0-1 0 0 0,1 1 1 0 0,-1-1-1 0 0,0 0 1 0 0,0 1-1 0 0,0-1 0 0 0,0 1 1 0 0,0-1-1 0 0,0 1 0 0 0,0-1 1 0 0,1 1-1 0 0,-1-1 1 0 0,-1 1-1 0 0,1-1 0 0 0,0 1 1 0 0,0-1-1 0 0,0 1 1 0 0,0-1-1 0 0,0 1 0 0 0,0-1 1 0 0,0 1-1 0 0,-1-1 1 0 0,1 1-1 0 0,0-1 0 0 0,0 0 1 0 0,-1 1-1 0 0,0 0 1 0 0,-24 74 1425 0 0,-49 122 147 0 0,-411 690 1662 0 0,465-855-3208 0 0,-157 293 177 0 0,127-234-513 0 0,-28 44-943 0 0,77-133 1068 0 0,0 0 0 0 0,0 0 0 0 0,-1-1 0 0 0,1 1 0 0 0,0 0 0 0 0,-1-1 0 0 0,1 1 0 0 0,-1-1 0 0 0,1 0-1 0 0,-1 1 1 0 0,-2 0 0 0 0,10-59-6578 0 0,0 35 5671 0 0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43:35.245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10 1 2876 0 0,'-10'1'3441'0'0,"21"6"-1962"0"0,6 3-1090 0 0,1 2-1 0 0,-2 0 1 0 0,1 0-1 0 0,-2 2 1 0 0,17 17-1 0 0,64 83 161 0 0,-74-86-265 0 0,34 48 76 0 0,53 95-1 0 0,-68-103-81 0 0,20 26-798 0 0,-61-94 439 0 0,0 1-1 0 0,0-1 1 0 0,0 1-1 0 0,0-1 1 0 0,1 1-1 0 0,-1-1 1 0 0,0 1-1 0 0,0-1 1 0 0,1 1-1 0 0,-1-1 1 0 0,0 0-1 0 0,1 1 1 0 0,-1-1-1 0 0,1 1 1 0 0,-1-1 0 0 0,0 0-1 0 0,1 1 1 0 0,-1-1-1 0 0,1 0 1 0 0,-1 0-1 0 0,1 1 1 0 0,-1-1-1 0 0,1 0 1 0 0,-1 0-1 0 0,1 0 1 0 0,-1 0-1 0 0,1 0 1 0 0,0 0-1 0 0,-1 1 1 0 0,1-1-1 0 0,-1 0 1 0 0,1-1 0 0 0,-1 1-1 0 0,1 0 1 0 0,-1 0-1 0 0,1 0 1 0 0,-1 0-1 0 0,1 0 1 0 0,-1 0-1 0 0,1-1 1 0 0,-1 1-1 0 0,1 0 1 0 0,-1 0-1 0 0,1-1 1 0 0,-1 1-1 0 0,1 0 1 0 0,-1-1-1 0 0,0 1 1 0 0,1 0 0 0 0,-1-1-1 0 0,1 1 1 0 0,-1-1-1 0 0,0 1 1 0 0,0-1-1 0 0,1 1 1 0 0,-1-1-1 0 0,0 1 1 0 0,0-1-1 0 0,1 1 1 0 0,-1-1-1 0 0,3-4-408 0 0,-1 0-1 0 0,0 0 0 0 0,0-1 0 0 0,0 1 0 0 0,2-10 0 0 0,0-8-611 0 0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43:35.609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0 154 2492 0 0,'0'2'175'0'0,"0"0"0"0"0,0 0 0 0 0,0-1 0 0 0,1 1 0 0 0,-1 0-1 0 0,0 0 1 0 0,1 0 0 0 0,-1 0 0 0 0,1 0 0 0 0,-1-1 0 0 0,1 1 0 0 0,0 0-1 0 0,0-1 1 0 0,0 1 0 0 0,0 0 0 0 0,0-1 0 0 0,0 1 0 0 0,0-1-1 0 0,1 1 1 0 0,-1-1 0 0 0,0 0 0 0 0,1 0 0 0 0,-1 0 0 0 0,1 1 0 0 0,-1-1-1 0 0,1-1 1 0 0,0 1 0 0 0,-1 0 0 0 0,1 0 0 0 0,0-1 0 0 0,0 1 0 0 0,0-1-1 0 0,3 1 1 0 0,5 0 80 0 0,0 0 0 0 0,1-1 0 0 0,-1 0 0 0 0,1-1 0 0 0,11-2-1 0 0,-5 1 3 0 0,183-3 737 0 0,-123 6-1251 0 0,-74-1 219 0 0,0 0 1 0 0,0-1 0 0 0,0 1 0 0 0,1-1-1 0 0,-1 0 1 0 0,0 1 0 0 0,0-1-1 0 0,0-1 1 0 0,-1 1 0 0 0,1 0-1 0 0,5-4 1 0 0,9-4-77 0 0,16-6-16 0 0,-19 10-417 0 0,0-1 1 0 0,-1-1-1 0 0,0 0 1 0 0,0-1-1 0 0,22-17 1 0 0,-29 20 181 0 0,1-1 1 0 0,-1 1-1 0 0,0-1 1 0 0,-1-1-1 0 0,0 1 1 0 0,0-1 0 0 0,0 0-1 0 0,-1 0 1 0 0,5-11-1 0 0,2-6-875 0 0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43:35.984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243 1 1976 0 0,'-2'0'204'0'0,"1"0"1"0"0,0 0-1 0 0,0-1 0 0 0,-1 1 1 0 0,1 0-1 0 0,0 1 0 0 0,-1-1 1 0 0,1 0-1 0 0,0 0 0 0 0,-1 0 1 0 0,1 1-1 0 0,0-1 0 0 0,0 1 1 0 0,-1-1-1 0 0,1 1 0 0 0,-1 0 1 0 0,1 1-86 0 0,1 0 0 0 0,0 0-1 0 0,0-1 1 0 0,0 1 0 0 0,0 0 0 0 0,0 0 0 0 0,0 0 0 0 0,1 0 0 0 0,-1-1 0 0 0,1 1 0 0 0,-1 0 0 0 0,1 0 0 0 0,1 1 0 0 0,0 5 70 0 0,1-1 0 0 0,1 1 0 0 0,0-1 0 0 0,8 13 0 0 0,10 17 244 0 0,-13-20-351 0 0,1 0 1 0 0,0 0-1 0 0,2-1 1 0 0,21 24-1 0 0,-18-21-2 0 0,0 0-1 0 0,19 31 1 0 0,-33-49-76 0 0,6 12 81 0 0,0 1 0 0 0,0 0 0 0 0,5 20 0 0 0,-10-26-37 0 0,0-1 0 0 0,-1 1 1 0 0,0 0-1 0 0,0 0 0 0 0,-1 0 1 0 0,0 0-1 0 0,-1 0 0 0 0,1-1 1 0 0,-5 17-1 0 0,-11 38 2 0 0,-2-1-1 0 0,-32 69 1 0 0,39-107 5 0 0,-13 29-661 0 0,-58 91 0 0 0,74-131 281 0 0,0-1 1 0 0,-1 0 0 0 0,0 0-1 0 0,-1 0 1 0 0,0-1-1 0 0,-1-1 1 0 0,0 0 0 0 0,0 0-1 0 0,-1-1 1 0 0,0 0 0 0 0,-1-1-1 0 0,-25 10 1 0 0,-5-4-808 0 0,6-4 106 0 0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43:49.509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154 243 2212 0 0,'0'0'3543'0'0,"-6"0"-3097"0"0,-7 0-251 0 0,-1-1 1 0 0,1-1 0 0 0,-1 0 0 0 0,1-1 0 0 0,-14-4-1 0 0,8 1 615 0 0,15 5-666 0 0,1 1 1 0 0,0-1-1 0 0,-1-1 0 0 0,1 1 0 0 0,0 0 0 0 0,0-1 0 0 0,-1 1 1 0 0,-3-4 28 0 0,7 5-162 0 0,0 0 0 0 0,1 0 0 0 0,-1-1 0 0 0,0 1 0 0 0,1 0 0 0 0,-1 0-1 0 0,0 0 1 0 0,0 0 0 0 0,1 0 0 0 0,-1 0 0 0 0,0-1 0 0 0,0 1 0 0 0,1 0 0 0 0,-1 0 0 0 0,0 0 0 0 0,0-1 0 0 0,0 1 0 0 0,1 0-1 0 0,-1 0 1 0 0,0-1 0 0 0,0 1 0 0 0,0 0 0 0 0,0 0 0 0 0,1-1 0 0 0,-1 1 0 0 0,0 0 0 0 0,0-1 0 0 0,0 1 0 0 0,0 0 0 0 0,0 0-1 0 0,0-1 1 0 0,0 1 0 0 0,0 0 0 0 0,0-1 0 0 0,0 1 0 0 0,0 0 0 0 0,0-1 0 0 0,0 1 0 0 0,0 0 0 0 0,0 0 0 0 0,-1-1-1 0 0,1 1 1 0 0,0 0 0 0 0,0-1 0 0 0,0 1 0 0 0,0 0 0 0 0,0 0 0 0 0,-1-1 0 0 0,1 1 0 0 0,0 0 0 0 0,0 0 0 0 0,0 0 0 0 0,-1-1-1 0 0,1 1 1 0 0,0 0 0 0 0,0 0 0 0 0,-1 0 0 0 0,1 0 0 0 0,-1-1 0 0 0,33-1 48 0 0,0 0 0 0 0,40 4 0 0 0,-7 0-56 0 0,269-2 192 0 0,-328 0-187 0 0,1-1-1 0 0,-1 0 0 0 0,0 0 0 0 0,0 0 0 0 0,0-1 1 0 0,0 0-1 0 0,0 0 0 0 0,-1-1 0 0 0,9-3 1 0 0,-8 2-11 0 0,0 1-1 0 0,0 0 1 0 0,1 1 0 0 0,-1 0 0 0 0,1 0 0 0 0,0 0 0 0 0,0 1-1 0 0,8-1 1 0 0,-6 2-7 0 0,0-1 1 0 0,0 0-1 0 0,0 0 0 0 0,0-1 0 0 0,-1 0 0 0 0,1 0 0 0 0,-1-1 0 0 0,13-6 1 0 0,-18 7-239 0 0,1-1 0 0 0,0 1 0 0 0,-1-1 1 0 0,1 0-1 0 0,-1 0 0 0 0,0 0 0 0 0,0-1 1 0 0,0 1-1 0 0,0-1 0 0 0,-1 0 0 0 0,0 1 1 0 0,1-1-1 0 0,-1 0 0 0 0,-1-1 0 0 0,1 1 1 0 0,0 0-1 0 0,-1 0 0 0 0,1-6 1 0 0,6-29-2192 0 0,-2 18 1315 0 0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43:49.868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34 58 2104 0 0,'-2'-5'453'0'0,"0"1"0"0"0,-1-1-1 0 0,1 1 1 0 0,-1 0 0 0 0,-5-8 0 0 0,-6-8 1343 0 0,14 20-1784 0 0,0 0 1 0 0,0 0-1 0 0,0 0 1 0 0,1 0 0 0 0,-1 0-1 0 0,0 0 1 0 0,0 0 0 0 0,0 0-1 0 0,0 0 1 0 0,0 0-1 0 0,0 0 1 0 0,0 0 0 0 0,0 0-1 0 0,0 0 1 0 0,1 0-1 0 0,-1 0 1 0 0,0 0 0 0 0,0 0-1 0 0,0 0 1 0 0,0 0 0 0 0,0 0-1 0 0,0 0 1 0 0,0 0-1 0 0,0 0 1 0 0,0 0 0 0 0,0 0-1 0 0,1 0 1 0 0,-1 0-1 0 0,0 0 1 0 0,0 0 0 0 0,0-1-1 0 0,0 1 1 0 0,0 0 0 0 0,0 0-1 0 0,0 0 1 0 0,0 0-1 0 0,0 0 1 0 0,0 0 0 0 0,0 0-1 0 0,0 0 1 0 0,0 0-1 0 0,0 0 1 0 0,0-1 0 0 0,0 1-1 0 0,0 0 1 0 0,0 0 0 0 0,0 0-1 0 0,0 0 1 0 0,0 0-1 0 0,0 0 1 0 0,0 0 0 0 0,0 0-1 0 0,0 0 1 0 0,0-1-1 0 0,0 1 1 0 0,0 0 0 0 0,0 0-1 0 0,0 0 1 0 0,0 0 0 0 0,0 0-1 0 0,0 0 1 0 0,0 0-1 0 0,0 0 1 0 0,0 0 0 0 0,0 0-1 0 0,0 0 1 0 0,0-1-1 0 0,0 1 1 0 0,-1 0 0 0 0,13 5 413 0 0,11 8-54 0 0,-9-1-320 0 0,0 0 0 0 0,-1 0 0 0 0,-1 1 0 0 0,0 1 0 0 0,-1 0 0 0 0,0 1 0 0 0,-1 0 0 0 0,-1 0 0 0 0,0 1 0 0 0,-1 0 1 0 0,-1 1-1 0 0,-1 0 0 0 0,0 0 0 0 0,-1 0 0 0 0,-1 1 0 0 0,0-1 0 0 0,-2 1 0 0 0,2 25 0 0 0,-3-12-54 0 0,0-13 12 0 0,-1 0-1 0 0,-1 1 0 0 0,0-1 1 0 0,-5 24-1 0 0,-41 131 148 0 0,21-75-118 0 0,-14 38-97 0 0,26-77-107 0 0,13-50-233 0 0,0-1 0 0 0,-1 1 0 0 0,0-1-1 0 0,-1 1 1 0 0,0-1 0 0 0,0 0 0 0 0,-1 0 0 0 0,-6 11 0 0 0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43:54.016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28 46 2328 0 0,'0'0'704'0'0,"0"-7"-36"0"0,0-32 3855 0 0,-6 41-4356 0 0,5-2-158 0 0,-1 0 0 0 0,1 1-1 0 0,-1-1 1 0 0,0 0 0 0 0,1 1 0 0 0,0 0-1 0 0,-1-1 1 0 0,1 1 0 0 0,-1 0 0 0 0,1 0-1 0 0,0 0 1 0 0,-1 0 0 0 0,0 1 0 0 0,1-1-1 0 0,1 1 0 0 0,0-1 0 0 0,0 0 0 0 0,1 0 0 0 0,-1 0 0 0 0,0 0 0 0 0,0 1 0 0 0,0-1 0 0 0,1 0 0 0 0,-1 0 0 0 0,1 0 0 0 0,-1 0 0 0 0,1 0 0 0 0,-1 0 0 0 0,1 0 1 0 0,0 0-1 0 0,-1 0 0 0 0,1 0 0 0 0,0 0 0 0 0,0 0 0 0 0,0-1 0 0 0,-1 1 0 0 0,1 0 0 0 0,0 0 0 0 0,0-1 0 0 0,2 1 0 0 0,16 15 66 0 0,2-2 0 0 0,0 0 1 0 0,0-1-1 0 0,1-2 0 0 0,1 0 0 0 0,0-1 0 0 0,24 6 1 0 0,-18-7-14 0 0,0-3 1 0 0,0 0-1 0 0,1-2 0 0 0,42 1 1 0 0,-25-1 17 0 0,148-2 42 0 0,-109-3-31 0 0,-60 1-79 0 0,-1-1 0 0 0,0-1 0 0 0,0-2 0 0 0,0 0 0 0 0,32-10 0 0 0,-19 3 7 0 0,68-8 1 0 0,-34 10 6 0 0,107-16-39 0 0,-94 12 42 0 0,130-6 0 0 0,90 19-183 0 0,-119 1-109 0 0,-119-2-4018 0 0,-66 1 4221 0 0,-1-1 0 0 0,0 1 1 0 0,1-1-1 0 0,-1 1 0 0 0,0-1 0 0 0,1 1 1 0 0,-1-1-1 0 0,0 1 0 0 0,0-1 0 0 0,1 1 1 0 0,-1-1-1 0 0,0 0 0 0 0,0 1 0 0 0,0-1 1 0 0,0 1-1 0 0,0-1 0 0 0,0 0 0 0 0,0 1 1 0 0,0-1-1 0 0,0 1 0 0 0,0-1 0 0 0,0 1 1 0 0,0-1-1 0 0,0 0 0 0 0,0 1 0 0 0,-1-1 1 0 0,1 1-1 0 0,0-1 0 0 0,0 1 0 0 0,-1-1 1 0 0,0 0-1 0 0,0-3-284 0 0,-1-9-792 0 0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43:54.466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28 14 2324 0 0,'-28'-13'4224'0'0,"42"14"-3641"0"0,4 2-306 0 0,1-2 0 0 0,-1-1 0 0 0,29-2 0 0 0,7 0-63 0 0,93 2-27 0 0,-141 0-180 0 0,0 1 0 0 0,0 0-1 0 0,0 1 1 0 0,-1-1 0 0 0,1 1-1 0 0,0 0 1 0 0,-1 1 0 0 0,1-1 0 0 0,-1 1-1 0 0,0 0 1 0 0,0 0 0 0 0,0 1 0 0 0,6 5-1 0 0,14 9 83 0 0,-20-15-85 0 0,0 1 0 0 0,-1 0 0 0 0,0 0 0 0 0,1 0-1 0 0,-1 1 1 0 0,-1 0 0 0 0,1-1 0 0 0,-1 1-1 0 0,0 1 1 0 0,0-1 0 0 0,0 0 0 0 0,-1 1-1 0 0,1-1 1 0 0,0 7 0 0 0,1 4 12 0 0,0-1-1 0 0,-1 1 1 0 0,-1-1 0 0 0,0 19 0 0 0,-1-15 20 0 0,0-6-5 0 0,-1 0 1 0 0,0 0-1 0 0,0 0 1 0 0,-1-1-1 0 0,-5 23 1 0 0,-119 293 314 0 0,76-214-324 0 0,-70 142 70 0 0,84-201-40 0 0,25-39-173 0 0,0-1 1 0 0,-14 32-1 0 0,18-39-575 0 0,3-17-704 0 0,3-12 3 0 0,1-20-932 0 0,-1 19 1281 0 0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44:16.360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123 571 1004 0 0,'-35'0'3776'0'0,"35"-8"-3022"0"0,0-22-84 0 0,0 23 511 0 0,-7 7-674 0 0,3 1-363 0 0,2-1-83 0 0,0 1 0 0 0,0-1 0 0 0,0 0 0 0 0,0 0 0 0 0,0 1 0 0 0,0-1 0 0 0,0 0 0 0 0,0-1 0 0 0,0 1 0 0 0,0 0 0 0 0,0-1 0 0 0,-3 0 0 0 0,-2-11 385 0 0,-25-38-37 0 0,31 49-348 0 0,0-1 1 0 0,0 0-1 0 0,0 0 1 0 0,0 0 0 0 0,0 1-1 0 0,1-1 1 0 0,-1 0-1 0 0,1 0 1 0 0,-1 0 0 0 0,1 0-1 0 0,0 0 1 0 0,0 0-1 0 0,0 0 1 0 0,0 0 0 0 0,0 0-1 0 0,0 0 1 0 0,1 0-1 0 0,-1 0 1 0 0,1 0 0 0 0,-1 0-1 0 0,1 0 1 0 0,1-2-1 0 0,0-1-11 0 0,1 0 0 0 0,0 1 0 0 0,1 0 0 0 0,-1-1 0 0 0,8-6 0 0 0,-1 2 18 0 0,20-23 98 0 0,2 1 0 0 0,45-33 0 0 0,-31 26-91 0 0,83-53 47 0 0,-47 36-107 0 0,-19 15-143 0 0,-57 36 35 0 0,1 1-1 0 0,-1 0 0 0 0,1 0 0 0 0,0 0 1 0 0,0 1-1 0 0,0 0 0 0 0,0 1 0 0 0,11-2 0 0 0,-17 4 86 0 0,-1-1-1 0 0,0 0 0 0 0,1 0 1 0 0,-1 0-1 0 0,0 1 0 0 0,0-1 1 0 0,1 0-1 0 0,-1 1 0 0 0,0-1 1 0 0,1 0-1 0 0,-1 1 0 0 0,0-1 1 0 0,0 0-1 0 0,0 1 0 0 0,0-1 1 0 0,1 0-1 0 0,-1 1 0 0 0,0-1 1 0 0,0 1-1 0 0,0-1 0 0 0,0 0 1 0 0,0 1-1 0 0,0-1 0 0 0,0 1 1 0 0,0-1-1 0 0,0 0 1 0 0,0 1-1 0 0,0-1 0 0 0,0 1 1 0 0,0-1-1 0 0,0 0 0 0 0,0 1 1 0 0,0-1-1 0 0,-1 0 0 0 0,1 1 1 0 0,0-1-1 0 0,0 0 0 0 0,0 1 1 0 0,-1-1-1 0 0,1 0 0 0 0,-1 1 1 0 0,-6 16-141 0 0,-89 144-263 0 0,69-117 444 0 0,-57 118-4 0 0,46-81 25 0 0,-21 63 93 0 0,42-99-85 0 0,8-15-24 0 0,1 0 1 0 0,1 1 0 0 0,2-1 0 0 0,1 2 0 0 0,2-1 0 0 0,1 39-1 0 0,1-65-37 0 0,-1 31-66 0 0,2-25 14 0 0,4 1-68 0 0,1-2 75 0 0,-3-6 8 0 0,0 1 0 0 0,0-1 0 0 0,-1 0 0 0 0,0 1 0 0 0,0 0 0 0 0,0 0 1 0 0,2 8-1 0 0,-3-11-6 0 0,-1 0 1 0 0,1 0 0 0 0,-1 0 0 0 0,1 0-1 0 0,0 0 1 0 0,0 0 0 0 0,0 0-1 0 0,0 0 1 0 0,0-1 0 0 0,1 1 0 0 0,-1 0-1 0 0,0-1 1 0 0,1 1 0 0 0,-1-1 0 0 0,1 1-1 0 0,-1-1 1 0 0,1 0 0 0 0,0 0 0 0 0,0 0-1 0 0,0 0 1 0 0,-1 0 0 0 0,1 0 0 0 0,0 0-1 0 0,0-1 1 0 0,0 1 0 0 0,0-1-1 0 0,0 1 1 0 0,0-1 0 0 0,0 0 0 0 0,1 0-1 0 0,-1 0 1 0 0,0 0 0 0 0,0 0 0 0 0,0 0-1 0 0,0 0 1 0 0,0-1 0 0 0,0 1 0 0 0,0-1-1 0 0,0 0 1 0 0,3-1 0 0 0,3-3-120 0 0,-1 0 1 0 0,1 0-1 0 0,-1-1 1 0 0,0 0 0 0 0,-1 0-1 0 0,1-1 1 0 0,-1 0-1 0 0,-1 0 1 0 0,10-16-1 0 0,4-3-73 0 0,0-1 71 0 0,-2-1 0 0 0,18-39 1 0 0,-28 51 161 0 0,20-46 403 0 0,-23 50-335 0 0,-4 12-50 0 0,0 0 1 0 0,0 0-1 0 0,0-1 0 0 0,0 1 1 0 0,1 0-1 0 0,-1 0 0 0 0,0 0 1 0 0,0-1-1 0 0,0 1 0 0 0,0 0 1 0 0,0 0-1 0 0,1 0 0 0 0,-1 0 1 0 0,0-1-1 0 0,0 1 1 0 0,0 0-1 0 0,0 0 0 0 0,1 0 1 0 0,-1 0-1 0 0,0 0 0 0 0,0 0 1 0 0,1 0-1 0 0,-1-1 0 0 0,0 1 1 0 0,0 0-1 0 0,0 0 0 0 0,1 0 1 0 0,-1 0-1 0 0,0 0 0 0 0,0 0 1 0 0,1 0-1 0 0,-1 0 1 0 0,0 0-1 0 0,0 0 0 0 0,1 0 1 0 0,-1 0-1 0 0,0 1 0 0 0,0-1 1 0 0,0 0-1 0 0,1 0 0 0 0,-1 0 1 0 0,0 0-1 0 0,0 0 0 0 0,0 0 1 0 0,1 0-1 0 0,-1 1 1 0 0,0-1-1 0 0,0 0 0 0 0,0 0 1 0 0,0 0-1 0 0,1 0 0 0 0,-1 1 1 0 0,0-1-1 0 0,0 0 0 0 0,0 0 1 0 0,0 0-1 0 0,0 1 0 0 0,0-1 1 0 0,0 0-1 0 0,0 0 1 0 0,1 1-1 0 0,-1-1 0 0 0,0 0 1 0 0,0 0-1 0 0,0 0 0 0 0,0 1 1 0 0,0-1-1 0 0,0 0 0 0 0,5 14 52 0 0,-1-1-1 0 0,0 0 1 0 0,-1 1 0 0 0,0 0-1 0 0,1 25 1 0 0,-1 82 426 0 0,-4-80-362 0 0,2-28-94 0 0,0 1 1 0 0,1 0-1 0 0,1-1 1 0 0,0 1-1 0 0,1-1 0 0 0,10 25 1 0 0,8 30 99 0 0,-20-60-148 0 0,1 0 0 0 0,0 1 0 0 0,0-1 0 0 0,7 12 0 0 0,-9-19-10 0 0,-1 1-1 0 0,0-1 1 0 0,1 0-1 0 0,0 0 1 0 0,-1 0 0 0 0,1 0-1 0 0,0 0 1 0 0,0 0-1 0 0,-1 0 1 0 0,1 0-1 0 0,0 0 1 0 0,0 0 0 0 0,0-1-1 0 0,0 1 1 0 0,0 0-1 0 0,0-1 1 0 0,0 1-1 0 0,1 0 1 0 0,-1-1-1 0 0,0 1 1 0 0,0-1 0 0 0,0 0-1 0 0,1 1 1 0 0,-1-1-1 0 0,0 0 1 0 0,0 0-1 0 0,1 0 1 0 0,-1 0 0 0 0,0 0-1 0 0,0 0 1 0 0,1 0-1 0 0,-1 0 1 0 0,0-1-1 0 0,0 1 1 0 0,0 0-1 0 0,1-1 1 0 0,-1 1 0 0 0,0-1-1 0 0,0 1 1 0 0,0-1-1 0 0,0 1 1 0 0,1-2-1 0 0,3-4-376 0 0,0 1-1 0 0,-1-1 0 0 0,0-1 0 0 0,0 1 1 0 0,0 0-1 0 0,-1-1 0 0 0,0 0 0 0 0,4-14 0 0 0,-1 7 57 0 0,12-34-837 0 0,-1-5 64 0 0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44:16.885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1 528 2188 0 0,'0'-10'294'0'0,"1"-1"0"0"0,1 1 0 0 0,0 0 0 0 0,0 0 0 0 0,1 0 0 0 0,0 0 0 0 0,8-16 0 0 0,41-66 298 0 0,-39 71-393 0 0,19-33 41 0 0,-12 17-36 0 0,2 1 1 0 0,1 2-1 0 0,2 0 0 0 0,57-59 1 0 0,-79 90-346 0 0,0-1 0 0 0,1 1 1 0 0,0 1-1 0 0,-1-1 1 0 0,1 0-1 0 0,0 1 0 0 0,0 0 1 0 0,1 0-1 0 0,-1 0 0 0 0,8-2 1 0 0,-12 6-14 0 0,1 1 0 0 0,-1-1 1 0 0,0 0-1 0 0,0 1 0 0 0,0-1 0 0 0,0 0 1 0 0,-1 1-1 0 0,1-1 0 0 0,-1 0 0 0 0,1 0 1 0 0,-2 3-1 0 0,-17 38-607 0 0,-85 174 1273 0 0,59-136 397 0 0,-26 41 1099 0 0,61-103-1276 0 0,10-12-142 0 0,8-12-349 0 0,92-85 187 0 0,-35 30-269 0 0,-43 42-102 0 0,29-18 0 0 0,-27 20-35 0 0,27-24 0 0 0,-40 31 6 0 0,0 0 0 0 0,0 1 0 0 0,1 0-1 0 0,23-11 1 0 0,-33 25 14 0 0,-1 0-33 0 0,1-2-6 0 0,-1 0 1 0 0,0 0 0 0 0,0 0-1 0 0,-1 0 1 0 0,1 0 0 0 0,-1 0-1 0 0,0 0 1 0 0,0 0 0 0 0,-1 8-1 0 0,-18 90 70 0 0,17-85-30 0 0,-21 263 368 0 0,28-274-382 0 0,15 20-86 0 0,-19-25 55 0 0,-1-1-1 0 0,1 1 0 0 0,0-1 1 0 0,0 1-1 0 0,0-1 1 0 0,-1 0-1 0 0,1 1 0 0 0,0-1 1 0 0,0 0-1 0 0,0 1 1 0 0,0-1-1 0 0,0 0 0 0 0,0 0 1 0 0,0 0-1 0 0,0 0 1 0 0,0 0-1 0 0,0 0 0 0 0,-1 0 1 0 0,1 0-1 0 0,0 0 1 0 0,0-1-1 0 0,0 1 0 0 0,0 0 1 0 0,0-1-1 0 0,0 1 1 0 0,0 0-1 0 0,-1-1 0 0 0,1 1 1 0 0,0-1-1 0 0,0 1 1 0 0,-1-1-1 0 0,1 0 0 0 0,0 1 1 0 0,0-2-1 0 0,21-23-61 0 0,-20 23 41 0 0,2-2 23 0 0,0-1 0 0 0,-1-1-1 0 0,1 1 1 0 0,-1 0 0 0 0,0-1-1 0 0,-1 1 1 0 0,1-1 0 0 0,-1 0 0 0 0,0 0-1 0 0,0 0 1 0 0,-1 0 0 0 0,0 0-1 0 0,0 0 1 0 0,0-1 0 0 0,-1-6-1 0 0,0 11-174 0 0,-1-1-1 0 0,1 1 0 0 0,0-1 1 0 0,-1 1-1 0 0,0-1 0 0 0,1 1 1 0 0,-1 0-1 0 0,0-1 0 0 0,0 1 0 0 0,0 0 1 0 0,-1 0-1 0 0,1 0 0 0 0,-1 0 1 0 0,1 0-1 0 0,-1 0 0 0 0,1 0 1 0 0,-1 0-1 0 0,-2-1 0 0 0,-13-16-1779 0 0,7 7 969 0 0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44:05.992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990 1579 2616 0 0,'0'0'6752'0'0,"-1"10"-6544"0"0,-3-5-177 0 0,1 0 1 0 0,-1 0-1 0 0,0 0 0 0 0,0 0 0 0 0,-1-1 1 0 0,-7 8-1 0 0,-11 9 24 0 0,-7 9 30 0 0,-1-2 1 0 0,-2-2-1 0 0,0-1 0 0 0,-2-1 0 0 0,-43 22 1 0 0,68-41 0 0 0,-1 0 1 0 0,-1-1-1 0 0,1 0 1 0 0,-1-1-1 0 0,1 0 1 0 0,-18 2-1 0 0,-72-1 778 0 0,87-4-729 0 0,12 0-128 0 0,0 0 1 0 0,0 0-1 0 0,0-1 1 0 0,0 1-1 0 0,0 0 1 0 0,1-1 0 0 0,-1 1-1 0 0,0-1 1 0 0,0 0-1 0 0,1 1 1 0 0,-1-1-1 0 0,-3-2 1 0 0,-84-53 145 0 0,62 39-112 0 0,0-1-1 0 0,2-2 1 0 0,0 0-1 0 0,1-1 1 0 0,1-2-1 0 0,-31-39 0 0 0,37 40-16 0 0,0-1-1 0 0,2 0 1 0 0,1-1-1 0 0,1 0 0 0 0,1-1 1 0 0,1-1-1 0 0,-13-44 1 0 0,14 29 42 0 0,2-1 0 0 0,2 0 0 0 0,1 0 0 0 0,2-56 0 0 0,2 74-59 0 0,0 13 1 0 0,1 0 1 0 0,0-1-1 0 0,1 1 0 0 0,0 0 1 0 0,5-20-1 0 0,10-19 10 0 0,13-52-38 0 0,-17 52 31 0 0,3 0-1 0 0,32-73 1 0 0,-2 5 45 0 0,-34 91-48 0 0,1 0 0 0 0,1 0 1 0 0,1 2-1 0 0,2 0 0 0 0,0 0 0 0 0,1 2 0 0 0,38-40 0 0 0,-19 28-5 0 0,1 1-1 0 0,2 2 1 0 0,73-46 0 0 0,-81 61-21 0 0,0 2 1 0 0,1 2 0 0 0,57-17 0 0 0,-59 25 16 0 0,0 0 0 0 0,1 2 1 0 0,-1 1-1 0 0,0 1 0 0 0,31 4 0 0 0,12-1 13 0 0,-58-1-15 0 0,0 0 0 0 0,1 1 0 0 0,-1 0-1 0 0,0 2 1 0 0,0-1 0 0 0,18 9 0 0 0,-8-4 2 0 0,45 14 36 0 0,-1 3-1 0 0,84 42 1 0 0,-125-52-39 0 0,-1 1 0 0 0,-1 2 0 0 0,0 0 0 0 0,-2 2 0 0 0,0 1 0 0 0,-1 1 0 0 0,32 38 0 0 0,-42-44 14 0 0,0 0 0 0 0,-1 1 0 0 0,-1 0 1 0 0,-1 0-1 0 0,0 2 0 0 0,-1-1 0 0 0,-1 1 0 0 0,-1 0 1 0 0,7 29-1 0 0,-6 3 2 0 0,-2-1 1 0 0,-2 1-1 0 0,-3 68 1 0 0,-2-56-89 0 0,0-47 69 0 0,0-1 1 0 0,-2 1-1 0 0,0 0 1 0 0,0-1 0 0 0,-2 1-1 0 0,0-1 1 0 0,-7 14-1 0 0,4-8 4 0 0,6-16-2 0 0,-114 291-71 0 0,83-225-219 0 0,-80 128 0 0 0,99-178-240 0 0,-32 46 732 0 0,40-61-1034 0 0,1 1 0 0 0,-1-1 0 0 0,0-1 0 0 0,-1 1 0 0 0,1-1 0 0 0,-1 0 0 0 0,-11 6 0 0 0,12-19-387 0 0,-16-35 43 0 0,10-12 42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22:26.641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24 36 2296 0 0,'-23'-35'7839'0'0,"37"35"-7487"0"0,-11 0-328 0 0,5 0 27 0 0,-1 0 1 0 0,1 1 0 0 0,-1 0-1 0 0,1 0 1 0 0,-1 0 0 0 0,1 1 0 0 0,-1 0-1 0 0,0 0 1 0 0,0 1 0 0 0,0 0-1 0 0,0 1 1 0 0,0-1 0 0 0,11 9-1 0 0,177 157 1094 0 0,-154-128-922 0 0,-2 2 0 0 0,51 71 0 0 0,321 418 484 0 0,-319-406-774 0 0,-10-12-110 0 0,-78-109 106 0 0,0 0 0 0 0,0 0 0 0 0,-1 0 0 0 0,1 0 0 0 0,-1 1 1 0 0,0-1-1 0 0,-1 1 0 0 0,1 0 0 0 0,-1 0 0 0 0,0 0 1 0 0,-1 0-1 0 0,1 1 0 0 0,-1 7 0 0 0,-1-13-287 0 0,-4 5-819 0 0,3-5 1098 0 0,1 0 1 0 0,-1-1-1 0 0,0 1 1 0 0,1 0-1 0 0,-1-1 0 0 0,0 1 1 0 0,0 0-1 0 0,1-1 1 0 0,-1 1-1 0 0,0-1 1 0 0,0 1-1 0 0,0-1 0 0 0,0 0 1 0 0,0 1-1 0 0,0-1 1 0 0,-1 1-1 0 0,0-2-66 0 0,1 1 0 0 0,-1-1 1 0 0,0 0-1 0 0,1 0 0 0 0,-1 0 0 0 0,1 1 0 0 0,0-1 0 0 0,-1-1 0 0 0,1 1 0 0 0,0 0 1 0 0,-1 0-1 0 0,1 0 0 0 0,0-1 0 0 0,0 1 0 0 0,0 0 0 0 0,-1-4 0 0 0,-10-13-632 0 0,2 0 0 0 0,-16-37 0 0 0,-14-26-637 0 0,-1 21 346 0 0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44:08.069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1300 1 2784 0 0,'0'0'11126'0'0,"-12"5"-10932"0"0,2 0-174 0 0,0 1 1 0 0,0 0-1 0 0,0 0 0 0 0,1 1 1 0 0,0 0-1 0 0,0 1 0 0 0,1 0 1 0 0,0 0-1 0 0,-11 15 0 0 0,-687 946 718 0 0,561-788-762 0 0,93-117 53 0 0,23-30-4 0 0,-30 47-1 0 0,50-64-98 0 0,8-14 44 0 0,0 0 0 0 0,-1-1-1 0 0,1 1 1 0 0,-1-1 0 0 0,0 1-1 0 0,1-1 1 0 0,-1 0-1 0 0,-3 4 1 0 0,2-3-219 0 0,-10 12 333 0 0,12-15-142 0 0,1 0 1 0 0,0 1-1 0 0,0-1 1 0 0,-1 1-116 0 0,1-1 116 0 0,-1 0-1 0 0,1 0 0 0 0,0 0 1 0 0,-1 1-1 0 0,1-1 1 0 0,0 0-1 0 0,-1 0 1 0 0,1 0-1 0 0,0 0 1 0 0,-1 0-1 0 0,1 0 1 0 0,0 0-1 0 0,-1 0 0 0 0,1 0 1 0 0,0 0-1 0 0,-1 0 1 0 0,1 0-1 0 0,-1 0 1 0 0,1 0-1 0 0,0 0 1 0 0,-1 0-1 0 0,1 0 0 0 0,0 0 1 0 0,-1 0-1 0 0,1 0 1 0 0,0-1-1 0 0,-1 1 1 0 0,1 0-1 0 0,0 0 1 0 0,0 0-1 0 0,-1-1 1 0 0,1 1-1 0 0,-1-1-115 0 0,1 1 116 0 0,0 0-1 0 0,-1-1 1 0 0,-65-148-4318 0 0,16 31 254 0 0,28 77 3045 0 0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44:08.412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36 78 2296 0 0,'-12'-22'1604'0'0,"10"18"-1269"0"0,-1-1-1 0 0,1 1 1 0 0,-1-1 0 0 0,1 1 0 0 0,0-1-1 0 0,1 0 1 0 0,-1 1 0 0 0,1-1 0 0 0,2-9 1367 0 0,-1 14-1676 0 0,5 12 626 0 0,8 25-108 0 0,-8-17-367 0 0,0 1 1 0 0,-1 0-1 0 0,-2 1 1 0 0,0-1-1 0 0,-1 28 1 0 0,-1 110 558 0 0,0-149-698 0 0,-1-1-1 0 0,-1 0 0 0 0,0 1 0 0 0,0-1 0 0 0,0 0 0 0 0,-1 0 0 0 0,-6 12 0 0 0,5-12 16 0 0,0 1-1 0 0,1 0 1 0 0,0 1 0 0 0,0-1-1 0 0,1 0 1 0 0,0 12-1 0 0,0 18 288 0 0,2-38-342 0 0,0-1-1 0 0,0 1 1 0 0,0-1-1 0 0,1 1 0 0 0,-1-1 1 0 0,0 1-1 0 0,1-1 1 0 0,-1 1-1 0 0,1-1 1 0 0,-1 1-1 0 0,1-1 1 0 0,0 1-1 0 0,-1-1 1 0 0,1 0-1 0 0,0 0 1 0 0,0 1-1 0 0,0-1 0 0 0,0 0 1 0 0,0 0-1 0 0,0 0 1 0 0,0 0-1 0 0,1 0 1 0 0,-1 0-1 0 0,0 0 1 0 0,1 0-1 0 0,-1-1 1 0 0,0 1-1 0 0,1 0 1 0 0,-1-1-1 0 0,1 1 1 0 0,-1-1-1 0 0,1 0 0 0 0,-1 1 1 0 0,4-1-1 0 0,4 1-58 0 0,0-1-1 0 0,0 0 1 0 0,0-1-1 0 0,16-3 1 0 0,-9 2-41 0 0,-8 1 38 0 0,-1 0 0 0 0,1-1-1 0 0,-1 1 1 0 0,0-2 0 0 0,0 1 0 0 0,1-1-1 0 0,-2 0 1 0 0,1 0 0 0 0,0-1 0 0 0,-1 0 0 0 0,10-8-1 0 0,8-4-191 0 0,-17 11 175 0 0,60-41-1344 0 0,-60 40 698 0 0,-1 0-1 0 0,1 0 0 0 0,-1 0 0 0 0,-1-1 1 0 0,1 1-1 0 0,-1-1 0 0 0,6-11 0 0 0,-7 8-299 0 0,-4-1 20 0 0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44:08.770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1607 0 936 0 0,'-6'5'579'0'0,"1"-1"-1"0"0,-1 1 0 0 0,0-1 1 0 0,0 0-1 0 0,-8 3 1 0 0,6-2-161 0 0,0-1-1 0 0,0 1 1 0 0,1 0 0 0 0,-9 8-1 0 0,-63 57 708 0 0,30-28-540 0 0,2 2 0 0 0,-45 54 1 0 0,0 20 107 0 0,-61 74 188 0 0,57-76-528 0 0,-57 63 156 0 0,-71 79 203 0 0,115-129-427 0 0,-42 60 73 0 0,83-99-349 0 0,-105 106-1 0 0,150-178-463 0 0,22-17 120 0 0,-1-10-583 0 0,-1-16 236 0 0,2-1 1 0 0,1 0 0 0 0,4-44 0 0 0,18-79-2235 0 0,5 4 436 0 0,-17 72 1421 0 0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44:09.111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190 18 2340 0 0,'-13'-17'2933'0'0,"13"17"-2898"0"0,-14 29 1942 0 0,11-21-2025 0 0,-13 36 704 0 0,-12 52 0 0 0,-4 15 30 0 0,8-35-125 0 0,3 1 1 0 0,-14 103 0 0 0,34-174-530 0 0,0 1 0 0 0,0-1 1 0 0,1 0-1 0 0,0 1 1 0 0,0-1-1 0 0,0 0 0 0 0,1 1 1 0 0,0-1-1 0 0,0 0 0 0 0,0 0 1 0 0,1 1-1 0 0,0-1 1 0 0,0 0-1 0 0,1-1 0 0 0,0 1 1 0 0,0 0-1 0 0,0-1 0 0 0,1 1 1 0 0,-1-1-1 0 0,1 0 1 0 0,0-1-1 0 0,1 1 0 0 0,-1 0 1 0 0,1-1-1 0 0,0 0 0 0 0,0 0 1 0 0,6 2-1 0 0,-1-1-53 0 0,0 0-1 0 0,1-2 1 0 0,-1 1 0 0 0,1-1-1 0 0,0-1 1 0 0,-1 0 0 0 0,1 0-1 0 0,1-1 1 0 0,-1-1 0 0 0,0 0-1 0 0,0 0 1 0 0,0-1-1 0 0,0 0 1 0 0,0-1 0 0 0,15-5-1 0 0,26-11-854 0 0,0-2-1 0 0,-1-3 0 0 0,-1-2 0 0 0,-2-2 1 0 0,76-55-1 0 0,-91 55-359 0 0,54-57-1 0 0,-42 38 296 0 0,8-5-125 0 0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44:43.836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0 0 2104 0 0,'0'8'924'0'0,"0"31"5592"0"0,6-27-6343 0 0,-3-5-152 0 0,-2-4-11 0 0,0 0 1 0 0,1-1-1 0 0,-1 1 1 0 0,0 0-1 0 0,1 0 1 0 0,0 0-1 0 0,0-1 1 0 0,0 1-1 0 0,0-1 1 0 0,0 0-1 0 0,0 1 1 0 0,5 2-1 0 0,-3-3 6 0 0,0-1-1 0 0,0 0 0 0 0,0 0 0 0 0,1 0 1 0 0,-1 0-1 0 0,0-1 0 0 0,0 0 0 0 0,1 0 1 0 0,-1 0-1 0 0,0 0 0 0 0,0-1 0 0 0,1 1 0 0 0,-1-1 1 0 0,8-3-1 0 0,21-4 65 0 0,-11 1-6 0 0,1 2 1 0 0,-1 0 0 0 0,47-2 0 0 0,-58 6-60 0 0,-8 1-12 0 0,1-1 1 0 0,-1 1 0 0 0,1 0 0 0 0,0 0 0 0 0,-1 0 0 0 0,1 0 0 0 0,-1 1-1 0 0,1-1 1 0 0,0 1 0 0 0,-1 0 0 0 0,1 0 0 0 0,-1 0 0 0 0,0 1 0 0 0,1-1-1 0 0,3 3 1 0 0,3 5-3 0 0,0 0 1 0 0,0 1-1 0 0,-1 0 0 0 0,0 1 0 0 0,-1 0 0 0 0,0 0 0 0 0,-1 0 1 0 0,-1 1-1 0 0,1 0 0 0 0,6 21 0 0 0,-3 3 13 0 0,-1-1-1 0 0,-2 1 1 0 0,4 70-1 0 0,-10 116 217 0 0,-2-114-175 0 0,1-91-64 0 0,-1-1 1 0 0,-1 0-1 0 0,-1 0 0 0 0,0 0 0 0 0,0 0 0 0 0,-2 0 0 0 0,-8 21 1 0 0,-15 47-214 0 0,21-50 76 0 0,-7 25-929 0 0,26-91-2783 0 0,10-46 1915 0 0,-11 25 795 0 0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44:44.209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18 28 2572 0 0,'-6'-27'3053'0'0,"0"40"-2419"0"0,4-3-440 0 0,0 0 0 0 0,1 0 0 0 0,1 0 0 0 0,0 0-1 0 0,0 0 1 0 0,2 13 0 0 0,1 21 162 0 0,-4-19-230 0 0,1 3 78 0 0,5 48-1 0 0,1-30-112 0 0,13 127 251 0 0,-12-109-162 0 0,18 67 1 0 0,-1-2 64 0 0,21 227 102 0 0,-37-282-359 0 0,0 105-329 0 0,-8-177 123 0 0,-7 12-1627 0 0,2-62-2118 0 0,6-13 2675 0 0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44:44.670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8 279 2456 0 0,'-1'-1'128'0'0,"1"0"0"0"0,-1 0 0 0 0,0 0 0 0 0,0 0 0 0 0,1 0 0 0 0,-1 0 0 0 0,1-1 1 0 0,-1 1-1 0 0,1 0 0 0 0,0 0 0 0 0,-1-1 0 0 0,1 1 0 0 0,0 0 0 0 0,0 0 0 0 0,0-1 0 0 0,0 1 0 0 0,0 0 0 0 0,0 0 0 0 0,0-1 0 0 0,0 1 0 0 0,1 0 0 0 0,-1 0 0 0 0,1-3 0 0 0,2 1 9 0 0,0 0-1 0 0,0 1 1 0 0,0-1-1 0 0,0 1 1 0 0,1-1-1 0 0,-1 1 1 0 0,7-3-1 0 0,-9 5-138 0 0,8-6 83 0 0,52-29 451 0 0,122-53 1 0 0,49-5-397 0 0,-221 91-233 0 0,-9 7 39 0 0,-15 17-19 0 0,-20 14 64 0 0,0-1 0 0 0,-47 37 0 0 0,-26 26 198 0 0,-104 111 745 0 0,206-207-908 0 0,1 1 0 0 0,0 0 0 0 0,0 0-1 0 0,0 1 1 0 0,0-1 0 0 0,1 1 0 0 0,-1-1 0 0 0,1 1-1 0 0,0 0 1 0 0,0 0 0 0 0,0 0 0 0 0,1 0-1 0 0,-1 0 1 0 0,1 0 0 0 0,0 0 0 0 0,0 0-1 0 0,1 1 1 0 0,-1 6 0 0 0,1-9 65 0 0,26 3 58 0 0,-23-3-140 0 0,0-1-1 0 0,0 0 0 0 0,0 0 0 0 0,0-1 0 0 0,0 1 0 0 0,1-1 1 0 0,-1 1-1 0 0,0-1 0 0 0,0 0 0 0 0,1 0 0 0 0,2-1 1 0 0,9 0 6 0 0,-5 0-1 0 0,0 0-1 0 0,0 0 0 0 0,0-1 0 0 0,0-1 1 0 0,9-3-1 0 0,147-65-66 0 0,-121 48-55 0 0,2 3-1 0 0,0 1 0 0 0,67-17 0 0 0,-90 33 88 0 0,-23 4 29 0 0,0 1-1 0 0,-1-1 1 0 0,1 1-1 0 0,0-1 1 0 0,-1 1-1 0 0,0 0 1 0 0,1-1 0 0 0,-1 1-1 0 0,0 0 1 0 0,0-1-1 0 0,0 4 1 0 0,0-5-3 0 0,0 4 1 0 0,0 0 0 0 0,-1 0-1 0 0,0 0 1 0 0,0 0 0 0 0,0-1-1 0 0,0 1 1 0 0,0 0 0 0 0,-1 0-1 0 0,-3 5 1 0 0,-4 10 20 0 0,-53 111 181 0 0,-6 10 55 0 0,61-117-184 0 0,0 0 1 0 0,1 0-1 0 0,2 0 1 0 0,0 1-1 0 0,0 35 1 0 0,11-48-79 0 0,25 21 50 0 0,-31-31-48 0 0,0 0 1 0 0,0 0-1 0 0,0 0 0 0 0,0 0 0 0 0,1 0 1 0 0,-1 0-1 0 0,0-1 0 0 0,1 1 1 0 0,-1-1-1 0 0,0 1 0 0 0,1-1 0 0 0,-1 1 1 0 0,1-1-1 0 0,-1 0 0 0 0,1 1 1 0 0,-1-1-1 0 0,3 0 0 0 0,158-2-826 0 0,-151 2 672 0 0,1-1 0 0 0,-1-1 0 0 0,1 0 0 0 0,-1 0 0 0 0,0-1 0 0 0,0-1 0 0 0,0 0 0 0 0,0 0 0 0 0,13-8 0 0 0,1 0-209 0 0,136-57-3268 0 0,-112 48 2397 0 0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44:45.149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2128 2292 1964 0 0,'-64'58'761'0'0,"-2"-3"0"0"0,-3-2-1 0 0,-2-4 1 0 0,-131 69 0 0 0,143-90-487 0 0,-1-2 0 0 0,-1-3 1 0 0,-1-2-1 0 0,-1-3 0 0 0,-1-3 0 0 0,0-3 1 0 0,-1-3-1 0 0,-128 3 0 0 0,162-12-190 0 0,8 1-20 0 0,0-1 1 0 0,0-1 0 0 0,-40-8 0 0 0,20 0 22 0 0,0-2 0 0 0,1-2 1 0 0,-57-25-1 0 0,59 18-6 0 0,0-2-1 0 0,2-2 0 0 0,1-2 1 0 0,0-1-1 0 0,2-2 1 0 0,2-1-1 0 0,1-1 0 0 0,1-2 1 0 0,-48-67-1 0 0,57 66-33 0 0,2-1-1 0 0,1-1 0 0 0,1 0 1 0 0,2-2-1 0 0,2 0 0 0 0,-10-43 1 0 0,11 24 22 0 0,3 0-1 0 0,2 0 1 0 0,-1-103 0 0 0,11 116-55 0 0,1-1 0 0 0,2 2 0 0 0,16-61-1 0 0,-16 79-6 0 0,14-55 15 0 0,3 2 1 0 0,4 0-1 0 0,4 2 1 0 0,2 1-1 0 0,51-84 1 0 0,-29 71-45 0 0,3 3 1 0 0,4 3 0 0 0,113-117 0 0 0,-118 142 2 0 0,3 4-1 0 0,2 1 1 0 0,2 4-1 0 0,103-62 1 0 0,-122 86 14 0 0,1 1 0 0 0,1 2 0 0 0,0 2 0 0 0,2 3 0 0 0,0 1 0 0 0,1 2 0 0 0,0 3 0 0 0,51-4 0 0 0,-77 12 3 0 0,1 2 1 0 0,-1 1-1 0 0,0 1 1 0 0,1 1-1 0 0,-1 0 1 0 0,-1 2-1 0 0,1 1 1 0 0,-1 1-1 0 0,0 1 1 0 0,0 1-1 0 0,40 22 1 0 0,-33-15-12 0 0,0 1 1 0 0,-2 1 0 0 0,0 2-1 0 0,-1 1 1 0 0,34 34 0 0 0,-25-16 0 0 0,-1 1 0 0 0,40 65 0 0 0,-43-54 0 0 0,-3 0 0 0 0,-2 3 0 0 0,-3 0 1 0 0,29 97-1 0 0,-21-33-7 0 0,19 152-1 0 0,-43-223 6 0 0,-2 0 1 0 0,-2 0-1 0 0,-2 0 0 0 0,-10 93 0 0 0,-47 200-293 0 0,37-245-647 0 0,-53 156 0 0 0,50-192-267 0 0,-3-1 1 0 0,-2-1-1 0 0,-57 89 1 0 0,45-100 90 0 0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44:47.605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 78 1248 0 0,'0'0'4587'0'0,"11"-11"-4440"0"0,34-32-92 0 0,-44 42-38 0 0,1-1-1 0 0,-1 1 1 0 0,1-1-1 0 0,-1 1 1 0 0,1 0 0 0 0,0 0-1 0 0,-1 0 1 0 0,1 0-1 0 0,0 0 1 0 0,0 0-1 0 0,0 0 1 0 0,0 1-1 0 0,0-1 1 0 0,0 1-1 0 0,0-1 1 0 0,0 1 0 0 0,0 0-1 0 0,0 0 1 0 0,0 0-1 0 0,4 0 1 0 0,9-1 181 0 0,16-5-85 0 0,-29 5-384 0 0,-1 1-1 0 0,0 0 0 0 0,1 0 0 0 0,-1 0 1 0 0,1 1-1 0 0,-1-1 0 0 0,0 0 1 0 0,1 0-1 0 0,-1 1 0 0 0,1-1 0 0 0,-1 1 1 0 0,0-1-1 0 0,3 2 0 0 0,13 11-884 0 0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45:09.586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613 460 1100 0 0,'0'0'789'0'0,"0"-9"-110"0"0,0 4-623 0 0,-1 1 0 0 0,1-1 0 0 0,-1 0 0 0 0,0 1 0 0 0,0-1 0 0 0,-1 1 0 0 0,1-1 0 0 0,-1 1 1 0 0,0-1-1 0 0,0 1 0 0 0,-5-6 0 0 0,-32-36 228 0 0,20 25-108 0 0,13 14-58 0 0,1-1 1 0 0,0 0-1 0 0,0 0 1 0 0,0-1-1 0 0,1 1 1 0 0,0-1-1 0 0,1 0 0 0 0,-3-11 1 0 0,-10-24 623 0 0,-6-7 189 0 0,15 35-552 0 0,1 0 0 0 0,-2 0 0 0 0,0 0 0 0 0,-1 1 0 0 0,-15-20 0 0 0,22 32-245 0 0,-11-16 137 0 0,13 18-259 0 0,0 1-1 0 0,-1-1 0 0 0,1 1 0 0 0,0 0 1 0 0,0-1-1 0 0,-1 1 0 0 0,1 0 0 0 0,0-1 0 0 0,-1 1 1 0 0,1 0-1 0 0,0 0 0 0 0,-1-1 0 0 0,1 1 1 0 0,0 0-1 0 0,-1 0 0 0 0,1 0 0 0 0,-1 0 0 0 0,1-1 1 0 0,-1 1-1 0 0,1 0 0 0 0,0 0 0 0 0,-1 0 1 0 0,1 0-1 0 0,-1 0 0 0 0,1 0 0 0 0,-1 0 0 0 0,1 0 1 0 0,0 0-1 0 0,-1 0 0 0 0,1 0 0 0 0,-1 0 1 0 0,1 1-1 0 0,-1-1 0 0 0,1 0 0 0 0,0 0 0 0 0,-1 0 1 0 0,1 0-1 0 0,-1 1 0 0 0,1-1 0 0 0,0 0 1 0 0,-1 0-1 0 0,1 1 0 0 0,0-1 0 0 0,-1 0 0 0 0,1 1 1 0 0,-1 0-1 0 0,-26 40 57 0 0,2 2 1 0 0,2 1-1 0 0,-25 65 1 0 0,-41 158 117 0 0,62-170-126 0 0,-5 13 43 0 0,-29 187 0 0 0,52-228-91 0 0,1-16 10 0 0,-1 64 1 0 0,9-17-378 0 0,-1-97 335 0 0,1 0 0 0 0,1 0 0 0 0,-1 0 0 0 0,0 0 0 0 0,1 0 0 0 0,-1 0 0 0 0,1 0 0 0 0,0 0 0 0 0,0 0 0 0 0,0 0 0 0 0,1 0 0 0 0,-1-1 0 0 0,1 1 0 0 0,-1 0 0 0 0,4 3 0 0 0,-1 0-56 0 0,0 0-1 0 0,0 0 1 0 0,-1 1 0 0 0,5 11 0 0 0,15 60-725 0 0,-17-52-216 0 0,1-1 0 0 0,1 0-1 0 0,1 0 1 0 0,15 27-1 0 0,-2-16-160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22:27.012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0 40 2888 0 0,'18'-8'938'0'0,"-1"2"0"0"0,1 0 0 0 0,1 1 0 0 0,-1 1 0 0 0,26-2 0 0 0,92 1 312 0 0,-99 6-642 0 0,-22-1-526 0 0,0 1 1 0 0,0 1 0 0 0,0 1 0 0 0,0 0 0 0 0,-1 1-1 0 0,1 0 1 0 0,-1 2 0 0 0,0-1 0 0 0,19 11 0 0 0,-19-9-13 0 0,16 7 107 0 0,26 11 197 0 0,-2 3 1 0 0,0 2-1 0 0,83 61 1 0 0,24 32 248 0 0,54 46-57 0 0,-152-117-383 0 0,-33-29-176 0 0,28 28-1 0 0,23 35-825 0 0,-67-76-329 0 0,-6-46-4850 0 0,-9 31 6558 0 0,1-10-985 0 0,-1 0 1 0 0,-1 0 0 0 0,-1 0 0 0 0,0 0 0 0 0,-1 1 0 0 0,-9-23 0 0 0,4 11-37 0 0,-14-39-520 0 0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45:11.548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1 162 1676 0 0,'32'0'630'0'0,"-26"0"-85"0"0,1 0-92 0 0,2 1-362 0 0,0 1 1 0 0,0 0-1 0 0,0 0 1 0 0,0 1-1 0 0,12 5 1 0 0,-6-3 45 0 0,-13-4-94 0 0,0-1-1 0 0,0 1 1 0 0,0-1-1 0 0,0 0 1 0 0,0 0-1 0 0,0 0 1 0 0,1 0-1 0 0,-1 0 0 0 0,0 0 1 0 0,0-1-1 0 0,0 1 1 0 0,0-1-1 0 0,0 1 1 0 0,0-1-1 0 0,0 0 1 0 0,0 0-1 0 0,-1 1 1 0 0,4-3-1 0 0,7-3 247 0 0,2 2-157 0 0,5-3 23 0 0,0 1 1 0 0,1 1-1 0 0,0 1 0 0 0,-1 1 1 0 0,32-1-1 0 0,142 4 535 0 0,-186 0-680 0 0,0 0-1 0 0,0 1 1 0 0,0 0-1 0 0,0 0 1 0 0,0 1-1 0 0,0 0 1 0 0,0 0-1 0 0,-1 0 1 0 0,1 1 0 0 0,-1 0-1 0 0,0 1 1 0 0,7 4-1 0 0,-2-2 5 0 0,0 0 0 0 0,1 0 0 0 0,15 5 0 0 0,5-1 37 0 0,1-1-1 0 0,-1-1 1 0 0,55 4 0 0 0,-76-10-48 0 0,-1-1 0 0 0,1 1 0 0 0,16 6 0 0 0,27 5 37 0 0,75-2-89 0 0,194-7 0 0 0,-169-6 129 0 0,-130 3-95 0 0,-15-1 10 0 0,0 0 1 0 0,-1 0-1 0 0,1 0 0 0 0,0-1 0 0 0,0 0 0 0 0,16-5 1 0 0,11-7 7 0 0,-21 7-8 0 0,2 0 0 0 0,-1 1-1 0 0,0 1 1 0 0,25-3 0 0 0,432-7 112 0 0,-358 14-39 0 0,-108 0-73 0 0,1 0 0 0 0,0-1 0 0 0,0 0 0 0 0,-1 0 0 0 0,1-1-1 0 0,-1 0 1 0 0,1 0 0 0 0,-1-1 0 0 0,9-3 0 0 0,-8 2-1 0 0,0 0 1 0 0,0 1-1 0 0,1 1 1 0 0,0-1-1 0 0,-1 2 1 0 0,1-1-1 0 0,0 1 1 0 0,13 0-1 0 0,301-35-1 0 0,-177 20-84 0 0,264 7-1 0 0,-270 10 249 0 0,-122 0-158 0 0,-1 0 0 0 0,1 2-1 0 0,-1 0 1 0 0,0 0-1 0 0,27 11 1 0 0,-25-8 15 0 0,0-1 0 0 0,0 0 0 0 0,0-1 0 0 0,33 2 0 0 0,688 1-145 0 0,-558-7 96 0 0,-160-1 27 0 0,-1-1 1 0 0,29-6-1 0 0,-29 4 26 0 0,0 1 0 0 0,28-1 0 0 0,1 6 19 0 0,-31-1-48 0 0,-1 0 1 0 0,1-1-1 0 0,-1-1 1 0 0,1-1-1 0 0,25-6 1 0 0,-2-4-30 0 0,-25 6 38 0 0,0 1 1 0 0,1 0 0 0 0,0 2 0 0 0,30-3-1 0 0,953-25 292 0 0,-991 31-295 0 0,0 0-1 0 0,0 1 1 0 0,0 0-1 0 0,0 0 1 0 0,-1 1-1 0 0,1 1 1 0 0,0-1-1 0 0,-1 2 1 0 0,11 4-1 0 0,-7-2 16 0 0,0-1 0 0 0,1-1 0 0 0,0 0 0 0 0,21 3 0 0 0,82 6 51 0 0,219-5 0 0 0,-223-9-52 0 0,-96 0 16 0 0,1 0 0 0 0,0-1 0 0 0,0-1 0 0 0,-1-1 0 0 0,33-11 0 0 0,-2 0 26 0 0,89-14 0 0 0,121-16-64 0 0,-178 32 22 0 0,1 4 0 0 0,153 3 0 0 0,-214 6 0 0 0,625 0 40 0 0,-642 0-43 0 0,1 0 0 0 0,0 0 0 0 0,-1 0 0 0 0,1 1 0 0 0,0-1 0 0 0,-1 1 0 0 0,1 0 0 0 0,-1 0 0 0 0,1 0 0 0 0,-1 1 0 0 0,0-1 0 0 0,5 4 0 0 0,-3-2-4 0 0,0-1-1 0 0,1 1 1 0 0,-1-1-1 0 0,0 0 1 0 0,1-1-1 0 0,-1 1 1 0 0,9 0-1 0 0,108 28 94 0 0,-14-4-122 0 0,-57-14 45 0 0,-31-6-1 0 0,1-2 0 0 0,33 4-1 0 0,947 8 174 0 0,-665-18-170 0 0,-202 3 36 0 0,186 33-86 0 0,-252-25 25 0 0,-29-4 12 0 0,133 20 58 0 0,-137-19-82 0 0,48 0-1 0 0,13 3 55 0 0,215 19-138 0 0,230-22-866 0 0,-538-6 204 0 0,1 6-500 0 0,8 19 3 0 0,-11-25 1238 0 0,-1 0 1 0 0,0 0-1 0 0,0 0 0 0 0,0 1 0 0 0,0-1 0 0 0,0 0 0 0 0,0 0 0 0 0,1 0 0 0 0,-1 0 0 0 0,0 1 0 0 0,0-1 0 0 0,0 0 1 0 0,0 0-1 0 0,0 0 0 0 0,0 1 0 0 0,0-1 0 0 0,0 0 0 0 0,0 0 0 0 0,0 0 0 0 0,0 1 0 0 0,0-1 0 0 0,0 0 0 0 0,0 0 0 0 0,0 0 1 0 0,0 1-1 0 0,0-1 0 0 0,0 0 0 0 0,0 0 0 0 0,-1 0 0 0 0,1 1 0 0 0,0-1 0 0 0,0 0 0 0 0,0 0 0 0 0,0 0 0 0 0,0 0 1 0 0,0 1-1 0 0,-1-1 0 0 0,1 0 0 0 0,0 0 0 0 0,0 0 0 0 0,0 0 0 0 0,0 0 0 0 0,-1 0 0 0 0,1 1 0 0 0,0-1 0 0 0,0 0 0 0 0,0 0 1 0 0,-1 0-1 0 0,1 0 0 0 0,0 0 0 0 0,0 0 0 0 0,-8-3-1113 0 0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45:13.622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1 276 1132 0 0,'0'0'1638'0'0,"10"9"-1227"0"0,34 26-48 0 0,-41-34-321 0 0,0 1 1 0 0,0-1-1 0 0,0 0 0 0 0,0 0 0 0 0,0 0 0 0 0,0 0 1 0 0,0-1-1 0 0,0 1 0 0 0,0-1 0 0 0,1 0 0 0 0,-1 0 0 0 0,0 0 1 0 0,0 0-1 0 0,1-1 0 0 0,3 0 0 0 0,12-1 135 0 0,-4 3-37 0 0,-7-1-78 0 0,0 0 0 0 0,0 0 0 0 0,0 0 0 0 0,-1-1 0 0 0,1 0 0 0 0,12-4 0 0 0,10-5 21 0 0,-9 3-1 0 0,0 1 1 0 0,0 1 0 0 0,23-3-1 0 0,320-19 872 0 0,906 27-294 0 0,-1241-1-672 0 0,49-9 0 0 0,-49 5-6 0 0,49-1 1 0 0,1728 6 732 0 0,-1791 0-716 0 0,0-1-1 0 0,0 0 1 0 0,0-1-1 0 0,-1 0 1 0 0,1-1 0 0 0,-1-1-1 0 0,18-7 1 0 0,-14 4-4 0 0,0 2 1 0 0,0 0 0 0 0,0 1-1 0 0,31-3 1 0 0,100-8 85 0 0,169-11-14 0 0,-211 14-65 0 0,-71 6 10 0 0,50-1 1 0 0,902 7 21 0 0,-948 1-7 0 0,73 10 0 0 0,-18 0 27 0 0,182-3-189 0 0,-225-8 178 0 0,-26-1-42 0 0,1-1 0 0 0,-1-2 0 0 0,51-12 0 0 0,-36 6-1 0 0,107-18-40 0 0,168-9 0 0 0,143 23 124 0 0,1769 14 1010 0 0,-2211 1-1094 0 0,0 0 0 0 0,30 8 0 0 0,-31-6-2 0 0,1 0-1 0 0,31 1 1 0 0,-7-5 4 0 0,-24 0 1 0 0,-1 0 0 0 0,1 1 0 0 0,0 1 0 0 0,-1 1 1 0 0,25 5-1 0 0,-4 4 6 0 0,-19-5-5 0 0,1 0 0 0 0,-1-2 0 0 0,37 5 1 0 0,315 3-185 0 0,181-12 204 0 0,-540 0-14 0 0,0 0 1 0 0,0-1-1 0 0,0 0 0 0 0,0-1 1 0 0,-1 0-1 0 0,1-1 1 0 0,-1 0-1 0 0,18-8 1 0 0,-14 6-3 0 0,0-1 1 0 0,0 2-1 0 0,0 0 1 0 0,27-4-1 0 0,112-5 112 0 0,20-4-52 0 0,-126 12-52 0 0,0 3 1 0 0,66 3-1 0 0,-22 1-17 0 0,154-2 120 0 0,-237 0-118 0 0,1 1 0 0 0,-1-1 0 0 0,0 1 0 0 0,1 1 1 0 0,-1 0-1 0 0,0 0 0 0 0,0 0 0 0 0,0 1 1 0 0,0 0-1 0 0,8 5 0 0 0,-8-4 7 0 0,0 0-1 0 0,0 0 1 0 0,0-1-1 0 0,1-1 1 0 0,0 1-1 0 0,-1-1 1 0 0,1-1-1 0 0,14 1 1 0 0,202 14-6 0 0,183 5 10 0 0,-293-21-150 0 0,-106 0 138 0 0,0-1-1 0 0,0 0 1 0 0,0-1 0 0 0,0 0-1 0 0,0 0 1 0 0,0-1 0 0 0,-1 0-1 0 0,13-7 1 0 0,-10 5 8 0 0,-1 1 0 0 0,1-1 1 0 0,1 2-1 0 0,19-4 0 0 0,-19 5 53 0 0,0 0 0 0 0,0-1 0 0 0,0 0 1 0 0,14-6-1 0 0,-12 7 198 0 0,-16 0-573 0 0,26-40-6946 0 0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45:14.146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0 360 1736 0 0,'273'-73'2775'0'0,"-153"43"-2074"0"0,-16 9-187 0 0,1 4 1 0 0,118-3-1 0 0,-30 4-4 0 0,31-6-141 0 0,223-28 59 0 0,241-37-143 0 0,-259 65-795 0 0,-246 21-3219 0 0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45:16.787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1 438 1884 0 0,'7'0'628'0'0,"-3"1"-652"0"0,0-1 143 0 0,0 1 0 0 0,1-1 0 0 0,-1 0 0 0 0,0 0 0 0 0,0 0 0 0 0,1 0-1 0 0,-1-1 1 0 0,0 0 0 0 0,0 0 0 0 0,0 0 0 0 0,0 0 0 0 0,0-1 0 0 0,0 1 0 0 0,7-5 0 0 0,35-44 237 0 0,-45 49-323 0 0,0-1 1 0 0,1 1-1 0 0,-1-1 0 0 0,1 1 1 0 0,0 0-1 0 0,-1-1 0 0 0,1 1 1 0 0,0 0-1 0 0,0 0 0 0 0,-1 0 1 0 0,1 0-1 0 0,0 0 1 0 0,0 1-1 0 0,0-1 0 0 0,0 1 1 0 0,0-1-1 0 0,0 1 0 0 0,1 0 1 0 0,-1 0-1 0 0,0 0 1 0 0,3 0-1 0 0,6-1 142 0 0,34-4 250 0 0,-1 1 0 0 0,85 5 1 0 0,-47 1-381 0 0,-54-2-32 0 0,-13-1 10 0 0,1 1 1 0 0,0 1-1 0 0,0 0 1 0 0,16 4-1 0 0,12 6 53 0 0,-18-4 11 0 0,1-1-1 0 0,46 5 0 0 0,601 12 543 0 0,-147-23-455 0 0,-480 1-165 0 0,-1 3-1 0 0,0 1 1 0 0,47 13 0 0 0,-63-13 31 0 0,109 26 51 0 0,60 10-270 0 0,-181-38 174 0 0,248 30 146 0 0,47-30 26 0 0,-176-4 38 0 0,-116 1-199 0 0,-1-1 0 0 0,1-1 0 0 0,-1 0 1 0 0,30-8-1 0 0,30-7 17 0 0,40-7 66 0 0,134-45 1 0 0,-169 45-47 0 0,102-12 0 0 0,-104 21 7 0 0,-6 3-130 0 0,115-3 1 0 0,80 15 59 0 0,-112 2 65 0 0,526-2 138 0 0,-654 1-219 0 0,55 8 0 0 0,-55-5 54 0 0,54 1-1 0 0,674-5 92 0 0,-754 1-96 0 0,0-1 0 0 0,0 1 0 0 0,0 0 1 0 0,0 1-1 0 0,0 0 0 0 0,6 2 0 0 0,-5-1 15 0 0,1-1 0 0 0,-1 0 0 0 0,0 0-1 0 0,11 1 1 0 0,106 19 17 0 0,15-4 56 0 0,-103-15-63 0 0,-1-1 0 0 0,50-3 0 0 0,-19-1 57 0 0,458 2 258 0 0,-500 1-357 0 0,-1 0 0 0 0,0 2-1 0 0,37 9 1 0 0,-37-6 19 0 0,0-2 0 0 0,1 0 0 0 0,38 0 0 0 0,307-4 103 0 0,-356 0-127 0 0,0 1 0 0 0,0 0 0 0 0,0 1 0 0 0,-1 1 0 0 0,1 0 0 0 0,-1 0 0 0 0,15 7 0 0 0,-5-2-6 0 0,0-1 0 0 0,0-2-1 0 0,1 0 1 0 0,45 3 0 0 0,-19-3 30 0 0,-1 2 1 0 0,57 16-1 0 0,48 7 33 0 0,70 7 29 0 0,-190-31-69 0 0,113 25-13 0 0,-105-22-43 0 0,66 24 0 0 0,-67-19 49 0 0,55 11 1 0 0,-62-21 33 0 0,1-1 1 0 0,56-2 0 0 0,-36-2-6 0 0,919 1 617 0 0,-959 0-644 0 0,0 0 1 0 0,-1-1 0 0 0,1-1 0 0 0,-1 0-1 0 0,1-1 1 0 0,18-7 0 0 0,-14 4 2 0 0,0 2 1 0 0,0-1-1 0 0,29-1 1 0 0,1 0 12 0 0,102-5-21 0 0,56 11 207 0 0,-192 0-202 0 0,-1-1 0 0 0,0 0 1 0 0,0-2-1 0 0,1 1 0 0 0,17-7 1 0 0,-16 4-8 0 0,-1 1-1 0 0,1 1 1 0 0,0 0 0 0 0,21 0-1 0 0,196-13-74 0 0,48-1-3 0 0,-85 10 157 0 0,52-1-13 0 0,310-22-89 0 0,66-19-35 0 0,-172 41 499 0 0,-320 9-365 0 0,-124-1-71 0 0,0 0 1 0 0,0-1 0 0 0,0 0-1 0 0,0 0 1 0 0,0 0 0 0 0,0-1-1 0 0,0 0 1 0 0,12-5 0 0 0,-12 4 3 0 0,-1 0 1 0 0,1 1 0 0 0,-1 0 0 0 0,1 0-1 0 0,0 1 1 0 0,0 0 0 0 0,0 0 0 0 0,14 1-1 0 0,416 0 163 0 0,-420 0-159 0 0,1-1 0 0 0,-1-1 0 0 0,1-1 1 0 0,-1 0-1 0 0,22-7 0 0 0,-18 4-3 0 0,1 1 1 0 0,39-4-1 0 0,512-42 15 0 0,-305 48 35 0 0,-148 5-29 0 0,297-2-30 0 0,-401 0 5 0 0,-1-2-1 0 0,0 0 0 0 0,1-1 1 0 0,-1 0-1 0 0,0-1 1 0 0,15-6-1 0 0,-26 8 1 0 0,34-9-13 0 0,1 2 1 0 0,61-8-1 0 0,59-9 35 0 0,34-4 50 0 0,39 7-30 0 0,46-3 19 0 0,72-6-71 0 0,-309 26 184 0 0,-39 5-231 0 0,0 1 0 0 0,-1-1-1 0 0,1 1 1 0 0,-1-1 0 0 0,1 0-1 0 0,-1 0 1 0 0,1 0 0 0 0,-1 0-1 0 0,0 0 1 0 0,1 0 0 0 0,-1 0-1 0 0,0 0 1 0 0,0 0 0 0 0,0-1-1 0 0,0 1 1 0 0,0 0 0 0 0,0-1-1 0 0,0 1 1 0 0,0-1 0 0 0,0-1-1 0 0,-29-22-3938 0 0,9 10 3453 0 0,-1 2-1 0 0,0 0 0 0 0,-1 1 0 0 0,-1 1 0 0 0,-22-8 1 0 0,-36-7-613 0 0,-3 0-32 0 0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45:19.038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1 251 964 0 0,'0'0'1142'0'0,"6"0"-612"0"0,1-1-375 0 0,-5 1-110 0 0,0-1 0 0 0,0 1 0 0 0,0 0 0 0 0,1 0 0 0 0,-1 0 0 0 0,0 0 0 0 0,0 0 0 0 0,0 0 1 0 0,0 0-1 0 0,1 1 0 0 0,-1-1 0 0 0,0 1 0 0 0,0 0 0 0 0,0 0 0 0 0,3 1 0 0 0,76 36 927 0 0,-48-26-676 0 0,12 7 28 0 0,1-3-1 0 0,1-2 1 0 0,61 12 0 0 0,117-11 289 0 0,-154-12-478 0 0,307 0 393 0 0,-198-5-440 0 0,1490 2 784 0 0,-1643 1-861 0 0,0 1-1 0 0,-1 1 1 0 0,50 14 0 0 0,134 19 109 0 0,-112-27-53 0 0,105 13 81 0 0,526 58 149 0 0,-233-30-176 0 0,-48-12 78 0 0,-109-35-279 0 0,-182-5 136 0 0,-128 2-49 0 0,-1-2 0 0 0,0-1 1 0 0,48-11-1 0 0,32-5 6 0 0,221-38 29 0 0,65-8-97 0 0,-304 56 55 0 0,81-7 56 0 0,187-42-1 0 0,-97 11-51 0 0,-259 47-4 0 0,118-29 53 0 0,-88 20-60 0 0,0 1 0 0 0,42-5 0 0 0,55-5-21 0 0,-83 9 24 0 0,92-4-1 0 0,20 13-349 0 0,-85 0 353 0 0,-70 0-24 0 0,15 0 106 0 0,641 0 118 0 0,-640 0-197 0 0,0 1 0 0 0,0 1 0 0 0,0 0 0 0 0,30 9 0 0 0,37 6 7 0 0,-27-12-8 0 0,63-1 0 0 0,34 3 52 0 0,540 10 26 0 0,-475-19-201 0 0,-192 3 151 0 0,-12 0-12 0 0,-1-1-1 0 0,1-1 1 0 0,-1 0-1 0 0,19-5 1 0 0,19-8-2 0 0,-18 4-11 0 0,45-7 1 0 0,289-15 101 0 0,-116 15 3 0 0,109-26 194 0 0,-271 29-207 0 0,139 0-19 0 0,-160 12-53 0 0,1010-7 483 0 0,-681 11-430 0 0,-389-2-72 0 0,-1-1 0 0 0,1 0-1 0 0,-1 0 1 0 0,1-1 0 0 0,-1 0 0 0 0,0-1-1 0 0,16-6 1 0 0,-11 4-6 0 0,1-1-1 0 0,27-4 0 0 0,283-40 316 0 0,-190 24-139 0 0,-131 24-145 0 0,0 2-1 0 0,0-1 1 0 0,0 1-1 0 0,0-1 1 0 0,0 1 0 0 0,9 2-1 0 0,4-1-1 0 0,1-1-7 0 0,-9 1-10 0 0,0-1-1 0 0,0 0 1 0 0,0-1 0 0 0,0 0-1 0 0,15-4 1 0 0,6-4-4 0 0,-16 4-5 0 0,0 1 0 0 0,0 0 1 0 0,1 1-1 0 0,27-1 0 0 0,288 0 362 0 0,-148 4-291 0 0,-176 0-71 0 0,0 0-1 0 0,0 1 1 0 0,0 0-1 0 0,0 0 1 0 0,0 1-1 0 0,-1 0 1 0 0,1 0 0 0 0,0 0-1 0 0,-1 1 1 0 0,7 4-1 0 0,-4-3-4 0 0,0 0 1 0 0,0 0-1 0 0,0-1 0 0 0,0 0 0 0 0,11 1 0 0 0,152 23 42 0 0,-53-9 7 0 0,140 38 1 0 0,-171-35-18 0 0,2-4 1 0 0,111 6-1 0 0,-172-20-26 0 0,34 0 13 0 0,71-4 1 0 0,-42-1 3 0 0,247 2-1199 0 0,-337 1 1117 0 0,0-1 1 0 0,0 0-1 0 0,-1 1 1 0 0,1-1-1 0 0,0 1 0 0 0,-1 0 1 0 0,1 0-1 0 0,-1-1 0 0 0,1 1 1 0 0,-1 0-1 0 0,1 0 1 0 0,-1 1-1 0 0,2 0 0 0 0,0 0-144 0 0,-64-24-4674 0 0,11 10 3576 0 0,-66-9 0 0 0,25 12 164 0 0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45:21.152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41 555 836 0 0,'0'0'2182'0'0,"-7"0"-1600"0"0,-26 0 3689 0 0,39 11-4079 0 0,3-8-128 0 0,0-1-1 0 0,0 0 0 0 0,0-1 0 0 0,0 0 0 0 0,1 0 0 0 0,17-1 0 0 0,-24 0-61 0 0,21 0-10 0 0,0 2 0 0 0,31 6-1 0 0,-24-4 32 0 0,32 2-1 0 0,491 59 289 0 0,-464-53-204 0 0,96 1 0 0 0,93-13 68 0 0,-135-1-112 0 0,796 1 501 0 0,-910 0-542 0 0,-1 1 0 0 0,1 2 1 0 0,39 8-1 0 0,50 8 17 0 0,55 1-9 0 0,384 23 104 0 0,-263-43 12 0 0,-266 0-137 0 0,0-1 1 0 0,0-1-1 0 0,-1-2 1 0 0,42-11 0 0 0,-29 6-20 0 0,71-8 0 0 0,563 0 215 0 0,-468 19-137 0 0,-193-2-63 0 0,-1 1-1 0 0,1 1 1 0 0,-1 0 0 0 0,0 0-1 0 0,0 2 1 0 0,20 7 0 0 0,-7-3 16 0 0,-18-5-16 0 0,1-1 0 0 0,0 0 0 0 0,-1-1 0 0 0,1 0-1 0 0,0 0 1 0 0,0-1 0 0 0,0 0 0 0 0,8-2 0 0 0,13 1-14 0 0,963 1 89 0 0,-976 0-71 0 0,-1-1 0 0 0,1 0 0 0 0,0-1 1 0 0,-1-1-1 0 0,32-10 0 0 0,-25 7-17 0 0,0 0 0 0 0,40-5 1 0 0,657-52 199 0 0,-537 42-98 0 0,66-4 87 0 0,17 4-33 0 0,170-6 107 0 0,-236 27-275 0 0,-172 0 23 0 0,-1 2 1 0 0,0 1-1 0 0,51 11 0 0 0,-42-6 11 0 0,55 5-1 0 0,108 3 25 0 0,111 10 54 0 0,-107-12-35 0 0,16 3-74 0 0,140-8 103 0 0,-235-11-98 0 0,1480 2 384 0 0,-1552 1-382 0 0,61 8-1 0 0,-19 1 24 0 0,620 21 234 0 0,-506-21-103 0 0,1390-10 336 0 0,-1571-1-478 0 0,1 0 1 0 0,52-11 0 0 0,26-2 22 0 0,-89 12-7 0 0,421-20 93 0 0,-392 24-104 0 0,-25-1-9 0 0,0-1 0 0 0,1 0 1 0 0,-1-2-1 0 0,31-5 0 0 0,-8-5 17 0 0,-21 5-16 0 0,0 1 0 0 0,45-5 0 0 0,155 5 9 0 0,-207 6-7 0 0,1-1 1 0 0,-1 0 0 0 0,1-1 0 0 0,-1-1-1 0 0,20-7 1 0 0,50-9 0 0 0,706-143 32 0 0,-728 147-59 0 0,30-9 49 0 0,96-18-11 0 0,-78 15 0 0 0,3 0-5 0 0,-25 12 58 0 0,3-2-86 0 0,188-9 1 0 0,-79 26-308 0 0,-199 0 317 0 0,0 0 0 0 0,0 1 0 0 0,0-1 0 0 0,0 1 0 0 0,0 0 0 0 0,0 0 0 0 0,0 0 0 0 0,0 0 0 0 0,-1 1 1 0 0,1-1-1 0 0,0 1 0 0 0,4 3 0 0 0,-4-3-6 0 0,0 0 0 0 0,0 0 0 0 0,0 0 0 0 0,0-1-1 0 0,0 1 1 0 0,1-1 0 0 0,-1 1 0 0 0,0-1 0 0 0,1 0 0 0 0,0-1 0 0 0,-1 1 0 0 0,1 0 0 0 0,3-1 0 0 0,15 3-154 0 0,-20-2 93 0 0,0 0 0 0 0,1 0 0 0 0,-1-1 0 0 0,0 0 1 0 0,1 1-1 0 0,-1-1 0 0 0,1 0 0 0 0,-1 0 0 0 0,0 0 0 0 0,1 0 0 0 0,-1-1 0 0 0,1 1 0 0 0,-1 0 0 0 0,0-1 0 0 0,1 0 0 0 0,-1 0 0 0 0,0 0 0 0 0,0 0 0 0 0,0 0 1 0 0,1 0-1 0 0,1-2 0 0 0,15-15-1041 0 0,-1 0 1 0 0,21-27 0 0 0,-34 36 687 0 0,1 1 0 0 0,-1-1 0 0 0,-1 0 1 0 0,0 0-1 0 0,4-13 0 0 0,9-20-720 0 0,5 0-65 0 0,1-3 65 0 0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45:24.177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130 1 1008 0 0,'0'0'8218'0'0,"-2"14"-8026"0"0,-2 5-117 0 0,1-10-29 0 0,2 1 0 0 0,-1-1 0 0 0,2 1 0 0 0,-1 0 0 0 0,1-1 0 0 0,2 16 0 0 0,3 154 570 0 0,-5-158-594 0 0,1-1 1 0 0,1 0-1 0 0,1 0 0 0 0,0 0 1 0 0,8 22-1 0 0,6 30 49 0 0,-15-59-30 0 0,2 1-1 0 0,0-1 0 0 0,1 1 1 0 0,7 13-1 0 0,-11-23-25 0 0,1-1-1 0 0,0 0 0 0 0,1 1 1 0 0,-1-1-1 0 0,0 0 1 0 0,1 0-1 0 0,0-1 1 0 0,4 5-1 0 0,-6-7-12 0 0,0 1 1 0 0,1 0-1 0 0,-1 0 0 0 0,1-1 1 0 0,-1 1-1 0 0,0 0 1 0 0,1-1-1 0 0,-1 1 0 0 0,1-1 1 0 0,-1 0-1 0 0,1 0 0 0 0,0 1 1 0 0,-1-1-1 0 0,1 0 0 0 0,-1 0 1 0 0,1-1-1 0 0,-1 1 1 0 0,1 0-1 0 0,-1 0 0 0 0,4-2 1 0 0,3-1 0 0 0,4-8 10 0 0,-3 1-20 0 0,0 0 0 0 0,0-1 0 0 0,-1 0 0 0 0,-1 0 1 0 0,0-1-1 0 0,0 0 0 0 0,7-19 0 0 0,18-66-141 0 0,-31 94 139 0 0,0 0 1 0 0,-1 0-1 0 0,1 0 1 0 0,-1 0-1 0 0,1 0 1 0 0,-1 0-1 0 0,0 0 1 0 0,0 0-1 0 0,0 0 1 0 0,-1-4-1 0 0,-1-16-82 0 0,2 19 79 0 0,-1 0 1 0 0,0 0-1 0 0,0 0 0 0 0,0 0 0 0 0,0 0 0 0 0,-1 0 1 0 0,1 0-1 0 0,-1 1 0 0 0,0-1 0 0 0,0 1 0 0 0,-1-1 1 0 0,1 1-1 0 0,-1 0 0 0 0,-4-5 0 0 0,5 6-30 0 0,0 0 0 0 0,-1-1 0 0 0,1 1-1 0 0,-1 0 1 0 0,0 1 0 0 0,1-1 0 0 0,-1 0 0 0 0,0 1 0 0 0,0-1-1 0 0,0 1 1 0 0,0 0 0 0 0,0 0 0 0 0,0 0 0 0 0,0 1 0 0 0,0-1 0 0 0,-1 1-1 0 0,1-1 1 0 0,0 1 0 0 0,0 0 0 0 0,0 0 0 0 0,-5 1 0 0 0,6 0 7 0 0,0 0 1 0 0,0-1-1 0 0,0 1 1 0 0,0 0-1 0 0,0 0 0 0 0,0 0 1 0 0,0 1-1 0 0,0-1 1 0 0,0 1-1 0 0,0-1 1 0 0,1 1-1 0 0,-1-1 1 0 0,0 1-1 0 0,-1 3 1 0 0,-8 6-188 0 0,-39 25-868 0 0,34-26 468 0 0,1 0 0 0 0,-22 22-1 0 0,11-5-579 0 0,-25 34 1 0 0,15-10 95 0 0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45:24.532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0 139 2372 0 0,'0'1'71'0'0,"0"-1"0"0"0,1 1 0 0 0,-1-1 0 0 0,0 1 0 0 0,1-1 0 0 0,-1 1 0 0 0,0-1 0 0 0,1 1 0 0 0,-1-1 0 0 0,1 1 0 0 0,-1-1-1 0 0,0 0 1 0 0,1 1 0 0 0,-1-1 0 0 0,1 0 0 0 0,-1 1 0 0 0,1-1 0 0 0,-1 0 0 0 0,1 0 0 0 0,-1 0 0 0 0,1 1 0 0 0,0-1 0 0 0,-1 0 0 0 0,1 0 0 0 0,-1 0 0 0 0,1 0 0 0 0,-1 0-1 0 0,1 0 1 0 0,0 0 0 0 0,-1 0 0 0 0,1 0 0 0 0,-1 0 0 0 0,1 0 0 0 0,-1-1 0 0 0,1 1 0 0 0,-1 0 0 0 0,1 0 0 0 0,-1-1 0 0 0,1 1 0 0 0,0 0 0 0 0,30-11 941 0 0,-26 10-778 0 0,53-23 533 0 0,-34 13-351 0 0,43-12 0 0 0,58-14 378 0 0,58 2-293 0 0,-149 32-438 0 0,-32 3-39 0 0,2 0 47 0 0,-2 1-66 0 0,0-1 1 0 0,0 1-1 0 0,0 0 0 0 0,0 0 1 0 0,-1 0-1 0 0,1 0 0 0 0,0 0 1 0 0,0 1-1 0 0,-1-1 0 0 0,1 0 1 0 0,0 1-1 0 0,-1-1 0 0 0,0 1 1 0 0,1 0-1 0 0,-1-1 0 0 0,0 1 1 0 0,0 0-1 0 0,0 0 0 0 0,0 0 1 0 0,0 0-1 0 0,0 0 0 0 0,0 0 1 0 0,-1 0-1 0 0,1 4 0 0 0,4 5 17 0 0,6 19 47 0 0,-1 0 1 0 0,-1 1-1 0 0,-2 0 0 0 0,5 56 0 0 0,3 8 49 0 0,30 146 124 0 0,-19-107-143 0 0,-24-118-161 0 0,-2-13-55 0 0,0 0 0 0 0,0 0 0 0 0,0 0 0 0 0,1-1-1 0 0,-1 1 1 0 0,1 0 0 0 0,0 0 0 0 0,0-1 0 0 0,1 4 0 0 0,-2-6 48 0 0,1 0 1 0 0,-1 0-1 0 0,1 1 1 0 0,-1-1-1 0 0,1 0 1 0 0,-1 0-1 0 0,1 0 1 0 0,-1 0-1 0 0,0 0 1 0 0,1 0-1 0 0,-1 0 1 0 0,1 0-1 0 0,-1 0 1 0 0,1 0-1 0 0,-1 0 1 0 0,1 0-1 0 0,-1 0 1 0 0,1 0-1 0 0,-1 0 1 0 0,1 0-1 0 0,-1-1 1 0 0,0 1-1 0 0,1 0 1 0 0,-1 0-1 0 0,1 0 1 0 0,-1-1-1 0 0,0 1 1 0 0,1 0-1 0 0,-1-1 1 0 0,1 1-1 0 0,-1 0 1 0 0,0-1-1 0 0,0 1 1 0 0,1 0-1 0 0,-1-1 1 0 0,1 0-1 0 0,9-14-1024 0 0,17-56-1226 0 0,-9 17 1244 0 0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45:24.886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 0 3032 0 0,'4'18'856'0'0,"-3"-2"-128"0"0,7 2-136 0 0,-8-1-87 0 0,4-1-77 0 0,-2 0-152 0 0,1-3-88 0 0,-2 3-152 0 0,5 5 4 0 0,-4-17-780 0 0,0 7-449 0 0,2-3 9 0 0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45:25.566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49 213 2036 0 0,'-8'7'1085'0'0,"1"1"0"0"0,0 0 0 0 0,0 1 1 0 0,1 0-1 0 0,-6 11 0 0 0,12-20-1061 0 0,0 0 0 0 0,0 0 0 0 0,-1 1 1 0 0,1-1-1 0 0,0 0 0 0 0,0 1 0 0 0,0-1 0 0 0,0 0 1 0 0,0 0-1 0 0,0 1 0 0 0,0-1 0 0 0,0 0 0 0 0,0 1 1 0 0,0-1-1 0 0,0 0 0 0 0,0 1 0 0 0,0-1 0 0 0,0 0 1 0 0,0 0-1 0 0,0 1 0 0 0,1-1 0 0 0,-1 0 1 0 0,0 0-1 0 0,0 1 0 0 0,0-1 0 0 0,0 0 0 0 0,0 0 1 0 0,1 1-1 0 0,-1-1 0 0 0,0 0 0 0 0,0 0 0 0 0,1 1 1 0 0,-1-1-1 0 0,0 0 0 0 0,0 0 0 0 0,1 0 0 0 0,-1 0 1 0 0,0 0-1 0 0,0 1 0 0 0,1-1 0 0 0,-1 0 0 0 0,0 0 1 0 0,0 0-1 0 0,1 0 0 0 0,-1 0 0 0 0,0 0 0 0 0,1 0 1 0 0,-1 0-1 0 0,0 0 0 0 0,1 0 0 0 0,-1 0 0 0 0,0 0 1 0 0,0 0-1 0 0,1 0 0 0 0,-1 0 0 0 0,0 0 0 0 0,1-1 1 0 0,-1 1-1 0 0,0 0 0 0 0,0 0 0 0 0,1 0 1 0 0,-1 0-1 0 0,0-1 0 0 0,0 1 0 0 0,1 0 0 0 0,26-14 292 0 0,-21 11-180 0 0,161-90 555 0 0,-81 36-546 0 0,-64 40-179 0 0,1 2 0 0 0,1 0-1 0 0,33-15 1 0 0,-49 27-58 0 0,0-1 0 0 0,0 0-1 0 0,-1-1 1 0 0,0 1 0 0 0,0-1 0 0 0,7-6 0 0 0,-13 9-180 0 0,1 16-619 0 0,-2-13 858 0 0,1 1-1 0 0,-1-1 1 0 0,0 1 0 0 0,0-1 0 0 0,0 1 0 0 0,0-1-1 0 0,-1 1 1 0 0,1-1 0 0 0,0 1 0 0 0,0-1 0 0 0,-1 1-1 0 0,1-1 1 0 0,-1 1 0 0 0,0-1 0 0 0,1 0 0 0 0,-1 1-1 0 0,0-1 1 0 0,0 0 0 0 0,-1 2 0 0 0,-10 17-79 0 0,-1-1 1 0 0,-1 0-1 0 0,0-1 1 0 0,-1 0-1 0 0,-28 24 0 0 0,-188 186 552 0 0,224-221-317 0 0,1 0 0 0 0,1 1 1 0 0,-1 0-1 0 0,1 0 0 0 0,1 1 0 0 0,-1-1 1 0 0,1 1-1 0 0,1 0 0 0 0,0 0 0 0 0,0 0 1 0 0,1 0-1 0 0,0 1 0 0 0,0-1 0 0 0,1 1 1 0 0,0 10-1 0 0,1-18-111 0 0,0 1 1 0 0,1-1-1 0 0,-1 1 0 0 0,0-1 1 0 0,1 1-1 0 0,0-1 0 0 0,-1 0 1 0 0,1 1-1 0 0,0-1 0 0 0,0 0 1 0 0,0 0-1 0 0,1 1 0 0 0,-1-1 1 0 0,0 0-1 0 0,1 0 0 0 0,-1 0 1 0 0,1 0-1 0 0,0-1 0 0 0,0 1 1 0 0,0 0-1 0 0,0-1 0 0 0,0 0 1 0 0,0 1-1 0 0,0-1 0 0 0,0 0 1 0 0,0 0-1 0 0,1 0 0 0 0,-1 0 1 0 0,0 0-1 0 0,1-1 0 0 0,2 2 1 0 0,11 0 34 0 0,-1 0 0 0 0,1 0 1 0 0,-1-1-1 0 0,19-2 1 0 0,-12 1-47 0 0,-11-1 11 0 0,0 0 0 0 0,0 0 0 0 0,0-1-1 0 0,0-1 1 0 0,0 0 0 0 0,-1 0 0 0 0,0-1 0 0 0,18-9-1 0 0,30-11 86 0 0,23-6-163 0 0,117-61 0 0 0,-198 91 65 0 0,46-27-212 0 0,-37 20 134 0 0,0 1 0 0 0,1 1 0 0 0,17-8 1 0 0,-22 11-23 0 0,-1 0 1 0 0,0 0 0 0 0,0 0 0 0 0,0 0 0 0 0,0 0 0 0 0,-1-1-1 0 0,1 0 1 0 0,-1 1 0 0 0,0-1 0 0 0,1-1 0 0 0,-1 1 0 0 0,0 0-1 0 0,-1-1 1 0 0,1 0 0 0 0,-1 1 0 0 0,1-1 0 0 0,-1 0 0 0 0,0 0-1 0 0,-1 0 1 0 0,2-5 0 0 0,-2-61-5699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22:27.382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3 9 2252 0 0,'-3'-8'3453'0'0,"4"7"-3384"0"0,14 1 1602 0 0,26 11-377 0 0,-19-1-792 0 0,40 27 0 0 0,-6-2 38 0 0,278 174 2058 0 0,-219-111-2158 0 0,-59-47-249 0 0,155 130 160 0 0,-55-24-1542 0 0,-126-126-4 0 0,-27-25 246 0 0,-32-27-3835 0 0,17 6 4011 0 0,0 0 1 0 0,-14-27 0 0 0,14 23 307 0 0,-24-40-589 0 0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45:25.906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6 0 1440 0 0,'-6'20'3751'0'0,"10"12"-2364"0"0,0-3-800 0 0,3 100 641 0 0,8 118-399 0 0,-11-26 60 0 0,-4 302-348 0 0,0-522-553 0 0,0 0 0 0 0,-1-1 0 0 0,1 1 0 0 0,1 0 0 0 0,-1-1 0 0 0,0 1-1 0 0,0 0 1 0 0,0-1 0 0 0,0 1 0 0 0,0 0 0 0 0,1-1 0 0 0,-1 1 0 0 0,0 0 0 0 0,0-1 0 0 0,1 1 0 0 0,-1-1 0 0 0,1 1 0 0 0,-1-1 0 0 0,0 1 0 0 0,1-1 0 0 0,-1 1 0 0 0,1-1 0 0 0,-1 1 0 0 0,1-1 0 0 0,0 1 0 0 0,-1-1 0 0 0,1 0 0 0 0,-1 1 0 0 0,2-1 0 0 0,-2 0 0 0 0,1 0 1 0 0,-1 1-1 0 0,1-1 0 0 0,-1 0 0 0 0,0 0 1 0 0,1 0-1 0 0,-1 1 0 0 0,1-1 0 0 0,-1 0 1 0 0,0 0-1 0 0,1 1 0 0 0,-1-1 0 0 0,0 0 1 0 0,0 1-1 0 0,1-1 0 0 0,-1 0 0 0 0,0 1 1 0 0,0-1-1 0 0,1 1 0 0 0,-1-1 0 0 0,0 0 1 0 0,0 1-1 0 0,0-1 0 0 0,0 1 0 0 0,0-1 1 0 0,1 1-1 0 0,-1-1 0 0 0,0 0 0 0 0,0 1 1 0 0,0 0-1 0 0,5 4-244 0 0,16 14-52 0 0,-21-18 283 0 0,0-1 0 0 0,1 0 0 0 0,-1 0 0 0 0,0 0 0 0 0,1 1 0 0 0,-1-1 0 0 0,1 0 0 0 0,-1 0 0 0 0,0 0 0 0 0,1 0 0 0 0,-1 0 0 0 0,1 0 0 0 0,-1 0 0 0 0,0 0 0 0 0,1 0 0 0 0,-1 0 0 0 0,1 0 0 0 0,-1 0 0 0 0,0 0 0 0 0,1 0 0 0 0,-1 0 0 0 0,1 0 0 0 0,-1 0 0 0 0,0-1 0 0 0,1 1-1 0 0,-1 0 1 0 0,0 0 0 0 0,1 0 0 0 0,-1-1 0 0 0,0 1 0 0 0,1 0 0 0 0,-1 0 0 0 0,0-1 0 0 0,1 1 0 0 0,-1 0 0 0 0,0-1 0 0 0,0 1 0 0 0,1 0 0 0 0,-1-1 0 0 0,0 1 0 0 0,0-1 0 0 0,8-19-1579 0 0,-7 14 958 0 0,11-21-1766 0 0,-6 6 1218 0 0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45:27.198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3 1 1996 0 0,'0'0'7414'0'0,"-1"10"-7156"0"0,1-5-203 0 0,-1 22 83 0 0,1-26-131 0 0,0 0 0 0 0,0-1 0 0 0,0 1 0 0 0,0 0 1 0 0,1-1-1 0 0,-1 1 0 0 0,0 0 0 0 0,0-1 0 0 0,1 1 0 0 0,-1 0 0 0 0,1-1 1 0 0,-1 1-1 0 0,0-1 0 0 0,1 1 0 0 0,-1 0 0 0 0,1-1 0 0 0,-1 1 1 0 0,1-1-1 0 0,-1 1 0 0 0,1-1 0 0 0,0 0 0 0 0,-1 1 0 0 0,1-1 1 0 0,0 0-1 0 0,-1 1 0 0 0,1-1 0 0 0,0 0 0 0 0,-1 0 0 0 0,1 0 0 0 0,0 1 1 0 0,-1-1-1 0 0,1 0 0 0 0,0 0 0 0 0,0 0 0 0 0,-1 0 0 0 0,2 0 1 0 0,33-2 304 0 0,25-2-198 0 0,-30-2-109 0 0,5-1-1 0 0,38-2 0 0 0,60 6-937 0 0,-78 3-1847 0 0,-32 0 355 0 0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45:27.574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12 76 2308 0 0,'-1'-3'223'0'0,"-9"-30"2121"0"0,10 32-2277 0 0,0 0 1 0 0,0 0-1 0 0,-1 0 1 0 0,1 1-1 0 0,0-1 1 0 0,0 0-1 0 0,0 0 1 0 0,0 0-1 0 0,0 0 1 0 0,1 0-1 0 0,-1 0 1 0 0,0 0-1 0 0,0 0 1 0 0,0 0 0 0 0,1 0-1 0 0,-1 1 1 0 0,1-1-1 0 0,-1 0 1 0 0,1 0-1 0 0,-1 0 1 0 0,1 1-1 0 0,-1-1 1 0 0,1 0-1 0 0,-1 0 1 0 0,1 1-1 0 0,0-1 1 0 0,-1 1-1 0 0,1-1 1 0 0,0 0-1 0 0,1 0 1 0 0,10-6 481 0 0,-11 6-519 0 0,0 0-1 0 0,0 1 1 0 0,-1-1-1 0 0,1 1 1 0 0,0-1-1 0 0,0 1 1 0 0,-1-1-1 0 0,1 1 1 0 0,0 0-1 0 0,0-1 1 0 0,0 1-1 0 0,0 0 1 0 0,0 0-1 0 0,0 0 1 0 0,0-1-1 0 0,0 1 1 0 0,-1 0-1 0 0,1 0 1 0 0,0 0-1 0 0,0 0 1 0 0,0 1-1 0 0,0-1 1 0 0,2 0-1 0 0,8 3 176 0 0,-7-2-154 0 0,-1-1 1 0 0,1 1 0 0 0,-1 0-1 0 0,0 0 1 0 0,0 0 0 0 0,1 0 0 0 0,-1 0-1 0 0,0 1 1 0 0,0 0 0 0 0,0 0 0 0 0,0-1-1 0 0,-1 2 1 0 0,1-1 0 0 0,0 0 0 0 0,-1 0-1 0 0,1 1 1 0 0,2 3 0 0 0,-1 1-29 0 0,0 1 0 0 0,0-1 0 0 0,-1 1 0 0 0,0-1 0 0 0,0 1 0 0 0,-1 0 0 0 0,0 0 0 0 0,1 13 0 0 0,0 8 11 0 0,-2 33 0 0 0,-1-40-38 0 0,1 35-43 0 0,1-30-24 0 0,-1 0-1 0 0,-2-1 0 0 0,-7 48 1 0 0,-2-32-2 0 0,5-20-57 0 0,-6 41-1 0 0,10-52-251 0 0,0 0 0 0 0,1 0-1 0 0,0 0 1 0 0,2 16 0 0 0,-1-25 260 0 0,-1 0 0 0 0,1 1 0 0 0,-1-1 0 0 0,1 0 0 0 0,0 0 0 0 0,0 1 0 0 0,0-1 0 0 0,0 0 0 0 0,0 0 0 0 0,0 0 0 0 0,1 0 0 0 0,-1 0 0 0 0,1 0 0 0 0,-1-1 0 0 0,1 1 0 0 0,0 0 0 0 0,-1-1 0 0 0,1 1 0 0 0,3 1 0 0 0,-4-3 72 0 0,0 0-1 0 0,-1 1 0 0 0,1-1 0 0 0,0 0 0 0 0,-1 0 1 0 0,1 1-1 0 0,0-1 0 0 0,-1 0 0 0 0,1 0 0 0 0,0 0 0 0 0,-1 0 1 0 0,1 0-1 0 0,0 0 0 0 0,-1 0 0 0 0,1 0 0 0 0,0 0 1 0 0,-1 0-1 0 0,1 0 0 0 0,0-1 0 0 0,-1 1 0 0 0,1 0 0 0 0,0-1 1 0 0,13-5-1052 0 0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45:27.964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282 17 1600 0 0,'17'-16'4373'0'0,"-21"26"-3439"0"0,-6 17-193 0 0,-12 48 0 0 0,-1 4-451 0 0,-188 485-158 0 0,205-549-419 0 0,5-10-53 0 0,0-1 0 0 0,-1 0 0 0 0,1 1 0 0 0,-1-1 0 0 0,0 0 0 0 0,-1 0 0 0 0,1 0 0 0 0,-5 5 0 0 0,5-42-3044 0 0</inkml:trace>
  <inkml:trace contextRef="#ctx0" brushRef="#br0" timeOffset="1">310 289 1588 0 0,'2'2'278'0'0,"0"0"-1"0"0,0 0 0 0 0,0 1 1 0 0,0-1-1 0 0,0 1 0 0 0,-1-1 1 0 0,1 1-1 0 0,-1 0 0 0 0,1-1 1 0 0,-1 1-1 0 0,0 0 1 0 0,0 0-1 0 0,0 0 0 0 0,0 5 1 0 0,6 46 1004 0 0,-7-51-1142 0 0,1 11 83 0 0,6 50 261 0 0,-7-61-517 0 0,1 1 1 0 0,-1-1 0 0 0,1 0 0 0 0,0 0-1 0 0,0 0 1 0 0,1 0 0 0 0,-1 0 0 0 0,1 0-1 0 0,-1-1 1 0 0,1 1 0 0 0,0 0 0 0 0,0-1-1 0 0,0 1 1 0 0,0-1 0 0 0,0 0 0 0 0,3 2-1 0 0,-4-3-122 0 0,0-2-1 0 0,0 1 1 0 0,1 0 0 0 0,-1 0-1 0 0,0 0 1 0 0,0 0-1 0 0,0-1 1 0 0,0 1-1 0 0,0-1 1 0 0,0 1-1 0 0,0 0 1 0 0,0-1 0 0 0,0 0-1 0 0,0 1 1 0 0,0-1-1 0 0,0 0 1 0 0,0 1-1 0 0,0-1 1 0 0,-1 0-1 0 0,1 0 1 0 0,0 0 0 0 0,0 0-1 0 0,-1 0 1 0 0,1 0-1 0 0,-1 0 1 0 0,1-1-1 0 0,6-11-1044 0 0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45:28.445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0 106 1368 0 0,'1'0'80'0'0,"0"0"0"0"0,-1-1 1 0 0,1 1-1 0 0,0 0 0 0 0,-1 0 0 0 0,1 0 0 0 0,0 0 0 0 0,-1 0 1 0 0,1 0-1 0 0,0 0 0 0 0,-1 0 0 0 0,1 0 0 0 0,0 1 0 0 0,-1-1 1 0 0,1 0-1 0 0,0 0 0 0 0,-1 1 0 0 0,1-1 0 0 0,-1 0 0 0 0,1 0 1 0 0,0 1-1 0 0,-1-1 0 0 0,1 1 0 0 0,-1-1 0 0 0,1 1 0 0 0,-1-1 1 0 0,1 1-1 0 0,-1-1 0 0 0,1 1 0 0 0,-1-1 0 0 0,0 1 0 0 0,1-1 1 0 0,-1 1-1 0 0,0 0 0 0 0,0-1 0 0 0,1 1 0 0 0,-1 0 0 0 0,0-1 1 0 0,0 1-1 0 0,0 0 0 0 0,0-1 0 0 0,0 1 0 0 0,0 0 0 0 0,0-1 1 0 0,0 1-1 0 0,0 0 0 0 0,0-1 0 0 0,0 1 0 0 0,0 1 0 0 0,5 157 2816 0 0,-5-154-2891 0 0,1 0 0 0 0,-1 0 0 0 0,1 0 0 0 0,0-1 0 0 0,1 1-1 0 0,-1 0 1 0 0,1 0 0 0 0,0-1 0 0 0,3 8 0 0 0,10 21 12 0 0,-15-32-31 0 0,0 1 0 0 0,1-1 0 0 0,-1 1 0 0 0,1-1 0 0 0,-1 1-1 0 0,1-1 1 0 0,-1 1 0 0 0,1-1 0 0 0,0 0 0 0 0,0 0 0 0 0,0 1 0 0 0,0-1 0 0 0,0 0-1 0 0,0 0 1 0 0,0 0 0 0 0,0 0 0 0 0,0 0 0 0 0,0 0 0 0 0,1 0 0 0 0,-1 0 0 0 0,0 0 0 0 0,1-1-1 0 0,-1 1 1 0 0,0 0 0 0 0,1-1 0 0 0,-1 1 0 0 0,1-1 0 0 0,-1 0 0 0 0,1 0 0 0 0,-1 1-1 0 0,1-1 1 0 0,0 0 0 0 0,-1 0 0 0 0,1 0 0 0 0,-1 0 0 0 0,1-1 0 0 0,-1 1 0 0 0,1 0 0 0 0,-1-1-1 0 0,1 1 1 0 0,-1-1 0 0 0,0 1 0 0 0,4-3 0 0 0,1 0-68 0 0,0-2 0 0 0,0 1 0 0 0,0-1 0 0 0,0 0 1 0 0,-1 0-1 0 0,0-1 0 0 0,7-8 0 0 0,1-5-82 0 0,19-35 0 0 0,-5 5-16 0 0,-20 36 166 0 0,-1-1-1 0 0,8-25 1 0 0,-11 28 46 0 0,1 1-1 0 0,-1 0 1 0 0,1 0-1 0 0,1 1 1 0 0,0-1-1 0 0,0 1 1 0 0,1 0-1 0 0,10-12 1 0 0,-13 18 30 0 0,0-1 1 0 0,0 0 0 0 0,-1 0 0 0 0,1-1 0 0 0,-1 1-1 0 0,3-6 1 0 0,-4 7-8 0 0,1-1 1 0 0,-1 1-1 0 0,1 0 0 0 0,0-1 0 0 0,0 1 0 0 0,0 0 0 0 0,4-3 0 0 0,-5 5 77 0 0,-5 31 422 0 0,-2 196 119 0 0,5-179-664 0 0,-1-17-100 0 0,3 0 1 0 0,5 45-1 0 0,3-26-27 0 0,-1-8-195 0 0,5 68 0 0 0,-1 498 291 0 0,-12-603 340 0 0,-1-3-307 0 0,1 0-1 0 0,0 0 0 0 0,0 0 0 0 0,0 1 0 0 0,0-1 0 0 0,0 0 1 0 0,0 0-1 0 0,0 0 0 0 0,0 1 0 0 0,0-1 0 0 0,1 0 0 0 0,-1 0 1 0 0,0 0-1 0 0,1 0 0 0 0,-1 1 0 0 0,1-1 0 0 0,0 1 0 0 0,-1-2-5 0 0,1 1-1 0 0,-1-1 0 0 0,0 0 0 0 0,1 0 0 0 0,-1 1 0 0 0,0-1 0 0 0,1 0 1 0 0,-1 0-1 0 0,1 0 0 0 0,-1 1 0 0 0,0-1 0 0 0,1 0 0 0 0,-1 0 0 0 0,1 0 1 0 0,-1 0-1 0 0,0 0 0 0 0,1 0 0 0 0,-1 0 0 0 0,1 0 0 0 0,-1 0 0 0 0,0 0 1 0 0,1 0-1 0 0,-1 0 0 0 0,1 0 0 0 0,-1 0 0 0 0,0 0 0 0 0,1-1 0 0 0,-1 1 1 0 0,1 0-1 0 0,-1 0 0 0 0,0 0 0 0 0,1-1 0 0 0,-1 1 0 0 0,0 0 0 0 0,1 0 1 0 0,-1-1-1 0 0,0 1 0 0 0,1 0 0 0 0,-1-1 0 0 0,0 1 0 0 0,0 0 0 0 0,0-1 1 0 0,1 1-1 0 0,-1 0 0 0 0,0-1 0 0 0,0 1 0 0 0,0-1 0 0 0,1 1 0 0 0,5-14 52 0 0,0 1 0 0 0,-1-1-1 0 0,0 1 1 0 0,-1-2-1 0 0,0 1 1 0 0,2-23-1 0 0,-3 18-77 0 0,10-53-271 0 0,-3 0 1 0 0,1-90-1 0 0,-11 158-124 0 0,2-7-1914 0 0,-2 10 2203 0 0,0 0-1 0 0,0 1 1 0 0,0-1 0 0 0,0 0 0 0 0,0 0 0 0 0,-1 0 0 0 0,1 0 0 0 0,0 0 0 0 0,0 0 0 0 0,-1 0-1 0 0,1 0 1 0 0,0 0 0 0 0,-1 0 0 0 0,1 1 0 0 0,-1-1 0 0 0,1 0 0 0 0,-1 0 0 0 0,-1-1 0 0 0,-19-19-992 0 0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45:28.926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1569 1630 1472 0 0,'-209'193'3755'0'0,"189"-176"-3501"0"0,-6 2 1 0 0,0-1 1 0 0,-2-1 0 0 0,0-2 0 0 0,-1-1 0 0 0,-44 16 0 0 0,49-20-155 0 0,-33 11 150 0 0,0-2 0 0 0,-1-2-1 0 0,-1-3 1 0 0,0-3-1 0 0,-1-2 1 0 0,0-2 0 0 0,-65-3-1 0 0,111-4-221 0 0,1-1 0 0 0,0 0 0 0 0,0-1 0 0 0,-1-1 0 0 0,1 0 0 0 0,1-1 0 0 0,-1 0 0 0 0,-13-7 1 0 0,4 2 1 0 0,3 2-2 0 0,-1 0-1 0 0,2-2 1 0 0,-1 0 0 0 0,1-1 0 0 0,1-1-1 0 0,0-1 1 0 0,1 0 0 0 0,0-1 0 0 0,0-1-1 0 0,2-1 1 0 0,0 0 0 0 0,0 0-1 0 0,2-1 1 0 0,0-1 0 0 0,1 0 0 0 0,0-1-1 0 0,1 0 1 0 0,-8-24 0 0 0,-5-16-7 0 0,2 0-1 0 0,3-1 1 0 0,3-1 0 0 0,-9-72 0 0 0,11 16-60 0 0,2-154 0 0 0,12 241 23 0 0,1 0 0 0 0,2 0 0 0 0,0 0 0 0 0,12-37 0 0 0,-8 36 14 0 0,7-30-14 0 0,3 2 0 0 0,2 0 1 0 0,3 1-1 0 0,52-93 1 0 0,-56 118 7 0 0,2 1 1 0 0,1 0-1 0 0,2 2 1 0 0,1 1-1 0 0,1 0 1 0 0,1 2-1 0 0,1 1 1 0 0,49-32-1 0 0,-48 40 4 0 0,0 1 0 0 0,2 2 0 0 0,0 0 0 0 0,0 3 0 0 0,2 0 0 0 0,-1 2 0 0 0,1 2 0 0 0,0 1 0 0 0,0 1 0 0 0,1 2 0 0 0,42 1 0 0 0,-62 3 1 0 0,1 0 0 0 0,-1 1 0 0 0,1 1 0 0 0,-1 0 0 0 0,0 1 0 0 0,0 0 0 0 0,0 1 0 0 0,-1 1 0 0 0,20 11 0 0 0,-9-6 3 0 0,11 7-26 0 0,-1 2-1 0 0,-1 1 1 0 0,0 1-1 0 0,-2 2 1 0 0,-1 1 0 0 0,-1 2-1 0 0,-1 0 1 0 0,-1 2 0 0 0,-2 1-1 0 0,35 53 1 0 0,-21-19-81 0 0,-3 2-1 0 0,-3 1 1 0 0,-3 2 0 0 0,31 106 0 0 0,-47-119 9 0 0,-2 0 0 0 0,-2 1 0 0 0,-3 1 0 0 0,-2-1 0 0 0,-4 69 0 0 0,-2-106-8 0 0,-1 0 1 0 0,0 0-1 0 0,-2-1 1 0 0,0 1-1 0 0,-1-1 0 0 0,-10 22 1 0 0,9-23-47 0 0,-5 14-552 0 0,-1 0 1 0 0,-17 30-1 0 0,19-46 208 0 0,0 0-1 0 0,-1-1 1 0 0,0 0 0 0 0,-22 21 0 0 0,-3-3-585 0 0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45:30.876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87 551 1288 0 0,'0'0'1578'0'0,"-7"0"-901"0"0,-12 0-285 0 0,5 0 2489 0 0,5-12-2607 0 0,-25-37-3 0 0,33 47-257 0 0,0-1 1 0 0,1 1-1 0 0,0 0 1 0 0,-1-1-1 0 0,1 1 1 0 0,0-1-1 0 0,0 1 1 0 0,0 0-1 0 0,0-1 1 0 0,0 1-1 0 0,1-1 1 0 0,-1 1-1 0 0,1 0 1 0 0,0-1-1 0 0,0 1 1 0 0,-1 0-1 0 0,2 0 1 0 0,-1 0 0 0 0,0-1-1 0 0,0 1 1 0 0,0 0-1 0 0,1 1 1 0 0,2-4-1 0 0,2-5 58 0 0,18-31 97 0 0,1 1 0 0 0,2 1 0 0 0,2 2 0 0 0,58-60 0 0 0,25-8-289 0 0,-86 87-45 0 0,-21 16-149 0 0,-1-1 0 0 0,1 1 0 0 0,-1-1 0 0 0,0 0 0 0 0,0 0 0 0 0,0-1 0 0 0,-1 1 0 0 0,1-1 0 0 0,-1 0 0 0 0,1 0 0 0 0,3-7 0 0 0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45:31.266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 1 1760 0 0,'7'6'475'0'0,"0"-1"-1"0"0,0 0 1 0 0,1 0 0 0 0,0-1-1 0 0,0 0 1 0 0,16 6 0 0 0,-2-1 134 0 0,16 5-124 0 0,20 9-603 0 0,-27-2-3689 0 0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45:31.606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0 0 1056 0 0,'0'3'176'0'0,"1"-1"0"0"0,-1 1-1 0 0,0-1 1 0 0,1 1 0 0 0,-1-1 0 0 0,1 1 0 0 0,0-1-1 0 0,0 0 1 0 0,0 1 0 0 0,0-1 0 0 0,0 0 0 0 0,1 1-1 0 0,-1-1 1 0 0,0 0 0 0 0,1 0 0 0 0,0 0-1 0 0,0-1 1 0 0,-1 1 0 0 0,1 0 0 0 0,0-1 0 0 0,0 1-1 0 0,0-1 1 0 0,3 2 0 0 0,5 2 66 0 0,-1-1-1 0 0,1 0 1 0 0,0 0 0 0 0,13 2 0 0 0,-14-3-251 0 0,18 3 48 0 0,1-2 1 0 0,0 0-1 0 0,38-1 0 0 0,0-2-3644 0 0,-66-1 3605 0 0,3 0-123 0 0,1 0 1 0 0,-1 0-1 0 0,0-1 1 0 0,1 1-1 0 0,-1-1 0 0 0,0 0 1 0 0,1 0-1 0 0,3-2 1 0 0,47-29-926 0 0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45:46.441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745 100 1184 0 0,'0'0'6534'0'0,"10"-2"-6088"0"0,27-10-29 0 0,-36 12-398 0 0,-1 0-1 0 0,1-1 0 0 0,-1 1 1 0 0,1-1-1 0 0,-1 1 0 0 0,1-1 0 0 0,-1 1 1 0 0,1-1-1 0 0,-1 1 0 0 0,0-1 1 0 0,1 1-1 0 0,-1-1 0 0 0,0 0 1 0 0,1 1-1 0 0,-1-1 0 0 0,0 0 0 0 0,0 1 1 0 0,1-1-1 0 0,-1 0 0 0 0,0 1 1 0 0,0-1-1 0 0,0 0 0 0 0,0 1 0 0 0,0-1 1 0 0,0 0-1 0 0,0 1 0 0 0,0-1 1 0 0,0 0-1 0 0,-1 1 0 0 0,1-1 0 0 0,0 0 1 0 0,0 1-1 0 0,-1-1 0 0 0,1 1 1 0 0,0-1-1 0 0,-1 0 0 0 0,-15-25 621 0 0,12 21-374 0 0,3 2-228 0 0,-1 1 0 0 0,1 0 1 0 0,0 0-1 0 0,-1 0 0 0 0,1 1 0 0 0,-1-1 0 0 0,0 0 0 0 0,1 1 0 0 0,-1-1 0 0 0,0 1 0 0 0,0-1 0 0 0,0 1 0 0 0,0 0 1 0 0,0 0-1 0 0,0 0 0 0 0,-1 0 0 0 0,1 0 0 0 0,0 0 0 0 0,0 1 0 0 0,-1-1 0 0 0,1 1 0 0 0,-1-1 0 0 0,1 1 0 0 0,0 0 1 0 0,-1 0-1 0 0,-3 0 0 0 0,-16 0 121 0 0,13-1-130 0 0,1 1 0 0 0,0 0 1 0 0,-1 0-1 0 0,1 1 0 0 0,-1 1 1 0 0,1-1-1 0 0,-10 4 0 0 0,-171 67 294 0 0,62-20-189 0 0,82-32-50 0 0,-62 18-1 0 0,90-33-14 0 0,-59 20 178 0 0,63-20-251 0 0,9-4 7 0 0,0 0 1 0 0,1 1-1 0 0,-1-1 1 0 0,0 1-1 0 0,1 0 1 0 0,-1 0-1 0 0,1 0 1 0 0,0 1-1 0 0,0-1 1 0 0,-5 5-1 0 0,7-5-4 0 0,1-1 0 0 0,-1 0 0 0 0,1 1 0 0 0,0-1 0 0 0,-1 1 0 0 0,1-1 0 0 0,0 1 0 0 0,0-1-1 0 0,0 1 1 0 0,0-1 0 0 0,0 1 0 0 0,0-1 0 0 0,1 2 0 0 0,0 8 11 0 0,-1 0-1 0 0,1 1 0 0 0,0 0 0 0 0,1 0 0 0 0,1-1 0 0 0,-1 1 0 0 0,2-1 0 0 0,5 13 0 0 0,-3-6 3 0 0,0 1 1 0 0,6 28-1 0 0,26 124 65 0 0,5 33-99 0 0,-10-59 40 0 0,-1-3-51 0 0,-25-96-321 0 0,7 54-151 0 0,-10-34-4838 0 0,-11-37 1561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22:27.756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0 0 2392 0 0,'17'2'674'0'0,"-1"1"-1"0"0,0 0 1 0 0,0 2 0 0 0,0-1-1 0 0,-1 2 1 0 0,1 0 0 0 0,23 14-1 0 0,-23-12-396 0 0,28 16 439 0 0,0 3 0 0 0,59 48 1 0 0,-79-57-523 0 0,10 9-200 0 0,-1 1 1 0 0,-2 2-1 0 0,-1 1 1 0 0,-1 1-1 0 0,34 51 1 0 0,-54-63-1454 0 0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45:47.949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1 113 1060 0 0,'73'-46'4721'0'0,"-59"37"-4452"0"0,1 0 0 0 0,0 1 0 0 0,0 1 0 0 0,1 1 0 0 0,0 0 0 0 0,0 1 0 0 0,0 0 0 0 0,1 1 0 0 0,-1 1 0 0 0,1 1 0 0 0,0 0 0 0 0,29 2 0 0 0,-37 0-253 0 0,1 0 1 0 0,-1 1 0 0 0,0 0 0 0 0,0 1 0 0 0,0 0 0 0 0,0 0 0 0 0,0 1 0 0 0,13 5 0 0 0,-9-2 2 0 0,0-2-1 0 0,0 0 0 0 0,27 5 1 0 0,22 5 21 0 0,-43-10-28 0 0,-1 0 1 0 0,23 2-1 0 0,902 12 347 0 0,-628-20-314 0 0,264 2-18 0 0,-553 0-23 0 0,-1 1 1 0 0,1 1 0 0 0,39 8 0 0 0,15 5-36 0 0,0-2 36 0 0,65 8 38 0 0,-11 1-133 0 0,-56-6 58 0 0,264 47 142 0 0,-293-57-85 0 0,0-3 0 0 0,74-4 0 0 0,-36-1-79 0 0,42 2-21 0 0,467 6 182 0 0,-294-6-59 0 0,-291 1-57 0 0,0 0 0 0 0,0 0 1 0 0,1 1-1 0 0,14 5 0 0 0,-16-3 7 0 0,1-2 0 0 0,0 1 0 0 0,0-2 0 0 0,15 2 1 0 0,-17-4 3 0 0,0 2 1 0 0,0-1 0 0 0,0 2 0 0 0,0-1 0 0 0,0 1-1 0 0,-1 0 1 0 0,1 1 0 0 0,0 0 0 0 0,-1 0 0 0 0,12 7-1 0 0,41 16-3 0 0,159 34 87 0 0,-18-2-94 0 0,-170-52 5 0 0,0-2 0 0 0,40 1 0 0 0,-10-2-35 0 0,271 3 79 0 0,-186-8-130 0 0,545 2 275 0 0,-683-1-189 0 0,-1 1-1 0 0,0-1 0 0 0,0 0 1 0 0,1-1-1 0 0,-1 0 0 0 0,0 0 1 0 0,0-1-1 0 0,0 0 0 0 0,13-8 1 0 0,8-1 2 0 0,-12 5 1 0 0,1 2 0 0 0,0 0 0 0 0,27-3 0 0 0,-3 1-39 0 0,191-56 11 0 0,-205 54 14 0 0,18-3 20 0 0,49-7 0 0 0,-17 5 24 0 0,96-11-68 0 0,27 20-11 0 0,-149 5 48 0 0,-41 0 5 0 0,0 1 0 0 0,0 0 0 0 0,0 1 0 0 0,-1 0 0 0 0,1 1 0 0 0,0 0 0 0 0,-1 1 0 0 0,0 0 0 0 0,15 7 0 0 0,11 5-12 0 0,-8-7-3 0 0,0-1 0 0 0,0-2 1 0 0,47 5-1 0 0,-51-8 6 0 0,56 7 55 0 0,217 36 6 0 0,-189-24-82 0 0,-47-11 38 0 0,63 20-1 0 0,44 16-6 0 0,-31-5-38 0 0,216 36 0 0 0,-154-39 26 0 0,260 38-137 0 0,-147-59 93 0 0,65-16 67 0 0,-355-2-18 0 0,-1-1-1 0 0,0-1 0 0 0,0 0 1 0 0,0-2-1 0 0,35-10 1 0 0,-22 4-21 0 0,56-7 0 0 0,-22 7 49 0 0,66-19 0 0 0,76-18-80 0 0,-77 20 24 0 0,179-32 0 0 0,-21 5-3 0 0,-255 49 3 0 0,-1 1 0 0 0,64 2 0 0 0,-80 2 55 0 0,-12-1-33 0 0,-1 1 0 0 0,1-1 0 0 0,-1 0 0 0 0,1 0 0 0 0,-1-1-1 0 0,0 0 1 0 0,1 0 0 0 0,-1 0 0 0 0,0-1 0 0 0,6-3 0 0 0,-5 2 0 0 0,3-1-12 0 0,28 5-439 0 0,-34 0 276 0 0,0 0-284 0 0,12 3 397 0 0,-13-1-154 0 0,-14-1-554 0 0,-42-7-2083 0 0,40 3 2232 0 0,0 1 1 0 0,-25 0-1 0 0,-8 2-419 0 0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45:49.809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0 573 1600 0 0,'0'0'1350'0'0,"6"-7"-817"0"0,19-22-131 0 0,-18 22-51 0 0,-1 0-224 0 0,1 1 0 0 0,0 0 0 0 0,1 0 0 0 0,14-8 0 0 0,-6 4-9 0 0,-13 7-61 0 0,0 1-1 0 0,1 0 1 0 0,-1 0 0 0 0,1 0 0 0 0,0 0-1 0 0,0 0 1 0 0,0 1 0 0 0,0 0-1 0 0,0 0 1 0 0,0 0 0 0 0,0 0-1 0 0,0 0 1 0 0,0 1 0 0 0,0 0-1 0 0,6 0 1 0 0,10 0 138 0 0,80-8 136 0 0,125-7 238 0 0,-202 13-518 0 0,-1-1 0 0 0,0-1 0 0 0,30-9 0 0 0,32-6 91 0 0,323-51 471 0 0,-8 1-109 0 0,-249 43-377 0 0,75-10 43 0 0,461-22 134 0 0,179 41-63 0 0,-790 19-203 0 0,-31 0-16 0 0,0-2-1 0 0,80-11 1 0 0,15-18-45 0 0,-127 26 27 0 0,1 1 1 0 0,0 0-1 0 0,0 1 1 0 0,0 0-1 0 0,21 2 1 0 0,-5 0 3 0 0,30 0 21 0 0,-27 1-17 0 0,1-2 1 0 0,0-1 0 0 0,41-8 0 0 0,-10-5 10 0 0,-21 4 19 0 0,54-6-1 0 0,184-5 19 0 0,-220 17-61 0 0,242 1 330 0 0,-161 5-243 0 0,-72-4-24 0 0,-31 0 0 0 0,0 2-1 0 0,61 8 1 0 0,-70-3-43 0 0,-5 0-7 0 0,-1-1 0 0 0,34 0-1 0 0,-2-5 27 0 0,-23 0-35 0 0,-1 1 0 0 0,43 6 0 0 0,-42 0-9 0 0,-8-2 12 0 0,0 0 0 0 0,31 0 0 0 0,-39-4-8 0 0,0 0 0 0 0,0 2 0 0 0,0 0 0 0 0,0 0 0 0 0,-1 2-1 0 0,1 0 1 0 0,-1 1 0 0 0,18 8 0 0 0,65 20-47 0 0,4-8 89 0 0,85 25 20 0 0,-58-9-30 0 0,1-7-1 0 0,263 35 1 0 0,-167-52 63 0 0,160-10 196 0 0,545-7 88 0 0,-916 0-366 0 0,1 1 0 0 0,0 1-1 0 0,0 0 1 0 0,-1 1 0 0 0,19 6 0 0 0,36 7-5 0 0,42 4 51 0 0,-49-7-45 0 0,0-3-1 0 0,85 2 1 0 0,546-12 116 0 0,-674 0-139 0 0,1 1 0 0 0,-1 1 1 0 0,0 1-1 0 0,28 7 0 0 0,52 9 1 0 0,73-6-6 0 0,185-9 0 0 0,-195-6 24 0 0,-149 2-15 0 0,0 0 1 0 0,0-2-1 0 0,0 1 1 0 0,0-2 0 0 0,0 0-1 0 0,21-8 1 0 0,-18 5 5 0 0,0 1 0 0 0,0 1 1 0 0,0 0-1 0 0,25-1 0 0 0,593-53 132 0 0,-547 50-83 0 0,26-10-89 0 0,19-1 38 0 0,-60 12 16 0 0,119-27 0 0 0,-107 18-37 0 0,89-3 0 0 0,11-2 74 0 0,78 2-96 0 0,-199 16 64 0 0,356 0 32 0 0,-246 4-106 0 0,-154-2 59 0 0,1-1 0 0 0,33-7 1 0 0,-35 5 15 0 0,1 0 0 0 0,33 0 1 0 0,1133 4 177 0 0,-1169-1-203 0 0,1 2-1 0 0,0 0 1 0 0,-1 2 0 0 0,1 0 0 0 0,-1 1-1 0 0,0 0 1 0 0,18 8 0 0 0,-9-3 7 0 0,0-1 0 0 0,53 8 0 0 0,216 17 40 0 0,-71-9-148 0 0,-24-2-439 0 0,-173-19-287 0 0,0-2 0 0 0,28-1-1 0 0,-19-1-2894 0 0,-37 2 3624 0 0,1-1 0 0 0,0 0 0 0 0,0 0-1 0 0,0 0 1 0 0,0 1 0 0 0,0-1-1 0 0,-1 0 1 0 0,1 1 0 0 0,0-1 0 0 0,0 0-1 0 0,-1 1 1 0 0,1-1 0 0 0,0 1 0 0 0,0 0-1 0 0,-1-1 1 0 0,1 1 0 0 0,-1-1-1 0 0,1 1 1 0 0,0 0 0 0 0,-1-1 0 0 0,1 2-1 0 0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45:51.750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129 3 1272 0 0,'0'0'1900'0'0,"-7"0"-1148"0"0,-1-1-528 0 0,5 0-134 0 0,0 1 0 0 0,0 0 0 0 0,0 0 0 0 0,0 0 0 0 0,0 0 0 0 0,0 0 1 0 0,0 1-1 0 0,0-1 0 0 0,0 1 0 0 0,-3 1 0 0 0,-6 1 96 0 0,1 1 291 0 0,-1-1 1 0 0,1-1-1 0 0,-20 2 0 0 0,46 3 498 0 0,14-4-540 0 0,59 13 0 0 0,-40-6-323 0 0,188 20 390 0 0,50 9-123 0 0,-2 0-189 0 0,246 32 56 0 0,-521-70-244 0 0,221 29 80 0 0,83 9 20 0 0,-225-30-77 0 0,101 6 37 0 0,274 14 117 0 0,-176-7-108 0 0,11 1-32 0 0,-61-8 15 0 0,120 2 185 0 0,-304-16-232 0 0,-23 1 23 0 0,0-2 0 0 0,0-1 0 0 0,40-7 0 0 0,-19-3 14 0 0,-15 3-1 0 0,0 1 0 0 0,36-2-1 0 0,199-16 153 0 0,-20-5-147 0 0,-37 6 7 0 0,73-5 12 0 0,-117 16-27 0 0,136-3 115 0 0,216 11 21 0 0,-498 4-174 0 0,-13 1 2 0 0,0 0 0 0 0,0 0 0 0 0,1 1 0 0 0,-1 0 0 0 0,16 5 0 0 0,11 6 4 0 0,-21-6-10 0 0,1-1 0 0 0,0 0 0 0 0,0-1 0 0 0,23 1 0 0 0,-4-2 18 0 0,85 5-21 0 0,128 26-1 0 0,-112-17-13 0 0,-39-6 25 0 0,72 6 69 0 0,-41-6-97 0 0,181 23 47 0 0,-230-24-2 0 0,-10-2-94 0 0,80 19-1 0 0,-87-14 69 0 0,65 6 0 0 0,21 4-13 0 0,-76-12-10 0 0,92 3 0 0 0,-88-9 40 0 0,-36-4-4 0 0,1949-1 433 0 0,-1975 0-448 0 0,-1 0 0 0 0,0-2 0 0 0,0 0 1 0 0,23-6-1 0 0,-21 4-6 0 0,0 1 0 0 0,0 0 0 0 0,26 0-1 0 0,282 0-112 0 0,-314 3 123 0 0,0 0 1 0 0,0-1-1 0 0,-1 0 0 0 0,1-1 1 0 0,0-1-1 0 0,-1 1 1 0 0,18-8-1 0 0,-16 5 3 0 0,1 1 0 0 0,0 0 0 0 0,0 1 1 0 0,1 0-1 0 0,17 0 0 0 0,401-44 51 0 0,414 31 4 0 0,-560 18-135 0 0,-273-2 74 0 0,-1 1 0 0 0,0 1 0 0 0,0 0 1 0 0,19 6-1 0 0,-3 0 3 0 0,120 31 33 0 0,-40-11-5 0 0,1 3-45 0 0,-10-3 1 0 0,-70-22-7 0 0,-1-1-1 0 0,1-1 0 0 0,47 0 0 0 0,731 0 284 0 0,-560-5-224 0 0,-230 1-31 0 0,0 0 1 0 0,1-2 0 0 0,-1 0 0 0 0,0-1-1 0 0,0 0 1 0 0,19-8 0 0 0,-13 4-15 0 0,0 1 0 0 0,46-6 1 0 0,210-5-1 0 0,188 10-333 0 0,-158 6-5574 0 0,-308 1 5855 0 0,0 0 1 0 0,0 0-1 0 0,1 0 0 0 0,-1 0 0 0 0,0 0 0 0 0,1 0 0 0 0,-1 0 0 0 0,0 1 0 0 0,0-1 1 0 0,1 0-1 0 0,-1 1 0 0 0,0-1 0 0 0,0 1 0 0 0,0 0 0 0 0,0-1 0 0 0,0 1 0 0 0,0 0 1 0 0,0 0-1 0 0,0 0 0 0 0,0-1 0 0 0,0 1 0 0 0,0 0 0 0 0,0 0 0 0 0,0 0 1 0 0,-1 1-1 0 0,1-1 0 0 0,0 1 0 0 0,0 0-56 0 0,0-1-1 0 0,-1 0 1 0 0,1 0 0 0 0,0 1 0 0 0,0-1-1 0 0,0 0 1 0 0,0 0 0 0 0,0 0 0 0 0,0 0-1 0 0,1 0 1 0 0,-1 0 0 0 0,0 0 0 0 0,0-1-1 0 0,1 1 1 0 0,1 1 0 0 0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45:53.226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 1 1440 0 0,'0'0'3104'0'0,"0"7"-2706"0"0,0-3-358 0 0,0 1-1 0 0,0-1 1 0 0,1 1 0 0 0,-1-1 0 0 0,1 1-1 0 0,0-1 1 0 0,0 0 0 0 0,1 0 0 0 0,-1 1 0 0 0,1-1-1 0 0,3 5 1 0 0,-1-3 79 0 0,1 0 1 0 0,1 0-1 0 0,-1 0 0 0 0,1-1 0 0 0,0 0 1 0 0,0 0-1 0 0,13 8 0 0 0,9 4 184 0 0,1-1 0 0 0,1-2 0 0 0,0-1 0 0 0,48 14 0 0 0,139 26 630 0 0,-98-26-597 0 0,-77-19-162 0 0,63 3 0 0 0,30 6 17 0 0,146 38 259 0 0,-156-36-269 0 0,163 4 1 0 0,128-19 206 0 0,-257-5-388 0 0,-135 1 7 0 0,-1 1 1 0 0,1 0-1 0 0,-1 2 1 0 0,1 1-1 0 0,42 12 0 0 0,11 5 33 0 0,495 104 78 0 0,-411-98-57 0 0,2-8-1 0 0,207-1 1 0 0,119-9 65 0 0,-463-9-129 0 0,0 1-1 0 0,0 2 1 0 0,0 0-1 0 0,33 10 1 0 0,-24-5-9 0 0,64 6 0 0 0,202 0 76 0 0,-281-14-59 0 0,0 0 0 0 0,1 2-1 0 0,-1 1 1 0 0,0 0 0 0 0,23 8-1 0 0,-18-4-13 0 0,0-1 0 0 0,1-2-1 0 0,26 2 1 0 0,136 9-4 0 0,388 22 96 0 0,-333-23-125 0 0,74 1 118 0 0,424-15-51 0 0,-725 0-31 0 0,1-2 0 0 0,0 0 0 0 0,18-6 0 0 0,-19 4 1 0 0,1 1-1 0 0,-1 1 0 0 0,20-1 0 0 0,-18 2-1 0 0,0 0 0 0 0,0-2 0 0 0,0 0 0 0 0,29-9 0 0 0,-30 7 3 0 0,0 1 0 0 0,1 0 0 0 0,-1 1-1 0 0,31 0 1 0 0,-34 2-39 0 0,0 0 0 0 0,1-1 0 0 0,16-4-1 0 0,-29 6-22 0 0,21 0-667 0 0,8 0-2656 0 0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45:54.202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1 706 1484 0 0,'42'-55'5078'0'0,"-35"48"-4753"0"0,0 0 0 0 0,0 0 0 0 0,0 1 0 0 0,1 0 0 0 0,0 0 0 0 0,0 1 0 0 0,18-8 0 0 0,69-25 154 0 0,-76 31-362 0 0,217-61 863 0 0,-207 60-723 0 0,168-54 543 0 0,-36 26-341 0 0,-11-8-190 0 0,194-53 166 0 0,-196 66-287 0 0,1 7 0 0 0,205-8 1 0 0,44 28-19 0 0,-212 6-32 0 0,256-2-12 0 0,-421-1-93 0 0,0 0 0 0 0,29-8 0 0 0,-30 5 18 0 0,0 1 0 0 0,30-1 0 0 0,1064 4 120 0 0,-950 5-157 0 0,-73 1 57 0 0,-50-3 4 0 0,42 10-1 0 0,17 2 33 0 0,296 23 13 0 0,-337-32-91 0 0,212 29-93 0 0,-192-22 108 0 0,130 4 0 0 0,83-18 65 0 0,-127 0-141 0 0,-68 1 60 0 0,-97 0 8 0 0,1-1 1 0 0,-1 1-1 0 0,0 0 1 0 0,1 0-1 0 0,-1 0 0 0 0,1 0 1 0 0,-1 0-1 0 0,0 0 1 0 0,1-1-1 0 0,-1 1 1 0 0,0 0-1 0 0,1 0 1 0 0,-1-1-1 0 0,1 1 1 0 0,-1 0-1 0 0,0 0 1 0 0,0-1-1 0 0,1 1 1 0 0,-1 0-1 0 0,0-1 1 0 0,0 1-1 0 0,1-1 1 0 0,-1 1-1 0 0,0 0 1 0 0,0-1-1 0 0,0 1 0 0 0,1-1 1 0 0,7-9-47 0 0,-4 6-7 0 0,-1 0 0 0 0,1 0-1 0 0,-1-1 1 0 0,0 1 0 0 0,0-1 0 0 0,2-5-1 0 0,-5 9-34 0 0,0 0 0 0 0,0-1 0 0 0,1 1 0 0 0,-1 0 0 0 0,0 0 0 0 0,0-1 0 0 0,-1 1 0 0 0,1 0 0 0 0,0 0 0 0 0,0 0 0 0 0,-1-1 0 0 0,1 1 0 0 0,0 0 0 0 0,-1 0 0 0 0,1 0 1 0 0,-1 0-1 0 0,0 0 0 0 0,1 0 0 0 0,-1 0 0 0 0,0 0 0 0 0,0 0 0 0 0,-1-1 0 0 0,-25-26-2494 0 0,-3 5 1720 0 0,-1 1 0 0 0,-1 2 1 0 0,-1 0-1 0 0,-1 3 0 0 0,-37-15 0 0 0,-6 3-351 0 0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45:55.188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40 616 2600 0 0,'0'0'2898'0'0,"-6"0"-2326"0"0,-13 0-256 0 0,4 0 2524 0 0,23-13-2575 0 0,23-43-40 0 0,-31 54-214 0 0,1 1 0 0 0,0-1 0 0 0,1 1 0 0 0,-1-1 0 0 0,0 1-1 0 0,0 0 1 0 0,0-1 0 0 0,1 1 0 0 0,-1 0 0 0 0,1 0 0 0 0,-1 0 0 0 0,1 0 0 0 0,-1 0 0 0 0,1 1-1 0 0,-1-1 1 0 0,1 0 0 0 0,0 1 0 0 0,3-2 0 0 0,46-9 294 0 0,59-5 0 0 0,-9 2 1 0 0,53-6 147 0 0,204 0 1 0 0,-154 12-226 0 0,295-13 51 0 0,540-38 223 0 0,-638 20-383 0 0,283-26-90 0 0,251-6 4 0 0,-232 45-4 0 0,-438 26-328 0 0,-259 4-11 0 0,8 10-161 0 0,-14-13 414 0 0,1 0 1 0 0,-1-1-1 0 0,1 0 0 0 0,-1 1 1 0 0,1-1-1 0 0,0 1 0 0 0,-1-1 1 0 0,1 0-1 0 0,-1 1 0 0 0,1-1 0 0 0,0 0 1 0 0,-1 1-1 0 0,1-1 0 0 0,0 0 1 0 0,0 0-1 0 0,-1 0 0 0 0,1 0 1 0 0,0 0-1 0 0,-1 0 0 0 0,1 0 1 0 0,0 0-1 0 0,0 0 0 0 0,-1 0 1 0 0,1 0-1 0 0,0 0 0 0 0,0-1 0 0 0,9 0-2047 0 0,-5 1 1847 0 0,0 0-1 0 0,0 0 1 0 0,-1 0 0 0 0,1-1-1 0 0,0 0 1 0 0,-1 0 0 0 0,1 0-1 0 0,-1 0 1 0 0,6-3 0 0 0,-7 3 178 0 0,-1-1 1 0 0,0 0-1 0 0,0 0 1 0 0,0 0-1 0 0,0 1 1 0 0,0-2-1 0 0,0 1 1 0 0,0 0-1 0 0,-1 0 1 0 0,1-1 0 0 0,-1 1-1 0 0,0 0 1 0 0,0-1-1 0 0,1 0 1 0 0,-2 1-1 0 0,1-1 1 0 0,1-3-1 0 0,12-50-979 0 0,16-13 56 0 0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08T03:15:09.950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0 116,'321'22,"-119"-4,956-3,-728-17,-189 4,266-5,-315-9,86-2,380 15,-618-3,56-10,19-1,-32 11,89-7,12-3,-67 7,51-22,-65 8,-33 7,-29 4,78-4,-74 8,-29-2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08T03:15:11.325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1,'0'0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08T03:16:21.723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0 116,'321'22,"-119"-4,956-3,-728-17,-189 4,266-5,-315-9,86-2,380 15,-618-3,56-10,19-1,-32 11,89-7,12-3,-67 7,51-22,-65 8,-33 7,-29 4,78-4,-74 8,-29-2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08T03:16:49.381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0 116,'321'22,"-119"-4,956-3,-728-17,-189 4,266-5,-315-9,86-2,380 15,-618-3,56-10,19-1,-32 11,89-7,12-3,-67 7,51-22,-65 8,-33 7,-29 4,78-4,-74 8,-29-2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20:47.220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 1618 1868 0 0,'7'0'695'0'0,"19"0"-88"0"0,-19 0 481 0 0,-1 0-572 0 0,-2-1-479 0 0,0 0 0 0 0,0 0-1 0 0,0 0 1 0 0,0-1 0 0 0,0 1-1 0 0,0-1 1 0 0,0 0-1 0 0,-1 0 1 0 0,1-1 0 0 0,-1 1-1 0 0,0-1 1 0 0,1 1 0 0 0,-1-1-1 0 0,0 0 1 0 0,-1 0-1 0 0,1 0 1 0 0,0-1 0 0 0,1-3-1 0 0,5-4 59 0 0,-7 9-43 0 0,0 0 1 0 0,0 0-1 0 0,0 0 1 0 0,0 0 0 0 0,0 0-1 0 0,1 1 1 0 0,-1-1-1 0 0,0 1 1 0 0,1-1 0 0 0,-1 1-1 0 0,1 0 1 0 0,4-1-1 0 0,6-4 229 0 0,18-10 174 0 0,52-20 1 0 0,17-8-59 0 0,-38 7-125 0 0,26-13 41 0 0,112-50 267 0 0,-187 92-523 0 0,-1 0 0 0 0,1 0 0 0 0,16-17 0 0 0,17-11 98 0 0,-14 14-71 0 0,-10 7 32 0 0,35-19-1 0 0,-27 16-46 0 0,0-1 0 0 0,40-34 0 0 0,-8 5-32 0 0,92-76 87 0 0,-93 71-30 0 0,98-63 0 0 0,-129 95-81 0 0,-18 11 6 0 0,2 2 0 0 0,20-12 0 0 0,41-17 22 0 0,-37 17-16 0 0,0 2-1 0 0,54-18 0 0 0,-21 14 24 0 0,89-41 0 0 0,-98 40-30 0 0,-47 19-13 0 0,0-1 1 0 0,18-9-1 0 0,176-79-3 0 0,-46 22 26 0 0,-52 16-22 0 0,-12 3-65 0 0,-91 49 83 0 0,-8 3-28 0 0,1 0 1 0 0,0 0 0 0 0,0 0-1 0 0,0 0 1 0 0,-1 0-1 0 0,1 0 1 0 0,0-1 0 0 0,0 1-1 0 0,-1 0 1 0 0,1-1-1 0 0,0 1 1 0 0,-1 0 0 0 0,1-1-1 0 0,0 1 1 0 0,-1-1-1 0 0,1 1 1 0 0,0-1 0 0 0,-1 1-1 0 0,1-1 1 0 0,-1 0-1 0 0,1 1 1 0 0,-1-1 0 0 0,1 0-1 0 0,-1 1 1 0 0,0-1 0 0 0,1 0-1 0 0,-1 0 1 0 0,0 1-1 0 0,1-2 1 0 0,21 2 254 0 0,-19-1-299 0 0,1 0 0 0 0,-1 0 1 0 0,0-1-1 0 0,0 1 1 0 0,0-1-1 0 0,0 1 1 0 0,0-1-1 0 0,0 0 0 0 0,-1 0 1 0 0,1-1-1 0 0,-1 1 1 0 0,1 0-1 0 0,2-4 1 0 0,-21-24-6162 0 0,11 25 5384 0 0,-2-6-399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22:28.095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0 23 2756 0 0,'2'-2'152'0'0,"0"0"0"0"0,0 0-1 0 0,-1 1 1 0 0,1-1 0 0 0,0 0 0 0 0,0 1-1 0 0,0-1 1 0 0,1 1 0 0 0,-1 0 0 0 0,0 0-1 0 0,0 0 1 0 0,1 0 0 0 0,-1 0 0 0 0,1 1-1 0 0,-1-1 1 0 0,1 1 0 0 0,-1-1 0 0 0,1 1-1 0 0,-1 0 1 0 0,1 0 0 0 0,-1 0 0 0 0,1 0-1 0 0,-1 0 1 0 0,1 1 0 0 0,-1-1 0 0 0,1 1-1 0 0,-1 0 1 0 0,1-1 0 0 0,-1 1 0 0 0,0 0-1 0 0,0 1 1 0 0,1-1 0 0 0,2 2-1 0 0,6 5 196 0 0,1 1-1 0 0,-1-1 0 0 0,-1 2 1 0 0,16 17-1 0 0,-19-20-309 0 0,212 238 2775 0 0,-187-210-2520 0 0,-22-24-164 0 0,1 0 0 0 0,-2 0 0 0 0,17 25 0 0 0,-15-19 62 0 0,1 0 1 0 0,0 0-1 0 0,25 24 0 0 0,14 18 330 0 0,-6 3-150 0 0,-40-57-514 0 0,15 19 153 0 0,-6-11 62 0 0,-14-13-72 0 0,0 1-1 0 0,-1-1 1 0 0,1 0 0 0 0,0 0 0 0 0,0 0 0 0 0,0 0 0 0 0,0 0 0 0 0,0 0-1 0 0,0 0 1 0 0,0 0 0 0 0,0 0 0 0 0,0 0 0 0 0,0 0 0 0 0,0 0 0 0 0,0 0 0 0 0,0 0-1 0 0,0 0 1 0 0,0 0 0 0 0,0 0 0 0 0,-3-1 32 0 0,14-21-2549 0 0,-8 15 1734 0 0,-1 0 1 0 0,0 0-1 0 0,-1 0 0 0 0,1 0 1 0 0,-1 0-1 0 0,-1 0 0 0 0,1-1 0 0 0,-1 1 1 0 0,-1 0-1 0 0,-1-12 0 0 0,-1 0-296 0 0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08T03:21:55.398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0,'140'11,"-31"-1,17-4,759 20,-517-54,-139 5,-190 23,-1 1,0 2,56 12,3 0,172-1,-142-10,11 8,28 1,377-14,-524 0,1-1,34-8,-33 6,0 0,27-1,-44 5,7-1,1 1,-1 0,1 1,15 3,-23-3,0 1,0-1,0 1,-1-1,1 1,-1 1,1-1,-1 0,0 1,1 0,-2-1,1 1,0 0,0 1,4 6,3 6,1 2,1 0,0-1,1 0,22 21,-4-11,45 30,-76-56,1-1,-1 1,1-1,0 1,-1-1,1 1,0-1,-1 0,1 1,0-1,-1 0,1 0,0 1,0-1,0 0,-1 0,1 0,0 0,0 0,0 0,-1 0,1 0,0 0,0-1,-1 1,1 0,0 0,0-1,-1 1,1 0,0-1,-1 1,1-1,0 1,-1-1,1 1,-1-1,1 0,-1 1,1-1,-1 1,1-1,-1 0,0 0,1 1,-1-1,0 0,0 0,1 1,-1-1,0 0,0 0,0 1,0-2,2-8,-1 0,-1 0,0-15,0 17,0-3,0 0,-1 0,-4-16,-1 5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08T03:21:58.585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1,'4'0,"7"0,1 4,2 2,4 0,4-2,1-1,7-1,-2-1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08T03:45:11.872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6414 39,'-1'6,"0"-1,-1 1,0-1,-1 1,1-1,-1 0,0 0,-5 6,-4 10,-7 16,3 1,0 1,3 1,-16 74,29-113,0-1,0 0,1 1,-1-1,0 0,-1 1,1-1,0 0,0 0,0 1,0-1,0 0,0 1,0-1,0 0,0 1,-1-1,1 0,0 0,0 1,0-1,-1 0,1 0,0 1,0-1,0 0,-1 0,1 0,0 0,-1 1,1-1,0 0,0 0,-1 0,1 0,0 0,-1 0,1 0,0 0,-1 0,1 0,0 0,-1 0,1 0,0 0,-1 0,1 0,0 0,0 0,-1 0,1 0,0-1,-1 1,1 0,0 0,0 0,-1 0,1-1,0 1,-16-17,-39-67,36 54,0 0,-2 2,-27-30,21 32,-1 1,-1 1,-59-36,87 59,-1 0,0 0,1 0,-1 1,0-1,0 1,1-1,-1 1,0 0,0 0,0 0,1 0,-1 0,0 0,0 0,0 0,0 1,1-1,-1 1,0-1,1 1,-1 0,0 0,1 0,-1 0,1 0,-1 0,1 0,-1 0,1 1,0-1,0 0,0 1,0-1,0 1,0-1,0 1,0 0,0 1,-5 9,0 1,2-1,-1 1,-2 13,5-18,-4 27,-3 14,8-46,0 0,0 0,0 0,0-1,0 1,-1 0,1-1,-1 1,0-1,0 1,-4 3,5-5,-1 0,0 0,1 0,-1-1,0 1,1 0,-1-1,0 0,0 1,0-1,1 0,-1 0,0 0,0 0,0 0,0 0,1-1,-1 1,0-1,0 1,1-1,-1 1,-1-2,-42-25,31 18,8 5,-1 0,0 1,0-1,0 2,0-1,-1 1,1 0,-1 0,-12-1,17 3,1 0,-1 0,1 0,0 1,-1-1,1 0,0 1,-1 0,1-1,0 1,0 0,-1 0,1 0,0 0,0 1,0-1,0 1,1-1,-1 1,0 0,1-1,-1 1,1 0,-1 0,1 0,0 0,0 0,0 1,0-1,0 0,0 0,1 1,-1-1,0 3,-2 24,1 0,1 1,5 44,0 4,-4-66,0 40,2-1,11 69,-7-83,-3 0,-1 44,-2-42,10 71,-4-74,-5-21,2-1,-1 1,2-1,0 1,1-1,12 26,-8-24,-1 0,-1 0,0 1,-1 0,-1 0,-1 0,0 1,-1-1,-1 1,-1 0,-2 36,-1-16,0-26,1 0,0 1,1-1,1 0,0 0,1 1,3 14,6-9,-10-18,-1 0,0 0,1 1,-1-1,1 0,-1 0,1 0,-1 0,0 1,1-1,-1 0,1 0,-1 0,1 0,-1 0,1 0,-1 0,1 0,-1 0,1-1,-1 1,0 0,1 0,0 0,2-2,-1-1,1 1,0 0,-1-1,1 1,-1-1,3-5,12-11,39-28,-56 47,0 0,1 0,-1 0,0 0,1 0,-1 0,0 0,1 1,-1-1,0 0,1 0,-1 0,0 0,1 0,-1 0,0 1,1-1,-1 0,0 0,0 0,1 1,-1-1,0 0,0 0,0 1,1-1,-1 0,0 1,0-1,0 0,0 0,1 1,-1-1,0 0,0 1,0-1,0 0,0 1,0-1,0 1,0-1,0 0,0 1,0-1,0 0,-1 1,3 21,-2-21,0 8,0-1,-1 1,0-1,0 1,-1-1,0 1,0-1,-1 0,0 0,-1 0,1-1,-2 1,1-1,-1 0,0 0,-9 9,-13 11,-1 0,-1-2,-54 35,67-48,-63 41,-39 29,79-54,-1-2,-2-2,0-1,-2-3,-60 21,25-18,-1-5,-93 11,-11 2,-176 37,343-64,-1 0,0 1,1 1,0 1,1 0,-1 1,2 1,-1 1,1 0,0 1,1 0,1 1,-1 1,-18 25,-51 77,57-75,-1-2,-53 56,79-93,-1 0,1 0,0 0,-1 1,1-1,0 1,0-1,0 0,0 1,0 0,0-1,0 1,1 0,-1-1,1 1,-1 0,1 0,-1-1,1 1,0 0,0 0,0 3,1-4,0 1,0-1,0 1,0-1,0 0,0 1,0-1,0 0,1 0,-1 0,1 0,-1 0,0 0,1 0,0 0,-1-1,1 1,2 0,9 3,0-1,0-1,1 0,22-1,278-4,-289 1,-1 0,40-10,-25 4,12-3,-29 5,-1 2,34-3,131-12,-109 11,-169 8,-64 0,-178 22,-233 53,444-67,41-4,8 7,-8 1,-275-12,345-3,-1 0,0 0,1-1,-1 0,1-1,1-1,-1 0,1-1,-17-12,-23-12,43 26,1 0,0 0,0-1,1 0,-11-10,-10-12,26 28,1-1,0 1,-1 0,1 0,-1-1,1 1,0 0,-1 0,1-1,-1 1,1 0,-1 0,1 0,0 0,-1 0,1 0,-1 0,1-1,-1 1,1 1,-1-1,1 0,-1 0,1 0,-1 0,1 0,-1 0,1 0,0 1,-1-1,0 0,-9 16,-2 30,10-39,-1 10,-2 0,0 0,-10 19,12-30,0 0,0 0,-1 0,1 0,-2-1,1 0,-1 0,1 0,-1 0,0-1,-9 6,14-10,-1 1,1-1,-1 0,1 0,-1 1,1-1,-1 0,0 0,1 0,-1 1,1-1,-1 0,0 0,1 0,-1 0,1 0,-1 0,0 0,1 0,-1 0,1-1,-1 1,0 0,1 0,-1 0,1-1,-1 1,1 0,-1-1,0 0,-9-20,4-30,5 48,1-7,0-6,-1 1,-1 0,-5-24,5 33,0 0,0 1,-1-1,0 1,0 0,0-1,-1 1,1 1,-1-1,-1 1,1-1,-7-4,-2-2,6 4,0 1,0 0,0 1,-1-1,0 1,0 1,0-1,-18-5,25 10,0 0,-1 1,1-1,0 0,0 1,0-1,0 0,1 1,-1-1,0 1,0 0,0-1,0 1,0 0,1-1,-1 1,0 0,1 0,-1 0,0 0,1 0,-1 0,1-1,-1 1,1 0,0 0,-1 1,1-1,0 0,0 0,0 0,0 1,-4 40,4-37,0 19,2 0,1-1,7 29,-4-24,3 50,-9 28,1-254,-3-103,0 241,-1-1,0 1,0-1,-1 1,0 0,0 1,-1-1,-1 1,-9-13,-2-6,4 10,0 1,-17-18,12 14,2 6,0 0,-1 0,-1 2,0 0,-23-12,13 8,-30-24,55 38,-7-6,0 1,0 0,-1 0,0 1,0 1,-1 0,-22-9,32 15,0 0,0 0,-1 0,1 0,0 1,0-1,0 1,0-1,-1 1,1 0,0-1,0 1,0 0,0 0,1 1,-1-1,0 0,0 1,1-1,-1 1,1-1,-1 1,0 2,-5 5,0 1,1 0,-6 11,10-16,-18 38,2 1,-12 48,7-21,18-52,0 0,-2 24,6-32,0 1,-1-1,0 0,-1 0,0-1,-1 1,0 0,-1-1,0 0,-8 11,-19 16,-2-2,-2-2,0-1,-72 47,77-57,22-14,0 0,0 1,1 0,-9 10,14-13,-2 0,1-1,-1 1,0-1,0 0,0-1,0 1,-1-1,0 0,0 0,0-1,0 0,-1 0,1-1,-10 3,-5-2,0-2,0 0,-1-1,1-1,0-1,0-1,0-1,1-1,-26-9,40 11,0 1,1-1,-1 0,1 0,-1 0,1-1,0 0,0 0,1 0,-1-1,1 0,0 0,-4-5,-7-9,-5-2,-2 1,0 1,-1 1,-1 1,-1 1,-35-17,54 30,-8-4,-1 0,1 2,-2 0,1 1,0 0,-1 1,-27-2,-1 3,-69 6,79 1,1 1,-35 10,37-7,-1-2,-46 5,56-11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08T03:45:18.201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3 1,'-1'45,"0"-28,0-1,1 1,1-1,1 1,4 21,-5-35,-1-1,1 1,0-1,0 0,0 1,0-1,0 0,1 0,-1 0,1 0,-1 0,1 0,0 0,0 0,0-1,0 1,0-1,0 1,0-1,5 2,-4-2,1 0,0-1,-1 0,1 1,-1-1,1 0,-1-1,1 1,-1-1,1 1,-1-1,1 0,3-2,6-3,-1 0,0 0,-1-2,0 1,0-1,16-16,-12 11,-2 2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08T03:45:20.593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49,'4'93,"-3"-83,0 1,1-1,1 0,0 0,0 0,8 16,-11-26,0 1,1 0,-1-1,0 1,0-1,1 1,-1-1,0 1,1-1,-1 1,1-1,-1 1,1-1,-1 1,1-1,-1 0,1 1,-1-1,1 0,-1 0,1 1,-1-1,2 0,6-10,-1-28,-7 34,23-156,-21 134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08T03:45:30.980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607 458,'0'1,"-1"0,1 1,-1-1,1 0,-1 0,0 0,1 0,-1 0,0 0,0 0,0 0,0 0,0-1,0 1,0 0,0 0,0-1,0 1,0-1,0 1,0-1,-1 1,1-1,0 0,0 0,0 0,-3 1,-40 3,39-3,-229-1,229-1,1 0,-1 0,0-1,0 1,1-1,-1 0,1 0,-1-1,1 1,0-1,0 0,0 0,1-1,-1 1,1-1,-1 0,1 1,0-1,-4-8,2 4,-1 0,0 1,-13-12,17 17,-1 1,0 0,1 0,-1 0,0 1,0-1,1 1,-1-1,0 1,0 0,0 0,0 0,1 0,-1 1,0-1,0 1,0-1,1 1,-1 0,0 0,1 1,-1-1,1 0,-3 3,-7 3,0 0,0 1,-15 13,24-17,-1-1,1 1,0 0,0 0,0 0,0 0,1 0,-1 1,1-1,-2 8,3-10,1-1,0 1,-1 0,1-1,0 1,0 0,0-1,0 1,0-1,0 1,0 0,1-1,-1 1,0 0,1-1,-1 1,1-1,0 1,0-1,0 1,-1-1,1 0,0 1,1-1,-1 0,0 0,0 0,0 0,1 0,-1 0,0 0,1 0,-1 0,3 0,27 12,-17-8,0 0,-1 1,0 1,14 9,-13-5,9 4,-1 1,-1 1,26 28,-43-40,1 0,-1 0,0 1,0 0,-1-1,0 1,0 0,0 0,0 1,-1-1,0 1,-1-1,0 1,0-1,0 1,0 0,-1-1,0 1,-2 8,2-14,0 0,0 0,0 0,0-1,-1 1,1 0,0 0,0 0,-1 0,1 0,-1-1,1 1,-1 0,1 0,-1-1,1 1,-1 0,0-1,0 2,0-2,0 0,1 0,-1 0,1 0,-1 0,1 0,-1 0,1 0,-1 0,1 0,-1 0,1-1,-1 1,1 0,-1 0,1 0,-1-1,1 1,-1 0,1-1,-1 1,1 0,-1-1,-1-2,0 1,0 0,0-1,0 0,0 1,1-1,-1 0,1 0,-2-3,-3-23,5 25,1 0,-1 0,0 0,0 0,0 0,0 0,-1 0,1 1,-1-1,0 0,0 1,-1-1,1 1,-1 0,1 0,-1 0,0 0,0 0,0 1,-5-3,-2 0,0 0,0 0,0 2,-1-1,1 1,-1 1,0 0,-16-1,22 2,0 0,1 1,-1 0,0 0,0 1,0 0,1-1,-1 1,0 1,1-1,-1 1,1 0,-1 0,1 0,0 0,0 1,0 0,0 0,0 0,1 0,-5 5,-2 2,9-17,1 4,1 0,-1 0,1 1,0-1,0 1,0-1,1 1,1-4,2 1,-1 1,1 0,0 0,0 1,1 0,-1 0,1 0,-1 0,11-2,61-15,-30 10,4-11,-42 17,0-1,1 1,-1 1,1 0,19-3,36 1,-46 5,1-2,0 0,-1 0,0-2,0-1,23-8,-10 0,0 2,2 1,50-9,-76 17,32-5,1 1,-1 2,65 2,-105 2,1 0,-1 0,1 0,-1-1,1 1,-1 0,1 1,0-1,-1 0,1 0,-1 0,1 0,-1 0,1 0,-1 1,1-1,-1 0,0 0,1 1,-1-1,1 0,-1 1,1-1,-1 1,0-1,1 0,-1 1,0-1,0 1,1-1,-1 1,0-1,0 1,0-1,1 1,-1-1,0 1,0-1,0 1,0-1,0 1,0-1,0 1,0-1,0 1,0-1,-1 1,1-1,0 1,0-1,0 1,-1-1,1 1,0-1,0 1,-1-1,1 1,0-1,-1 0,1 1,-1-1,1 0,-1 1,-31 30,27-26,1-2,0 2,1-1,-1 0,1 1,0-1,1 1,-1 0,1 0,0 0,0 1,0-1,-1 8,-2 7,5-20,0 0,0 1,0-1,0 0,0 1,0-1,-1 0,1 0,0 1,0-1,0 0,0 1,0-1,0 0,-1 0,1 1,0-1,0 0,0 0,-1 1,1-1,0 0,0 0,-1 0,1 0,0 1,0-1,-1 0,1 0,0 0,-1 0,1 0,0 0,0 0,-1 0,1 0,0 0,-1 0,1 0,0 0,-1 0,1 0,0 0,-1 0,-12-14,-4-25,6 1,3 0,1-1,1 0,0-44,6 73,-1-1,0 1,-4-13,5 20,-1 1,1 0,-1 0,0 0,0 0,0 0,-1 0,1 0,-3-3,3 5,1-1,-1 1,0-1,0 1,1-1,-1 1,0-1,0 1,1 0,-1 0,0-1,0 1,0 0,0 0,0 0,0 0,1 0,-1 0,0 0,0 0,0 0,0 1,0-1,1 0,-3 1,1 0,0 1,0-1,0 1,0 0,1-1,-1 1,0 0,1 0,-1 0,1 0,0 0,-1 1,1-1,0 0,1 1,-1-1,0 0,0 4,-7 48,7-52,-1 57,5 80,-28-111,25-27,-1-1,0 1,1-1,-1 0,0 1,0-1,1 0,-1 0,0 0,0 1,1-1,-1 0,0 0,0 0,0 0,1 0,-1 0,0-1,0 1,1 0,-1 0,0 0,0-1,1 1,-1 0,0-1,1 1,-1-1,0 1,1-1,-1 1,1-1,-1 1,1-1,-1 0,1 1,-1-1,1 0,-1-1,-18-32,16 27,-11-25,1 0,1-1,2-1,-8-50,9 25,-1-107,10 156,1-26,-1 35,0-1,0 0,1 0,-1 1,0-1,1 0,0 1,-1-1,1 0,0 1,0-1,0 1,0-1,0 1,2-2,7 2,0 7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08T03:45:36.934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1,'688'0,"-688"0,6 0,0 0,0 0,0 0,0 0,0 1,-1 0,1 1,0-1,-1 1,1 0,8 5,0 4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08T03:45:38.809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0,'0'0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22:28.732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33 190 2212 0 0,'-5'-11'1154'0'0,"-1"0"692"0"0,0 0 1 0 0,1-1-1 0 0,-6-22 0 0 0,11 33-1788 0 0,0 0-1 0 0,1 0 1 0 0,-1 0 0 0 0,0 0-1 0 0,0 0 1 0 0,1 0 0 0 0,-1 0-1 0 0,1 0 1 0 0,-1 0 0 0 0,1 0-1 0 0,-1 0 1 0 0,1 0 0 0 0,0 1 0 0 0,-1-1-1 0 0,1 0 1 0 0,0 1 0 0 0,0-1-1 0 0,0 0 1 0 0,-1 1 0 0 0,1-1-1 0 0,2 0 1 0 0,27-17 110 0 0,-20 12-50 0 0,9-5-92 0 0,0 1 0 0 0,1 1-1 0 0,-1 1 1 0 0,2 1 0 0 0,38-9-1 0 0,-36 13-14 0 0,39 0 0 0 0,-60 2-11 0 0,0 1-1 0 0,0 1 1 0 0,-1-1 0 0 0,1 0 0 0 0,0 0 0 0 0,0 1 0 0 0,-1-1-1 0 0,1 1 1 0 0,0-1 0 0 0,-1 1 0 0 0,1 0 0 0 0,0 0-1 0 0,-1 0 1 0 0,3 1 0 0 0,4 5 6 0 0,0 0-1 0 0,0 0 1 0 0,-1 0 0 0 0,0 1-1 0 0,0 0 1 0 0,0 1-1 0 0,-1-1 1 0 0,-1 1 0 0 0,0 1-1 0 0,0-1 1 0 0,0 1 0 0 0,-1-1-1 0 0,-1 1 1 0 0,0 0-1 0 0,0 1 1 0 0,-1-1 0 0 0,0 0-1 0 0,0 12 1 0 0,1 1 19 0 0,0-3 21 0 0,-1 0-1 0 0,0 0 1 0 0,-2 0 0 0 0,-1 0 0 0 0,-5 40 0 0 0,-43 159 121 0 0,-24 26 146 0 0,33-95-158 0 0,-17 90-228 0 0,46-147-1536 0 0,28-94 295 0 0,-15-1 1112 0 0,-1 1 0 0 0,1-1-1 0 0,-1 0 1 0 0,1 0 0 0 0,-1 0 0 0 0,0 0 0 0 0,1 0 0 0 0,-1 0-1 0 0,0 0 1 0 0,-1-1 0 0 0,1 1 0 0 0,0 0 0 0 0,0-3 0 0 0,6-15-1110 0 0,7-9 179 0 0,-6 14 296 0 0,0-1 0 0 0,5-20-1 0 0,-8 14-108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22:29.107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1 535 1824 0 0,'0'-1'105'0'0,"1"0"0"0"0,0 0-1 0 0,-1 0 1 0 0,1 0 0 0 0,0 0-1 0 0,0 0 1 0 0,0 0 0 0 0,0 0-1 0 0,0 1 1 0 0,0-1 0 0 0,0 0 0 0 0,0 1-1 0 0,0-1 1 0 0,0 1 0 0 0,0-1-1 0 0,0 1 1 0 0,1-1 0 0 0,-1 1 0 0 0,0 0-1 0 0,0 0 1 0 0,0 0 0 0 0,1-1-1 0 0,-1 1 1 0 0,0 0 0 0 0,3 1-1 0 0,-3 0 20 0 0,1 0 0 0 0,-1 0 0 0 0,1 0 0 0 0,-1 0 0 0 0,1 0 0 0 0,-1 0 1 0 0,1 1-1 0 0,-1-1 0 0 0,0 1 0 0 0,0-1 0 0 0,0 1 0 0 0,0-1 0 0 0,0 1 0 0 0,0 0 0 0 0,0-1 0 0 0,0 4 0 0 0,74 154 2328 0 0,15 54-2581 0 0,-82-177-5933 0 0</inkml:trace>
  <inkml:trace contextRef="#ctx0" brushRef="#br0" timeOffset="1">146 643 1972 0 0,'3'-28'584'0'0,"2"-1"1"0"0,1 1-1 0 0,1 1 0 0 0,1-1 0 0 0,2 2 1 0 0,0-1-1 0 0,2 1 0 0 0,1 1 1 0 0,20-31-1 0 0,-11 26-417 0 0,1 0 1 0 0,1 2-1 0 0,1 0 1 0 0,1 2-1 0 0,2 0 1 0 0,46-32-1 0 0,-33 27-308 0 0,-27 19-443 0 0,1 1 0 0 0,17-11 0 0 0,4-9-2976 0 0,-25 22 2298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22:29.465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8 29 2544 0 0,'-7'-29'4986'0'0,"9"45"-3908"0"0,2 27-148 0 0,0 61 0 0 0,0 24-417 0 0,-1-86-423 0 0,7 137 286 0 0,0 100 347 0 0,-10 111-32 0 0,0-372-667 0 0,2 0 0 0 0,0 0 0 0 0,1 0 0 0 0,6 20 0 0 0,7 36-27 0 0,-10-51-36 0 0,-6-23 37 0 0,1 1 0 0 0,-1-1-1 0 0,0 1 1 0 0,1-1-1 0 0,-1 0 1 0 0,0 1 0 0 0,1-1-1 0 0,-1 1 1 0 0,0-1 0 0 0,1 0-1 0 0,-1 1 1 0 0,1-1-1 0 0,-1 0 1 0 0,1 0 0 0 0,-1 1-1 0 0,1-1 1 0 0,-1 0-1 0 0,1 0 1 0 0,-1 0 0 0 0,1 0-1 0 0,-1 0 1 0 0,1 0 0 0 0,0 1-1 0 0,3-3-16 0 0,0 1 0 0 0,0 0 0 0 0,0-1 0 0 0,0 0 0 0 0,0 0 0 0 0,-1 0 0 0 0,1 0 0 0 0,4-4 1 0 0,-7 5 14 0 0,12-8-31 0 0,-1-1 0 0 0,0-1-1 0 0,-1 0 1 0 0,0 0 0 0 0,0-2 0 0 0,-1 1 0 0 0,9-17 0 0 0,6-12-104 0 0,23-51-1 0 0,-44 85 121 0 0,-1-1 0 0 0,0 1 0 0 0,-1-1 0 0 0,0 0 0 0 0,0 1-1 0 0,0-1 1 0 0,-1 0 0 0 0,0-11 0 0 0,-1 16-37 0 0,0-1 92 0 0,1 2-36 0 0,-1 1-2 0 0,0 0 1 0 0,1 0-1 0 0,-1 0 0 0 0,0 0 1 0 0,0 0-1 0 0,1 0 0 0 0,-1 0 1 0 0,0 0-1 0 0,0 0 0 0 0,0 0 1 0 0,-1 0-1 0 0,1 0 0 0 0,0 0 1 0 0,0 0-1 0 0,0-1 0 0 0,-1 1 1 0 0,1 1-1 0 0,0-1 0 0 0,-1 0 0 0 0,1 0 1 0 0,-1 0-1 0 0,0 0 0 0 0,1 0 1 0 0,-1 0-1 0 0,1 0 0 0 0,-1 1 1 0 0,-1-2-1 0 0,0-1-1 0 0,-3-4 5 0 0,0 1-1 0 0,-1-1 1 0 0,0 1 0 0 0,0 0-1 0 0,0 1 1 0 0,-1-1-1 0 0,1 1 1 0 0,-13-6-1 0 0,13 9-21 0 0,0-1 0 0 0,1 0 0 0 0,-1 0 0 0 0,0-1 0 0 0,1 1 0 0 0,0-1 0 0 0,-9-8 0 0 0,12 9-298 0 0,0 0-1 0 0,0 0 0 0 0,0 0 0 0 0,0 0 0 0 0,0-1 0 0 0,1 1 1 0 0,-1-1-1 0 0,1 1 0 0 0,0-1 0 0 0,0 1 0 0 0,0-1 1 0 0,1 0-1 0 0,-1 1 0 0 0,1-1 0 0 0,0-5 0 0 0,-1-17-1099 0 0,0 17 1065 0 0,1-1 0 0 0,0 0 0 0 0,0 0 1 0 0,1 1-1 0 0,1-1 0 0 0,3-14 1 0 0,24-60-660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22:29.901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6 273 1556 0 0,'0'-2'379'0'0,"-1"0"-1"0"0,0 0 1 0 0,0 0-1 0 0,1 0 1 0 0,-1 0-1 0 0,1 0 1 0 0,-1 0-1 0 0,1 0 1 0 0,0 0-1 0 0,0 0 1 0 0,0 0-1 0 0,0 0 1 0 0,0 0-1 0 0,1-3 1 0 0,0 2-307 0 0,1 0 1 0 0,0 0-1 0 0,-1 0 1 0 0,1 1-1 0 0,0-1 1 0 0,0 1-1 0 0,0-1 1 0 0,0 1-1 0 0,1 0 1 0 0,-1 0-1 0 0,3-2 0 0 0,42-36 438 0 0,-19 14-226 0 0,1 1 0 0 0,2 2 0 0 0,0 1 0 0 0,67-35 0 0 0,-90 54-224 0 0,0 0 0 0 0,-1 1 1 0 0,1 0-1 0 0,1 0 0 0 0,8 0 0 0 0,-14 1 232 0 0,-2 1-262 0 0,1 0 0 0 0,-1 1 0 0 0,0-1-1 0 0,1 0 1 0 0,-1 0 0 0 0,0 1 0 0 0,0-1-1 0 0,1 1 1 0 0,-1-1 0 0 0,0 1 0 0 0,0 0-1 0 0,0-1 1 0 0,2 2 0 0 0,0 2-3 0 0,0-1 0 0 0,0 1 0 0 0,-1-1 0 0 0,0 1 0 0 0,1 0 0 0 0,-1 0 0 0 0,-1 0 0 0 0,1 1 0 0 0,-1-1 0 0 0,1 0 0 0 0,-1 1 0 0 0,0-1 0 0 0,0 9 0 0 0,0 6 48 0 0,0-1 1 0 0,-3 19-1 0 0,0-12-8 0 0,-1 0 0 0 0,-1 0 1 0 0,-12 40-1 0 0,0-5 11 0 0,-42 159 92 0 0,43-162-586 0 0,-25 66 0 0 0,35-113 303 0 0,1 1-537 0 0,4-11 638 0 0,0 0 1 0 0,0 0-1 0 0,0 0 0 0 0,1 0 0 0 0,-1 1 0 0 0,0-1 0 0 0,0 0 0 0 0,1 0 0 0 0,-1 0 1 0 0,0 0-1 0 0,0 0 0 0 0,1 0 0 0 0,-1 0 0 0 0,0 0 0 0 0,1 0 0 0 0,-1 0 0 0 0,0 0 1 0 0,0 0-1 0 0,1 0 0 0 0,-1 0 0 0 0,0 0 0 0 0,1 0 0 0 0,-1 0 0 0 0,0 0 0 0 0,0 0 1 0 0,1 0-1 0 0,-1-1 0 0 0,0 1 0 0 0,0 0 0 0 0,1 0 0 0 0,-1 0 0 0 0,0 0 0 0 0,0-1 1 0 0,0 1-1 0 0,1 0 0 0 0,-1 0 0 0 0,0 0 0 0 0,0-1 0 0 0,14-12-342 0 0,1-4 199 0 0,78-58-81 0 0,-88 71 234 0 0,0 1 1 0 0,0 0 0 0 0,1 1-1 0 0,-1-1 1 0 0,1 1-1 0 0,-1 0 1 0 0,1 0 0 0 0,6 0-1 0 0,-1-1 10 0 0,-10 2 52 0 0,12 1-652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22:30.354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12 0 2492 0 0,'-4'13'3515'0'0,"-4"25"-1716"0"0,12 85 721 0 0,-3-108-2423 0 0,0 0-1 0 0,1 0 1 0 0,1 0-1 0 0,0 0 1 0 0,7 16-1 0 0,-4-11 173 0 0,7 40-1 0 0,-7-26 19 0 0,19 61 0 0 0,-8-38-89 0 0,15 15-119 0 0,-31-69-106 0 0,0 1 1 0 0,1-1-1 0 0,0 0 0 0 0,-1 0 0 0 0,1 0 0 0 0,0 0 1 0 0,1-1-1 0 0,-1 1 0 0 0,0-1 0 0 0,1 1 1 0 0,-1-1-1 0 0,6 4 0 0 0,-7-6-140 0 0,7-9-279 0 0,9-11 213 0 0,-1-1 1 0 0,0 0 0 0 0,21-43-1 0 0,36-88-1070 0 0,-22 43 568 0 0,34-86 300 0 0,-85 194 465 0 0,1-1 0 0 0,-1 1 0 0 0,0 0-1 0 0,1 0 1 0 0,-1 0 0 0 0,1 0 0 0 0,-1 0 0 0 0,1-1-1 0 0,0 1 1 0 0,-1 0 0 0 0,1 0 0 0 0,0 1-1 0 0,0-1 1 0 0,0 0 0 0 0,0 0 0 0 0,0 0-1 0 0,0 0 1 0 0,1 0 0 0 0,-2 1 8 0 0,1 0 0 0 0,-1 1 0 0 0,1-1 1 0 0,-1 0-1 0 0,1 1 0 0 0,-1-1 0 0 0,1 1 0 0 0,-1-1 0 0 0,1 1 0 0 0,-1-1 1 0 0,0 0-1 0 0,1 1 0 0 0,-1-1 0 0 0,0 1 0 0 0,0 0 0 0 0,1-1 0 0 0,-1 1 1 0 0,0-1-1 0 0,0 1 0 0 0,0-1 0 0 0,1 1 0 0 0,-1 0 0 0 0,0-1 0 0 0,0 2 1 0 0,4 48 973 0 0,0 156 157 0 0,-3-185-1123 0 0,0 0-1 0 0,1 0 1 0 0,1-1-1 0 0,8 28 1 0 0,7 44 79 0 0,35 257-1028 0 0,-53-275-6115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22:30.695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85 478 1268 0 0,'-2'7'329'0'0,"0"0"-1"0"0,-1 0 1 0 0,0 0 0 0 0,0-1-1 0 0,-8 13 1 0 0,-8 16 592 0 0,8-8-151 0 0,6-17-335 0 0,0 1-1 0 0,1 0 0 0 0,0 0 1 0 0,1 0-1 0 0,0 1 0 0 0,1-1 1 0 0,-2 16 737 0 0,4-26-1145 0 0,0 0 1 0 0,0 1 0 0 0,0-1 0 0 0,0 0 0 0 0,0 0 0 0 0,0 0 0 0 0,0 1 0 0 0,0-1-1 0 0,1 0 1 0 0,-1 0 0 0 0,0 0 0 0 0,1 1 0 0 0,-1-1 0 0 0,1 0 0 0 0,-1 0 0 0 0,1 0-1 0 0,0 0 1 0 0,-1 0 0 0 0,1 0 0 0 0,0 0 0 0 0,0 0 0 0 0,-1 0 0 0 0,3 1 0 0 0,20 13 81 0 0,-21-14-61 0 0,0 0-15 0 0,1 0 0 0 0,-1 0 0 0 0,1 0 0 0 0,-1 0 1 0 0,1-1-1 0 0,-1 1 0 0 0,1-1 0 0 0,-1 0 0 0 0,1 0 1 0 0,-1 1-1 0 0,1-2 0 0 0,0 1 0 0 0,-1 0 0 0 0,1-1 1 0 0,-1 1-1 0 0,6-2 0 0 0,34-19 216 0 0,-31 14-198 0 0,5-2 6 0 0,-1 0 0 0 0,0-1-1 0 0,-1-1 1 0 0,0 0 0 0 0,13-15 0 0 0,-21 20-30 0 0,0-1 0 0 0,-1 1 0 0 0,0-1 0 0 0,-1 0 0 0 0,0 0 0 0 0,0 0-1 0 0,0-1 1 0 0,-1 1 0 0 0,0-1 0 0 0,0 0 0 0 0,-1 0 0 0 0,0 0 0 0 0,1-10 0 0 0,-2 10-15 0 0,-1-1-1 0 0,0 1 1 0 0,0-1 0 0 0,-1 1 0 0 0,0-1 0 0 0,-1 1 0 0 0,0 0 0 0 0,0 0-1 0 0,-1 0 1 0 0,0 0 0 0 0,0 0 0 0 0,0 0 0 0 0,-1 1 0 0 0,-1 0 0 0 0,1-1-1 0 0,-1 2 1 0 0,-7-9 0 0 0,3 4-31 0 0,-1 0 0 0 0,0 1 1 0 0,-1 0-1 0 0,0 1 0 0 0,-1 0 0 0 0,0 1 0 0 0,0 0 0 0 0,-1 1 1 0 0,1 0-1 0 0,-2 1 0 0 0,-13-5 0 0 0,22 10-10 0 0,12-15-2898 0 0,132-182-2188 0 0,-104 142 3987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22:31.085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140 172 3216 0 0,'-36'62'2924'0'0,"-51"119"-1"0"0,84-172-2725 0 0,1 0-1 0 0,-1 0 1 0 0,2 0-1 0 0,-2 15 1 0 0,2-8 108 0 0,0-12 44 0 0,1 0-17 0 0,-1-2-248 0 0,1-1-68 0 0,0-1-1 0 0,0 1 1 0 0,-1 0-1 0 0,1 0 1 0 0,0 0-1 0 0,0-1 0 0 0,0 1 1 0 0,0 0-1 0 0,0 0 1 0 0,0 0-1 0 0,0 0 1 0 0,0 0-1 0 0,0-1 1 0 0,1 1-1 0 0,-1 0 1 0 0,0 0-1 0 0,0 0 1 0 0,1-1-1 0 0,-1 1 1 0 0,0 0-1 0 0,1 0 1 0 0,-1-1-1 0 0,1 1 1 0 0,-1 0-1 0 0,1-1 1 0 0,-1 1-1 0 0,1 0 1 0 0,1 0-1 0 0,22 29 194 0 0,-23-28-185 0 0,0-1-1 0 0,0 0 1 0 0,0 0-1 0 0,1 0 1 0 0,-1 0 0 0 0,0 0-1 0 0,1 0 1 0 0,-1 0-1 0 0,1 0 1 0 0,-1 0-1 0 0,1-1 1 0 0,-1 1 0 0 0,1-1-1 0 0,0 1 1 0 0,-1-1-1 0 0,1 0 1 0 0,0 1 0 0 0,-1-1-1 0 0,1 0 1 0 0,0 0-1 0 0,-1 0 1 0 0,1 0-1 0 0,2-1 1 0 0,1 0 17 0 0,0-1 0 0 0,1 0 0 0 0,-1 0 1 0 0,0-1-1 0 0,7-3 0 0 0,-5 2-13 0 0,15-8 19 0 0,-1 0 0 0 0,-1-2 0 0 0,1 0 0 0 0,23-24 0 0 0,-35 30-53 0 0,-1 0-1 0 0,-1-1 1 0 0,0 0-1 0 0,0-1 1 0 0,-1 1-1 0 0,0-1 1 0 0,0 0-1 0 0,-1-1 1 0 0,-1 1-1 0 0,0-1 1 0 0,0 0-1 0 0,2-14 1 0 0,-1-47-1390 0 0,-5 67 1284 0 0,-1 0 0 0 0,0 0 0 0 0,-1 0 0 0 0,1 0 0 0 0,-1 0 1 0 0,0 0-1 0 0,0 1 0 0 0,0-1 0 0 0,-1 0 0 0 0,1 1 0 0 0,-1 0 0 0 0,-7-8 0 0 0,-11-21-1141 0 0,14 17 373 0 0,0 1 0 0 0,1-2 0 0 0,1 1 0 0 0,1 0 0 0 0,-4-20 0 0 0,6 10-372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22:31.469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0 1 2672 0 0,'15'3'965'0'0,"-11"-3"-701"0"0,0 1 0 0 0,0 0 0 0 0,0 0 1 0 0,0 0-1 0 0,0 0 0 0 0,0 1 0 0 0,0-1 0 0 0,-1 1 1 0 0,1 0-1 0 0,-1 0 0 0 0,1 1 0 0 0,-1-1 1 0 0,0 1-1 0 0,4 3 0 0 0,5 7 25 0 0,0 0-1 0 0,-1 1 1 0 0,0 0 0 0 0,-1 1 0 0 0,-1 0-1 0 0,-1 1 1 0 0,0-1 0 0 0,-1 2-1 0 0,0-1 1 0 0,6 28 0 0 0,-1 11 212 0 0,-2 0 0 0 0,2 62-1 0 0,20 181-460 0 0,-25-28-5935 0 0,-7-257 5642 0 0,0-1 0 0 0,-1 1 0 0 0,-1-1 0 0 0,0 0-1 0 0,-1 1 1 0 0,-6 16 0 0 0,4-16-94 0 0,1 1 0 0 0,1 0 0 0 0,0 0 0 0 0,-1 27 0 0 0,3-7-777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22:39.248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249 50 2080 0 0,'0'0'4107'0'0,"-5"-2"-3302"0"0,3 2-731 0 0,0-1 0 0 0,0 1 0 0 0,0-1 0 0 0,0 1 0 0 0,0 0 1 0 0,0 0-1 0 0,0 0 0 0 0,0 0 0 0 0,0 0 0 0 0,0 0 0 0 0,0 1 0 0 0,1-1 0 0 0,-1 1 0 0 0,-4 1 0 0 0,3-1 39 0 0,0 1 0 0 0,0 0-1 0 0,0 0 1 0 0,0 1 0 0 0,0-1-1 0 0,1 0 1 0 0,-1 1 0 0 0,1 0-1 0 0,-1-1 1 0 0,-2 7 0 0 0,-17 20 344 0 0,15-20-254 0 0,0 0 1 0 0,0 0 0 0 0,1 0 0 0 0,0 1 0 0 0,0 0-1 0 0,1 0 1 0 0,1 1 0 0 0,0-1 0 0 0,0 1 0 0 0,1 0-1 0 0,-4 22 1 0 0,7 32 834 0 0,7-53-842 0 0,-4-8-189 0 0,27 29 155 0 0,-28-31-145 0 0,0 0 1 0 0,0 0-1 0 0,1-1 1 0 0,-1 1-1 0 0,1-1 1 0 0,-1 0-1 0 0,1 1 1 0 0,-1-1-1 0 0,1 0 1 0 0,0-1-1 0 0,0 1 1 0 0,-1 0-1 0 0,1-1 1 0 0,0 1-1 0 0,0-1 1 0 0,5 0-1 0 0,6-3-22 0 0,0 0 0 0 0,0 0 0 0 0,-1-1 0 0 0,0-1 0 0 0,0 0 0 0 0,0-1 0 0 0,0 0 0 0 0,-1-1 0 0 0,0-1 0 0 0,0 0 0 0 0,12-11 0 0 0,4-6-81 0 0,-2-1 1 0 0,-1-1 0 0 0,24-34 0 0 0,-41 52 55 0 0,-2 0 0 0 0,0-1 0 0 0,0 0 0 0 0,0 0 0 0 0,-2-1 0 0 0,1 0-1 0 0,-1 1 1 0 0,-1-1 0 0 0,0-1 0 0 0,0 1 0 0 0,1-19 0 0 0,-4 28-33 0 0,-5-3-74 0 0,2 2 136 0 0,2 2-9 0 0,-1 0 1 0 0,1 0-1 0 0,0-1 1 0 0,-1 1-1 0 0,1 0 0 0 0,0 0 1 0 0,-1 1-1 0 0,1-1 1 0 0,-1 0-1 0 0,0 0 0 0 0,1 1 1 0 0,-1-1-1 0 0,1 1 1 0 0,-1-1-1 0 0,0 1 0 0 0,0 0 1 0 0,1 0-1 0 0,-1 0 1 0 0,0 0-1 0 0,1 0 0 0 0,-1 0 1 0 0,0 0-1 0 0,1 0 1 0 0,-1 1-1 0 0,0-1 0 0 0,1 1 1 0 0,-1-1-1 0 0,0 1 0 0 0,1 0 1 0 0,-1-1-1 0 0,1 1 1 0 0,-1 0-1 0 0,1 0 0 0 0,-3 2 1 0 0,-17 11-115 0 0,1 0 0 0 0,1 2 0 0 0,0 0 0 0 0,1 1-1 0 0,-16 20 1 0 0,-74 104-1073 0 0,55-68-221 0 0,23-34-364 0 0,-34 59 1 0 0,5 5-602 0 0,38-54 1327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21:17.383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 0 2604 0 0,'0'0'2977'0'0,"2"16"-2442"0"0,3 16-297 0 0,9 60 1235 0 0,1-9-651 0 0,-3-27-865 0 0,3-2-1260 0 0,-14-51 1075 0 0,0-1 0 0 0,0 0 1 0 0,0 1-1 0 0,0-1 0 0 0,0 0 1 0 0,0 0-1 0 0,0 0 0 0 0,1 0 1 0 0,-1 0-1 0 0,1 0 1 0 0,-1 0-1 0 0,1 0 0 0 0,0-1 1 0 0,0 1-1 0 0,0 0 0 0 0,0-1 1 0 0,0 0-1 0 0,0 1 0 0 0,4 0 1 0 0,4-1-1003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22:39.622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1 582 2708 0 0,'2'3'219'0'0,"0"0"0"0"0,0 1 1 0 0,1-1-1 0 0,-1 0 0 0 0,1 0 0 0 0,0 0 0 0 0,0-1 0 0 0,0 1 0 0 0,0-1 0 0 0,0 1 0 0 0,0-1 0 0 0,1 0 1 0 0,-1 0-1 0 0,1-1 0 0 0,0 1 0 0 0,-1-1 0 0 0,1 1 0 0 0,0-1 0 0 0,0-1 0 0 0,0 1 0 0 0,0 0 0 0 0,0-1 0 0 0,0 0 1 0 0,0 0-1 0 0,0 0 0 0 0,-1 0 0 0 0,6-2 0 0 0,8-1 16 0 0,0 0-1 0 0,-1-2 1 0 0,0 0 0 0 0,26-12-1 0 0,-34 14-195 0 0,52-23 491 0 0,92-54-1 0 0,-125 63-599 0 0,-1-1 0 0 0,-1-1 0 0 0,-1-1-1 0 0,-1-2 1 0 0,28-32 0 0 0,-33 32-106 0 0,-5 9-239 0 0,-1-1-1 0 0,-1-1 0 0 0,0 0 1 0 0,-1 0-1 0 0,-1-1 1 0 0,14-31-1 0 0,-13 14-769 0 0,-1 0 0 0 0,-2-1 1 0 0,3-36-1 0 0,-9 62 120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22:39.963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11 249 1676 0 0,'-7'-44'3537'0'0,"4"35"-1574"0"0,5 31-847 0 0,8 41-266 0 0,28 102 0 0 0,35 60-6 0 0,-34-110-504 0 0,-36-106-335 0 0,77 215 230 0 0,-64-188-627 0 0,1-1 1 0 0,1 0-1 0 0,2-1 1 0 0,25 31-1 0 0,-28-47-1090 0 0,-16-18 1364 0 0,0 0 0 0 0,-1 1 0 0 0,1-1 0 0 0,-1 1 0 0 0,1-1-1 0 0,0 0 1 0 0,-1 0 0 0 0,1 0 0 0 0,0 1 0 0 0,-1-1 0 0 0,1 0 0 0 0,0 0 0 0 0,-1 0 0 0 0,1 0 0 0 0,0 0 0 0 0,-1 0 0 0 0,1 0 0 0 0,0 0 0 0 0,0 0 0 0 0,-1 0 0 0 0,1-1 0 0 0,0 1 0 0 0,-1 0-1 0 0,1 0 1 0 0,-1-1 0 0 0,1 1 0 0 0,0 0 0 0 0,-1-1 0 0 0,1 1 0 0 0,-1 0 0 0 0,5-6-826 0 0,17-27-232 0 0</inkml:trace>
  <inkml:trace contextRef="#ctx0" brushRef="#br0" timeOffset="1">672 1 2596 0 0,'-5'4'270'0'0,"1"1"0"0"0,-1 0-1 0 0,1 0 1 0 0,0 1 0 0 0,0-1 0 0 0,1 1-1 0 0,-1 0 1 0 0,1 0 0 0 0,-3 9-1 0 0,0-3-42 0 0,-40 83 1044 0 0,5 2 0 0 0,-32 107 1 0 0,51-129-799 0 0,12-46-284 0 0,1 0-1 0 0,1 1 1 0 0,2 1 0 0 0,-4 47-1 0 0,5-6-1152 0 0,28-48-2695 0 0,-23-24 3612 0 0,0 1 1 0 0,1-1-1 0 0,-1 0 0 0 0,1 0 0 0 0,-1 0 1 0 0,0 0-1 0 0,1 0 0 0 0,-1 0 0 0 0,1 0 0 0 0,-1 0 1 0 0,1 0-1 0 0,-1-1 0 0 0,0 1 0 0 0,1 0 1 0 0,-1 0-1 0 0,0 0 0 0 0,1 0 0 0 0,-1 0 0 0 0,1-1 1 0 0,-1 1-1 0 0,0 0 0 0 0,1 0 0 0 0,-1-1 1 0 0,0 1-1 0 0,1 0 0 0 0,-1-1 0 0 0,0 1 0 0 0,0 0 1 0 0,1-1-1 0 0,-1 1 0 0 0,0 0 0 0 0,0-1 1 0 0,0 1-1 0 0,0 0 0 0 0,1-1 0 0 0,-1 1 0 0 0,0-1 1 0 0,0 1-1 0 0,0-1 0 0 0,0 1 0 0 0,0 0 1 0 0,0-1-1 0 0,0 1 0 0 0,0-1 0 0 0,0 1 0 0 0,0 0 1 0 0,0-1-1 0 0,0 1 0 0 0,0-1 0 0 0,1-14-973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22:40.317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1 610 2240 0 0,'2'-4'506'0'0,"0"0"0"0"0,0 1 0 0 0,0-1 0 0 0,0 1 0 0 0,1-1-1 0 0,0 1 1 0 0,0 0 0 0 0,4-4 0 0 0,-5 6-319 0 0,0 0 0 0 0,0 0 1 0 0,0 0-1 0 0,0 0 0 0 0,0 0 1 0 0,0 1-1 0 0,0-1 0 0 0,1 1 0 0 0,-1 0 1 0 0,0-1-1 0 0,0 1 0 0 0,0 0 0 0 0,0 0 1 0 0,1 0-1 0 0,-1 0 0 0 0,0 1 0 0 0,3 0 1 0 0,14 1 48 0 0,0 0-1 0 0,0-1 1 0 0,29-3 0 0 0,-2 1-1005 0 0,-40 0 669 0 0,0 1 1 0 0,0-1-1 0 0,0 0 0 0 0,0 0 0 0 0,0-1 0 0 0,0 1 0 0 0,0-1 0 0 0,-1-1 0 0 0,10-4 1 0 0,0-2-497 0 0,0-1 1 0 0,15-13 0 0 0,-20 13 70 0 0,0-1-1 0 0,0 0 1 0 0,-1-1-1 0 0,0 0 1 0 0,-1 0-1 0 0,0-1 1 0 0,8-19-1 0 0,-7 14-47 0 0,6-13-652 0 0</inkml:trace>
  <inkml:trace contextRef="#ctx0" brushRef="#br0" timeOffset="1">491 60 1652 0 0,'0'-14'3993'0'0,"-1"56"-2114"0"0,-4 278 1233 0 0,5-309-3036 0 0,1 1 1 0 0,0 0-1 0 0,1-1 1 0 0,1 1-1 0 0,-1-1 1 0 0,2 0-1 0 0,0 0 1 0 0,0 0-1 0 0,8 15 1 0 0,-3-7 184 0 0,-7-14-212 0 0,0-1 0 0 0,1 1 0 0 0,-1-1 0 0 0,1 0 0 0 0,0 0 0 0 0,0 0 0 0 0,0-1-1 0 0,1 1 1 0 0,-1-1 0 0 0,1 0 0 0 0,5 4 0 0 0,-7-5-30 0 0,1-1 1 0 0,0 0-1 0 0,-1 0 0 0 0,1 0 1 0 0,0 0-1 0 0,0 0 0 0 0,-1 0 1 0 0,1-1-1 0 0,0 1 0 0 0,0-1 1 0 0,0 0-1 0 0,0 0 0 0 0,0 0 1 0 0,0 0-1 0 0,0-1 0 0 0,0 1 1 0 0,-1-1-1 0 0,1 0 0 0 0,0 1 1 0 0,0-1-1 0 0,-1 0 0 0 0,1-1 1 0 0,4-1-1 0 0,23-17-49 0 0,-1-1-1 0 0,0-1 1 0 0,-1-1 0 0 0,-2-2-1 0 0,0-1 1 0 0,22-29-1 0 0,-10 7-299 0 0,-18 26-170 0 0,-2-2-1 0 0,-1 0 0 0 0,16-29 1 0 0,0-7-1163 0 0,-14 27-32 0 0,-2 0 0 0 0,21-58 0 0 0,-32 67 547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22:41.456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94 189 2940 0 0,'0'-9'1000'0'0,"0"-24"-62"0"0,0 33-924 0 0,0-1 0 0 0,0 1 0 0 0,0 0 0 0 0,0 0 0 0 0,0 0 1 0 0,0-1-1 0 0,0 1 0 0 0,0 0 0 0 0,1 0 0 0 0,-1-1 0 0 0,0 1 0 0 0,0 0 1 0 0,0 0-1 0 0,0-1 0 0 0,0 1 0 0 0,0 0 0 0 0,0 0 0 0 0,0 0 0 0 0,-1-1 1 0 0,1 1-1 0 0,0 0 0 0 0,0 0 0 0 0,0-1 0 0 0,0 1 0 0 0,0 0 0 0 0,0 0 1 0 0,0 0-1 0 0,0-1 0 0 0,-1 1 0 0 0,1 0 0 0 0,0 0 0 0 0,0 0 0 0 0,0-1 1 0 0,0 1-1 0 0,-1 0 0 0 0,1 0 0 0 0,0 0 0 0 0,0 0 0 0 0,0 0 0 0 0,-1 0 1 0 0,1-1-1 0 0,0 1 0 0 0,0 0 0 0 0,-1 0 0 0 0,1 0 0 0 0,0 0 0 0 0,0 0 1 0 0,0 0-1 0 0,-1 0 0 0 0,1 0 0 0 0,0 0 0 0 0,0 0 0 0 0,-1 0 0 0 0,1 0 1 0 0,0 0-1 0 0,-1 0 0 0 0,-24 0 743 0 0,19-2-404 0 0,-2-12-16 0 0,-24-53 309 0 0,18 27 646 0 0,14 39-1263 0 0,0 1-1 0 0,0-1 0 0 0,0 1 1 0 0,-1 0-1 0 0,1-1 1 0 0,0 1-1 0 0,0 0 0 0 0,0-1 1 0 0,0 1-1 0 0,0-1 1 0 0,0 1-1 0 0,0 0 1 0 0,0-1-1 0 0,0 1 0 0 0,0-1 1 0 0,0 1-1 0 0,0 0 1 0 0,0-1-1 0 0,0 1 0 0 0,1-1 1 0 0,-1 1-1 0 0,0 0 1 0 0,0-1-1 0 0,0 1 0 0 0,1 0 1 0 0,-1-1-1 0 0,0 1 1 0 0,0 0-1 0 0,1-1 1 0 0,-1 1-1 0 0,0 0 0 0 0,0 0 1 0 0,1-1-1 0 0,-1 1 1 0 0,0 0-1 0 0,1 0 0 0 0,-1-1 1 0 0,0 1-1 0 0,1 0 1 0 0,-1 0-1 0 0,1 0 0 0 0,-1 0 1 0 0,0 0-1 0 0,1 0 1 0 0,-1 0-1 0 0,1 0 1 0 0,0 0-1 0 0,0 1 60 0 0,1 0 0 0 0,-1 0 0 0 0,1 1 0 0 0,-1-1 0 0 0,0 1 0 0 0,0-1 0 0 0,1 1 0 0 0,-1-1 0 0 0,0 1 1 0 0,0 0-1 0 0,1 3 0 0 0,5 7 132 0 0,19 36 248 0 0,38 92 0 0 0,9 65 169 0 0,-1-1-333 0 0,-14-30-352 0 0,-39-110-254 0 0,39 91 1 0 0,7-14-1108 0 0,-63-138 1167 0 0,-1 0-1 0 0,0 0 1 0 0,1 0-1 0 0,0-1 1 0 0,-1 1-1 0 0,1-1 1 0 0,0 1-1 0 0,1-1 1 0 0,3 4-1 0 0,5-25-3175 0 0,-6 3 2833 0 0,-1 0 0 0 0,0 0 0 0 0,-1 0 1 0 0,2-19-1 0 0,2-30-503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22:41.830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1 243 1472 0 0,'3'-8'2374'0'0,"4"16"-1107"0"0,5 15 8 0 0,88 202 983 0 0,-80-184-1987 0 0,-18-37-249 0 0,84 191 809 0 0,-76-166-790 0 0,-1 0 1 0 0,-2 0-1 0 0,-1 1 0 0 0,-1 0 1 0 0,1 31-1 0 0,-4-31-83 0 0,0-15 26 0 0,-1 0 0 0 0,-1 1 0 0 0,0-1 0 0 0,-1 0 0 0 0,-1 1 0 0 0,-6 26 0 0 0,-3-12 7 0 0,0-1 0 0 0,-18 31-1 0 0,20-42 52 0 0,-1-1 0 0 0,-1-1 0 0 0,0 0 0 0 0,-1-1 0 0 0,-19 19 0 0 0,28-31-16 0 0,-1 0 1 0 0,1 0 0 0 0,-1 0 0 0 0,0-1 0 0 0,0 1 0 0 0,-1-1-1 0 0,1 0 1 0 0,0 0 0 0 0,-1-1 0 0 0,1 1 0 0 0,-6 0 0 0 0,8-1 75 0 0,-17-1 121 0 0,19-1-220 0 0,0 1 0 0 0,-1 0 0 0 0,1 0 0 0 0,-1 0 0 0 0,1 0 0 0 0,0 0 0 0 0,-1 0 0 0 0,1-1 0 0 0,-1 1 0 0 0,1 0 0 0 0,0 0 0 0 0,-1 0 0 0 0,1-1 0 0 0,0 1 0 0 0,-1 0 0 0 0,1-1 1 0 0,0 1-1 0 0,-1 0 0 0 0,1-1 0 0 0,0 1 0 0 0,0 0 0 0 0,0-1 0 0 0,-1 1 0 0 0,1-1 0 0 0,0 1 0 0 0,0 0 0 0 0,0-1 0 0 0,0 1 0 0 0,0-1 0 0 0,-1 0 0 0 0,-4-10 28 0 0,0 0-1 0 0,0 0 1 0 0,1 0-1 0 0,1-1 1 0 0,0 0-1 0 0,-3-16 1 0 0,2-6 68 0 0,1-52-1 0 0,3 58-60 0 0,-1 4-13 0 0,1 0 0 0 0,2 0 0 0 0,4-26 0 0 0,50-205 95 0 0,139-363-391 0 0,-194 615 264 0 0,5-12-192 0 0,0 0 1 0 0,0 0-1 0 0,1 1 0 0 0,1 0 1 0 0,1 0-1 0 0,10-14 1 0 0,-16 35-563 0 0,1 19-124 0 0,-1 1-1 0 0,-2 0 0 0 0,-2 30 1 0 0,1 38-1380 0 0,0-24 1187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22:42.170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3 682 1860 0 0,'-2'25'1069'0'0,"2"37"0"0"0,0-31 596 0 0,15-74 169 0 0,79-223-546 0 0,-48 149-907 0 0,21-39 19 0 0,11-31 66 0 0,-62 156 212 0 0,-12 46-579 0 0,0-1 0 0 0,-1 0 0 0 0,-1 1 1 0 0,0-1-1 0 0,0 28 0 0 0,1-4-65 0 0,18 222 100 0 0,-19-146-2691 0 0,-2-106 2329 0 0,0-1 0 0 0,0 1 0 0 0,-1-1-1 0 0,-1 0 1 0 0,1 1 0 0 0,-1-1 0 0 0,0 0-1 0 0,-1 0 1 0 0,0 0 0 0 0,0 0 0 0 0,0-1 0 0 0,-1 1-1 0 0,0-1 1 0 0,0 0 0 0 0,-1 0 0 0 0,-5 6-1 0 0,9-10 46 0 0,-1-1-1 0 0,1 1 1 0 0,-1 0-1 0 0,0 0 0 0 0,0-1 1 0 0,0 1-1 0 0,0-1 0 0 0,0 0 1 0 0,0 1-1 0 0,0-1 1 0 0,-4 1-1 0 0,-7 1-845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22:42.558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0 588 1588 0 0,'8'19'2143'0'0,"-4"-9"-1395"0"0,0-1-1 0 0,0 0 1 0 0,0 0 0 0 0,1-1-1 0 0,12 16 1 0 0,-16-23-693 0 0,1 1-1 0 0,0 0 0 0 0,-1-1 1 0 0,1 1-1 0 0,0-1 1 0 0,0 0-1 0 0,0 1 1 0 0,0-1-1 0 0,1 0 1 0 0,-1 0-1 0 0,0-1 0 0 0,0 1 1 0 0,1 0-1 0 0,-1-1 1 0 0,0 1-1 0 0,1-1 1 0 0,-1 0-1 0 0,0 0 0 0 0,1 0 1 0 0,-1 0-1 0 0,1 0 1 0 0,-1 0-1 0 0,0-1 1 0 0,1 1-1 0 0,-1-1 0 0 0,0 1 1 0 0,0-1-1 0 0,1 0 1 0 0,3-2-1 0 0,9-5-55 0 0,0-1 0 0 0,-1 0 0 0 0,0-1 0 0 0,0 0 0 0 0,-1-1 0 0 0,0 0 0 0 0,-1-1 0 0 0,0-1 0 0 0,-1 0-1 0 0,-1-1 1 0 0,0 0 0 0 0,14-27 0 0 0,-4 0-780 0 0,-1-1 0 0 0,-2-1 0 0 0,16-69 0 0 0,9-92-2782 0 0,-36 135 2438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22:42.929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13 29 2604 0 0,'-12'-9'4380'0'0,"11"8"-4247"0"0,17-8 1710 0 0,30 0-761 0 0,-34 9-863 0 0,-8 0-160 0 0,0 0-1 0 0,0 0 1 0 0,0 0-1 0 0,0 0 1 0 0,-1 1-1 0 0,1-1 0 0 0,0 1 1 0 0,0 0-1 0 0,0 0 1 0 0,0 1-1 0 0,-1-1 0 0 0,1 1 1 0 0,-1 0-1 0 0,1 0 1 0 0,-1 0-1 0 0,0 0 1 0 0,4 3-1 0 0,3 5-41 0 0,0 0 1 0 0,-1 1-1 0 0,0 1 1 0 0,0-1-1 0 0,-1 1 0 0 0,-1 0 1 0 0,0 1-1 0 0,0 0 1 0 0,-2 0-1 0 0,1 1 0 0 0,4 22 1 0 0,-6-19-10 0 0,-4-14-28 0 0,0 1 9 0 0,-1 29-10 0 0,0-23-20 0 0,0 0 0 0 0,1 1 0 0 0,0-1 0 0 0,1 0 0 0 0,0 1 0 0 0,5 17-1 0 0,-6-27 39 0 0,1-1 0 0 0,-1 0-1 0 0,0 1 1 0 0,1-1 0 0 0,-1 0 0 0 0,0 1-1 0 0,1-1 1 0 0,-1 0 0 0 0,1 1-1 0 0,-1-1 1 0 0,1 0 0 0 0,-1 0-1 0 0,1 0 1 0 0,-1 1 0 0 0,1-1-1 0 0,-1 0 1 0 0,1 0 0 0 0,-1 0 0 0 0,1 0-1 0 0,-1 0 1 0 0,1 0 0 0 0,-1 0-1 0 0,1 0 1 0 0,-1 0 0 0 0,1 0-1 0 0,-1 0 1 0 0,1 0 0 0 0,-1 0 0 0 0,1-1-1 0 0,-1 1 1 0 0,0 0 0 0 0,1 0-1 0 0,-1-1 1 0 0,1 1 0 0 0,-1 0-1 0 0,1 0 1 0 0,0-1 0 0 0,20-12-121 0 0,-19 11 97 0 0,-1 1 28 0 0,0 0 0 0 0,0 1-1 0 0,-1-1 1 0 0,1 0 0 0 0,0 1-1 0 0,0-1 1 0 0,0 1 0 0 0,0-1-1 0 0,0 1 1 0 0,0 0 0 0 0,1-1-1 0 0,-1 1 1 0 0,0 0 0 0 0,0 0-1 0 0,0 0 1 0 0,0-1 0 0 0,0 1-1 0 0,0 0 1 0 0,0 1 0 0 0,0-1-1 0 0,1 0 1 0 0,-1 0 0 0 0,0 0-1 0 0,0 1 1 0 0,1 0 0 0 0,-1 0 15 0 0,1 0 0 0 0,-1 0-1 0 0,0 0 1 0 0,0 0 0 0 0,0 1 0 0 0,0-1 0 0 0,0 1 0 0 0,0-1 0 0 0,0 0 0 0 0,-1 1 0 0 0,1-1 0 0 0,-1 1-1 0 0,1 0 1 0 0,-1-1 0 0 0,1 3 0 0 0,1 10 109 0 0,0 0-1 0 0,-1 0 0 0 0,-1 19 1 0 0,0-18-144 0 0,3 384 1451 0 0,-5-344-1275 0 0,1-23-65 0 0,1 0 0 0 0,7 55 0 0 0,-5-76-75 0 0,1 15 50 0 0,2-1 1 0 0,1 0-1 0 0,1 0 1 0 0,10 24 0 0 0,-17-48-67 0 0,0 0 1 0 0,0 0 0 0 0,1 0-1 0 0,-1 0 1 0 0,0 0 0 0 0,1 0-1 0 0,-1 0 1 0 0,1-1 0 0 0,-1 1 0 0 0,1 0-1 0 0,-1 0 1 0 0,1 0 0 0 0,0-1-1 0 0,-1 1 1 0 0,1 0 0 0 0,0-1-1 0 0,-1 1 1 0 0,1-1 0 0 0,0 1 0 0 0,0-1-1 0 0,0 1 1 0 0,0-1 0 0 0,0 1-1 0 0,-1-1 1 0 0,1 0 0 0 0,0 0-1 0 0,0 1 1 0 0,0-1 0 0 0,0 0-1 0 0,0 0 1 0 0,0 0 0 0 0,0 0 0 0 0,0 0-1 0 0,0 0 1 0 0,0 0 0 0 0,0 0-1 0 0,0-1 1 0 0,0 1 0 0 0,0 0-1 0 0,0 0 1 0 0,0-1 0 0 0,-1 1 0 0 0,1-1-1 0 0,0 1 1 0 0,0-1 0 0 0,0 1-1 0 0,-1-1 1 0 0,2 0 0 0 0,4-4-12 0 0,-1 0-1 0 0,0-1 1 0 0,0 0 0 0 0,8-12 0 0 0,-11 16 9 0 0,19-30-62 0 0,-2-2-1 0 0,-1 0 1 0 0,-1-1 0 0 0,-2 0-1 0 0,-2-1 1 0 0,12-49 0 0 0,51-254-144 0 0,-67 299 189 0 0,8-39 158 0 0,-5 50 518 0 0,-11 48-605 0 0,0 0 0 0 0,1-1-1 0 0,1 0 1 0 0,1 1 0 0 0,0-1 0 0 0,2 0-1 0 0,0-1 1 0 0,1 1 0 0 0,0-1 0 0 0,2-1 0 0 0,19 29-1 0 0,-26-42-122 0 0,1-1 0 0 0,0 0-1 0 0,0 0 1 0 0,0 0 0 0 0,0 0-1 0 0,0-1 1 0 0,0 1 0 0 0,1-1-1 0 0,-1 0 1 0 0,0 0 0 0 0,1 0-1 0 0,-1 0 1 0 0,1-1 0 0 0,-1 1-1 0 0,1-1 1 0 0,-1 0 0 0 0,1 0-1 0 0,-1 0 1 0 0,1-1 0 0 0,-1 1-1 0 0,1-1 1 0 0,-1 0 0 0 0,1 1-1 0 0,-1-2 1 0 0,0 1 0 0 0,1 0-1 0 0,-1-1 1 0 0,4-2 0 0 0,14-13-556 0 0,0 0-1 0 0,-2-1 1 0 0,0-1 0 0 0,-1-1-1 0 0,29-43 1 0 0,26-38-1689 0 0,-36 51 481 0 0,53-92 0 0 0,-63 82 815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22:44.584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62 0 1544 0 0,'-10'12'887'0'0,"10"-12"-879"0"0,-5 6 98 0 0,0 0 0 0 0,0-1 1 0 0,0 2-1 0 0,1-1 0 0 0,0 1 0 0 0,0-1 0 0 0,1 1 0 0 0,0 0 0 0 0,0 0 0 0 0,1 1 1 0 0,-1-1-1 0 0,2 0 0 0 0,-3 16 0 0 0,4 244 2620 0 0,2-198-2234 0 0,16 100 1 0 0,-12-121-324 0 0,-3-27-72 0 0,37 261 1112 0 0,18-21-332 0 0,-16-121-496 0 0,6-2 0 0 0,6-2 0 0 0,89 160 0 0 0,-96-210-260 0 0,18 34 120 0 0,115 160 1 0 0,-155-252-330 0 0,0-1 0 0 0,2-1-1 0 0,0-1 1 0 0,2-1-1 0 0,62 38 1 0 0,-76-54-44 0 0,0 1 1 0 0,0-2-1 0 0,1 0 0 0 0,0-1 1 0 0,0-1-1 0 0,1 0 1 0 0,0-1-1 0 0,30 3 0 0 0,37-3-3648 0 0,-77-4 3598 0 0,1-1-1 0 0,-1 0 1 0 0,-1 0 0 0 0,1-1-1 0 0,0 0 1 0 0,0 0-1 0 0,0 0 1 0 0,-1-1 0 0 0,0 0-1 0 0,1 0 1 0 0,-1-1-1 0 0,10-7 1 0 0,13-7-929 0 0,-8 4 68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22:44.956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16 288 1976 0 0,'-15'-50'4487'0'0,"19"53"-3712"0"0,4 8-165 0 0,62 174 1297 0 0,-11-22-1132 0 0,-52-147-740 0 0,2 4 157 0 0,0 0 0 0 0,22 34 0 0 0,-28-50-162 0 0,0 0 1 0 0,0 0-1 0 0,0 0 0 0 0,1 0 0 0 0,-1 0 0 0 0,1-1 0 0 0,0 0 1 0 0,0 0-1 0 0,1 0 0 0 0,-1 0 0 0 0,1 0 0 0 0,-1-1 1 0 0,1 0-1 0 0,0 0 0 0 0,0 0 0 0 0,0-1 0 0 0,5 1 0 0 0,-7-1 68 0 0,-1-1-91 0 0,-1 0 0 0 0,1 0 0 0 0,0 0 0 0 0,0 0 0 0 0,0-1-1 0 0,0 1 1 0 0,0 0 0 0 0,0-1 0 0 0,0 1 0 0 0,0-1 0 0 0,-1 0 0 0 0,1 0 0 0 0,2-1 0 0 0,8-5-20 0 0,0-1 0 0 0,-1-1 1 0 0,0 0-1 0 0,0 0 0 0 0,-1-1 0 0 0,0-1 0 0 0,-1 1 0 0 0,0-1 0 0 0,-1-1 1 0 0,0 0-1 0 0,-1 0 0 0 0,0-1 0 0 0,-1 1 0 0 0,6-17 0 0 0,-1-6-217 0 0,-1-1 0 0 0,-2 0 0 0 0,-1 0 0 0 0,-2-1 0 0 0,1-58 0 0 0,-7 84 106 0 0,0 1 0 0 0,0-1 1 0 0,0 0-1 0 0,-2 1 0 0 0,1 0 1 0 0,-1 0-1 0 0,-1 0 0 0 0,0 0 1 0 0,-7-14-1 0 0,3 7-157 0 0,2 2-218 0 0,0 1-1 0 0,-1-1 0 0 0,-1 1 1 0 0,-1 0-1 0 0,1 1 1 0 0,-2 0-1 0 0,0 0 1 0 0,-1 1-1 0 0,-12-12 0 0 0,-9-3-552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21:13.241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2361 1210 984 0 0,'0'0'1943'0'0,"0"-8"-1384"0"0,1 0-257 0 0,0-7-221 0 0,-5-9 4429 0 0,-6-10-4394 0 0,10 33-109 0 0,0 0 0 0 0,-1 1 0 0 0,1 0 0 0 0,-1-1 0 0 0,1 1 0 0 0,-1-1 0 0 0,0 1 0 0 0,1-1 0 0 0,-1 1 0 0 0,1 0 0 0 0,-1 0 0 0 0,1-1 0 0 0,-1 1 0 0 0,0 0-1 0 0,1 0 1 0 0,-1 0 0 0 0,0-1 0 0 0,1 1 0 0 0,-1 0 0 0 0,0 0 0 0 0,1 0 0 0 0,-1 0 0 0 0,0 0 0 0 0,1 0 0 0 0,-1 1 0 0 0,0-1 0 0 0,1 0 0 0 0,-1 0 0 0 0,0 0 0 0 0,1 1 0 0 0,-1-1 0 0 0,0 1 0 0 0,-24 10 110 0 0,22-10-107 0 0,-86 39 273 0 0,-74 40-88 0 0,79-42-99 0 0,-127 38-1 0 0,166-62-73 0 0,-2-1-12 0 0,-1-2 1 0 0,0-3-1 0 0,-68 5 1 0 0,55-8-17 0 0,15 5 56 0 0,39-8-41 0 0,-1 0 0 0 0,0 0 0 0 0,0-1 1 0 0,-11 0-1 0 0,-107-1 10 0 0,118 0-17 0 0,1 1 0 0 0,0-1 0 0 0,-1 1 0 0 0,1 0 0 0 0,0 1 0 0 0,-1 0 0 0 0,1 0 0 0 0,0 0 0 0 0,-11 6 0 0 0,7-3-24 0 0,-1 0 0 0 0,0-1 0 0 0,-23 6 0 0 0,4-5 25 0 0,0 1 28 0 0,-1 1-1 0 0,-29 11 0 0 0,35-9-3 0 0,0-1 1 0 0,-1-1-1 0 0,0-1 0 0 0,-41 3 0 0 0,-113-4 302 0 0,139-5-197 0 0,37 0-130 0 0,1-1 0 0 0,-1 0 0 0 0,1 0-1 0 0,0 0 1 0 0,-1-1 0 0 0,1 0 0 0 0,0 1 0 0 0,0-1 0 0 0,-1-1 0 0 0,2 1 0 0 0,-1 0 0 0 0,0-1-1 0 0,0 0 1 0 0,-5-6 0 0 0,-3-1 4 0 0,-30-21 31 0 0,23 18-10 0 0,2-1-1 0 0,-1 0 0 0 0,-28-32 1 0 0,-3-8-54 0 0,21 24 53 0 0,2 0 0 0 0,-29-45 0 0 0,43 56-19 0 0,2-1 0 0 0,0 0 0 0 0,1-1 0 0 0,1 0-1 0 0,1 0 1 0 0,1 0 0 0 0,1-1 0 0 0,-3-23 0 0 0,7 29-46 0 0,-1 9 29 0 0,1 0 1 0 0,0 0-1 0 0,1-1 1 0 0,0 1-1 0 0,0 0 1 0 0,0-1-1 0 0,1 1 1 0 0,0 0-1 0 0,1 0 1 0 0,2-9-1 0 0,16-22 6 0 0,1 1 0 0 0,2 1 0 0 0,2 1 0 0 0,1 2 0 0 0,1 0 1 0 0,42-38-1 0 0,-27 35 13 0 0,2 3 0 0 0,2 1 0 0 0,78-41 0 0 0,-106 63-11 0 0,44-23-9 0 0,1 2-1 0 0,2 3 1 0 0,135-38-1 0 0,-40 14-18 0 0,-47 13 12 0 0,281-74 58 0 0,-351 102-73 0 0,0 1 0 0 0,67-6 0 0 0,-31 6 12 0 0,53-1 49 0 0,-90 9-56 0 0,50-8 0 0 0,-75 8 21 0 0,1 0-1 0 0,-1 2 0 0 0,31 2 0 0 0,-4-1 65 0 0,-43-1-54 0 0,1 0 0 0 0,0 1 1 0 0,0-1-1 0 0,0 0 0 0 0,0 1 1 0 0,0-1-1 0 0,-1 1 0 0 0,1-1 1 0 0,0 1-1 0 0,0 0 0 0 0,2 1 1 0 0,89 49 0 0 0,-79-44-2 0 0,-1 0 0 0 0,0 1 0 0 0,0 1-1 0 0,0 0 1 0 0,-1 0 0 0 0,-1 1 0 0 0,0 1-1 0 0,0 0 1 0 0,-1 0 0 0 0,0 1 0 0 0,-1 1 0 0 0,0-1-1 0 0,13 27 1 0 0,-7-6 54 0 0,-2 1 0 0 0,-1 0 0 0 0,-1 1 1 0 0,10 62-1 0 0,-10-35 44 0 0,-4 1 1 0 0,-1 84 0 0 0,-6-136-93 0 0,0-1 1 0 0,-1 0 0 0 0,-1 0-1 0 0,0 0 1 0 0,0 0 0 0 0,-1 0-1 0 0,0-1 1 0 0,-1 1 0 0 0,-8 15-1 0 0,-11 28 10 0 0,9-17-76 0 0,-2 0 1 0 0,-2 0 0 0 0,-1-2-1 0 0,-26 34 1 0 0,43-66-94 0 0,1 1-1 0 0,-1-1 1 0 0,0 0 0 0 0,-1 0-1 0 0,1 0 1 0 0,0-1 0 0 0,0 1-1 0 0,-1-1 1 0 0,1 1 0 0 0,-1-1-1 0 0,0 0 1 0 0,1 1-1 0 0,-1-2 1 0 0,0 1 0 0 0,-5 1-1 0 0,-11-1-3841 0 0,18-1 3942 0 0,1 0 0 0 0,-1 0-1 0 0,0-1 1 0 0,1 1-1 0 0,-1 0 1 0 0,0-1-1 0 0,0 1 1 0 0,1 0-1 0 0,-1-1 1 0 0,1 1-1 0 0,-1-1 1 0 0,0 1-1 0 0,1-1 1 0 0,-1 1-1 0 0,1-1 1 0 0,-1 1 0 0 0,1-1-1 0 0,-1 0 1 0 0,1 1-1 0 0,-1-2 1 0 0,-47-46-1045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22:45.607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0 849 2312 0 0,'2'2'137'0'0,"-1"-1"0"0"0,1 1 0 0 0,0-1 0 0 0,-1 0 0 0 0,1 0 0 0 0,0 0 0 0 0,-1 0 0 0 0,1 0 0 0 0,0 0 0 0 0,0 0 0 0 0,0-1 0 0 0,0 1 0 0 0,0-1 0 0 0,0 1 0 0 0,0-1 0 0 0,0 0 0 0 0,3 0-1 0 0,0 0 8 0 0,0-1 0 0 0,0 1 0 0 0,-1-1-1 0 0,1-1 1 0 0,-1 1 0 0 0,1 0 0 0 0,5-4-1 0 0,8-4-8 0 0,-1-1-1 0 0,29-23 1 0 0,-42 30-121 0 0,14-12-159 0 0,0-1 0 0 0,-1 0 0 0 0,-1-1 0 0 0,-1-1 0 0 0,-1 0 0 0 0,0-1 0 0 0,-1-1 0 0 0,-1 0 0 0 0,-1-1 0 0 0,11-28 0 0 0,3-22-374 0 0,31-138 0 0 0,-24 76 1733 0 0,-22 78-602 0 0,-9 43-328 0 0,0 0 0 0 0,2 0 1 0 0,-1 0-1 0 0,1 0 0 0 0,1 0 0 0 0,6-14 0 0 0,-8 24-167 0 0,4 9 1379 0 0,-4-3-1452 0 0,2 5 98 0 0,0 1 0 0 0,-1 1 0 0 0,0-1 0 0 0,0 0 0 0 0,1 16 0 0 0,19 148 553 0 0,2 34 116 0 0,-24-204-802 0 0,-1 5 40 0 0,1-1-1 0 0,0 1 1 0 0,1 0 0 0 0,0-1 0 0 0,5 15-1 0 0,-7-22-41 0 0,1 1-1 0 0,0-1 0 0 0,-1 1 0 0 0,1-1 0 0 0,0 0 0 0 0,0 1 0 0 0,0-1 0 0 0,0 0 0 0 0,0 0 0 0 0,1 1 0 0 0,-1-1 0 0 0,0 0 0 0 0,0 0 1 0 0,1 0-1 0 0,-1-1 0 0 0,1 1 0 0 0,-1 0 0 0 0,1 0 0 0 0,-1-1 0 0 0,1 1 0 0 0,-1-1 0 0 0,1 0 0 0 0,-1 1 0 0 0,1-1 0 0 0,0 0 0 0 0,-1 0 0 0 0,1 0 1 0 0,-1 0-1 0 0,1 0 0 0 0,0 0 0 0 0,-1 0 0 0 0,1-1 0 0 0,0 1 0 0 0,-1 0 0 0 0,1-1 0 0 0,-1 1 0 0 0,1-1 0 0 0,-1 0 0 0 0,3-1 0 0 0,17-10-45 0 0,0 0-1 0 0,32-26 1 0 0,-30 20-290 0 0,1 1 1 0 0,42-22-1 0 0,-65 38 288 0 0,1 1 1 0 0,-1-1-1 0 0,0 1 0 0 0,0-1 0 0 0,1 1 0 0 0,-1 0 0 0 0,0 0 0 0 0,1-1 0 0 0,-1 1 0 0 0,0 0 0 0 0,1 0 1 0 0,-1 0-1 0 0,1 1 0 0 0,-1-1 0 0 0,0 0 0 0 0,0 0 0 0 0,1 1 0 0 0,-1-1 0 0 0,0 1 0 0 0,0-1 0 0 0,1 1 1 0 0,-1 0-1 0 0,0-1 0 0 0,0 1 0 0 0,0 0 0 0 0,0 0 0 0 0,0 0 0 0 0,0 0 0 0 0,0 0 0 0 0,0 0 0 0 0,0 0 1 0 0,0 1-1 0 0,1 1-8 0 0,0 1 1 0 0,0-1-1 0 0,0 0 1 0 0,-1 1-1 0 0,1-1 1 0 0,-1 1-1 0 0,0 0 1 0 0,0-1-1 0 0,-1 1 1 0 0,1 0-1 0 0,-1 7 1 0 0,2 27-405 0 0,-2-26 356 0 0,0 0-1 0 0,0 0 1 0 0,-1 0-1 0 0,0 0 1 0 0,-5 18-1 0 0,-60 237-286 0 0,28-167 620 0 0,21-58-71 0 0,9-24 4 0 0,1 1 0 0 0,1 0-1 0 0,1 1 1 0 0,1-1 0 0 0,0 1 0 0 0,-1 28 0 0 0,5-46 111 0 0,0 2-174 0 0,1 0-91 0 0,0 0 0 0 0,1 1 0 0 0,-1-1 0 0 0,1 0 0 0 0,0 0 0 0 0,0 0 0 0 0,0-1-1 0 0,1 1 1 0 0,-1 0 0 0 0,1-1 0 0 0,0 0 0 0 0,0 1 0 0 0,6 4 0 0 0,18 24 122 0 0,-5 6 49 0 0,-1 0-1 0 0,29 74 0 0 0,15 85 365 0 0,-59-174-412 0 0,-2 1-1 0 0,0 0 0 0 0,-2 1 1 0 0,-1-1-1 0 0,-2 35 1 0 0,0-11-449 0 0,-4-42-43 0 0,0 0 221 0 0,-8 9-201 0 0,9-17-179 0 0,3-13-457 0 0,7-226-5016 0 0,-6 171 4952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22:45.996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9 562 2368 0 0,'-4'-31'1611'0'0,"2"23"-1359"0"0,1 0-1 0 0,0 0 1 0 0,0 0-1 0 0,1 0 1 0 0,0-1-1 0 0,1 1 1 0 0,0 0-1 0 0,0 0 0 0 0,3-11 1 0 0,8-28 150 0 0,2 0 0 0 0,2 1 0 0 0,2 1 0 0 0,2 1 0 0 0,40-67 0 0 0,-50 94-306 0 0,29-37 320 0 0,-38 52-380 0 0,1 0 0 0 0,0-1-1 0 0,1 1 1 0 0,-1 0-1 0 0,0 0 1 0 0,1 0-1 0 0,-1 1 1 0 0,1-1-1 0 0,-1 0 1 0 0,1 1-1 0 0,0 0 1 0 0,0 0-1 0 0,0 0 1 0 0,0 0-1 0 0,0 0 1 0 0,7-1 337 0 0,-4 9-280 0 0,1 3-43 0 0,0-1 0 0 0,-1 1 0 0 0,0 0 0 0 0,-1 0 0 0 0,0 1-1 0 0,-1-1 1 0 0,5 16 0 0 0,-6-12 21 0 0,-1 1 0 0 0,0-1 0 0 0,-1 17 0 0 0,-1-28 17 0 0,0 1-47 0 0,0 181 73 0 0,0-182-118 0 0,0 1 0 0 0,0 0 0 0 0,-1-1 0 0 0,0 1 0 0 0,1 0 1 0 0,-2-1-1 0 0,1 0 0 0 0,0 1 0 0 0,0-1 0 0 0,-1 1 0 0 0,-3 4 0 0 0,2-3-5 0 0,1-1 0 0 0,-1 1 0 0 0,1 0-1 0 0,0 0 1 0 0,0 0 0 0 0,1 0 0 0 0,0 1 0 0 0,-1 6 0 0 0,1-3-11 0 0,0-1-90 0 0,0 0 0 0 0,-1 0 0 0 0,1 0 0 0 0,-4 8 0 0 0,6-23-720 0 0,0 0 0 0 0,0 0 0 0 0,0 0 0 0 0,-1 0 0 0 0,0 0 0 0 0,-1-9 0 0 0,0-6-1256 0 0,1 8 1014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22:46.400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42 46 1532 0 0,'-1'-2'304'0'0,"-12"-24"2274"0"0,13 25-2429 0 0,-1-1 1 0 0,1 1-1 0 0,-1 0 1 0 0,0 0 0 0 0,1 0-1 0 0,-1 0 1 0 0,0 0-1 0 0,0 0 1 0 0,0 0-1 0 0,0 0 1 0 0,0 0 0 0 0,0 0-1 0 0,0 1 1 0 0,0-1-1 0 0,0 0 1 0 0,0 1-1 0 0,-2-2 1 0 0,-1 38 1725 0 0,-2 259 509 0 0,7-181-1896 0 0,-1 194-809 0 0,5-299 104 0 0,15 12-52 0 0,-19-21 246 0 0,-1 0 1 0 0,1 0 0 0 0,-1 0 0 0 0,0 0 0 0 0,1 0-1 0 0,-1-1 1 0 0,1 1 0 0 0,-1 0 0 0 0,0 0 0 0 0,1 0-1 0 0,-1 0 1 0 0,0 0 0 0 0,1-1 0 0 0,-1 1 0 0 0,0 0-1 0 0,1 0 1 0 0,-1-1 0 0 0,0 1 0 0 0,1 0 0 0 0,-1 0-1 0 0,0-1 1 0 0,0 1 0 0 0,1 0 0 0 0,-1-1-1 0 0,0 1 1 0 0,0 0 0 0 0,0-1 0 0 0,0 1 0 0 0,1-1-1 0 0,-1 1 1 0 0,0 0 0 0 0,0-1 0 0 0,0 1 0 0 0,0-1-1 0 0,0 1 1 0 0,6-18-216 0 0,1-17-33 0 0,-1-1 0 0 0,1-45 0 0 0,-6 46 283 0 0,3 0-1 0 0,12-57 1 0 0,-12 78-11 0 0,-3 6 70 0 0,1 1 0 0 0,0 0 1 0 0,1-1-1 0 0,0 1 1 0 0,6-12-1 0 0,-7 17-27 0 0,-1 0 0 0 0,1 1 1 0 0,-1-1-1 0 0,1 0 0 0 0,0 0 0 0 0,0 1 0 0 0,0-1 0 0 0,0 1 1 0 0,0 0-1 0 0,0-1 0 0 0,0 1 0 0 0,1 0 0 0 0,-1 0 0 0 0,0 0 1 0 0,1 1-1 0 0,-1-1 0 0 0,0 1 0 0 0,1-1 0 0 0,-1 1 0 0 0,1 0 1 0 0,-1 0-1 0 0,3 0 0 0 0,-3 0 103 0 0,22 0 303 0 0,-22 0-441 0 0,0 0 0 0 0,0 0 0 0 0,0 1 0 0 0,0-1 0 0 0,0 1 0 0 0,0-1 0 0 0,1 1 0 0 0,-1 0 0 0 0,-1 0 0 0 0,1 0 0 0 0,3 2 0 0 0,37 26-6 0 0,-19-11 47 0 0,30 16 0 0 0,-47-30-208 0 0,1-1 0 0 0,0 1 0 0 0,1-1 0 0 0,-1-1 0 0 0,1 1 0 0 0,-1-1 0 0 0,1-1 0 0 0,0 1 0 0 0,11 0 1 0 0,0-14-3832 0 0,-13 7 3606 0 0,0 0 0 0 0,0 0 0 0 0,-1 0 1 0 0,1-1-1 0 0,-1 0 0 0 0,0 0 0 0 0,4-8 0 0 0,0-4-817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22:46.756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0 484 1148 0 0,'1'-30'4696'0'0,"30"90"-2208"0"0,45 184-484 0 0,-36-117-1636 0 0,-26-87-369 0 0,15 64 1 0 0,-21-58 35 0 0,2-78 52 0 0,2 0-1 0 0,24-49 0 0 0,-5 15-17 0 0,174-364 130 0 0,-169 358-304 0 0,8-6-170 0 0,-26 48-90 0 0,20-44 1 0 0,26-72-4189 0 0,-56 118 2304 0 0,-5 22 1263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22:47.486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 14 2628 0 0,'4'-2'286'0'0,"0"0"0"0"0,1 0-1 0 0,-1 0 1 0 0,1 1-1 0 0,0 0 1 0 0,0 0 0 0 0,-1 0-1 0 0,1 0 1 0 0,0 1 0 0 0,0 0-1 0 0,0 0 1 0 0,0 0 0 0 0,-1 1-1 0 0,1-1 1 0 0,0 1 0 0 0,0 0-1 0 0,-1 0 1 0 0,9 4-1 0 0,5 3-193 0 0,0 1-1 0 0,-1 1 0 0 0,23 16 0 0 0,-6-4 437 0 0,10 9-279 0 0,-2 1 0 0 0,-1 2 0 0 0,-1 1 0 0 0,-2 3 1 0 0,-2 1-1 0 0,-1 1 0 0 0,29 47 0 0 0,188 330 974 0 0,-230-378-1139 0 0,46 87 147 0 0,-6 3 0 0 0,-5 3 0 0 0,-6 2 1 0 0,37 153-1 0 0,-46-108-7 0 0,-9 2 0 0 0,-7 1 0 0 0,2 222 1 0 0,-28-101-329 0 0,0-248-10 0 0,-3 0 0 0 0,-15 84 1 0 0,-6 51-470 0 0,-7 60-1407 0 0,22-208 722 0 0,-1-1 0 0 0,-2-1-1 0 0,-34 77 1 0 0,39-104 549 0 0,-1 0 1 0 0,0 0-1 0 0,-1-1 1 0 0,-20 21-1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22:50.448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0 0 1600 0 0,'0'0'10292'0'0,"2"9"-10074"0"0,-1-5-199 0 0,-1-1-3 0 0,0-1 0 0 0,1 0-1 0 0,-1 1 1 0 0,1-1-1 0 0,0 0 1 0 0,0 0-1 0 0,0 0 1 0 0,0 1-1 0 0,0-1 1 0 0,3 4 0 0 0,-3-5 5 0 0,1 0 1 0 0,0 0 0 0 0,0 1-1 0 0,0-1 1 0 0,0 0 0 0 0,0 0-1 0 0,0-1 1 0 0,0 1 0 0 0,0 0 0 0 0,0-1-1 0 0,1 1 1 0 0,-1-1 0 0 0,0 0-1 0 0,0 1 1 0 0,0-1 0 0 0,1 0-1 0 0,1-1 1 0 0,380 1 786 0 0,-368 0-797 0 0,0 1 0 0 0,0 0 0 0 0,0 1 0 0 0,-1 0 0 0 0,1 2 1 0 0,26 8-1 0 0,-18-4 16 0 0,0-1 1 0 0,32 4-1 0 0,225 31 23 0 0,-269-41-107 0 0,28 6-310 0 0,-47-11-675 0 0,1-1 0 0 0,-1 0 0 0 0,1-1 0 0 0,0 0 0 0 0,0 0 1 0 0,-6-9-1 0 0,-2-1-469 0 0,-23-37 1 0 0,23 23 283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22:50.805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53 80 936 0 0,'-50'-69'6382'0'0,"50"68"-6352"0"0,0 1 1 0 0,0 0-1 0 0,0 0 1 0 0,-1 0-1 0 0,1 0 1 0 0,0 0-1 0 0,0-1 0 0 0,0 1 1 0 0,-1 0-1 0 0,1 0 1 0 0,0 0-1 0 0,0-1 1 0 0,0 1-1 0 0,0 0 0 0 0,0 0 1 0 0,0 0-1 0 0,-1-1 1 0 0,1 1-1 0 0,0 0 0 0 0,0 0 1 0 0,0-1-1 0 0,0 1 1 0 0,0 0-1 0 0,0 0 1 0 0,0-1-1 0 0,0 1 0 0 0,0 0 1 0 0,0 0-1 0 0,0-1 1 0 0,0 1-1 0 0,0 0 1 0 0,0 0-1 0 0,0-1 0 0 0,1 1 1 0 0,-1 0-1 0 0,0 0 1 0 0,0 0-1 0 0,0-1 1 0 0,0 1-1 0 0,0 0 0 0 0,0 0 1 0 0,1 0-1 0 0,-1-1 1 0 0,0 1-1 0 0,0 0 1 0 0,0 0-1 0 0,1 0 0 0 0,-1 0 1 0 0,0-1-1 0 0,1 1 1 0 0,16 5 833 0 0,23 17-285 0 0,-40-22-578 0 0,96 74 625 0 0,-61-44-454 0 0,-18-15-107 0 0,-1 1-1 0 0,-1 0 1 0 0,0 1 0 0 0,-1 1 0 0 0,-1 0 0 0 0,-1 1 0 0 0,-1 1 0 0 0,0-1-1 0 0,-2 2 1 0 0,12 32 0 0 0,-17-34-13 0 0,-1-1-1 0 0,0 1 1 0 0,-1-1-1 0 0,-1 1 1 0 0,-3 34-1 0 0,2-9 15 0 0,-1-31-64 0 0,0 0 0 0 0,0-1 0 0 0,-2 1 0 0 0,1-1 0 0 0,-1 1 0 0 0,-1-1 0 0 0,-8 18 0 0 0,3-7 0 0 0,-12 40-8 0 0,12-35 29 0 0,-1-1 1 0 0,-1 1 0 0 0,-27 46 0 0 0,-60 78-1871 0 0,83-136 22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22:54.039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34 220 2188 0 0,'-34'-3'7741'0'0,"52"-5"-7623"0"0,-1-2 0 0 0,-1-1 0 0 0,0 0 0 0 0,0-1 1 0 0,20-19-1 0 0,36-28 204 0 0,-51 46-173 0 0,0 0-1 0 0,1 2 0 0 0,0 0 0 0 0,45-14 1 0 0,-63 24-71 0 0,3 4-25 0 0,-7-3-52 0 0,1 0 0 0 0,0 0 0 0 0,0 0 1 0 0,0 0-1 0 0,0 1 0 0 0,-1-1 0 0 0,1 0 0 0 0,0 1 1 0 0,0-1-1 0 0,0 1 0 0 0,-1-1 0 0 0,1 1 0 0 0,0-1 1 0 0,-1 1-1 0 0,1-1 0 0 0,0 1 0 0 0,-1 0 0 0 0,1-1 1 0 0,-1 1-1 0 0,1 0 0 0 0,0 1 0 0 0,5 7 14 0 0,-1 1 0 0 0,0 0 1 0 0,-1 1-1 0 0,0-1 0 0 0,0 1 0 0 0,-1 0 0 0 0,3 21 1 0 0,-2 3 40 0 0,1 62 0 0 0,-5-77-39 0 0,-2 0-1 0 0,0 0 1 0 0,-1 0-1 0 0,-1 0 1 0 0,-8 23 0 0 0,2-6 4 0 0,-84 265 299 0 0,13-47 24 0 0,42-68-801 0 0,38-185 134 0 0,7 11-1146 0 0,-3-5 174 0 0,2-16-291 0 0,18-95-3094 0 0,-6 48 3652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22:54.428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1 670 2252 0 0,'1'-1'139'0'0,"0"1"0"0"0,0 0 0 0 0,0-1-1 0 0,0 1 1 0 0,0-1 0 0 0,0 1 0 0 0,0 0 0 0 0,0 0 0 0 0,0 0-1 0 0,0 0 1 0 0,0-1 0 0 0,1 2 0 0 0,-1-1 0 0 0,0 0-1 0 0,0 0 1 0 0,0 0 0 0 0,0 0 0 0 0,0 1 0 0 0,0-1-1 0 0,0 0 1 0 0,0 1 0 0 0,0-1 0 0 0,0 1 0 0 0,0-1-1 0 0,0 1 1 0 0,0 0 0 0 0,0-1 0 0 0,0 1 0 0 0,1 1 0 0 0,23 32 1667 0 0,-11-13-1074 0 0,24 36-2 0 0,-28-39-524 0 0,0-2 0 0 0,2 1 1 0 0,14 15-1 0 0,-16-20-228 0 0,0-1-1 0 0,10 19 1 0 0,6 7-6319 0 0</inkml:trace>
  <inkml:trace contextRef="#ctx0" brushRef="#br0" timeOffset="1">207 750 2780 0 0,'-3'-9'454'0'0,"1"-1"0"0"0,1 1-1 0 0,-1-1 1 0 0,1 0 0 0 0,1 0-1 0 0,0 1 1 0 0,0-1 0 0 0,1 0-1 0 0,0 0 1 0 0,1 1 0 0 0,4-16 0 0 0,4-6-111 0 0,1 0 0 0 0,16-31 0 0 0,-1 14 20 0 0,1 2 0 0 0,43-55 0 0 0,-48 70-313 0 0,105-133-858 0 0,-100 130 205 0 0,-22 26-119 0 0,0 0 0 0 0,0 0 0 0 0,-1-1 0 0 0,4-9 0 0 0,1-1-1405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9T10:22:54.771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8 19 2604 0 0,'0'0'2484'0'0,"-1"-3"-1955"0"0,-1-4-536 0 0,-1-1 1138 0 0,2 20 187 0 0,12 117 960 0 0,-10-104-2096 0 0,1 0 1 0 0,9 41 0 0 0,-6-40-36 0 0,-1 1 1 0 0,1 45 0 0 0,-5 731 1569 0 0,1-799-1709 0 0,-1 0 0 0 0,0 0 1 0 0,1 0-1 0 0,0 0 1 0 0,0 0-1 0 0,0 0 1 0 0,3 6-1 0 0,-2-6-5 0 0,-1 1-1 0 0,1-1 1 0 0,-1 1-1 0 0,0-1 1 0 0,0 1-1 0 0,0-1 0 0 0,-1 9 1 0 0,1-9 3 0 0,-1 0 0 0 0,1 0 0 0 0,0 0 0 0 0,0 0 0 0 0,1-1 0 0 0,-1 1 0 0 0,1 0 0 0 0,0-1-1 0 0,0 1 1 0 0,0-1 0 0 0,0 1 0 0 0,0-1 0 0 0,1 0 0 0 0,-1 0 0 0 0,1 0 0 0 0,4 3 0 0 0,-3-1-6 0 0,-3-5-3 0 0,-1 1 0 0 0,0-1 0 0 0,1 1 0 0 0,0-1 0 0 0,-1 0 0 0 0,1 1 0 0 0,-1-1 0 0 0,1 1 0 0 0,0-1 0 0 0,-1 0 0 0 0,1 0 0 0 0,-1 1 0 0 0,1-1 0 0 0,0 0 0 0 0,-1 0 0 0 0,1 0 0 0 0,0 0 0 0 0,0 0 0 0 0,-1 0 0 0 0,1 0 0 0 0,0 0 0 0 0,-1 0 0 0 0,1 0 0 0 0,0 0 1 0 0,-1 0-1 0 0,2-1 0 0 0,19-13-21 0 0,16-32 26 0 0,-29 35-20 0 0,17-20-25 0 0,-13 18 35 0 0,0-1 1 0 0,-2-1 0 0 0,1 0-1 0 0,-2 0 1 0 0,0-1 0 0 0,9-22 0 0 0,0-14 6 0 0,28-95-44 0 0,-44 103-64 0 0,-2 40 92 0 0,0 1 3 0 0,-5-19 18 0 0,3 19-2 0 0,0 0 0 0 0,0 0 0 0 0,0 0 0 0 0,0 1 1 0 0,0-1-1 0 0,-1 0 0 0 0,1 1 0 0 0,-1 0 0 0 0,1 0 0 0 0,-1 0 0 0 0,0 0 0 0 0,0 0 0 0 0,0 0 0 0 0,0 1 0 0 0,0-1 0 0 0,0 1 0 0 0,0 0 0 0 0,-1 0 1 0 0,1 0-1 0 0,0 1 0 0 0,-1-1 0 0 0,1 1 0 0 0,-1-1 0 0 0,1 1 0 0 0,0 0 0 0 0,-1 1 0 0 0,1-1 0 0 0,-1 0 0 0 0,1 1 0 0 0,0 0 0 0 0,-1 0 0 0 0,1 0 1 0 0,0 0-1 0 0,0 1 0 0 0,0-1 0 0 0,-5 4 0 0 0,-7 4-829 0 0,1 0 0 0 0,0 1 0 0 0,-23 22 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CBCA73-7CA4-4E34-99A5-245CD3D11889}" type="datetimeFigureOut">
              <a:rPr lang="ko-KR" altLang="en-US" smtClean="0"/>
              <a:t>2021-09-10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5E3346-DAEC-416A-B08F-B92224FE217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15698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="1" dirty="0"/>
              <a:t>-604</a:t>
            </a:r>
            <a:r>
              <a:rPr lang="ko-KR" altLang="en-US" b="1" dirty="0"/>
              <a:t>년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5E3346-DAEC-416A-B08F-B92224FE217B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885807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다니엘은 자기 친구들에게 구하게 한다</a:t>
            </a:r>
            <a:r>
              <a:rPr lang="en-US" altLang="ko-KR" dirty="0"/>
              <a:t>. </a:t>
            </a:r>
            <a:r>
              <a:rPr lang="ko-KR" altLang="en-US" dirty="0"/>
              <a:t>자기와 같이 간절히 구하라</a:t>
            </a:r>
            <a:endParaRPr lang="en-US" altLang="ko-KR" dirty="0"/>
          </a:p>
          <a:p>
            <a:r>
              <a:rPr lang="ko-KR" altLang="en-US" dirty="0"/>
              <a:t>모세와 아론이 손을 돕는 것 </a:t>
            </a:r>
            <a:r>
              <a:rPr lang="ko-KR" altLang="en-US" dirty="0" err="1"/>
              <a:t>처럼</a:t>
            </a:r>
            <a:r>
              <a:rPr lang="ko-KR" altLang="en-US" dirty="0"/>
              <a:t> </a:t>
            </a:r>
            <a:r>
              <a:rPr lang="ko-KR" altLang="en-US" b="1" dirty="0"/>
              <a:t>함께 옆에서 기도해주면 더욱 기도할 수 있다</a:t>
            </a:r>
            <a:r>
              <a:rPr lang="en-US" altLang="ko-KR" b="1" dirty="0"/>
              <a:t>.</a:t>
            </a:r>
          </a:p>
          <a:p>
            <a:r>
              <a:rPr lang="en-US" altLang="ko-KR" b="1" u="none" dirty="0"/>
              <a:t> </a:t>
            </a:r>
            <a:r>
              <a:rPr lang="ko-KR" altLang="en-US" b="1" u="none" dirty="0"/>
              <a:t>청송감호소 </a:t>
            </a:r>
            <a:r>
              <a:rPr lang="en-US" altLang="ko-KR" b="1" u="none" dirty="0"/>
              <a:t>– </a:t>
            </a:r>
            <a:r>
              <a:rPr lang="ko-KR" altLang="en-US" b="1" u="none" dirty="0"/>
              <a:t>김효진 장로 </a:t>
            </a:r>
            <a:r>
              <a:rPr lang="en-US" altLang="ko-KR" b="1" u="none" dirty="0"/>
              <a:t>( </a:t>
            </a:r>
            <a:r>
              <a:rPr lang="ko-KR" altLang="en-US" b="1" u="none" dirty="0" err="1"/>
              <a:t>탈주범</a:t>
            </a:r>
            <a:r>
              <a:rPr lang="ko-KR" altLang="en-US" b="1" u="none" dirty="0"/>
              <a:t> </a:t>
            </a:r>
            <a:r>
              <a:rPr lang="en-US" altLang="ko-KR" b="1" u="none" dirty="0"/>
              <a:t>– </a:t>
            </a:r>
            <a:r>
              <a:rPr lang="ko-KR" altLang="en-US" b="1" u="none" dirty="0"/>
              <a:t>믿는 형사들과 함께 기도 </a:t>
            </a:r>
            <a:r>
              <a:rPr lang="en-US" altLang="ko-KR" b="1" u="none" dirty="0"/>
              <a:t>– </a:t>
            </a:r>
            <a:r>
              <a:rPr lang="ko-KR" altLang="en-US" b="1" u="none" dirty="0"/>
              <a:t>되지도 않는 일이라고 비웃음 </a:t>
            </a:r>
            <a:r>
              <a:rPr lang="en-US" altLang="ko-KR" b="1" u="none" dirty="0"/>
              <a:t>/ </a:t>
            </a:r>
            <a:r>
              <a:rPr lang="ko-KR" altLang="en-US" b="1" u="none" dirty="0"/>
              <a:t>바로 정한 그 날 기도 </a:t>
            </a:r>
            <a:r>
              <a:rPr lang="en-US" altLang="ko-KR" b="1" u="none" dirty="0"/>
              <a:t>/ </a:t>
            </a:r>
            <a:r>
              <a:rPr lang="ko-KR" altLang="en-US" b="1" u="none" dirty="0"/>
              <a:t>혼자서는 못함 옆에서 함께 격려하고 기도 </a:t>
            </a:r>
            <a:r>
              <a:rPr lang="en-US" altLang="ko-KR" b="1" u="none" dirty="0"/>
              <a:t>)</a:t>
            </a:r>
          </a:p>
          <a:p>
            <a:endParaRPr lang="en-US" altLang="ko-KR" b="1" u="sng" dirty="0"/>
          </a:p>
          <a:p>
            <a:endParaRPr lang="en-US" altLang="ko-KR" b="1" u="sng" dirty="0"/>
          </a:p>
          <a:p>
            <a:r>
              <a:rPr lang="ko-KR" altLang="en-US" b="1" u="sng" dirty="0" err="1"/>
              <a:t>기도란</a:t>
            </a:r>
            <a:r>
              <a:rPr lang="ko-KR" altLang="en-US" b="1" u="sng" dirty="0"/>
              <a:t> 무엇인가 </a:t>
            </a:r>
            <a:r>
              <a:rPr lang="en-US" altLang="ko-KR" b="1" u="sng" dirty="0"/>
              <a:t>?</a:t>
            </a:r>
          </a:p>
          <a:p>
            <a:r>
              <a:rPr lang="en-US" altLang="ko-KR" b="1" u="none" dirty="0"/>
              <a:t>   </a:t>
            </a:r>
            <a:r>
              <a:rPr lang="ko-KR" altLang="en-US" b="1" u="sng" dirty="0"/>
              <a:t>하나님의 개입을 요구하는 것</a:t>
            </a:r>
            <a:endParaRPr lang="en-US" altLang="ko-KR" b="1" u="sng" dirty="0"/>
          </a:p>
          <a:p>
            <a:r>
              <a:rPr lang="ko-KR" altLang="en-US" b="1" u="none" dirty="0"/>
              <a:t>   </a:t>
            </a:r>
            <a:r>
              <a:rPr lang="ko-KR" altLang="en-US" b="1" u="sng" dirty="0"/>
              <a:t>내 인생에 하나님께서 개입하시는 것</a:t>
            </a:r>
            <a:endParaRPr lang="en-US" altLang="ko-KR" b="1" u="sng" dirty="0"/>
          </a:p>
          <a:p>
            <a:endParaRPr lang="en-US" altLang="ko-KR" b="0" u="none" dirty="0"/>
          </a:p>
          <a:p>
            <a:r>
              <a:rPr lang="ko-KR" altLang="en-US" b="0" u="none" dirty="0"/>
              <a:t>우리가 기도하면 하나님께서 </a:t>
            </a:r>
            <a:r>
              <a:rPr lang="ko-KR" altLang="en-US" b="0" u="none" dirty="0" err="1"/>
              <a:t>들어주시는가</a:t>
            </a:r>
            <a:r>
              <a:rPr lang="ko-KR" altLang="en-US" b="0" u="none" dirty="0"/>
              <a:t> </a:t>
            </a:r>
            <a:r>
              <a:rPr lang="en-US" altLang="ko-KR" b="0" u="none" dirty="0"/>
              <a:t>?</a:t>
            </a:r>
          </a:p>
          <a:p>
            <a:r>
              <a:rPr lang="ko-KR" altLang="en-US" b="0" u="none" dirty="0"/>
              <a:t>그렇다</a:t>
            </a:r>
            <a:r>
              <a:rPr lang="en-US" altLang="ko-KR" b="0" u="none" dirty="0"/>
              <a:t>.</a:t>
            </a:r>
          </a:p>
          <a:p>
            <a:r>
              <a:rPr lang="ko-KR" altLang="en-US" b="0" u="none" dirty="0"/>
              <a:t>왜 하나님은 우리의 기도를 들으시는가 </a:t>
            </a:r>
            <a:r>
              <a:rPr lang="en-US" altLang="ko-KR" b="0" u="none" dirty="0"/>
              <a:t>?</a:t>
            </a:r>
          </a:p>
          <a:p>
            <a:r>
              <a:rPr lang="ko-KR" altLang="en-US" b="0" u="none" dirty="0"/>
              <a:t>그것은 약속과 </a:t>
            </a:r>
            <a:r>
              <a:rPr lang="ko-KR" altLang="en-US" b="0" u="none" dirty="0" err="1"/>
              <a:t>관계때문이다</a:t>
            </a:r>
            <a:r>
              <a:rPr lang="en-US" altLang="ko-KR" b="0" u="none" dirty="0"/>
              <a:t>.</a:t>
            </a:r>
          </a:p>
          <a:p>
            <a:endParaRPr lang="en-US" altLang="ko-KR" b="0" u="none" dirty="0"/>
          </a:p>
          <a:p>
            <a:r>
              <a:rPr lang="en-US" altLang="ko-KR" b="0" u="none" dirty="0"/>
              <a:t>  1) </a:t>
            </a:r>
            <a:r>
              <a:rPr lang="ko-KR" altLang="en-US" b="0" u="none" dirty="0"/>
              <a:t>영접하는 자 곧 </a:t>
            </a:r>
            <a:r>
              <a:rPr lang="ko-KR" altLang="en-US" b="0" u="none" dirty="0" err="1"/>
              <a:t>그이름을</a:t>
            </a:r>
            <a:r>
              <a:rPr lang="ko-KR" altLang="en-US" b="0" u="none" dirty="0"/>
              <a:t> 믿는 자들에게는 하나님의 자녀가 되는 권세를 주셨으니</a:t>
            </a:r>
            <a:endParaRPr lang="en-US" altLang="ko-KR" b="0" u="none" dirty="0"/>
          </a:p>
          <a:p>
            <a:r>
              <a:rPr lang="en-US" altLang="ko-KR" b="0" u="none" dirty="0"/>
              <a:t>      </a:t>
            </a:r>
            <a:r>
              <a:rPr lang="ko-KR" altLang="en-US" b="0" u="none" dirty="0"/>
              <a:t>자녀의 요청을 들으신다</a:t>
            </a:r>
            <a:r>
              <a:rPr lang="en-US" altLang="ko-KR" b="0" u="none" dirty="0"/>
              <a:t>. </a:t>
            </a:r>
            <a:r>
              <a:rPr lang="ko-KR" altLang="en-US" b="0" u="none" dirty="0"/>
              <a:t>내가 하나님의 자녀라는 믿음이 있는 사람은 하나님께 기도하고 응답을 구할 수 있다</a:t>
            </a:r>
            <a:r>
              <a:rPr lang="en-US" altLang="ko-KR" b="0" u="none" dirty="0"/>
              <a:t>.</a:t>
            </a:r>
          </a:p>
          <a:p>
            <a:r>
              <a:rPr lang="en-US" altLang="ko-KR" b="0" u="none" dirty="0"/>
              <a:t>  2) </a:t>
            </a:r>
            <a:r>
              <a:rPr lang="ko-KR" altLang="en-US" b="0" u="none" dirty="0"/>
              <a:t>하나님의 자녀들에게 주신 것은 약속</a:t>
            </a:r>
            <a:endParaRPr lang="en-US" altLang="ko-KR" b="0" u="none" dirty="0"/>
          </a:p>
          <a:p>
            <a:r>
              <a:rPr lang="en-US" altLang="ko-KR" b="0" u="none" dirty="0"/>
              <a:t>      </a:t>
            </a:r>
            <a:r>
              <a:rPr lang="ko-KR" altLang="en-US" b="0" u="none" dirty="0"/>
              <a:t>너희가 내 이름으로 구하라 그리하면 주시리라</a:t>
            </a:r>
            <a:endParaRPr lang="en-US" altLang="ko-KR" b="0" u="none" dirty="0"/>
          </a:p>
          <a:p>
            <a:r>
              <a:rPr lang="en-US" altLang="ko-KR" b="0" u="none" dirty="0"/>
              <a:t>      </a:t>
            </a:r>
            <a:r>
              <a:rPr lang="ko-KR" altLang="en-US" b="0" u="none" dirty="0"/>
              <a:t>악한 자라도 자기 자식에게 좋은 것을 줄줄 알거든 하물며 하늘에 계신 너희 아버지께서 구하는 자에게 좋은 것을 주시지 않겠느냐 </a:t>
            </a:r>
            <a:endParaRPr lang="en-US" altLang="ko-KR" b="0" u="none" dirty="0"/>
          </a:p>
          <a:p>
            <a:endParaRPr lang="en-US" altLang="ko-KR" b="1" u="none" dirty="0"/>
          </a:p>
          <a:p>
            <a:r>
              <a:rPr lang="ko-KR" altLang="en-US" b="1" u="none" dirty="0"/>
              <a:t>오늘날 이 세상에 복잡하고 </a:t>
            </a:r>
            <a:r>
              <a:rPr lang="ko-KR" altLang="en-US" b="1" u="none" dirty="0" err="1"/>
              <a:t>감당못할</a:t>
            </a:r>
            <a:r>
              <a:rPr lang="ko-KR" altLang="en-US" b="1" u="none" dirty="0"/>
              <a:t> 문제들이 많다</a:t>
            </a:r>
            <a:r>
              <a:rPr lang="en-US" altLang="ko-KR" b="1" u="none" dirty="0"/>
              <a:t>.</a:t>
            </a:r>
          </a:p>
          <a:p>
            <a:r>
              <a:rPr lang="ko-KR" altLang="en-US" b="1" u="none" dirty="0"/>
              <a:t>수 많은 거짓과 공작들</a:t>
            </a:r>
            <a:endParaRPr lang="en-US" altLang="ko-KR" b="1" u="none" dirty="0"/>
          </a:p>
          <a:p>
            <a:r>
              <a:rPr lang="ko-KR" altLang="en-US" b="1" u="none" dirty="0"/>
              <a:t>죄악의 세상</a:t>
            </a:r>
            <a:endParaRPr lang="en-US" altLang="ko-KR" b="1" u="none" dirty="0"/>
          </a:p>
          <a:p>
            <a:r>
              <a:rPr lang="ko-KR" altLang="en-US" b="1" u="none" dirty="0"/>
              <a:t>이제 전 세계의 </a:t>
            </a:r>
            <a:r>
              <a:rPr lang="ko-KR" altLang="en-US" b="1" u="none" dirty="0" err="1"/>
              <a:t>문제앞에</a:t>
            </a:r>
            <a:r>
              <a:rPr lang="ko-KR" altLang="en-US" b="1" u="none" dirty="0"/>
              <a:t> 주님이 개입하시는 것이 주의 재림과 심판이다</a:t>
            </a:r>
            <a:r>
              <a:rPr lang="en-US" altLang="ko-KR" b="1" u="none" dirty="0"/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5E3346-DAEC-416A-B08F-B92224FE217B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380529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다니엘의 </a:t>
            </a:r>
            <a:r>
              <a:rPr lang="ko-KR" altLang="en-US" b="1" dirty="0" err="1"/>
              <a:t>밤기도</a:t>
            </a:r>
            <a:endParaRPr lang="en-US" altLang="ko-KR" b="1" dirty="0"/>
          </a:p>
          <a:p>
            <a:r>
              <a:rPr lang="ko-KR" altLang="en-US" b="1" dirty="0"/>
              <a:t>친구들과 함께 한 밤기도에서 환상을 통해 하나님께서 응답하심</a:t>
            </a:r>
            <a:endParaRPr lang="en-US" altLang="ko-KR" b="1" dirty="0"/>
          </a:p>
          <a:p>
            <a:r>
              <a:rPr lang="ko-KR" altLang="en-US" b="1" dirty="0"/>
              <a:t>하나님의 계획은 </a:t>
            </a:r>
            <a:r>
              <a:rPr lang="en-US" altLang="ko-KR" b="1" dirty="0"/>
              <a:t>?</a:t>
            </a:r>
          </a:p>
          <a:p>
            <a:r>
              <a:rPr lang="en-US" altLang="ko-KR" b="1" dirty="0"/>
              <a:t>  </a:t>
            </a:r>
            <a:r>
              <a:rPr lang="ko-KR" altLang="en-US" b="0" dirty="0" err="1"/>
              <a:t>느브갓네살이</a:t>
            </a:r>
            <a:r>
              <a:rPr lang="ko-KR" altLang="en-US" b="0" dirty="0"/>
              <a:t> 풀지 못하고</a:t>
            </a:r>
            <a:r>
              <a:rPr lang="en-US" altLang="ko-KR" b="0" dirty="0"/>
              <a:t>, </a:t>
            </a:r>
            <a:r>
              <a:rPr lang="ko-KR" altLang="en-US" b="0" dirty="0"/>
              <a:t>기억도 못하게 하심</a:t>
            </a:r>
            <a:endParaRPr lang="en-US" altLang="ko-KR" b="0" dirty="0"/>
          </a:p>
          <a:p>
            <a:r>
              <a:rPr lang="en-US" altLang="ko-KR" b="0" dirty="0"/>
              <a:t>  </a:t>
            </a:r>
            <a:r>
              <a:rPr lang="ko-KR" altLang="en-US" b="0" dirty="0" err="1"/>
              <a:t>갈대아</a:t>
            </a:r>
            <a:r>
              <a:rPr lang="ko-KR" altLang="en-US" b="0" dirty="0"/>
              <a:t> 술사들이 절대로 알 수 없게 하심 </a:t>
            </a:r>
            <a:r>
              <a:rPr lang="en-US" altLang="ko-KR" b="0" dirty="0"/>
              <a:t>– </a:t>
            </a:r>
            <a:r>
              <a:rPr lang="ko-KR" altLang="en-US" b="0" dirty="0"/>
              <a:t>만일 그들이 꿈을 듣고 푼다면 뭐라할까 </a:t>
            </a:r>
            <a:r>
              <a:rPr lang="en-US" altLang="ko-KR" b="0" dirty="0"/>
              <a:t>?</a:t>
            </a:r>
          </a:p>
          <a:p>
            <a:r>
              <a:rPr lang="en-US" altLang="ko-KR" b="0" dirty="0"/>
              <a:t>     - </a:t>
            </a:r>
            <a:r>
              <a:rPr lang="ko-KR" altLang="en-US" b="0" dirty="0"/>
              <a:t>여러가지 다른 의견</a:t>
            </a:r>
            <a:r>
              <a:rPr lang="en-US" altLang="ko-KR" b="0" dirty="0"/>
              <a:t>, </a:t>
            </a:r>
            <a:r>
              <a:rPr lang="ko-KR" altLang="en-US" b="0" dirty="0"/>
              <a:t>혹은 자기들의 관점으로 풀었을 것</a:t>
            </a:r>
            <a:endParaRPr lang="en-US" altLang="ko-KR" b="0" dirty="0"/>
          </a:p>
          <a:p>
            <a:r>
              <a:rPr lang="en-US" altLang="ko-KR" b="0" dirty="0"/>
              <a:t>     - </a:t>
            </a:r>
            <a:r>
              <a:rPr lang="ko-KR" altLang="en-US" b="0" dirty="0"/>
              <a:t>그러면 거기서 끝</a:t>
            </a:r>
            <a:endParaRPr lang="en-US" altLang="ko-KR" b="0" dirty="0"/>
          </a:p>
          <a:p>
            <a:r>
              <a:rPr lang="en-US" altLang="ko-KR" b="0" dirty="0"/>
              <a:t>  </a:t>
            </a:r>
            <a:r>
              <a:rPr lang="ko-KR" altLang="en-US" b="0" dirty="0"/>
              <a:t>하지만 알지도 </a:t>
            </a:r>
            <a:r>
              <a:rPr lang="ko-KR" altLang="en-US" b="0" dirty="0" err="1"/>
              <a:t>못하게하심</a:t>
            </a:r>
            <a:endParaRPr lang="en-US" altLang="ko-KR" b="0" dirty="0"/>
          </a:p>
          <a:p>
            <a:r>
              <a:rPr lang="en-US" altLang="ko-KR" b="0" dirty="0"/>
              <a:t>  </a:t>
            </a:r>
            <a:r>
              <a:rPr lang="ko-KR" altLang="en-US" b="0" dirty="0"/>
              <a:t>이로 인해 다니엘까지 위기</a:t>
            </a:r>
            <a:endParaRPr lang="en-US" altLang="ko-KR" b="0" dirty="0"/>
          </a:p>
          <a:p>
            <a:r>
              <a:rPr lang="en-US" altLang="ko-KR" b="1" dirty="0"/>
              <a:t>  </a:t>
            </a:r>
            <a:r>
              <a:rPr lang="ko-KR" altLang="en-US" b="1" dirty="0"/>
              <a:t>그러나 이런 위기에 우리는 무엇을 하나 </a:t>
            </a:r>
            <a:r>
              <a:rPr lang="en-US" altLang="ko-KR" b="1" dirty="0"/>
              <a:t>?</a:t>
            </a:r>
          </a:p>
          <a:p>
            <a:r>
              <a:rPr lang="en-US" altLang="ko-KR" b="1" dirty="0"/>
              <a:t>     </a:t>
            </a:r>
            <a:r>
              <a:rPr lang="ko-KR" altLang="en-US" b="1" u="sng" dirty="0"/>
              <a:t>함께 기도해야 한다</a:t>
            </a:r>
            <a:r>
              <a:rPr lang="en-US" altLang="ko-KR" b="1" u="sng" dirty="0"/>
              <a:t>.  (</a:t>
            </a:r>
            <a:r>
              <a:rPr lang="ko-KR" altLang="en-US" b="1" u="sng" dirty="0"/>
              <a:t>합심기도</a:t>
            </a:r>
            <a:r>
              <a:rPr lang="en-US" altLang="ko-KR" b="1" u="sng" dirty="0"/>
              <a:t>)</a:t>
            </a:r>
          </a:p>
          <a:p>
            <a:r>
              <a:rPr lang="en-US" altLang="ko-KR" b="1" dirty="0"/>
              <a:t>     </a:t>
            </a:r>
            <a:r>
              <a:rPr lang="ko-KR" altLang="en-US" b="1" dirty="0"/>
              <a:t>두 세 사람이 함께 모일 때 거기 계신다</a:t>
            </a:r>
            <a:r>
              <a:rPr lang="en-US" altLang="ko-KR" b="1" dirty="0"/>
              <a:t>.</a:t>
            </a:r>
          </a:p>
          <a:p>
            <a:r>
              <a:rPr lang="en-US" altLang="ko-KR" b="1" dirty="0"/>
              <a:t>   </a:t>
            </a:r>
            <a:r>
              <a:rPr lang="ko-KR" altLang="en-US" b="1" dirty="0"/>
              <a:t>주님은 우리 기도에 함께 하신다</a:t>
            </a:r>
            <a:r>
              <a:rPr lang="en-US" altLang="ko-KR" b="1" dirty="0"/>
              <a:t>. ( </a:t>
            </a:r>
            <a:r>
              <a:rPr lang="ko-KR" altLang="en-US" b="1" dirty="0"/>
              <a:t>연합하여 기도하라</a:t>
            </a:r>
            <a:r>
              <a:rPr lang="en-US" altLang="ko-KR" b="1" dirty="0"/>
              <a:t>. ) </a:t>
            </a:r>
          </a:p>
          <a:p>
            <a:r>
              <a:rPr lang="en-US" altLang="ko-KR" b="1" dirty="0"/>
              <a:t>     (</a:t>
            </a:r>
            <a:r>
              <a:rPr lang="ko-KR" altLang="en-US" b="1" u="sng" dirty="0"/>
              <a:t>마 </a:t>
            </a:r>
            <a:r>
              <a:rPr lang="en-US" altLang="ko-KR" b="1" u="sng" dirty="0"/>
              <a:t>18:19</a:t>
            </a:r>
            <a:r>
              <a:rPr lang="en-US" altLang="ko-KR" b="1" dirty="0"/>
              <a:t>, </a:t>
            </a:r>
            <a:r>
              <a:rPr lang="ko-KR" altLang="en-US" b="1" dirty="0"/>
              <a:t>개역</a:t>
            </a:r>
            <a:r>
              <a:rPr lang="en-US" altLang="ko-KR" b="1" dirty="0"/>
              <a:t>) 『</a:t>
            </a:r>
            <a:r>
              <a:rPr lang="ko-KR" altLang="en-US" b="1" dirty="0"/>
              <a:t>진실로 다시 너희에게 이르노니 너희 중에 두 사람이 </a:t>
            </a:r>
            <a:r>
              <a:rPr lang="ko-KR" altLang="en-US" b="1" u="sng" dirty="0"/>
              <a:t>땅에서 합심하여 무엇이든지 구하면 하늘에 계신 내 아버지께서 저희를 위하여 이루게 하시리라</a:t>
            </a:r>
            <a:r>
              <a:rPr lang="en-US" altLang="ko-KR" b="1" dirty="0"/>
              <a:t>』</a:t>
            </a:r>
          </a:p>
          <a:p>
            <a:r>
              <a:rPr lang="en-US" altLang="ko-KR" b="1" dirty="0"/>
              <a:t>     </a:t>
            </a:r>
            <a:r>
              <a:rPr lang="ko-KR" altLang="en-US" b="1" dirty="0"/>
              <a:t>모세와 아론</a:t>
            </a:r>
            <a:r>
              <a:rPr lang="en-US" altLang="ko-KR" b="1" dirty="0"/>
              <a:t>, </a:t>
            </a:r>
            <a:r>
              <a:rPr lang="ko-KR" altLang="en-US" b="1" dirty="0" err="1"/>
              <a:t>훌</a:t>
            </a:r>
            <a:r>
              <a:rPr lang="en-US" altLang="ko-KR" b="1" dirty="0"/>
              <a:t> / </a:t>
            </a:r>
            <a:r>
              <a:rPr lang="ko-KR" altLang="en-US" b="1" dirty="0"/>
              <a:t>다니엘 세 친구 </a:t>
            </a:r>
            <a:r>
              <a:rPr lang="en-US" altLang="ko-KR" b="1" dirty="0"/>
              <a:t>/ </a:t>
            </a:r>
            <a:r>
              <a:rPr lang="ko-KR" altLang="en-US" b="1" dirty="0"/>
              <a:t>베드로를 위한 교회의 기도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5E3346-DAEC-416A-B08F-B92224FE217B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06277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우리의 기도는 하나님은 전능하심을 근거로 한다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그는 자기 백성들의 기도를 </a:t>
            </a:r>
            <a:r>
              <a:rPr lang="ko-KR" altLang="en-US" dirty="0" err="1"/>
              <a:t>들어주시는</a:t>
            </a:r>
            <a:r>
              <a:rPr lang="ko-KR" altLang="en-US" dirty="0"/>
              <a:t> 하나님이시다</a:t>
            </a:r>
            <a:r>
              <a:rPr lang="en-US" altLang="ko-KR" dirty="0"/>
              <a:t>.</a:t>
            </a:r>
          </a:p>
          <a:p>
            <a:r>
              <a:rPr lang="ko-KR" altLang="en-US" b="1" dirty="0"/>
              <a:t>인간에게 불가능한 것에 대해 하나님께 구하라</a:t>
            </a:r>
            <a:r>
              <a:rPr lang="en-US" altLang="ko-KR" b="1" dirty="0"/>
              <a:t>.</a:t>
            </a:r>
          </a:p>
          <a:p>
            <a:r>
              <a:rPr lang="ko-KR" altLang="en-US" b="1" dirty="0"/>
              <a:t>불가능한 것을 가능케 하시는 하나님</a:t>
            </a:r>
            <a:endParaRPr lang="en-US" altLang="ko-KR" b="1" dirty="0"/>
          </a:p>
          <a:p>
            <a:r>
              <a:rPr lang="en-US" altLang="ko-KR" b="1" dirty="0"/>
              <a:t>   </a:t>
            </a:r>
            <a:r>
              <a:rPr lang="ko-KR" altLang="en-US" b="1" dirty="0"/>
              <a:t>할 수 </a:t>
            </a:r>
            <a:r>
              <a:rPr lang="ko-KR" altLang="en-US" b="1" dirty="0" err="1"/>
              <a:t>있거든이</a:t>
            </a:r>
            <a:r>
              <a:rPr lang="ko-KR" altLang="en-US" b="1" dirty="0"/>
              <a:t> 무슨 말이냐 믿는 자에게 능치 못하심이 </a:t>
            </a:r>
            <a:r>
              <a:rPr lang="ko-KR" altLang="en-US" b="1" dirty="0" err="1"/>
              <a:t>없느니라</a:t>
            </a:r>
            <a:r>
              <a:rPr lang="en-US" altLang="ko-KR" b="1" dirty="0"/>
              <a:t>.</a:t>
            </a:r>
            <a:endParaRPr lang="ko-KR" altLang="en-US" b="1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5E3346-DAEC-416A-B08F-B92224FE217B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21465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하나님은 </a:t>
            </a:r>
            <a:r>
              <a:rPr lang="ko-KR" altLang="en-US" dirty="0" err="1"/>
              <a:t>누구신가</a:t>
            </a:r>
            <a:r>
              <a:rPr lang="ko-KR" altLang="en-US" dirty="0"/>
              <a:t> </a:t>
            </a:r>
            <a:r>
              <a:rPr lang="en-US" altLang="ko-KR" dirty="0"/>
              <a:t>?</a:t>
            </a:r>
          </a:p>
          <a:p>
            <a:r>
              <a:rPr lang="ko-KR" altLang="en-US" dirty="0"/>
              <a:t>그 분은 </a:t>
            </a:r>
            <a:r>
              <a:rPr lang="ko-KR" altLang="en-US" b="0" dirty="0"/>
              <a:t>때와 계절을 바꾸시는 하나님이시다</a:t>
            </a:r>
            <a:r>
              <a:rPr lang="en-US" altLang="ko-KR" b="0" dirty="0"/>
              <a:t>.</a:t>
            </a:r>
          </a:p>
          <a:p>
            <a:r>
              <a:rPr lang="ko-KR" altLang="en-US" dirty="0"/>
              <a:t>그 분이 </a:t>
            </a:r>
            <a:r>
              <a:rPr lang="ko-KR" altLang="en-US" b="1" dirty="0"/>
              <a:t>세계 역사를 주관하고 계신다</a:t>
            </a:r>
            <a:r>
              <a:rPr lang="en-US" altLang="ko-KR" b="1" dirty="0"/>
              <a:t>. </a:t>
            </a:r>
          </a:p>
          <a:p>
            <a:r>
              <a:rPr lang="ko-KR" altLang="en-US" dirty="0"/>
              <a:t>때문에 </a:t>
            </a:r>
            <a:r>
              <a:rPr lang="ko-KR" altLang="en-US" b="1" dirty="0"/>
              <a:t>이 땅이 악하고 추악한 일로 망가질지라도 하나님은 이 세대를 변화시킬 수 있다</a:t>
            </a:r>
            <a:r>
              <a:rPr lang="en-US" altLang="ko-KR" b="1" dirty="0"/>
              <a:t>.</a:t>
            </a:r>
          </a:p>
          <a:p>
            <a:r>
              <a:rPr lang="ko-KR" altLang="en-US" dirty="0"/>
              <a:t>사람은 자기 욕심과 자기 멋에 의해 움직이지만</a:t>
            </a:r>
            <a:endParaRPr lang="en-US" altLang="ko-KR" dirty="0"/>
          </a:p>
          <a:p>
            <a:r>
              <a:rPr lang="ko-KR" altLang="en-US" dirty="0"/>
              <a:t>하나님은 자기 백성들</a:t>
            </a:r>
            <a:r>
              <a:rPr lang="en-US" altLang="ko-KR" dirty="0"/>
              <a:t>(</a:t>
            </a:r>
            <a:r>
              <a:rPr lang="ko-KR" altLang="en-US" dirty="0" err="1"/>
              <a:t>믿는자</a:t>
            </a:r>
            <a:r>
              <a:rPr lang="en-US" altLang="ko-KR" dirty="0"/>
              <a:t>)</a:t>
            </a:r>
            <a:r>
              <a:rPr lang="ko-KR" altLang="en-US" dirty="0"/>
              <a:t>을 구원하고 세상을 구원하기 위해 움직이신다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그 분은 </a:t>
            </a:r>
            <a:r>
              <a:rPr lang="ko-KR" altLang="en-US" b="1" dirty="0"/>
              <a:t>때와 계절을 바꾸신다</a:t>
            </a:r>
            <a:r>
              <a:rPr lang="en-US" altLang="ko-KR" b="1" dirty="0"/>
              <a:t>.</a:t>
            </a:r>
          </a:p>
          <a:p>
            <a:r>
              <a:rPr lang="ko-KR" altLang="en-US" b="1" dirty="0"/>
              <a:t>왕들을 세우고 폐하시는 권세가 주님께 있다</a:t>
            </a:r>
            <a:r>
              <a:rPr lang="en-US" altLang="ko-KR" b="1" dirty="0"/>
              <a:t>.</a:t>
            </a:r>
          </a:p>
          <a:p>
            <a:r>
              <a:rPr lang="ko-KR" altLang="en-US" dirty="0"/>
              <a:t>이 일을 위해 하나님은 무엇을 하시는가 </a:t>
            </a:r>
            <a:r>
              <a:rPr lang="en-US" altLang="ko-KR" dirty="0"/>
              <a:t>?</a:t>
            </a:r>
          </a:p>
          <a:p>
            <a:r>
              <a:rPr lang="ko-KR" altLang="en-US" dirty="0"/>
              <a:t>우리에게 기도를 요구하신다</a:t>
            </a:r>
            <a:r>
              <a:rPr lang="en-US" altLang="ko-KR" dirty="0"/>
              <a:t>.</a:t>
            </a:r>
          </a:p>
          <a:p>
            <a:r>
              <a:rPr lang="ko-KR" altLang="en-US" b="1" dirty="0"/>
              <a:t>주의 백성들이 임금들과 높은 지위에 있는 자들을 위해 기도해야 할 채임이 있다</a:t>
            </a:r>
            <a:r>
              <a:rPr lang="en-US" altLang="ko-KR" b="1" dirty="0"/>
              <a:t>.</a:t>
            </a:r>
          </a:p>
          <a:p>
            <a:r>
              <a:rPr lang="ko-KR" altLang="en-US" dirty="0"/>
              <a:t>그렇지 않으면 악한 자가 우리 왕이 될 것이다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하나님은 그 분의 주권가운데 왕들을 폐하고 세우신다</a:t>
            </a:r>
            <a:r>
              <a:rPr lang="en-US" altLang="ko-KR" dirty="0"/>
              <a:t>.</a:t>
            </a:r>
          </a:p>
          <a:p>
            <a:r>
              <a:rPr lang="ko-KR" altLang="en-US" b="1" dirty="0"/>
              <a:t>하나님의 때에 움직이신다</a:t>
            </a:r>
            <a:r>
              <a:rPr lang="en-US" altLang="ko-KR" b="1" dirty="0"/>
              <a:t>. </a:t>
            </a:r>
            <a:r>
              <a:rPr lang="ko-KR" altLang="en-US" b="1" dirty="0"/>
              <a:t>악한 자가 활동하지만 하나님은 그 분이 계획하신 때에 움직이신다</a:t>
            </a:r>
            <a:r>
              <a:rPr lang="en-US" altLang="ko-KR" b="1" dirty="0"/>
              <a:t>.</a:t>
            </a:r>
          </a:p>
          <a:p>
            <a:r>
              <a:rPr lang="ko-KR" altLang="en-US" b="1" dirty="0"/>
              <a:t>그 때가 언제인가 </a:t>
            </a:r>
            <a:r>
              <a:rPr lang="en-US" altLang="ko-KR" b="1" dirty="0"/>
              <a:t>?  ( </a:t>
            </a:r>
            <a:r>
              <a:rPr lang="ko-KR" altLang="en-US" b="1" dirty="0"/>
              <a:t>때와 기한은 아버지께서 정하신 것이다</a:t>
            </a:r>
            <a:r>
              <a:rPr lang="en-US" altLang="ko-KR" b="1" dirty="0"/>
              <a:t>. )</a:t>
            </a:r>
          </a:p>
          <a:p>
            <a:r>
              <a:rPr lang="ko-KR" altLang="en-US" b="1" dirty="0"/>
              <a:t>예수님도 그렇다</a:t>
            </a:r>
            <a:r>
              <a:rPr lang="en-US" altLang="ko-KR" b="1" dirty="0"/>
              <a:t>.  - </a:t>
            </a:r>
            <a:r>
              <a:rPr lang="ko-KR" altLang="en-US" b="1" dirty="0"/>
              <a:t>내 때가 아직 이르지 </a:t>
            </a:r>
            <a:r>
              <a:rPr lang="ko-KR" altLang="en-US" b="1" dirty="0" err="1"/>
              <a:t>아니하였나이다</a:t>
            </a:r>
            <a:r>
              <a:rPr lang="en-US" altLang="ko-KR" b="1" dirty="0"/>
              <a:t>. – </a:t>
            </a:r>
            <a:r>
              <a:rPr lang="ko-KR" altLang="en-US" b="1" dirty="0"/>
              <a:t>믿음으로 순종하는 사람이 있을 때</a:t>
            </a:r>
            <a:endParaRPr lang="en-US" altLang="ko-KR" b="1" dirty="0"/>
          </a:p>
          <a:p>
            <a:r>
              <a:rPr lang="ko-KR" altLang="en-US" b="1" dirty="0"/>
              <a:t>다니엘은 </a:t>
            </a:r>
            <a:r>
              <a:rPr lang="ko-KR" altLang="en-US" b="1" dirty="0" err="1"/>
              <a:t>어떤가</a:t>
            </a:r>
            <a:r>
              <a:rPr lang="ko-KR" altLang="en-US" b="1" dirty="0"/>
              <a:t> </a:t>
            </a:r>
            <a:r>
              <a:rPr lang="en-US" altLang="ko-KR" b="1" dirty="0"/>
              <a:t>? </a:t>
            </a:r>
            <a:r>
              <a:rPr lang="ko-KR" altLang="en-US" b="1" dirty="0"/>
              <a:t>믿음으로 순종하는 사람</a:t>
            </a:r>
            <a:r>
              <a:rPr lang="en-US" altLang="ko-KR" b="1" dirty="0"/>
              <a:t>, </a:t>
            </a:r>
            <a:r>
              <a:rPr lang="ko-KR" altLang="en-US" b="1" dirty="0"/>
              <a:t>그 사람을 통해 하나님은 일하신다</a:t>
            </a:r>
            <a:r>
              <a:rPr lang="en-US" altLang="ko-KR" b="1" dirty="0"/>
              <a:t>.</a:t>
            </a:r>
          </a:p>
          <a:p>
            <a:r>
              <a:rPr lang="en-US" altLang="ko-KR" b="1" dirty="0"/>
              <a:t>–</a:t>
            </a:r>
            <a:r>
              <a:rPr lang="ko-KR" altLang="en-US" b="1" dirty="0"/>
              <a:t>때가 </a:t>
            </a:r>
            <a:r>
              <a:rPr lang="ko-KR" altLang="en-US" b="1" dirty="0" err="1"/>
              <a:t>차매</a:t>
            </a:r>
            <a:r>
              <a:rPr lang="ko-KR" altLang="en-US" b="1" dirty="0"/>
              <a:t> </a:t>
            </a:r>
            <a:r>
              <a:rPr lang="en-US" altLang="ko-KR" b="1" dirty="0"/>
              <a:t>/ </a:t>
            </a:r>
            <a:r>
              <a:rPr lang="ko-KR" altLang="en-US" b="1" dirty="0"/>
              <a:t>다니엘의 예언 환상은 모두가 때에 관한 것이다</a:t>
            </a:r>
            <a:r>
              <a:rPr lang="en-US" altLang="ko-KR" b="1" dirty="0"/>
              <a:t>.</a:t>
            </a:r>
          </a:p>
          <a:p>
            <a:r>
              <a:rPr lang="ko-KR" altLang="en-US" b="1" dirty="0"/>
              <a:t>하나님의 때에 움직이신다</a:t>
            </a:r>
            <a:r>
              <a:rPr lang="en-US" altLang="ko-KR" b="1" dirty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5E3346-DAEC-416A-B08F-B92224FE217B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75384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b="1" dirty="0"/>
              <a:t>내 아버지의 하나님</a:t>
            </a:r>
            <a:endParaRPr lang="en-US" altLang="ko-KR" b="1" dirty="0"/>
          </a:p>
          <a:p>
            <a:r>
              <a:rPr lang="en-US" altLang="ko-KR" dirty="0"/>
              <a:t>  </a:t>
            </a:r>
            <a:r>
              <a:rPr lang="ko-KR" altLang="en-US" dirty="0"/>
              <a:t>다니엘의 아버지의 신앙이 어떠했는가 </a:t>
            </a:r>
            <a:r>
              <a:rPr lang="en-US" altLang="ko-KR" dirty="0"/>
              <a:t>? </a:t>
            </a:r>
          </a:p>
          <a:p>
            <a:r>
              <a:rPr lang="en-US" altLang="ko-KR" dirty="0"/>
              <a:t>  </a:t>
            </a:r>
            <a:r>
              <a:rPr lang="ko-KR" altLang="en-US" dirty="0"/>
              <a:t>나는 우리 자녀들에게 뭐라고 일컬어질까 </a:t>
            </a:r>
            <a:r>
              <a:rPr lang="en-US" altLang="ko-KR" dirty="0"/>
              <a:t>? </a:t>
            </a:r>
          </a:p>
          <a:p>
            <a:r>
              <a:rPr lang="ko-KR" altLang="en-US" dirty="0"/>
              <a:t>우리 아버지가 믿는 하나님은 없어 </a:t>
            </a:r>
            <a:r>
              <a:rPr lang="en-US" altLang="ko-KR" dirty="0"/>
              <a:t>~</a:t>
            </a:r>
          </a:p>
          <a:p>
            <a:r>
              <a:rPr lang="ko-KR" altLang="en-US" dirty="0"/>
              <a:t>우리 아버지 </a:t>
            </a:r>
            <a:r>
              <a:rPr lang="ko-KR" altLang="en-US" dirty="0" err="1"/>
              <a:t>처럼</a:t>
            </a:r>
            <a:r>
              <a:rPr lang="ko-KR" altLang="en-US" dirty="0"/>
              <a:t> 믿으려면 난 믿음을 포기할거야 </a:t>
            </a:r>
            <a:r>
              <a:rPr lang="en-US" altLang="ko-KR" dirty="0"/>
              <a:t>?</a:t>
            </a:r>
          </a:p>
          <a:p>
            <a:endParaRPr lang="en-US" altLang="ko-KR" dirty="0"/>
          </a:p>
          <a:p>
            <a:r>
              <a:rPr lang="ko-KR" altLang="en-US" dirty="0"/>
              <a:t>아니면 </a:t>
            </a:r>
            <a:endParaRPr lang="en-US" altLang="ko-KR" dirty="0"/>
          </a:p>
          <a:p>
            <a:r>
              <a:rPr lang="ko-KR" altLang="en-US" dirty="0"/>
              <a:t>우리 아버지의 하나님은 진짜야 </a:t>
            </a:r>
            <a:r>
              <a:rPr lang="en-US" altLang="ko-KR" dirty="0"/>
              <a:t>~</a:t>
            </a:r>
          </a:p>
          <a:p>
            <a:endParaRPr lang="en-US" altLang="ko-KR" dirty="0"/>
          </a:p>
          <a:p>
            <a:r>
              <a:rPr lang="ko-KR" altLang="en-US" dirty="0"/>
              <a:t>아브라함의 하나님</a:t>
            </a:r>
            <a:r>
              <a:rPr lang="en-US" altLang="ko-KR" dirty="0"/>
              <a:t>, </a:t>
            </a:r>
            <a:r>
              <a:rPr lang="ko-KR" altLang="en-US" dirty="0"/>
              <a:t>이삭의 하나님</a:t>
            </a:r>
            <a:r>
              <a:rPr lang="en-US" altLang="ko-KR" dirty="0"/>
              <a:t>, </a:t>
            </a:r>
            <a:r>
              <a:rPr lang="ko-KR" altLang="en-US" dirty="0"/>
              <a:t>야곱의 하나님 </a:t>
            </a:r>
            <a:r>
              <a:rPr lang="en-US" altLang="ko-KR" dirty="0"/>
              <a:t>– </a:t>
            </a:r>
            <a:r>
              <a:rPr lang="ko-KR" altLang="en-US" b="1" dirty="0"/>
              <a:t>내 아버지의 하나님은 내 하나님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5E3346-DAEC-416A-B08F-B92224FE217B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8428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다니엘 때문에 다른 </a:t>
            </a:r>
            <a:r>
              <a:rPr lang="ko-KR" altLang="en-US" b="1" dirty="0" err="1"/>
              <a:t>이방우상숭배자들까지도</a:t>
            </a:r>
            <a:r>
              <a:rPr lang="ko-KR" altLang="en-US" b="1" dirty="0"/>
              <a:t> 구원받게 된다</a:t>
            </a:r>
            <a:r>
              <a:rPr lang="en-US" altLang="ko-KR" b="1" dirty="0"/>
              <a:t>.</a:t>
            </a:r>
          </a:p>
          <a:p>
            <a:r>
              <a:rPr lang="ko-KR" altLang="en-US" dirty="0"/>
              <a:t>성도는   </a:t>
            </a:r>
            <a:r>
              <a:rPr lang="en-US" altLang="ko-KR" dirty="0"/>
              <a:t>?</a:t>
            </a:r>
            <a:r>
              <a:rPr lang="ko-KR" altLang="en-US" dirty="0"/>
              <a:t> 나 혼자만을 위한 신앙이 아니라 나와 우리 그리고 심지어 믿지 않는 </a:t>
            </a:r>
            <a:r>
              <a:rPr lang="ko-KR" altLang="en-US" dirty="0" err="1"/>
              <a:t>사람들에게까지</a:t>
            </a:r>
            <a:r>
              <a:rPr lang="ko-KR" altLang="en-US" dirty="0"/>
              <a:t> 구원이 이르도록 하나님의 긍휼과 은혜를 구하는 사람이 되라</a:t>
            </a:r>
            <a:endParaRPr lang="en-US" altLang="ko-KR" dirty="0"/>
          </a:p>
          <a:p>
            <a:r>
              <a:rPr lang="ko-KR" altLang="en-US" dirty="0"/>
              <a:t>다니엘의 기도는 바벨론 지혜자 이방신을 섬기는 사람들의 구원과 생명까지 붙들고 있다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5E3346-DAEC-416A-B08F-B92224FE217B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314910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하나님은 꿈으로 말씀하신다</a:t>
            </a:r>
            <a:r>
              <a:rPr lang="en-US" altLang="ko-KR" dirty="0"/>
              <a:t>.</a:t>
            </a:r>
          </a:p>
          <a:p>
            <a:r>
              <a:rPr lang="ko-KR" altLang="en-US" b="1" dirty="0"/>
              <a:t>꿈을 통해 하나님은 그 분의 뜻을 전달하신다는 의미는 무엇인가 </a:t>
            </a:r>
            <a:r>
              <a:rPr lang="en-US" altLang="ko-KR" b="1" dirty="0"/>
              <a:t>?</a:t>
            </a:r>
          </a:p>
          <a:p>
            <a:r>
              <a:rPr lang="en-US" altLang="ko-KR" dirty="0"/>
              <a:t>  1) </a:t>
            </a:r>
            <a:r>
              <a:rPr lang="ko-KR" altLang="en-US" dirty="0"/>
              <a:t>하나님은 사람과 대화하기 원하시고 알려주시기 원하신다</a:t>
            </a:r>
            <a:r>
              <a:rPr lang="en-US" altLang="ko-KR" dirty="0"/>
              <a:t>. </a:t>
            </a:r>
          </a:p>
          <a:p>
            <a:r>
              <a:rPr lang="en-US" altLang="ko-KR" dirty="0"/>
              <a:t>  2) </a:t>
            </a:r>
            <a:r>
              <a:rPr lang="ko-KR" altLang="en-US" dirty="0"/>
              <a:t>사람은 자기 생각이 강하고 분주하므로 하나님의 뜻에 귀를 기울이지 못하므로 하나님께서 말씀하시는 바를 깨어 있을 때 잘 알아듣지 못할 수 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  3) </a:t>
            </a:r>
            <a:r>
              <a:rPr lang="ko-KR" altLang="en-US" dirty="0"/>
              <a:t>사람이 꿈을 통해 하나님의 말씀을 환상처럼 볼 수 있다는 것은 우리는 영적인 존재라는 것이다</a:t>
            </a:r>
            <a:r>
              <a:rPr lang="en-US" altLang="ko-KR" dirty="0"/>
              <a:t>. ( </a:t>
            </a:r>
            <a:r>
              <a:rPr lang="ko-KR" altLang="en-US" dirty="0"/>
              <a:t>영과 육은 다르다</a:t>
            </a:r>
            <a:r>
              <a:rPr lang="en-US" altLang="ko-KR" dirty="0"/>
              <a:t>. )</a:t>
            </a:r>
          </a:p>
          <a:p>
            <a:r>
              <a:rPr lang="en-US" altLang="ko-KR" dirty="0"/>
              <a:t>      </a:t>
            </a:r>
            <a:r>
              <a:rPr lang="ko-KR" altLang="en-US" dirty="0"/>
              <a:t>인간이 만일 육신만 있다면 꿈이라는 것이 하나님을 만나는 통로가 되지 못할 것이며 그럴 필요도 없다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      </a:t>
            </a:r>
            <a:r>
              <a:rPr lang="ko-KR" altLang="en-US" dirty="0"/>
              <a:t>우리는 보이지 않는 영이신 하나님과 교통할 수 있는 영적인 존재이다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      </a:t>
            </a:r>
            <a:r>
              <a:rPr lang="ko-KR" altLang="en-US" dirty="0"/>
              <a:t>하나님은 우리 영에게 그 분의 뜻을 가르치신다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  4) </a:t>
            </a:r>
            <a:r>
              <a:rPr lang="ko-KR" altLang="en-US" dirty="0"/>
              <a:t>뿐만 아니라 꿈이 영적인 통로가 된다면 마귀도 꿈을 통해 역사할 수 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  5) </a:t>
            </a:r>
            <a:r>
              <a:rPr lang="ko-KR" altLang="en-US" dirty="0"/>
              <a:t>또한 꿈을 통해 내 영이 활동하기도 한다</a:t>
            </a:r>
            <a:r>
              <a:rPr lang="en-US" altLang="ko-KR" dirty="0"/>
              <a:t>. </a:t>
            </a:r>
            <a:r>
              <a:rPr lang="ko-KR" altLang="en-US" dirty="0"/>
              <a:t>그것이 뇌와 함께 내 생각을 정리하기도 하고 내 소원을 반영하기도 한다</a:t>
            </a:r>
            <a:r>
              <a:rPr lang="en-US" altLang="ko-KR" dirty="0"/>
              <a:t>. ( </a:t>
            </a:r>
            <a:r>
              <a:rPr lang="ko-KR" altLang="en-US" dirty="0"/>
              <a:t>우리 마음은 잠 잘 필요가 없다 </a:t>
            </a:r>
            <a:r>
              <a:rPr lang="en-US" altLang="ko-KR" dirty="0"/>
              <a:t>)</a:t>
            </a:r>
          </a:p>
          <a:p>
            <a:r>
              <a:rPr lang="en-US" altLang="ko-KR" dirty="0"/>
              <a:t>  6) </a:t>
            </a:r>
            <a:r>
              <a:rPr lang="ko-KR" altLang="en-US" dirty="0"/>
              <a:t>그러므로 우리가 잠 </a:t>
            </a:r>
            <a:r>
              <a:rPr lang="ko-KR" altLang="en-US" dirty="0" err="1"/>
              <a:t>잘때에도</a:t>
            </a:r>
            <a:r>
              <a:rPr lang="ko-KR" altLang="en-US" dirty="0"/>
              <a:t> 주님께 기도하여야 한다</a:t>
            </a:r>
            <a:r>
              <a:rPr lang="en-US" altLang="ko-KR" dirty="0"/>
              <a:t>. </a:t>
            </a:r>
            <a:r>
              <a:rPr lang="ko-KR" altLang="en-US" dirty="0"/>
              <a:t>주님의 뜻을 꿈을 통해서라도 알게 해주세요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5E3346-DAEC-416A-B08F-B92224FE217B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0902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우리는 다른 사람을 도울 때 어떻게 돕는가 </a:t>
            </a:r>
            <a:r>
              <a:rPr lang="en-US" altLang="ko-KR" dirty="0"/>
              <a:t>?</a:t>
            </a:r>
          </a:p>
          <a:p>
            <a:r>
              <a:rPr lang="ko-KR" altLang="en-US" dirty="0"/>
              <a:t>그에게 하나님께서 특별한 일을 보이셨음을 알려야 한다</a:t>
            </a:r>
            <a:r>
              <a:rPr lang="en-US" altLang="ko-KR" dirty="0"/>
              <a:t>. </a:t>
            </a:r>
          </a:p>
          <a:p>
            <a:r>
              <a:rPr lang="ko-KR" altLang="en-US" b="1" dirty="0"/>
              <a:t>다니엘 자신의 지혜와 능력이 아니라</a:t>
            </a:r>
            <a:endParaRPr lang="en-US" altLang="ko-KR" b="1" dirty="0"/>
          </a:p>
          <a:p>
            <a:r>
              <a:rPr lang="ko-KR" altLang="en-US" b="1" dirty="0"/>
              <a:t>하나님과 당신에 관한 말이다</a:t>
            </a:r>
            <a:r>
              <a:rPr lang="en-US" altLang="ko-KR" b="1" dirty="0"/>
              <a:t>.</a:t>
            </a:r>
          </a:p>
          <a:p>
            <a:r>
              <a:rPr lang="ko-KR" altLang="en-US" b="1" dirty="0"/>
              <a:t>미스테리</a:t>
            </a:r>
            <a:endParaRPr lang="en-US" altLang="ko-KR" b="1" dirty="0"/>
          </a:p>
          <a:p>
            <a:r>
              <a:rPr lang="ko-KR" altLang="en-US" b="1" dirty="0"/>
              <a:t>미스터리는 인간이 이해하기 어려운 것이다</a:t>
            </a:r>
            <a:r>
              <a:rPr lang="en-US" altLang="ko-KR" b="1" dirty="0"/>
              <a:t>. </a:t>
            </a:r>
            <a:r>
              <a:rPr lang="ko-KR" altLang="en-US" b="1" dirty="0"/>
              <a:t>결코 숨기려고 하는 것이 아니다</a:t>
            </a:r>
            <a:r>
              <a:rPr lang="en-US" altLang="ko-KR" b="1" dirty="0"/>
              <a:t>.</a:t>
            </a:r>
          </a:p>
          <a:p>
            <a:r>
              <a:rPr lang="ko-KR" altLang="en-US" b="1" dirty="0"/>
              <a:t>어린아이들에게 </a:t>
            </a:r>
            <a:r>
              <a:rPr lang="ko-KR" altLang="en-US" b="1" dirty="0" err="1"/>
              <a:t>루트같은</a:t>
            </a:r>
            <a:r>
              <a:rPr lang="ko-KR" altLang="en-US" b="1" dirty="0"/>
              <a:t> 수학은 미스터리다</a:t>
            </a:r>
            <a:r>
              <a:rPr lang="en-US" altLang="ko-KR" b="1" dirty="0"/>
              <a:t>.</a:t>
            </a:r>
          </a:p>
          <a:p>
            <a:r>
              <a:rPr lang="ko-KR" altLang="en-US" b="1" dirty="0"/>
              <a:t>우주의 미스터리 </a:t>
            </a:r>
            <a:endParaRPr lang="en-US" altLang="ko-KR" b="1" dirty="0"/>
          </a:p>
          <a:p>
            <a:endParaRPr lang="en-US" altLang="ko-KR" b="1" dirty="0"/>
          </a:p>
          <a:p>
            <a:r>
              <a:rPr lang="ko-KR" altLang="en-US" b="1" dirty="0"/>
              <a:t>이런 것은 누가 알 수 있는가 </a:t>
            </a:r>
            <a:r>
              <a:rPr lang="en-US" altLang="ko-KR" b="1" dirty="0"/>
              <a:t>?</a:t>
            </a:r>
            <a:endParaRPr lang="ko-KR" altLang="en-US" b="1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5E3346-DAEC-416A-B08F-B92224FE217B}" type="slidenum">
              <a:rPr lang="ko-KR" altLang="en-US" smtClean="0"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662946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장래일</a:t>
            </a:r>
            <a:r>
              <a:rPr lang="en-US" altLang="ko-KR" dirty="0"/>
              <a:t> </a:t>
            </a:r>
          </a:p>
          <a:p>
            <a:r>
              <a:rPr lang="ko-KR" altLang="en-US" dirty="0"/>
              <a:t>하나님의 구원의 계획을 알리심</a:t>
            </a:r>
            <a:endParaRPr lang="en-US" altLang="ko-KR" dirty="0"/>
          </a:p>
          <a:p>
            <a:r>
              <a:rPr lang="ko-KR" altLang="en-US" dirty="0"/>
              <a:t>그러나 이것은 </a:t>
            </a:r>
            <a:r>
              <a:rPr lang="ko-KR" altLang="en-US" dirty="0" err="1"/>
              <a:t>느브갓네살에게</a:t>
            </a:r>
            <a:r>
              <a:rPr lang="ko-KR" altLang="en-US" dirty="0"/>
              <a:t> 알려주는 </a:t>
            </a:r>
            <a:r>
              <a:rPr lang="ko-KR" altLang="en-US" dirty="0" err="1"/>
              <a:t>것이라기</a:t>
            </a:r>
            <a:r>
              <a:rPr lang="ko-KR" altLang="en-US" dirty="0"/>
              <a:t> 보다 </a:t>
            </a:r>
            <a:r>
              <a:rPr lang="ko-KR" altLang="en-US" b="1" dirty="0"/>
              <a:t>오늘을 사는 우리에게</a:t>
            </a:r>
            <a:r>
              <a:rPr lang="ko-KR" altLang="en-US" dirty="0"/>
              <a:t> 알리시는 것이다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그가 그 내용을 안들 어쩌겠는가 </a:t>
            </a:r>
            <a:r>
              <a:rPr lang="en-US" altLang="ko-KR" dirty="0"/>
              <a:t>?</a:t>
            </a:r>
          </a:p>
          <a:p>
            <a:r>
              <a:rPr lang="ko-KR" altLang="en-US" dirty="0"/>
              <a:t>이 후에 사는 백성들이 이 말씀을 읽으면서 과연 </a:t>
            </a:r>
            <a:r>
              <a:rPr lang="ko-KR" altLang="en-US" b="1" dirty="0"/>
              <a:t>하나님이 세상을 통치하시는 분임을 </a:t>
            </a:r>
            <a:r>
              <a:rPr lang="ko-KR" altLang="en-US" b="1" dirty="0" err="1"/>
              <a:t>알게함이다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그 분의 계획을 누구에게 알려주고자 하시는가 </a:t>
            </a:r>
            <a:r>
              <a:rPr lang="en-US" altLang="ko-KR" dirty="0"/>
              <a:t>?</a:t>
            </a:r>
          </a:p>
          <a:p>
            <a:r>
              <a:rPr lang="ko-KR" altLang="en-US" dirty="0"/>
              <a:t>다니엘과 하나님의 백성들에게 </a:t>
            </a:r>
            <a:r>
              <a:rPr lang="en-US" altLang="ko-KR" dirty="0"/>
              <a:t>– </a:t>
            </a:r>
            <a:r>
              <a:rPr lang="ko-KR" altLang="en-US" dirty="0"/>
              <a:t>당시 </a:t>
            </a:r>
            <a:r>
              <a:rPr lang="ko-KR" altLang="en-US" dirty="0" err="1"/>
              <a:t>고통하는</a:t>
            </a:r>
            <a:r>
              <a:rPr lang="ko-KR" altLang="en-US" dirty="0"/>
              <a:t> 백성들</a:t>
            </a:r>
            <a:endParaRPr lang="en-US" altLang="ko-KR" dirty="0"/>
          </a:p>
          <a:p>
            <a:r>
              <a:rPr lang="ko-KR" altLang="en-US" dirty="0"/>
              <a:t>언제 우리는 해방될까 </a:t>
            </a:r>
            <a:r>
              <a:rPr lang="en-US" altLang="ko-KR" dirty="0"/>
              <a:t>? </a:t>
            </a:r>
            <a:r>
              <a:rPr lang="ko-KR" altLang="en-US" dirty="0"/>
              <a:t>그러나 하나님은 그들에게 이곳에서 신앙을 지키며 살도록 권유하신다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돌아갈 수 없다</a:t>
            </a:r>
            <a:r>
              <a:rPr lang="en-US" altLang="ko-KR" dirty="0"/>
              <a:t>. </a:t>
            </a:r>
            <a:r>
              <a:rPr lang="ko-KR" altLang="en-US" dirty="0"/>
              <a:t>이곳이 너희의 집이라고 생각하며 이 땅에서 살아라</a:t>
            </a:r>
            <a:r>
              <a:rPr lang="en-US" altLang="ko-KR" dirty="0"/>
              <a:t>. </a:t>
            </a:r>
            <a:r>
              <a:rPr lang="ko-KR" altLang="en-US" dirty="0"/>
              <a:t>그러나 이 땅의 풍속속에서 신앙을 잃지는 말아라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때문에 성도는 무엇을 알아야 하는가 </a:t>
            </a:r>
            <a:r>
              <a:rPr lang="en-US" altLang="ko-KR" dirty="0"/>
              <a:t>? </a:t>
            </a:r>
            <a:r>
              <a:rPr lang="ko-KR" altLang="en-US" dirty="0"/>
              <a:t>하나님의 역사의 계획 </a:t>
            </a:r>
            <a:r>
              <a:rPr lang="en-US" altLang="ko-KR" dirty="0"/>
              <a:t>plan</a:t>
            </a:r>
          </a:p>
          <a:p>
            <a:r>
              <a:rPr lang="ko-KR" altLang="en-US" dirty="0"/>
              <a:t>알고 믿으라</a:t>
            </a:r>
            <a:endParaRPr lang="en-US" altLang="ko-KR" dirty="0"/>
          </a:p>
          <a:p>
            <a:r>
              <a:rPr lang="ko-KR" altLang="en-US" dirty="0"/>
              <a:t>무지하지 말라</a:t>
            </a:r>
            <a:r>
              <a:rPr lang="en-US" altLang="ko-KR" dirty="0"/>
              <a:t>.</a:t>
            </a:r>
          </a:p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5E3346-DAEC-416A-B08F-B92224FE217B}" type="slidenum">
              <a:rPr lang="ko-KR" altLang="en-US" smtClean="0"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29726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우리의 태도 </a:t>
            </a:r>
            <a:endParaRPr lang="en-US" altLang="ko-KR" dirty="0"/>
          </a:p>
          <a:p>
            <a:r>
              <a:rPr lang="en-US" altLang="ko-KR" dirty="0"/>
              <a:t>  </a:t>
            </a:r>
            <a:r>
              <a:rPr lang="ko-KR" altLang="en-US" b="1" dirty="0"/>
              <a:t>내가 아니라 하나님이시다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  </a:t>
            </a:r>
            <a:r>
              <a:rPr lang="ko-KR" altLang="en-US" dirty="0"/>
              <a:t>이것이 경건한 사람의 태도이다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  </a:t>
            </a:r>
            <a:r>
              <a:rPr lang="ko-KR" altLang="en-US" dirty="0"/>
              <a:t>나를 나타내는 사람</a:t>
            </a:r>
            <a:endParaRPr lang="en-US" altLang="ko-KR" dirty="0"/>
          </a:p>
          <a:p>
            <a:r>
              <a:rPr lang="en-US" altLang="ko-KR" dirty="0"/>
              <a:t>  </a:t>
            </a:r>
            <a:r>
              <a:rPr lang="ko-KR" altLang="en-US" b="1" dirty="0"/>
              <a:t>예언한다고 하면서 마치 자신이 하나님처럼 말하는 사람은 주님이 종이 아니다</a:t>
            </a:r>
            <a:r>
              <a:rPr lang="en-US" altLang="ko-KR" b="1" dirty="0"/>
              <a:t>. </a:t>
            </a:r>
            <a:r>
              <a:rPr lang="ko-KR" altLang="en-US" b="1" dirty="0"/>
              <a:t>불법을 행한자이다</a:t>
            </a:r>
            <a:r>
              <a:rPr lang="en-US" altLang="ko-KR" b="1" dirty="0"/>
              <a:t>.</a:t>
            </a:r>
          </a:p>
          <a:p>
            <a:r>
              <a:rPr lang="en-US" altLang="ko-KR" dirty="0"/>
              <a:t>  </a:t>
            </a:r>
            <a:r>
              <a:rPr lang="ko-KR" altLang="en-US" dirty="0"/>
              <a:t>모든 것의 근원은 하나님이며 내가 아니라 하나님이시다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나와 하나님이 아닌</a:t>
            </a:r>
            <a:endParaRPr lang="en-US" altLang="ko-KR" dirty="0"/>
          </a:p>
          <a:p>
            <a:r>
              <a:rPr lang="ko-KR" altLang="en-US" b="1" dirty="0"/>
              <a:t>하나님과 당신이다</a:t>
            </a:r>
            <a:r>
              <a:rPr lang="en-US" altLang="ko-KR" b="1" dirty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5E3346-DAEC-416A-B08F-B92224FE217B}" type="slidenum">
              <a:rPr lang="ko-KR" altLang="en-US" smtClean="0"/>
              <a:t>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95738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b="1" dirty="0"/>
              <a:t>어려운 경우 누구를 찾아가는가 </a:t>
            </a:r>
            <a:r>
              <a:rPr lang="en-US" altLang="ko-KR" b="1" dirty="0"/>
              <a:t>? </a:t>
            </a:r>
          </a:p>
          <a:p>
            <a:r>
              <a:rPr lang="ko-KR" altLang="en-US" dirty="0"/>
              <a:t>세상은 </a:t>
            </a:r>
            <a:r>
              <a:rPr lang="ko-KR" altLang="en-US" dirty="0" err="1"/>
              <a:t>감당못할</a:t>
            </a:r>
            <a:r>
              <a:rPr lang="ko-KR" altLang="en-US" dirty="0"/>
              <a:t> 때 점쟁이 찾아간다</a:t>
            </a:r>
            <a:r>
              <a:rPr lang="en-US" altLang="ko-KR" dirty="0"/>
              <a:t>. </a:t>
            </a:r>
            <a:r>
              <a:rPr lang="ko-KR" altLang="en-US" dirty="0"/>
              <a:t>세상은 점쟁이에 간다</a:t>
            </a:r>
            <a:r>
              <a:rPr lang="en-US" altLang="ko-KR" dirty="0"/>
              <a:t>.</a:t>
            </a:r>
          </a:p>
          <a:p>
            <a:r>
              <a:rPr lang="ko-KR" altLang="en-US" b="1" dirty="0"/>
              <a:t>사람은 결국 </a:t>
            </a:r>
            <a:r>
              <a:rPr lang="ko-KR" altLang="en-US" b="1" dirty="0" err="1"/>
              <a:t>감당못하면</a:t>
            </a:r>
            <a:r>
              <a:rPr lang="ko-KR" altLang="en-US" b="1" dirty="0"/>
              <a:t> 영적인 것에 의지하려 한다는 것이다</a:t>
            </a:r>
            <a:r>
              <a:rPr lang="en-US" altLang="ko-KR" b="1" dirty="0"/>
              <a:t>.</a:t>
            </a:r>
          </a:p>
          <a:p>
            <a:r>
              <a:rPr lang="ko-KR" altLang="en-US" b="1" dirty="0"/>
              <a:t>과학이 발달한 세상에 여전히 점쟁이</a:t>
            </a:r>
            <a:r>
              <a:rPr lang="en-US" altLang="ko-KR" b="1" dirty="0"/>
              <a:t>, </a:t>
            </a:r>
            <a:r>
              <a:rPr lang="ko-KR" altLang="en-US" b="1" dirty="0" err="1"/>
              <a:t>흑마술</a:t>
            </a:r>
            <a:r>
              <a:rPr lang="en-US" altLang="ko-KR" b="1" dirty="0"/>
              <a:t>, </a:t>
            </a:r>
            <a:r>
              <a:rPr lang="ko-KR" altLang="en-US" b="1" dirty="0" err="1"/>
              <a:t>백마술</a:t>
            </a:r>
            <a:endParaRPr lang="en-US" altLang="ko-KR" b="1" dirty="0"/>
          </a:p>
          <a:p>
            <a:r>
              <a:rPr lang="ko-KR" altLang="en-US" b="1" dirty="0"/>
              <a:t>인간은 벽에 부닥치면 이성이 아니라 영적인 것에 의존하게 된다</a:t>
            </a:r>
            <a:r>
              <a:rPr lang="en-US" altLang="ko-KR" b="1" dirty="0"/>
              <a:t>.</a:t>
            </a:r>
          </a:p>
          <a:p>
            <a:r>
              <a:rPr lang="ko-KR" altLang="en-US" b="1" dirty="0"/>
              <a:t>그것이 인간존재이기 때문이다</a:t>
            </a:r>
            <a:r>
              <a:rPr lang="en-US" altLang="ko-KR" b="1" dirty="0"/>
              <a:t>. </a:t>
            </a:r>
          </a:p>
          <a:p>
            <a:r>
              <a:rPr lang="ko-KR" altLang="en-US" b="1" dirty="0"/>
              <a:t>인간은 영적인 존재이다</a:t>
            </a:r>
            <a:r>
              <a:rPr lang="en-US" altLang="ko-KR" b="1" dirty="0"/>
              <a:t>. </a:t>
            </a:r>
          </a:p>
          <a:p>
            <a:r>
              <a:rPr lang="ko-KR" altLang="en-US" b="1" dirty="0"/>
              <a:t>그런데 하나님이 아닌 거짓에 의존한다</a:t>
            </a:r>
            <a:r>
              <a:rPr lang="en-US" altLang="ko-KR" b="1" dirty="0"/>
              <a:t>. </a:t>
            </a:r>
            <a:r>
              <a:rPr lang="ko-KR" altLang="en-US" b="1" dirty="0"/>
              <a:t>거짓 </a:t>
            </a:r>
            <a:r>
              <a:rPr lang="ko-KR" altLang="en-US" b="1" dirty="0" err="1"/>
              <a:t>영듀</a:t>
            </a:r>
            <a:endParaRPr lang="ko-KR" altLang="en-US" b="1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5E3346-DAEC-416A-B08F-B92224FE217B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56540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우리에겐 무엇이 있는가 </a:t>
            </a:r>
            <a:r>
              <a:rPr lang="en-US" altLang="ko-KR" dirty="0"/>
              <a:t>? </a:t>
            </a:r>
            <a:r>
              <a:rPr lang="ko-KR" altLang="en-US" dirty="0"/>
              <a:t>바로 세상을 보는 눈은 예언이다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 </a:t>
            </a:r>
            <a:r>
              <a:rPr lang="ko-KR" altLang="en-US" dirty="0"/>
              <a:t>이 세상에 대한 하나님의 </a:t>
            </a:r>
            <a:r>
              <a:rPr lang="en-US" altLang="ko-KR" dirty="0"/>
              <a:t>plan </a:t>
            </a:r>
            <a:r>
              <a:rPr lang="ko-KR" altLang="en-US" dirty="0"/>
              <a:t>은 무엇인가 </a:t>
            </a:r>
            <a:r>
              <a:rPr lang="en-US" altLang="ko-KR" dirty="0"/>
              <a:t>?</a:t>
            </a:r>
          </a:p>
          <a:p>
            <a:r>
              <a:rPr lang="en-US" altLang="ko-KR" dirty="0"/>
              <a:t> </a:t>
            </a:r>
            <a:r>
              <a:rPr lang="ko-KR" altLang="en-US" dirty="0"/>
              <a:t>종말에 세상의 역사가 무너지고 돌이 가득한 세상이 될 것인데</a:t>
            </a:r>
            <a:endParaRPr lang="en-US" altLang="ko-KR" dirty="0"/>
          </a:p>
          <a:p>
            <a:r>
              <a:rPr lang="en-US" altLang="ko-KR" dirty="0"/>
              <a:t> </a:t>
            </a:r>
            <a:r>
              <a:rPr lang="ko-KR" altLang="en-US" dirty="0"/>
              <a:t>그 돌은 사람이 만든 것이 아닌 반석이다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 </a:t>
            </a:r>
            <a:r>
              <a:rPr lang="ko-KR" altLang="en-US" dirty="0"/>
              <a:t>이 반석이 예수 그리스도이다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예수님은 반석이다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이 </a:t>
            </a:r>
            <a:r>
              <a:rPr lang="ko-KR" altLang="en-US" b="1" dirty="0"/>
              <a:t>반석위에 어떻게 세우기를 </a:t>
            </a:r>
            <a:r>
              <a:rPr lang="ko-KR" altLang="en-US" b="1" dirty="0" err="1"/>
              <a:t>조심할지니라</a:t>
            </a:r>
            <a:r>
              <a:rPr lang="en-US" altLang="ko-KR" dirty="0"/>
              <a:t>. 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5E3346-DAEC-416A-B08F-B92224FE217B}" type="slidenum">
              <a:rPr lang="ko-KR" altLang="en-US" smtClean="0"/>
              <a:t>35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36301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악한 </a:t>
            </a:r>
            <a:r>
              <a:rPr lang="ko-KR" altLang="en-US" dirty="0" err="1"/>
              <a:t>느브갓네살</a:t>
            </a:r>
            <a:r>
              <a:rPr lang="ko-KR" altLang="en-US" dirty="0"/>
              <a:t> 왕일지라도 불신자이며 교만한 왕일지라도 하나님께서 그에게 권세와 능력과 영광을 주셨음을 말한다</a:t>
            </a:r>
            <a:r>
              <a:rPr lang="en-US" altLang="ko-KR" dirty="0"/>
              <a:t>.</a:t>
            </a:r>
          </a:p>
          <a:p>
            <a:r>
              <a:rPr lang="ko-KR" altLang="en-US" b="1" u="sng" dirty="0"/>
              <a:t>하나님의 허락하심이다</a:t>
            </a:r>
            <a:r>
              <a:rPr lang="en-US" altLang="ko-KR" b="1" u="sng" dirty="0"/>
              <a:t>.</a:t>
            </a:r>
          </a:p>
          <a:p>
            <a:r>
              <a:rPr lang="ko-KR" altLang="en-US" dirty="0"/>
              <a:t>하나님께서 </a:t>
            </a:r>
            <a:r>
              <a:rPr lang="ko-KR" altLang="en-US" dirty="0" err="1"/>
              <a:t>느브갓네살이</a:t>
            </a:r>
            <a:r>
              <a:rPr lang="ko-KR" altLang="en-US" dirty="0"/>
              <a:t> 그것은 얻도록 허용하신 것이다</a:t>
            </a:r>
            <a:r>
              <a:rPr lang="en-US" altLang="ko-KR" dirty="0"/>
              <a:t>. </a:t>
            </a:r>
            <a:r>
              <a:rPr lang="ko-KR" altLang="en-US" dirty="0"/>
              <a:t>악한 자는 악한 날에 악하게 쓰신다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유다의 범죄로 인해 하나님의 징계를 받는 유다를 치기위해 악한 날을 위해 그런 사람이 준비되었다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악한 </a:t>
            </a:r>
            <a:r>
              <a:rPr lang="ko-KR" altLang="en-US" dirty="0" err="1"/>
              <a:t>자에게라도</a:t>
            </a:r>
            <a:r>
              <a:rPr lang="ko-KR" altLang="en-US" dirty="0"/>
              <a:t> 하나님은 허용하셨다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그러나 그것을 악한 자는 하나님의 은혜로 결코 </a:t>
            </a:r>
            <a:r>
              <a:rPr lang="ko-KR" altLang="en-US" dirty="0" err="1"/>
              <a:t>생각지</a:t>
            </a:r>
            <a:r>
              <a:rPr lang="ko-KR" altLang="en-US" dirty="0"/>
              <a:t> 않고 자기 자랑한다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그로 인해 망하게 된다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우리에게 있는 것을 하나님은 허용하셨다</a:t>
            </a:r>
            <a:r>
              <a:rPr lang="en-US" altLang="ko-KR" dirty="0"/>
              <a:t>. </a:t>
            </a:r>
            <a:r>
              <a:rPr lang="ko-KR" altLang="en-US" dirty="0"/>
              <a:t>이것을 감사할 줄 알아야 한다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5E3346-DAEC-416A-B08F-B92224FE217B}" type="slidenum">
              <a:rPr lang="ko-KR" altLang="en-US" smtClean="0"/>
              <a:t>37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34578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왕을 뒤이어 란 말은 </a:t>
            </a:r>
            <a:r>
              <a:rPr lang="en-US" altLang="ko-KR" dirty="0"/>
              <a:t>– </a:t>
            </a:r>
            <a:r>
              <a:rPr lang="ko-KR" altLang="en-US" dirty="0"/>
              <a:t>왕의 제국이 멸망할 것이다</a:t>
            </a:r>
            <a:r>
              <a:rPr lang="en-US" altLang="ko-KR" dirty="0"/>
              <a:t>. </a:t>
            </a:r>
            <a:r>
              <a:rPr lang="ko-KR" altLang="en-US" dirty="0"/>
              <a:t>영원하지 않을 것이라는 것이다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우리의 삶은 반드시 언젠가는 끝이 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사람은 영원하고 싶지만 이 세상의 즐거움도 </a:t>
            </a:r>
            <a:r>
              <a:rPr lang="ko-KR" altLang="en-US" dirty="0" err="1"/>
              <a:t>끝이있다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그러니 </a:t>
            </a:r>
            <a:r>
              <a:rPr lang="ko-KR" altLang="en-US" dirty="0" err="1"/>
              <a:t>겸손하라</a:t>
            </a:r>
            <a:endParaRPr lang="en-US" altLang="ko-KR" dirty="0"/>
          </a:p>
          <a:p>
            <a:r>
              <a:rPr lang="ko-KR" altLang="en-US" dirty="0"/>
              <a:t>나의 끝이 있음을 안다면 어떻게 살 것인가 </a:t>
            </a:r>
            <a:r>
              <a:rPr lang="en-US" altLang="ko-KR" dirty="0"/>
              <a:t>?</a:t>
            </a:r>
          </a:p>
          <a:p>
            <a:r>
              <a:rPr lang="ko-KR" altLang="en-US" dirty="0"/>
              <a:t>뭔가 </a:t>
            </a:r>
            <a:r>
              <a:rPr lang="ko-KR" altLang="en-US" dirty="0" err="1"/>
              <a:t>의미있는</a:t>
            </a:r>
            <a:r>
              <a:rPr lang="ko-KR" altLang="en-US" dirty="0"/>
              <a:t> 것을 남겨야 할 것이다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우리에게 하나님이 계신다</a:t>
            </a:r>
            <a:r>
              <a:rPr lang="en-US" altLang="ko-KR" dirty="0"/>
              <a:t>. </a:t>
            </a:r>
          </a:p>
          <a:p>
            <a:r>
              <a:rPr lang="ko-KR" altLang="en-US" b="1" dirty="0"/>
              <a:t>영원한 나라는 따로 있다고 말씀한다</a:t>
            </a:r>
            <a:r>
              <a:rPr lang="en-US" altLang="ko-KR" b="1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지금 더 이상 </a:t>
            </a:r>
            <a:r>
              <a:rPr lang="ko-KR" altLang="en-US" dirty="0" err="1"/>
              <a:t>바벨론은</a:t>
            </a:r>
            <a:r>
              <a:rPr lang="ko-KR" altLang="en-US" dirty="0"/>
              <a:t> 없다</a:t>
            </a:r>
            <a:r>
              <a:rPr lang="en-US" altLang="ko-KR" dirty="0"/>
              <a:t>. </a:t>
            </a:r>
            <a:r>
              <a:rPr lang="ko-KR" altLang="en-US" dirty="0"/>
              <a:t>현재 이라크</a:t>
            </a:r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5E3346-DAEC-416A-B08F-B92224FE217B}" type="slidenum">
              <a:rPr lang="ko-KR" altLang="en-US" smtClean="0"/>
              <a:t>39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63032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마지막 때의 나라는 여러 나라가 </a:t>
            </a:r>
            <a:r>
              <a:rPr lang="ko-KR" altLang="en-US" dirty="0" err="1"/>
              <a:t>나뉘어있지만</a:t>
            </a:r>
            <a:r>
              <a:rPr lang="ko-KR" altLang="en-US" dirty="0"/>
              <a:t> 섞인 상태가 될 것이다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지금까지 나라는 한 나라였다</a:t>
            </a:r>
            <a:r>
              <a:rPr lang="en-US" altLang="ko-KR" dirty="0"/>
              <a:t>. </a:t>
            </a:r>
            <a:r>
              <a:rPr lang="ko-KR" altLang="en-US" dirty="0"/>
              <a:t>여러 나라로 나뉘어 있지는 않았다</a:t>
            </a:r>
            <a:r>
              <a:rPr lang="en-US" altLang="ko-KR" dirty="0"/>
              <a:t>. </a:t>
            </a:r>
            <a:r>
              <a:rPr lang="ko-KR" altLang="en-US" dirty="0"/>
              <a:t>그러나 마지막 나라는 </a:t>
            </a:r>
            <a:r>
              <a:rPr lang="ko-KR" altLang="en-US" dirty="0" err="1"/>
              <a:t>여러나라로</a:t>
            </a:r>
            <a:r>
              <a:rPr lang="ko-KR" altLang="en-US" dirty="0"/>
              <a:t> 나뉘어 있는 상태에서 섞여 있는 나라이다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대통령도 국회도 민족도 나뉘어 있을 수 있지만 그러나 하나의 나라처럼 활동할 나라</a:t>
            </a:r>
            <a:endParaRPr lang="en-US" altLang="ko-KR" dirty="0"/>
          </a:p>
          <a:p>
            <a:r>
              <a:rPr lang="en-US" altLang="ko-KR" dirty="0"/>
              <a:t>EU </a:t>
            </a:r>
            <a:r>
              <a:rPr lang="ko-KR" altLang="en-US" dirty="0"/>
              <a:t>연합과 같은 것들이다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섞인 사회이다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어떻게 섞이는가 </a:t>
            </a:r>
            <a:r>
              <a:rPr lang="en-US" altLang="ko-KR" dirty="0"/>
              <a:t>? </a:t>
            </a:r>
            <a:r>
              <a:rPr lang="ko-KR" altLang="en-US" dirty="0"/>
              <a:t>과거 이민은 생각도 못했다</a:t>
            </a:r>
            <a:r>
              <a:rPr lang="en-US" altLang="ko-KR" dirty="0"/>
              <a:t>. </a:t>
            </a:r>
            <a:r>
              <a:rPr lang="ko-KR" altLang="en-US" dirty="0"/>
              <a:t>그런데 지금은 이민보다 난민으로 인해 유럽사회는 골치를 앓고 세상은 난민들로 넘치고 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각 나라는 이 난민문제로 인해 자국의 어려움을 갖고 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지금 시리아 난민때문에 어려운 나라는 이제 </a:t>
            </a:r>
            <a:r>
              <a:rPr lang="ko-KR" altLang="en-US" dirty="0" err="1"/>
              <a:t>아프카니스탄</a:t>
            </a:r>
            <a:r>
              <a:rPr lang="ko-KR" altLang="en-US" dirty="0"/>
              <a:t> 난민으로</a:t>
            </a:r>
            <a:endParaRPr lang="en-US" altLang="ko-KR" dirty="0"/>
          </a:p>
          <a:p>
            <a:r>
              <a:rPr lang="ko-KR" altLang="en-US" dirty="0"/>
              <a:t>수 </a:t>
            </a:r>
            <a:r>
              <a:rPr lang="ko-KR" altLang="en-US" dirty="0" err="1"/>
              <a:t>십만명</a:t>
            </a:r>
            <a:r>
              <a:rPr lang="ko-KR" altLang="en-US" dirty="0"/>
              <a:t> 수 백만명이 섞이고 그리고 그 나라에서 문젯거리다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5E3346-DAEC-416A-B08F-B92224FE217B}" type="slidenum">
              <a:rPr lang="ko-KR" altLang="en-US" smtClean="0"/>
              <a:t>41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56161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서로 섞이지 않으면서도 함께 있으므로 튼튼하지는 않다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불안하다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그러므로 위태로울 수 있다</a:t>
            </a:r>
            <a:r>
              <a:rPr lang="en-US" altLang="ko-KR" dirty="0"/>
              <a:t>. </a:t>
            </a:r>
            <a:r>
              <a:rPr lang="ko-KR" altLang="en-US" dirty="0"/>
              <a:t>모였다 </a:t>
            </a:r>
            <a:r>
              <a:rPr lang="ko-KR" altLang="en-US" dirty="0" err="1"/>
              <a:t>붙었다를</a:t>
            </a:r>
            <a:r>
              <a:rPr lang="ko-KR" altLang="en-US" dirty="0"/>
              <a:t> 반복하면서 점점 발가락 형태를 유지할 것이다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10</a:t>
            </a:r>
            <a:r>
              <a:rPr lang="ko-KR" altLang="en-US" dirty="0"/>
              <a:t>개라는 것이 실제로 열개 일 수 있고 아니면 의미상으로 그럴 수 있다</a:t>
            </a:r>
            <a:r>
              <a:rPr lang="en-US" altLang="ko-KR" dirty="0"/>
              <a:t>. </a:t>
            </a:r>
            <a:r>
              <a:rPr lang="ko-KR" altLang="en-US" dirty="0"/>
              <a:t>그러나 </a:t>
            </a:r>
            <a:r>
              <a:rPr lang="ko-KR" altLang="en-US" dirty="0" err="1"/>
              <a:t>어쨌이든</a:t>
            </a:r>
            <a:r>
              <a:rPr lang="ko-KR" altLang="en-US" dirty="0"/>
              <a:t> 마지막 시대에 </a:t>
            </a:r>
            <a:r>
              <a:rPr lang="ko-KR" altLang="en-US" dirty="0" err="1"/>
              <a:t>여러나라의</a:t>
            </a:r>
            <a:r>
              <a:rPr lang="ko-KR" altLang="en-US" dirty="0"/>
              <a:t> 연합체가 하나의 제국처럼 있을 것이다</a:t>
            </a:r>
            <a:r>
              <a:rPr lang="en-US" altLang="ko-KR" dirty="0"/>
              <a:t>.</a:t>
            </a:r>
            <a:r>
              <a:rPr lang="ko-KR" altLang="en-US" dirty="0"/>
              <a:t> 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오늘날은 섞인 사회이다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5E3346-DAEC-416A-B08F-B92224FE217B}" type="slidenum">
              <a:rPr lang="ko-KR" altLang="en-US" smtClean="0"/>
              <a:t>42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956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여기서 왜 </a:t>
            </a:r>
            <a:r>
              <a:rPr lang="en-US" altLang="ko-KR" dirty="0"/>
              <a:t>5</a:t>
            </a:r>
            <a:r>
              <a:rPr lang="ko-KR" altLang="en-US" dirty="0"/>
              <a:t>개의 제국을 말하나 </a:t>
            </a:r>
            <a:r>
              <a:rPr lang="en-US" altLang="ko-KR" dirty="0"/>
              <a:t>? </a:t>
            </a:r>
            <a:r>
              <a:rPr lang="ko-KR" altLang="en-US" dirty="0"/>
              <a:t>역사적으로 보면 훨씬 더 많은 제국이 있었다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바벨론</a:t>
            </a:r>
            <a:endParaRPr lang="en-US" altLang="ko-KR" dirty="0"/>
          </a:p>
          <a:p>
            <a:r>
              <a:rPr lang="ko-KR" altLang="en-US" dirty="0"/>
              <a:t>페르시아</a:t>
            </a:r>
            <a:endParaRPr lang="en-US" altLang="ko-KR" dirty="0"/>
          </a:p>
          <a:p>
            <a:r>
              <a:rPr lang="ko-KR" altLang="en-US" dirty="0"/>
              <a:t>헬라</a:t>
            </a:r>
            <a:endParaRPr lang="en-US" altLang="ko-KR" dirty="0"/>
          </a:p>
          <a:p>
            <a:r>
              <a:rPr lang="ko-KR" altLang="en-US" dirty="0"/>
              <a:t>로마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그리고</a:t>
            </a:r>
            <a:endParaRPr lang="en-US" altLang="ko-KR" dirty="0"/>
          </a:p>
          <a:p>
            <a:r>
              <a:rPr lang="ko-KR" altLang="en-US" dirty="0" err="1"/>
              <a:t>맘루크</a:t>
            </a:r>
            <a:endParaRPr lang="en-US" altLang="ko-KR" dirty="0"/>
          </a:p>
          <a:p>
            <a:r>
              <a:rPr lang="ko-KR" altLang="en-US" dirty="0" err="1"/>
              <a:t>셀쥬크</a:t>
            </a:r>
            <a:endParaRPr lang="en-US" altLang="ko-KR" dirty="0"/>
          </a:p>
          <a:p>
            <a:r>
              <a:rPr lang="ko-KR" altLang="en-US" dirty="0"/>
              <a:t>투르크 등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그러나 이런 제국은 모두 언급이 없다</a:t>
            </a:r>
            <a:r>
              <a:rPr lang="en-US" altLang="ko-KR" dirty="0"/>
              <a:t>. </a:t>
            </a:r>
          </a:p>
          <a:p>
            <a:r>
              <a:rPr lang="ko-KR" altLang="en-US" dirty="0" err="1"/>
              <a:t>다섯번째</a:t>
            </a:r>
            <a:r>
              <a:rPr lang="ko-KR" altLang="en-US" dirty="0"/>
              <a:t> 제국으로 넘어간다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이스라엘이다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5E3346-DAEC-416A-B08F-B92224FE217B}" type="slidenum">
              <a:rPr lang="ko-KR" altLang="en-US" smtClean="0"/>
              <a:t>43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3083672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b="1" dirty="0"/>
              <a:t>하늘의 하나님이 세우심</a:t>
            </a:r>
            <a:r>
              <a:rPr lang="en-US" altLang="ko-KR" b="1" dirty="0"/>
              <a:t>- </a:t>
            </a:r>
            <a:r>
              <a:rPr lang="ko-KR" altLang="en-US" b="1" dirty="0"/>
              <a:t>이스라엘이 있을 때</a:t>
            </a:r>
            <a:endParaRPr lang="en-US" altLang="ko-KR" b="1" dirty="0"/>
          </a:p>
          <a:p>
            <a:endParaRPr lang="en-US" altLang="ko-KR" b="1" dirty="0"/>
          </a:p>
          <a:p>
            <a:r>
              <a:rPr lang="en-US" altLang="ko-KR" b="1" dirty="0"/>
              <a:t>(</a:t>
            </a:r>
            <a:r>
              <a:rPr lang="ko-KR" altLang="en-US" b="1" dirty="0"/>
              <a:t>마 </a:t>
            </a:r>
            <a:r>
              <a:rPr lang="en-US" altLang="ko-KR" b="1" dirty="0"/>
              <a:t>16:18, </a:t>
            </a:r>
            <a:r>
              <a:rPr lang="ko-KR" altLang="en-US" b="1" dirty="0"/>
              <a:t>개역</a:t>
            </a:r>
            <a:r>
              <a:rPr lang="en-US" altLang="ko-KR" b="1" dirty="0"/>
              <a:t>) 『</a:t>
            </a:r>
            <a:r>
              <a:rPr lang="ko-KR" altLang="en-US" b="1" dirty="0"/>
              <a:t>또 내가 </a:t>
            </a:r>
            <a:r>
              <a:rPr lang="ko-KR" altLang="en-US" b="1" dirty="0" err="1"/>
              <a:t>네게</a:t>
            </a:r>
            <a:r>
              <a:rPr lang="ko-KR" altLang="en-US" b="1" dirty="0"/>
              <a:t> 이르노니 너는 베드로라 내가 이 반석 위에 내 교회를 </a:t>
            </a:r>
            <a:r>
              <a:rPr lang="ko-KR" altLang="en-US" b="1" dirty="0" err="1"/>
              <a:t>세우리니</a:t>
            </a:r>
            <a:r>
              <a:rPr lang="ko-KR" altLang="en-US" b="1" dirty="0"/>
              <a:t> 음부의 권세가 이기지 못하리라</a:t>
            </a:r>
            <a:r>
              <a:rPr lang="en-US" altLang="ko-KR" b="1" dirty="0"/>
              <a:t>』</a:t>
            </a:r>
          </a:p>
          <a:p>
            <a:r>
              <a:rPr lang="en-US" altLang="ko-KR" b="1" dirty="0"/>
              <a:t>(</a:t>
            </a:r>
            <a:r>
              <a:rPr lang="ko-KR" altLang="en-US" b="1" dirty="0"/>
              <a:t>고전 </a:t>
            </a:r>
            <a:r>
              <a:rPr lang="en-US" altLang="ko-KR" b="1" dirty="0"/>
              <a:t>3:11, </a:t>
            </a:r>
            <a:r>
              <a:rPr lang="ko-KR" altLang="en-US" b="1" dirty="0"/>
              <a:t>개정</a:t>
            </a:r>
            <a:r>
              <a:rPr lang="en-US" altLang="ko-KR" b="1" dirty="0"/>
              <a:t>) 『</a:t>
            </a:r>
            <a:r>
              <a:rPr lang="ko-KR" altLang="en-US" b="1" dirty="0"/>
              <a:t>이 닦아 둔 것 외에 능히 다른 터를 닦아 둘 자가 없으니 이 터는 곧 예수 그리스도라</a:t>
            </a:r>
            <a:r>
              <a:rPr lang="en-US" altLang="ko-KR" b="1" dirty="0"/>
              <a:t>』</a:t>
            </a:r>
            <a:endParaRPr lang="ko-KR" altLang="en-US" b="1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5E3346-DAEC-416A-B08F-B92224FE217B}" type="slidenum">
              <a:rPr lang="ko-KR" altLang="en-US" smtClean="0"/>
              <a:t>44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80584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우리가 </a:t>
            </a:r>
            <a:r>
              <a:rPr lang="ko-KR" altLang="en-US" b="1" dirty="0"/>
              <a:t>역사를 보는 눈</a:t>
            </a:r>
            <a:r>
              <a:rPr lang="ko-KR" altLang="en-US" dirty="0"/>
              <a:t>은 </a:t>
            </a:r>
            <a:r>
              <a:rPr lang="en-US" altLang="ko-KR" dirty="0"/>
              <a:t>?</a:t>
            </a:r>
          </a:p>
          <a:p>
            <a:r>
              <a:rPr lang="ko-KR" altLang="en-US" dirty="0"/>
              <a:t>과거에서 미래를 보는가</a:t>
            </a:r>
            <a:endParaRPr lang="en-US" altLang="ko-KR" dirty="0"/>
          </a:p>
          <a:p>
            <a:r>
              <a:rPr lang="ko-KR" altLang="en-US" dirty="0"/>
              <a:t>아니면 </a:t>
            </a:r>
            <a:r>
              <a:rPr lang="ko-KR" altLang="en-US" b="1" dirty="0"/>
              <a:t>미래에서 현재와 과거를 보는가 </a:t>
            </a:r>
            <a:r>
              <a:rPr lang="en-US" altLang="ko-KR" b="1" dirty="0"/>
              <a:t>?</a:t>
            </a:r>
          </a:p>
          <a:p>
            <a:endParaRPr lang="en-US" altLang="ko-KR" dirty="0"/>
          </a:p>
          <a:p>
            <a:r>
              <a:rPr lang="ko-KR" altLang="en-US" dirty="0"/>
              <a:t>인간역사는 낙관적인가 비관적인가 </a:t>
            </a:r>
            <a:r>
              <a:rPr lang="en-US" altLang="ko-KR" dirty="0"/>
              <a:t>? </a:t>
            </a:r>
            <a:r>
              <a:rPr lang="ko-KR" altLang="en-US" dirty="0"/>
              <a:t>이 세상은 자기들의 욕심과 죄로 인해 스스로 멸망할 것이다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이때 하나님께서 이 땅에 자기 백성을 구원하시고 영원한 나라를 세우고자 오신다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이것이 돌나라이다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5E3346-DAEC-416A-B08F-B92224FE217B}" type="slidenum">
              <a:rPr lang="ko-KR" altLang="en-US" smtClean="0"/>
              <a:t>45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19245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포악한 자가 다니엘 앞에서 하나님을 인정한다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성도는 영성으로 인정받아야 한다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우리는 실력이나 자신의 능력이 아닌 영성이 있어야 한다</a:t>
            </a:r>
            <a:r>
              <a:rPr lang="en-US" altLang="ko-KR" dirty="0"/>
              <a:t>.</a:t>
            </a:r>
          </a:p>
          <a:p>
            <a:r>
              <a:rPr lang="ko-KR" altLang="en-US" b="1" dirty="0"/>
              <a:t>하나님이 함께 계시는구나 </a:t>
            </a:r>
            <a:endParaRPr lang="en-US" altLang="ko-KR" b="1" dirty="0"/>
          </a:p>
          <a:p>
            <a:r>
              <a:rPr lang="ko-KR" altLang="en-US" dirty="0"/>
              <a:t>요셉</a:t>
            </a:r>
            <a:r>
              <a:rPr lang="en-US" altLang="ko-KR" dirty="0"/>
              <a:t>,</a:t>
            </a:r>
            <a:r>
              <a:rPr lang="ko-KR" altLang="en-US" dirty="0"/>
              <a:t>야곱</a:t>
            </a:r>
            <a:r>
              <a:rPr lang="en-US" altLang="ko-KR" dirty="0"/>
              <a:t>, </a:t>
            </a:r>
            <a:r>
              <a:rPr lang="ko-KR" altLang="en-US" dirty="0"/>
              <a:t>이삭</a:t>
            </a:r>
            <a:r>
              <a:rPr lang="en-US" altLang="ko-KR" dirty="0"/>
              <a:t>, </a:t>
            </a:r>
            <a:r>
              <a:rPr lang="ko-KR" altLang="en-US" dirty="0"/>
              <a:t>아브라함 모두 마찬가지이다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하나님이 너와 함께 </a:t>
            </a:r>
            <a:r>
              <a:rPr lang="ko-KR" altLang="en-US" dirty="0" err="1"/>
              <a:t>계시는구나라고</a:t>
            </a:r>
            <a:r>
              <a:rPr lang="ko-KR" altLang="en-US" dirty="0"/>
              <a:t> 고백한다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  </a:t>
            </a:r>
            <a:r>
              <a:rPr lang="ko-KR" altLang="en-US" dirty="0"/>
              <a:t>아브라함 </a:t>
            </a:r>
            <a:r>
              <a:rPr lang="en-US" altLang="ko-KR" dirty="0"/>
              <a:t>– </a:t>
            </a:r>
            <a:r>
              <a:rPr lang="ko-KR" altLang="en-US" dirty="0" err="1"/>
              <a:t>애굽왕</a:t>
            </a:r>
            <a:endParaRPr lang="en-US" altLang="ko-KR" dirty="0"/>
          </a:p>
          <a:p>
            <a:r>
              <a:rPr lang="en-US" altLang="ko-KR" dirty="0"/>
              <a:t>  </a:t>
            </a:r>
            <a:r>
              <a:rPr lang="ko-KR" altLang="en-US" dirty="0"/>
              <a:t>이삭 </a:t>
            </a:r>
            <a:r>
              <a:rPr lang="en-US" altLang="ko-KR" dirty="0"/>
              <a:t>–</a:t>
            </a:r>
            <a:r>
              <a:rPr lang="ko-KR" altLang="en-US" dirty="0"/>
              <a:t>블레셋의 </a:t>
            </a:r>
            <a:r>
              <a:rPr lang="ko-KR" altLang="en-US" dirty="0" err="1"/>
              <a:t>아비멜렉</a:t>
            </a:r>
            <a:r>
              <a:rPr lang="en-US" altLang="ko-KR" dirty="0"/>
              <a:t>, </a:t>
            </a:r>
            <a:r>
              <a:rPr lang="ko-KR" altLang="en-US" dirty="0" err="1"/>
              <a:t>그랄</a:t>
            </a:r>
            <a:r>
              <a:rPr lang="ko-KR" altLang="en-US" dirty="0"/>
              <a:t> 땅</a:t>
            </a:r>
            <a:endParaRPr lang="en-US" altLang="ko-KR" dirty="0"/>
          </a:p>
          <a:p>
            <a:r>
              <a:rPr lang="en-US" altLang="ko-KR" dirty="0"/>
              <a:t>  </a:t>
            </a:r>
            <a:r>
              <a:rPr lang="ko-KR" altLang="en-US" dirty="0"/>
              <a:t>야곱 </a:t>
            </a:r>
            <a:r>
              <a:rPr lang="en-US" altLang="ko-KR" dirty="0"/>
              <a:t>– </a:t>
            </a:r>
            <a:r>
              <a:rPr lang="ko-KR" altLang="en-US" dirty="0"/>
              <a:t>외삼촌</a:t>
            </a:r>
            <a:endParaRPr lang="en-US" altLang="ko-KR" dirty="0"/>
          </a:p>
          <a:p>
            <a:r>
              <a:rPr lang="en-US" altLang="ko-KR" dirty="0"/>
              <a:t>  </a:t>
            </a:r>
            <a:r>
              <a:rPr lang="ko-KR" altLang="en-US" dirty="0"/>
              <a:t>요셉 </a:t>
            </a:r>
            <a:r>
              <a:rPr lang="en-US" altLang="ko-KR" dirty="0"/>
              <a:t>– </a:t>
            </a:r>
            <a:r>
              <a:rPr lang="ko-KR" altLang="en-US" dirty="0" err="1"/>
              <a:t>애굽왕</a:t>
            </a:r>
            <a:endParaRPr lang="en-US" altLang="ko-KR" dirty="0"/>
          </a:p>
          <a:p>
            <a:r>
              <a:rPr lang="ko-KR" altLang="en-US" dirty="0"/>
              <a:t>우리의 권위자와 악한 자 앞에서 우리는 영성을 가진 사람으로 살아야 한다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하나님과 깊은 관계안에서 살아야 한다</a:t>
            </a:r>
            <a:r>
              <a:rPr lang="en-US" altLang="ko-KR" dirty="0"/>
              <a:t>. </a:t>
            </a:r>
            <a:r>
              <a:rPr lang="ko-KR" altLang="en-US" dirty="0"/>
              <a:t>그들이 굴복한다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5E3346-DAEC-416A-B08F-B92224FE217B}" type="slidenum">
              <a:rPr lang="ko-KR" altLang="en-US" smtClean="0"/>
              <a:t>47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747657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하나님과 깊은 관계 믿음의 관계안에 있을 때 하나님이 사람들 위에 높이신다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5E3346-DAEC-416A-B08F-B92224FE217B}" type="slidenum">
              <a:rPr lang="ko-KR" altLang="en-US" smtClean="0"/>
              <a:t>48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15893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불신자에게도 하나님 주신 꿈이 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5E3346-DAEC-416A-B08F-B92224FE217B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675984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믿는 자가 다스려야 한다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정치하는 사람들이 믿음의 사람들이 많아지도록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5E3346-DAEC-416A-B08F-B92224FE217B}" type="slidenum">
              <a:rPr lang="ko-KR" altLang="en-US" smtClean="0"/>
              <a:t>49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63893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불신자일지라도 하나님의 주신 꿈을 꿀 수 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그러나 그런 꿈은 </a:t>
            </a:r>
            <a:r>
              <a:rPr lang="ko-KR" altLang="en-US" dirty="0" err="1"/>
              <a:t>우상숭배하는</a:t>
            </a:r>
            <a:r>
              <a:rPr lang="ko-KR" altLang="en-US" dirty="0"/>
              <a:t> 사람들</a:t>
            </a:r>
            <a:r>
              <a:rPr lang="en-US" altLang="ko-KR" dirty="0"/>
              <a:t>, </a:t>
            </a:r>
            <a:r>
              <a:rPr lang="ko-KR" altLang="en-US" dirty="0"/>
              <a:t>점쟁이들은 스스로 알 수 없다</a:t>
            </a:r>
            <a:r>
              <a:rPr lang="en-US" altLang="ko-KR" dirty="0"/>
              <a:t>. </a:t>
            </a:r>
          </a:p>
          <a:p>
            <a:r>
              <a:rPr lang="ko-KR" altLang="en-US" b="1" dirty="0"/>
              <a:t>왜 </a:t>
            </a:r>
            <a:r>
              <a:rPr lang="en-US" altLang="ko-KR" b="1" dirty="0"/>
              <a:t>? </a:t>
            </a:r>
            <a:r>
              <a:rPr lang="ko-KR" altLang="en-US" b="1" dirty="0"/>
              <a:t>거룩함을 가지고 그 꿈을 보아야 하는데</a:t>
            </a:r>
            <a:endParaRPr lang="en-US" altLang="ko-KR" b="1" dirty="0"/>
          </a:p>
          <a:p>
            <a:r>
              <a:rPr lang="ko-KR" altLang="en-US" dirty="0"/>
              <a:t>세상 점쟁이는 </a:t>
            </a:r>
            <a:r>
              <a:rPr lang="en-US" altLang="ko-KR" dirty="0"/>
              <a:t>? </a:t>
            </a:r>
            <a:r>
              <a:rPr lang="ko-KR" altLang="en-US" b="1" dirty="0"/>
              <a:t>자기 이익과 세상의 영으로 보기 때문에 전혀 다르다</a:t>
            </a:r>
            <a:r>
              <a:rPr lang="en-US" altLang="ko-KR" b="1" dirty="0"/>
              <a:t>.</a:t>
            </a:r>
          </a:p>
          <a:p>
            <a:r>
              <a:rPr lang="en-US" altLang="ko-KR" dirty="0"/>
              <a:t>  </a:t>
            </a:r>
            <a:r>
              <a:rPr lang="ko-KR" altLang="en-US" dirty="0"/>
              <a:t>돈 재물 명예 이런 쪽으로 말한다</a:t>
            </a:r>
            <a:r>
              <a:rPr lang="en-US" altLang="ko-KR" dirty="0"/>
              <a:t>. </a:t>
            </a:r>
          </a:p>
          <a:p>
            <a:r>
              <a:rPr lang="en-US" altLang="ko-KR" dirty="0"/>
              <a:t>  </a:t>
            </a:r>
            <a:r>
              <a:rPr lang="ko-KR" altLang="en-US" dirty="0"/>
              <a:t>회개하라</a:t>
            </a:r>
            <a:r>
              <a:rPr lang="en-US" altLang="ko-KR" dirty="0"/>
              <a:t>, </a:t>
            </a:r>
            <a:r>
              <a:rPr lang="ko-KR" altLang="en-US" dirty="0" err="1"/>
              <a:t>겸손하라</a:t>
            </a:r>
            <a:r>
              <a:rPr lang="ko-KR" altLang="en-US" dirty="0"/>
              <a:t> 이런 것은 말하지 않는다</a:t>
            </a:r>
            <a:r>
              <a:rPr lang="en-US" altLang="ko-KR" dirty="0"/>
              <a:t>. </a:t>
            </a:r>
          </a:p>
          <a:p>
            <a:r>
              <a:rPr lang="ko-KR" altLang="en-US" b="1" dirty="0"/>
              <a:t>부적을 쓰는 것은 있지만 회개는 없다</a:t>
            </a:r>
            <a:r>
              <a:rPr lang="en-US" altLang="ko-KR" b="1" dirty="0"/>
              <a:t>.</a:t>
            </a:r>
          </a:p>
          <a:p>
            <a:r>
              <a:rPr lang="ko-KR" altLang="en-US" dirty="0"/>
              <a:t>자신의 죄악을 여전히 품고 부적을 믿고 사는 것이 얼마나 불의하고 부도덕한가 </a:t>
            </a:r>
            <a:r>
              <a:rPr lang="en-US" altLang="ko-KR" dirty="0"/>
              <a:t>?</a:t>
            </a:r>
          </a:p>
          <a:p>
            <a:r>
              <a:rPr lang="ko-KR" altLang="en-US" dirty="0"/>
              <a:t>불신자에게도 하나님의 메시지는 있으나 이것을 알지는 못한다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이것이 우리가 죄인이며 영적 무지하다는 증거이다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하나님 주신 꿈은 누가 해석하는가 </a:t>
            </a:r>
            <a:r>
              <a:rPr lang="en-US" altLang="ko-KR" dirty="0"/>
              <a:t>? </a:t>
            </a:r>
            <a:r>
              <a:rPr lang="ko-KR" altLang="en-US" dirty="0"/>
              <a:t>하나님의 사람만이 해석한다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때문에 성도들이 어떤 특별한 꿈을 꿀 때 잘 모르면 누구에게 물어보나 </a:t>
            </a:r>
            <a:r>
              <a:rPr lang="en-US" altLang="ko-KR" dirty="0"/>
              <a:t>? </a:t>
            </a:r>
            <a:r>
              <a:rPr lang="ko-KR" altLang="en-US" dirty="0"/>
              <a:t>하나님께 물어보고</a:t>
            </a:r>
            <a:r>
              <a:rPr lang="en-US" altLang="ko-KR" dirty="0"/>
              <a:t>, </a:t>
            </a:r>
            <a:r>
              <a:rPr lang="ko-KR" altLang="en-US" dirty="0"/>
              <a:t>믿음의 사람에게 </a:t>
            </a:r>
            <a:r>
              <a:rPr lang="ko-KR" altLang="en-US" dirty="0" err="1"/>
              <a:t>물어봐야한다</a:t>
            </a:r>
            <a:r>
              <a:rPr lang="en-US" altLang="ko-KR" dirty="0"/>
              <a:t>. </a:t>
            </a:r>
            <a:r>
              <a:rPr lang="ko-KR" altLang="en-US" dirty="0"/>
              <a:t>하나님의 사람에게 물으라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5E3346-DAEC-416A-B08F-B92224FE217B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93161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b="1" dirty="0"/>
              <a:t>포악한 </a:t>
            </a:r>
            <a:r>
              <a:rPr lang="ko-KR" altLang="en-US" b="1" dirty="0" err="1"/>
              <a:t>느브갓네살</a:t>
            </a:r>
            <a:endParaRPr lang="en-US" altLang="ko-KR" b="1" dirty="0"/>
          </a:p>
          <a:p>
            <a:r>
              <a:rPr lang="ko-KR" altLang="en-US" dirty="0"/>
              <a:t>말도 </a:t>
            </a:r>
            <a:r>
              <a:rPr lang="ko-KR" altLang="en-US" dirty="0" err="1"/>
              <a:t>않되는</a:t>
            </a:r>
            <a:r>
              <a:rPr lang="ko-KR" altLang="en-US" dirty="0"/>
              <a:t> 명령을 내려 애꿎은 사람을 죽이는 악한 왕이다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이런 왕이 다니엘이 섬겨야 할 왕이다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우리 주변에 못된 사람들이 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생각만 해도 우리는 그가 싫다</a:t>
            </a:r>
            <a:r>
              <a:rPr lang="en-US" altLang="ko-KR" dirty="0"/>
              <a:t>. </a:t>
            </a:r>
            <a:r>
              <a:rPr lang="ko-KR" altLang="en-US" dirty="0"/>
              <a:t>이런 사람들을 만나지 않을 수 없다</a:t>
            </a:r>
            <a:r>
              <a:rPr lang="en-US" altLang="ko-KR" dirty="0"/>
              <a:t>. </a:t>
            </a:r>
            <a:r>
              <a:rPr lang="ko-KR" altLang="en-US" dirty="0"/>
              <a:t>이때 어떻게 할 것인가 </a:t>
            </a:r>
            <a:r>
              <a:rPr lang="en-US" altLang="ko-KR" dirty="0"/>
              <a:t>?</a:t>
            </a:r>
          </a:p>
          <a:p>
            <a:r>
              <a:rPr lang="ko-KR" altLang="en-US" dirty="0"/>
              <a:t>상식도 통하지 않는다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5E3346-DAEC-416A-B08F-B92224FE217B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40471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이런 일로 인해 모두 죽음을 맞이하게 된다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그렇다면 이 어려운 일이 왜 </a:t>
            </a:r>
            <a:r>
              <a:rPr lang="ko-KR" altLang="en-US" dirty="0" err="1"/>
              <a:t>우리게에</a:t>
            </a:r>
            <a:r>
              <a:rPr lang="ko-KR" altLang="en-US" dirty="0"/>
              <a:t> 일어나는 것인가 </a:t>
            </a:r>
            <a:r>
              <a:rPr lang="en-US" altLang="ko-KR" dirty="0"/>
              <a:t>?</a:t>
            </a:r>
          </a:p>
          <a:p>
            <a:r>
              <a:rPr lang="ko-KR" altLang="en-US" b="1" dirty="0"/>
              <a:t>이 모든 일 뒤 하나님이 계신다</a:t>
            </a:r>
            <a:r>
              <a:rPr lang="en-US" altLang="ko-KR" b="1" dirty="0"/>
              <a:t>.</a:t>
            </a:r>
          </a:p>
          <a:p>
            <a:r>
              <a:rPr lang="ko-KR" altLang="en-US" dirty="0"/>
              <a:t>하나님이 아신다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만일 </a:t>
            </a:r>
            <a:r>
              <a:rPr lang="ko-KR" altLang="en-US" b="1" u="sng" dirty="0"/>
              <a:t>그 땅에 하나님의 백성이 없다면</a:t>
            </a:r>
            <a:r>
              <a:rPr lang="en-US" altLang="ko-KR" b="1" u="sng" dirty="0"/>
              <a:t>, </a:t>
            </a:r>
            <a:r>
              <a:rPr lang="ko-KR" altLang="en-US" b="1" u="sng" dirty="0"/>
              <a:t>그 땅에 하나님의 계획이 없다면 이런 이리 없었을 것이다</a:t>
            </a:r>
            <a:r>
              <a:rPr lang="en-US" altLang="ko-KR" b="1" u="sng" dirty="0"/>
              <a:t>.</a:t>
            </a:r>
          </a:p>
          <a:p>
            <a:r>
              <a:rPr lang="ko-KR" altLang="en-US" dirty="0"/>
              <a:t>그러나 하나님은 이런 어려운 일이 있을 때 반드시 하나님의 백성이 그 일에 기여하여 하나님의 뜻을 성취하기 원하신다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다니엘과 그 기도하는 사람들이 있기에 하나님께서 왕에게 보여주신다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그것은 오직 다니엘과 그 친구들의 기도를 통해 풀어질 수 있는 일이다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r>
              <a:rPr lang="ko-KR" altLang="en-US" dirty="0"/>
              <a:t>어려움은 성도들을 부르는 하나님의 콜링이다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5E3346-DAEC-416A-B08F-B92224FE217B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57274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급하다고 할 때 우리는 함께 급하게 움직이면 되는가 </a:t>
            </a:r>
            <a:r>
              <a:rPr lang="en-US" altLang="ko-KR" dirty="0"/>
              <a:t>?</a:t>
            </a:r>
          </a:p>
          <a:p>
            <a:r>
              <a:rPr lang="ko-KR" altLang="en-US" dirty="0"/>
              <a:t>지금 당장이라고 할 때 </a:t>
            </a:r>
            <a:endParaRPr lang="en-US" altLang="ko-KR" dirty="0"/>
          </a:p>
          <a:p>
            <a:r>
              <a:rPr lang="ko-KR" altLang="en-US" dirty="0"/>
              <a:t>그것이 나와 관련된 것이면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나는 무엇을 구해야 하나 </a:t>
            </a:r>
            <a:r>
              <a:rPr lang="en-US" altLang="ko-KR" dirty="0"/>
              <a:t>? </a:t>
            </a:r>
            <a:r>
              <a:rPr lang="ko-KR" altLang="en-US" dirty="0"/>
              <a:t>급함에 함께 동조하지 않는다</a:t>
            </a:r>
            <a:r>
              <a:rPr lang="en-US" altLang="ko-KR" b="1" dirty="0"/>
              <a:t>.</a:t>
            </a:r>
          </a:p>
          <a:p>
            <a:r>
              <a:rPr lang="ko-KR" altLang="en-US" b="1" dirty="0"/>
              <a:t>우리에게 먼저 필요한 것이 있다</a:t>
            </a:r>
            <a:r>
              <a:rPr lang="en-US" altLang="ko-KR" b="1" dirty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5E3346-DAEC-416A-B08F-B92224FE217B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25555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어려운 문제 앞에서 성도는 어떤 태도를 가질까 </a:t>
            </a:r>
            <a:r>
              <a:rPr lang="en-US" altLang="ko-KR" dirty="0"/>
              <a:t>?</a:t>
            </a:r>
          </a:p>
          <a:p>
            <a:r>
              <a:rPr lang="ko-KR" altLang="en-US" dirty="0"/>
              <a:t>기도할 시간이 필요하다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우리는 먼저 하나님 앞에 기도해야 한다</a:t>
            </a:r>
            <a:r>
              <a:rPr lang="en-US" altLang="ko-KR" dirty="0"/>
              <a:t>. </a:t>
            </a:r>
            <a:r>
              <a:rPr lang="ko-KR" altLang="en-US" b="1" u="sng" dirty="0"/>
              <a:t>항상 기도할 시간을 요구하라</a:t>
            </a:r>
            <a:r>
              <a:rPr lang="en-US" altLang="ko-KR" b="1" u="sng" dirty="0"/>
              <a:t>.</a:t>
            </a:r>
          </a:p>
          <a:p>
            <a:endParaRPr lang="ko-KR" altLang="en-US" b="1" u="none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5E3346-DAEC-416A-B08F-B92224FE217B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07628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내 주변에 비밀한 기도 어려울 때 함께 기도를 부탁할 사림이 이는가 </a:t>
            </a:r>
            <a:r>
              <a:rPr lang="en-US" altLang="ko-KR" dirty="0"/>
              <a:t>?</a:t>
            </a:r>
          </a:p>
          <a:p>
            <a:r>
              <a:rPr lang="ko-KR" altLang="en-US" dirty="0"/>
              <a:t>기도의 동역자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모세는 아론과 </a:t>
            </a:r>
            <a:r>
              <a:rPr lang="ko-KR" altLang="en-US" dirty="0" err="1"/>
              <a:t>훌이</a:t>
            </a:r>
            <a:r>
              <a:rPr lang="ko-KR" altLang="en-US" dirty="0"/>
              <a:t> 있었고</a:t>
            </a:r>
            <a:r>
              <a:rPr lang="en-US" altLang="ko-KR" dirty="0"/>
              <a:t>, </a:t>
            </a:r>
            <a:r>
              <a:rPr lang="ko-KR" altLang="en-US" dirty="0"/>
              <a:t>여호수아가 있었다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믿음의 동지를 구하라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함께 기도할 사람을 주소서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b="1" dirty="0"/>
              <a:t>교회 공동체가 중요하다</a:t>
            </a:r>
            <a:r>
              <a:rPr lang="en-US" altLang="ko-KR" b="1" dirty="0"/>
              <a:t>. </a:t>
            </a:r>
          </a:p>
          <a:p>
            <a:r>
              <a:rPr lang="ko-KR" altLang="en-US" dirty="0"/>
              <a:t>나의 기도는 우리 모두의 기도이며 이 기도는 연합하여 하는 기도이다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r>
              <a:rPr lang="ko-KR" altLang="en-US" dirty="0"/>
              <a:t>하늘의 문을 </a:t>
            </a:r>
            <a:r>
              <a:rPr lang="ko-KR" altLang="en-US" dirty="0" err="1"/>
              <a:t>열어주소서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5E3346-DAEC-416A-B08F-B92224FE217B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0624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타원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latinLnBrk="0">
              <a:defRPr/>
            </a:pPr>
            <a:endParaRPr kumimoji="0" lang="en-US"/>
          </a:p>
        </p:txBody>
      </p:sp>
      <p:sp>
        <p:nvSpPr>
          <p:cNvPr id="5" name="타원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latinLnBrk="0">
              <a:defRPr/>
            </a:pPr>
            <a:endParaRPr kumimoji="0" lang="en-US"/>
          </a:p>
        </p:txBody>
      </p:sp>
      <p:sp>
        <p:nvSpPr>
          <p:cNvPr id="14" name="제목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22" name="부제목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ko-KR" altLang="en-US"/>
              <a:t>마스터 부제목 스타일 편집</a:t>
            </a:r>
            <a:endParaRPr lang="en-US"/>
          </a:p>
        </p:txBody>
      </p:sp>
      <p:sp>
        <p:nvSpPr>
          <p:cNvPr id="6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바닥글 개체 틀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슬라이드 번호 개체 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357463A-8567-4D4F-82E9-76ED932875D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날짜 개체 틀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AA98A-8E13-44C2-9BE2-FF41E280187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날짜 개체 틀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20106-6AA9-4F40-8CA9-794F5311AFF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날짜 개체 틀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A3C53-A239-42E9-81FA-F6D14996AA2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kumimoji="0" lang="en-US"/>
          </a:p>
        </p:txBody>
      </p:sp>
      <p:sp>
        <p:nvSpPr>
          <p:cNvPr id="5" name="직사각형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kumimoji="0" lang="en-US"/>
          </a:p>
        </p:txBody>
      </p:sp>
      <p:sp>
        <p:nvSpPr>
          <p:cNvPr id="6" name="타원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latinLnBrk="0">
              <a:defRPr/>
            </a:pPr>
            <a:endParaRPr kumimoji="0" lang="en-US"/>
          </a:p>
        </p:txBody>
      </p:sp>
      <p:sp>
        <p:nvSpPr>
          <p:cNvPr id="7" name="타원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latinLnBrk="0">
              <a:defRPr/>
            </a:pPr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8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ko-KR"/>
          </a:p>
        </p:txBody>
      </p:sp>
      <p:sp>
        <p:nvSpPr>
          <p:cNvPr id="10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D5CB12D-BB8F-433B-A0B3-AF0B3CB95BF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5" name="날짜 개체 틀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바닥글 개체 틀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슬라이드 번호 개체 틀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7C75E-1643-4BCC-B0A2-1F0B67C75BF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784D13F-2DB9-4C13-8AEE-9EFB67C348F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날짜 개체 틀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바닥글 개체 틀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슬라이드 번호 개체 틀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A02CE-097C-401E-8DD1-69BFEBE9FBB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kumimoji="0" lang="en-US"/>
          </a:p>
        </p:txBody>
      </p:sp>
      <p:sp>
        <p:nvSpPr>
          <p:cNvPr id="3" name="직사각형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kumimoji="0" lang="en-US"/>
          </a:p>
        </p:txBody>
      </p:sp>
      <p:sp>
        <p:nvSpPr>
          <p:cNvPr id="4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E8040E5-A8E6-421D-B67F-73A4228449A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F36D80B-F895-4090-AFF0-7B116A300A4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464" latinLnBrk="0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6" name="순서도: 처리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kumimoji="0" lang="en-US"/>
          </a:p>
        </p:txBody>
      </p:sp>
      <p:sp>
        <p:nvSpPr>
          <p:cNvPr id="7" name="순서도: 처리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kumimoji="0" 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ko-KR" altLang="en-US" noProof="0"/>
              <a:t>그림을 추가하려면 아이콘을 클릭하십시오</a:t>
            </a:r>
            <a:endParaRPr lang="en-US" noProof="0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8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ko-KR"/>
          </a:p>
        </p:txBody>
      </p:sp>
      <p:sp>
        <p:nvSpPr>
          <p:cNvPr id="10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1FFEEA6-8ED2-414F-B82E-90E52CE720C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원형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kumimoji="0" lang="en-US"/>
          </a:p>
        </p:txBody>
      </p:sp>
      <p:sp>
        <p:nvSpPr>
          <p:cNvPr id="8" name="타원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kumimoji="0" lang="en-US"/>
          </a:p>
        </p:txBody>
      </p:sp>
      <p:sp>
        <p:nvSpPr>
          <p:cNvPr id="11" name="도넛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kumimoji="0" lang="en-US"/>
          </a:p>
        </p:txBody>
      </p:sp>
      <p:sp>
        <p:nvSpPr>
          <p:cNvPr id="12" name="직사각형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kumimoji="0" lang="en-US"/>
          </a:p>
        </p:txBody>
      </p:sp>
      <p:sp>
        <p:nvSpPr>
          <p:cNvPr id="5" name="제목 개체 틀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1033" name="텍스트 개체 틀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24" name="날짜 개체 틀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altLang="ko-KR"/>
          </a:p>
        </p:txBody>
      </p:sp>
      <p:sp>
        <p:nvSpPr>
          <p:cNvPr id="10" name="바닥글 개체 틀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en-US" altLang="ko-KR"/>
          </a:p>
        </p:txBody>
      </p:sp>
      <p:sp>
        <p:nvSpPr>
          <p:cNvPr id="22" name="슬라이드 번호 개체 틀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883CB66C-0244-47C6-BE64-97863AD9AAD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15" name="직사각형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6" r:id="rId1"/>
    <p:sldLayoutId id="2147484041" r:id="rId2"/>
    <p:sldLayoutId id="2147484047" r:id="rId3"/>
    <p:sldLayoutId id="2147484042" r:id="rId4"/>
    <p:sldLayoutId id="2147484048" r:id="rId5"/>
    <p:sldLayoutId id="2147484043" r:id="rId6"/>
    <p:sldLayoutId id="2147484049" r:id="rId7"/>
    <p:sldLayoutId id="2147484050" r:id="rId8"/>
    <p:sldLayoutId id="2147484051" r:id="rId9"/>
    <p:sldLayoutId id="2147484044" r:id="rId10"/>
    <p:sldLayoutId id="2147484045" r:id="rId11"/>
  </p:sldLayoutIdLst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  <a:ea typeface="휴먼매직체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  <a:ea typeface="휴먼매직체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  <a:ea typeface="휴먼매직체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  <a:ea typeface="휴먼매직체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  <a:ea typeface="휴먼매직체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  <a:ea typeface="휴먼매직체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  <a:ea typeface="휴먼매직체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  <a:ea typeface="휴먼매직체" pitchFamily="18" charset="-127"/>
        </a:defRPr>
      </a:lvl9pPr>
      <a:extLst/>
    </p:titleStyle>
    <p:bodyStyle>
      <a:lvl1pPr marL="365125" indent="-282575" algn="l" rtl="0" eaLnBrk="0" fontAlgn="base" latinLnBrk="1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latinLnBrk="1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latinLnBrk="1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latinLnBrk="1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1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1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1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1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2.xml"/><Relationship Id="rId21" Type="http://schemas.openxmlformats.org/officeDocument/2006/relationships/image" Target="../media/image11.png"/><Relationship Id="rId42" Type="http://schemas.openxmlformats.org/officeDocument/2006/relationships/customXml" Target="../ink/ink20.xml"/><Relationship Id="rId47" Type="http://schemas.openxmlformats.org/officeDocument/2006/relationships/image" Target="../media/image24.png"/><Relationship Id="rId63" Type="http://schemas.openxmlformats.org/officeDocument/2006/relationships/image" Target="../media/image32.png"/><Relationship Id="rId68" Type="http://schemas.openxmlformats.org/officeDocument/2006/relationships/customXml" Target="../ink/ink33.xml"/><Relationship Id="rId16" Type="http://schemas.openxmlformats.org/officeDocument/2006/relationships/customXml" Target="../ink/ink7.xml"/><Relationship Id="rId11" Type="http://schemas.openxmlformats.org/officeDocument/2006/relationships/image" Target="../media/image6.png"/><Relationship Id="rId32" Type="http://schemas.openxmlformats.org/officeDocument/2006/relationships/customXml" Target="../ink/ink15.xml"/><Relationship Id="rId37" Type="http://schemas.openxmlformats.org/officeDocument/2006/relationships/image" Target="../media/image19.png"/><Relationship Id="rId53" Type="http://schemas.openxmlformats.org/officeDocument/2006/relationships/image" Target="../media/image27.png"/><Relationship Id="rId58" Type="http://schemas.openxmlformats.org/officeDocument/2006/relationships/customXml" Target="../ink/ink28.xml"/><Relationship Id="rId74" Type="http://schemas.openxmlformats.org/officeDocument/2006/relationships/customXml" Target="../ink/ink36.xml"/><Relationship Id="rId79" Type="http://schemas.openxmlformats.org/officeDocument/2006/relationships/image" Target="../media/image40.png"/><Relationship Id="rId5" Type="http://schemas.openxmlformats.org/officeDocument/2006/relationships/image" Target="../media/image3.png"/><Relationship Id="rId61" Type="http://schemas.openxmlformats.org/officeDocument/2006/relationships/image" Target="../media/image31.png"/><Relationship Id="rId82" Type="http://schemas.openxmlformats.org/officeDocument/2006/relationships/customXml" Target="../ink/ink40.xml"/><Relationship Id="rId19" Type="http://schemas.openxmlformats.org/officeDocument/2006/relationships/image" Target="../media/image10.png"/><Relationship Id="rId14" Type="http://schemas.openxmlformats.org/officeDocument/2006/relationships/customXml" Target="../ink/ink6.xml"/><Relationship Id="rId22" Type="http://schemas.openxmlformats.org/officeDocument/2006/relationships/customXml" Target="../ink/ink10.xml"/><Relationship Id="rId27" Type="http://schemas.openxmlformats.org/officeDocument/2006/relationships/image" Target="../media/image14.png"/><Relationship Id="rId30" Type="http://schemas.openxmlformats.org/officeDocument/2006/relationships/customXml" Target="../ink/ink14.xml"/><Relationship Id="rId35" Type="http://schemas.openxmlformats.org/officeDocument/2006/relationships/image" Target="../media/image18.png"/><Relationship Id="rId43" Type="http://schemas.openxmlformats.org/officeDocument/2006/relationships/image" Target="../media/image22.png"/><Relationship Id="rId48" Type="http://schemas.openxmlformats.org/officeDocument/2006/relationships/customXml" Target="../ink/ink23.xml"/><Relationship Id="rId56" Type="http://schemas.openxmlformats.org/officeDocument/2006/relationships/customXml" Target="../ink/ink27.xml"/><Relationship Id="rId64" Type="http://schemas.openxmlformats.org/officeDocument/2006/relationships/customXml" Target="../ink/ink31.xml"/><Relationship Id="rId69" Type="http://schemas.openxmlformats.org/officeDocument/2006/relationships/image" Target="../media/image35.png"/><Relationship Id="rId77" Type="http://schemas.openxmlformats.org/officeDocument/2006/relationships/image" Target="../media/image39.png"/><Relationship Id="rId8" Type="http://schemas.openxmlformats.org/officeDocument/2006/relationships/customXml" Target="../ink/ink3.xml"/><Relationship Id="rId51" Type="http://schemas.openxmlformats.org/officeDocument/2006/relationships/image" Target="../media/image26.png"/><Relationship Id="rId72" Type="http://schemas.openxmlformats.org/officeDocument/2006/relationships/customXml" Target="../ink/ink35.xml"/><Relationship Id="rId80" Type="http://schemas.openxmlformats.org/officeDocument/2006/relationships/customXml" Target="../ink/ink39.xml"/><Relationship Id="rId3" Type="http://schemas.openxmlformats.org/officeDocument/2006/relationships/image" Target="../media/image2.png"/><Relationship Id="rId12" Type="http://schemas.openxmlformats.org/officeDocument/2006/relationships/customXml" Target="../ink/ink5.xml"/><Relationship Id="rId17" Type="http://schemas.openxmlformats.org/officeDocument/2006/relationships/image" Target="../media/image9.png"/><Relationship Id="rId25" Type="http://schemas.openxmlformats.org/officeDocument/2006/relationships/image" Target="../media/image13.png"/><Relationship Id="rId33" Type="http://schemas.openxmlformats.org/officeDocument/2006/relationships/image" Target="../media/image17.png"/><Relationship Id="rId38" Type="http://schemas.openxmlformats.org/officeDocument/2006/relationships/customXml" Target="../ink/ink18.xml"/><Relationship Id="rId46" Type="http://schemas.openxmlformats.org/officeDocument/2006/relationships/customXml" Target="../ink/ink22.xml"/><Relationship Id="rId59" Type="http://schemas.openxmlformats.org/officeDocument/2006/relationships/image" Target="../media/image30.png"/><Relationship Id="rId67" Type="http://schemas.openxmlformats.org/officeDocument/2006/relationships/image" Target="../media/image34.png"/><Relationship Id="rId20" Type="http://schemas.openxmlformats.org/officeDocument/2006/relationships/customXml" Target="../ink/ink9.xml"/><Relationship Id="rId41" Type="http://schemas.openxmlformats.org/officeDocument/2006/relationships/image" Target="../media/image21.png"/><Relationship Id="rId54" Type="http://schemas.openxmlformats.org/officeDocument/2006/relationships/customXml" Target="../ink/ink26.xml"/><Relationship Id="rId62" Type="http://schemas.openxmlformats.org/officeDocument/2006/relationships/customXml" Target="../ink/ink30.xml"/><Relationship Id="rId70" Type="http://schemas.openxmlformats.org/officeDocument/2006/relationships/customXml" Target="../ink/ink34.xml"/><Relationship Id="rId75" Type="http://schemas.openxmlformats.org/officeDocument/2006/relationships/image" Target="../media/image38.png"/><Relationship Id="rId83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.xml"/><Relationship Id="rId15" Type="http://schemas.openxmlformats.org/officeDocument/2006/relationships/image" Target="../media/image8.png"/><Relationship Id="rId23" Type="http://schemas.openxmlformats.org/officeDocument/2006/relationships/image" Target="../media/image12.png"/><Relationship Id="rId28" Type="http://schemas.openxmlformats.org/officeDocument/2006/relationships/customXml" Target="../ink/ink13.xml"/><Relationship Id="rId36" Type="http://schemas.openxmlformats.org/officeDocument/2006/relationships/customXml" Target="../ink/ink17.xml"/><Relationship Id="rId49" Type="http://schemas.openxmlformats.org/officeDocument/2006/relationships/image" Target="../media/image25.png"/><Relationship Id="rId57" Type="http://schemas.openxmlformats.org/officeDocument/2006/relationships/image" Target="../media/image29.png"/><Relationship Id="rId10" Type="http://schemas.openxmlformats.org/officeDocument/2006/relationships/customXml" Target="../ink/ink4.xml"/><Relationship Id="rId31" Type="http://schemas.openxmlformats.org/officeDocument/2006/relationships/image" Target="../media/image16.png"/><Relationship Id="rId44" Type="http://schemas.openxmlformats.org/officeDocument/2006/relationships/customXml" Target="../ink/ink21.xml"/><Relationship Id="rId52" Type="http://schemas.openxmlformats.org/officeDocument/2006/relationships/customXml" Target="../ink/ink25.xml"/><Relationship Id="rId60" Type="http://schemas.openxmlformats.org/officeDocument/2006/relationships/customXml" Target="../ink/ink29.xml"/><Relationship Id="rId65" Type="http://schemas.openxmlformats.org/officeDocument/2006/relationships/image" Target="../media/image33.png"/><Relationship Id="rId73" Type="http://schemas.openxmlformats.org/officeDocument/2006/relationships/image" Target="../media/image37.png"/><Relationship Id="rId78" Type="http://schemas.openxmlformats.org/officeDocument/2006/relationships/customXml" Target="../ink/ink38.xml"/><Relationship Id="rId81" Type="http://schemas.openxmlformats.org/officeDocument/2006/relationships/image" Target="../media/image41.png"/><Relationship Id="rId4" Type="http://schemas.openxmlformats.org/officeDocument/2006/relationships/customXml" Target="../ink/ink1.xml"/><Relationship Id="rId9" Type="http://schemas.openxmlformats.org/officeDocument/2006/relationships/image" Target="../media/image5.png"/><Relationship Id="rId13" Type="http://schemas.openxmlformats.org/officeDocument/2006/relationships/image" Target="../media/image7.png"/><Relationship Id="rId18" Type="http://schemas.openxmlformats.org/officeDocument/2006/relationships/customXml" Target="../ink/ink8.xml"/><Relationship Id="rId39" Type="http://schemas.openxmlformats.org/officeDocument/2006/relationships/image" Target="../media/image20.png"/><Relationship Id="rId34" Type="http://schemas.openxmlformats.org/officeDocument/2006/relationships/customXml" Target="../ink/ink16.xml"/><Relationship Id="rId50" Type="http://schemas.openxmlformats.org/officeDocument/2006/relationships/customXml" Target="../ink/ink24.xml"/><Relationship Id="rId55" Type="http://schemas.openxmlformats.org/officeDocument/2006/relationships/image" Target="../media/image28.png"/><Relationship Id="rId76" Type="http://schemas.openxmlformats.org/officeDocument/2006/relationships/customXml" Target="../ink/ink37.xml"/><Relationship Id="rId7" Type="http://schemas.openxmlformats.org/officeDocument/2006/relationships/image" Target="../media/image4.png"/><Relationship Id="rId71" Type="http://schemas.openxmlformats.org/officeDocument/2006/relationships/image" Target="../media/image36.png"/><Relationship Id="rId2" Type="http://schemas.openxmlformats.org/officeDocument/2006/relationships/notesSlide" Target="../notesSlides/notesSlide1.xml"/><Relationship Id="rId29" Type="http://schemas.openxmlformats.org/officeDocument/2006/relationships/image" Target="../media/image15.png"/><Relationship Id="rId24" Type="http://schemas.openxmlformats.org/officeDocument/2006/relationships/customXml" Target="../ink/ink11.xml"/><Relationship Id="rId40" Type="http://schemas.openxmlformats.org/officeDocument/2006/relationships/customXml" Target="../ink/ink19.xml"/><Relationship Id="rId45" Type="http://schemas.openxmlformats.org/officeDocument/2006/relationships/image" Target="../media/image23.png"/><Relationship Id="rId66" Type="http://schemas.openxmlformats.org/officeDocument/2006/relationships/customXml" Target="../ink/ink3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9.png"/><Relationship Id="rId2" Type="http://schemas.openxmlformats.org/officeDocument/2006/relationships/customXml" Target="../ink/ink24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customXml" Target="../ink/ink24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3.png"/><Relationship Id="rId18" Type="http://schemas.openxmlformats.org/officeDocument/2006/relationships/customXml" Target="../ink/ink251.xml"/><Relationship Id="rId26" Type="http://schemas.openxmlformats.org/officeDocument/2006/relationships/customXml" Target="../ink/ink255.xml"/><Relationship Id="rId39" Type="http://schemas.openxmlformats.org/officeDocument/2006/relationships/image" Target="../media/image246.png"/><Relationship Id="rId21" Type="http://schemas.openxmlformats.org/officeDocument/2006/relationships/image" Target="../media/image237.png"/><Relationship Id="rId34" Type="http://schemas.openxmlformats.org/officeDocument/2006/relationships/customXml" Target="../ink/ink259.xml"/><Relationship Id="rId7" Type="http://schemas.openxmlformats.org/officeDocument/2006/relationships/image" Target="../media/image1410.png"/><Relationship Id="rId2" Type="http://schemas.openxmlformats.org/officeDocument/2006/relationships/notesSlide" Target="../notesSlides/notesSlide5.xml"/><Relationship Id="rId16" Type="http://schemas.openxmlformats.org/officeDocument/2006/relationships/customXml" Target="../ink/ink250.xml"/><Relationship Id="rId20" Type="http://schemas.openxmlformats.org/officeDocument/2006/relationships/customXml" Target="../ink/ink252.xml"/><Relationship Id="rId29" Type="http://schemas.openxmlformats.org/officeDocument/2006/relationships/image" Target="../media/image241.png"/><Relationship Id="rId41" Type="http://schemas.openxmlformats.org/officeDocument/2006/relationships/image" Target="../media/image247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45.xml"/><Relationship Id="rId11" Type="http://schemas.openxmlformats.org/officeDocument/2006/relationships/image" Target="../media/image232.png"/><Relationship Id="rId24" Type="http://schemas.openxmlformats.org/officeDocument/2006/relationships/customXml" Target="../ink/ink254.xml"/><Relationship Id="rId32" Type="http://schemas.openxmlformats.org/officeDocument/2006/relationships/customXml" Target="../ink/ink258.xml"/><Relationship Id="rId37" Type="http://schemas.openxmlformats.org/officeDocument/2006/relationships/image" Target="../media/image245.png"/><Relationship Id="rId40" Type="http://schemas.openxmlformats.org/officeDocument/2006/relationships/customXml" Target="../ink/ink262.xml"/><Relationship Id="rId5" Type="http://schemas.openxmlformats.org/officeDocument/2006/relationships/image" Target="../media/image1310.png"/><Relationship Id="rId15" Type="http://schemas.openxmlformats.org/officeDocument/2006/relationships/image" Target="../media/image234.png"/><Relationship Id="rId23" Type="http://schemas.openxmlformats.org/officeDocument/2006/relationships/image" Target="../media/image238.png"/><Relationship Id="rId28" Type="http://schemas.openxmlformats.org/officeDocument/2006/relationships/customXml" Target="../ink/ink256.xml"/><Relationship Id="rId36" Type="http://schemas.openxmlformats.org/officeDocument/2006/relationships/customXml" Target="../ink/ink260.xml"/><Relationship Id="rId10" Type="http://schemas.openxmlformats.org/officeDocument/2006/relationships/customXml" Target="../ink/ink247.xml"/><Relationship Id="rId19" Type="http://schemas.openxmlformats.org/officeDocument/2006/relationships/image" Target="../media/image236.png"/><Relationship Id="rId31" Type="http://schemas.openxmlformats.org/officeDocument/2006/relationships/image" Target="../media/image242.png"/><Relationship Id="rId4" Type="http://schemas.openxmlformats.org/officeDocument/2006/relationships/customXml" Target="../ink/ink244.xml"/><Relationship Id="rId9" Type="http://schemas.openxmlformats.org/officeDocument/2006/relationships/image" Target="../media/image1510.png"/><Relationship Id="rId14" Type="http://schemas.openxmlformats.org/officeDocument/2006/relationships/customXml" Target="../ink/ink249.xml"/><Relationship Id="rId22" Type="http://schemas.openxmlformats.org/officeDocument/2006/relationships/customXml" Target="../ink/ink253.xml"/><Relationship Id="rId27" Type="http://schemas.openxmlformats.org/officeDocument/2006/relationships/image" Target="../media/image240.png"/><Relationship Id="rId30" Type="http://schemas.openxmlformats.org/officeDocument/2006/relationships/customXml" Target="../ink/ink257.xml"/><Relationship Id="rId35" Type="http://schemas.openxmlformats.org/officeDocument/2006/relationships/image" Target="../media/image244.png"/><Relationship Id="rId8" Type="http://schemas.openxmlformats.org/officeDocument/2006/relationships/customXml" Target="../ink/ink246.xml"/><Relationship Id="rId3" Type="http://schemas.openxmlformats.org/officeDocument/2006/relationships/image" Target="../media/image231.png"/><Relationship Id="rId12" Type="http://schemas.openxmlformats.org/officeDocument/2006/relationships/customXml" Target="../ink/ink248.xml"/><Relationship Id="rId17" Type="http://schemas.openxmlformats.org/officeDocument/2006/relationships/image" Target="../media/image235.png"/><Relationship Id="rId25" Type="http://schemas.openxmlformats.org/officeDocument/2006/relationships/image" Target="../media/image239.png"/><Relationship Id="rId33" Type="http://schemas.openxmlformats.org/officeDocument/2006/relationships/image" Target="../media/image243.png"/><Relationship Id="rId38" Type="http://schemas.openxmlformats.org/officeDocument/2006/relationships/customXml" Target="../ink/ink261.xml"/></Relationships>
</file>

<file path=ppt/slides/_rels/slide13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74.xml"/><Relationship Id="rId21" Type="http://schemas.openxmlformats.org/officeDocument/2006/relationships/image" Target="../media/image256.png"/><Relationship Id="rId42" Type="http://schemas.openxmlformats.org/officeDocument/2006/relationships/customXml" Target="../ink/ink282.xml"/><Relationship Id="rId47" Type="http://schemas.openxmlformats.org/officeDocument/2006/relationships/image" Target="../media/image269.png"/><Relationship Id="rId63" Type="http://schemas.openxmlformats.org/officeDocument/2006/relationships/image" Target="../media/image277.png"/><Relationship Id="rId68" Type="http://schemas.openxmlformats.org/officeDocument/2006/relationships/customXml" Target="../ink/ink295.xml"/><Relationship Id="rId84" Type="http://schemas.openxmlformats.org/officeDocument/2006/relationships/customXml" Target="../ink/ink303.xml"/><Relationship Id="rId16" Type="http://schemas.openxmlformats.org/officeDocument/2006/relationships/customXml" Target="../ink/ink269.xml"/><Relationship Id="rId11" Type="http://schemas.openxmlformats.org/officeDocument/2006/relationships/image" Target="../media/image251.png"/><Relationship Id="rId32" Type="http://schemas.openxmlformats.org/officeDocument/2006/relationships/customXml" Target="../ink/ink277.xml"/><Relationship Id="rId37" Type="http://schemas.openxmlformats.org/officeDocument/2006/relationships/image" Target="../media/image264.png"/><Relationship Id="rId53" Type="http://schemas.openxmlformats.org/officeDocument/2006/relationships/image" Target="../media/image272.png"/><Relationship Id="rId58" Type="http://schemas.openxmlformats.org/officeDocument/2006/relationships/customXml" Target="../ink/ink290.xml"/><Relationship Id="rId74" Type="http://schemas.openxmlformats.org/officeDocument/2006/relationships/customXml" Target="../ink/ink298.xml"/><Relationship Id="rId79" Type="http://schemas.openxmlformats.org/officeDocument/2006/relationships/image" Target="../media/image285.png"/><Relationship Id="rId5" Type="http://schemas.openxmlformats.org/officeDocument/2006/relationships/image" Target="../media/image1710.png"/><Relationship Id="rId19" Type="http://schemas.openxmlformats.org/officeDocument/2006/relationships/image" Target="../media/image255.png"/><Relationship Id="rId14" Type="http://schemas.openxmlformats.org/officeDocument/2006/relationships/customXml" Target="../ink/ink268.xml"/><Relationship Id="rId22" Type="http://schemas.openxmlformats.org/officeDocument/2006/relationships/customXml" Target="../ink/ink272.xml"/><Relationship Id="rId27" Type="http://schemas.openxmlformats.org/officeDocument/2006/relationships/image" Target="../media/image259.png"/><Relationship Id="rId30" Type="http://schemas.openxmlformats.org/officeDocument/2006/relationships/customXml" Target="../ink/ink276.xml"/><Relationship Id="rId35" Type="http://schemas.openxmlformats.org/officeDocument/2006/relationships/image" Target="../media/image263.png"/><Relationship Id="rId43" Type="http://schemas.openxmlformats.org/officeDocument/2006/relationships/image" Target="../media/image267.png"/><Relationship Id="rId48" Type="http://schemas.openxmlformats.org/officeDocument/2006/relationships/customXml" Target="../ink/ink285.xml"/><Relationship Id="rId56" Type="http://schemas.openxmlformats.org/officeDocument/2006/relationships/customXml" Target="../ink/ink289.xml"/><Relationship Id="rId64" Type="http://schemas.openxmlformats.org/officeDocument/2006/relationships/customXml" Target="../ink/ink293.xml"/><Relationship Id="rId69" Type="http://schemas.openxmlformats.org/officeDocument/2006/relationships/image" Target="../media/image280.png"/><Relationship Id="rId77" Type="http://schemas.openxmlformats.org/officeDocument/2006/relationships/image" Target="../media/image284.png"/><Relationship Id="rId8" Type="http://schemas.openxmlformats.org/officeDocument/2006/relationships/customXml" Target="../ink/ink265.xml"/><Relationship Id="rId51" Type="http://schemas.openxmlformats.org/officeDocument/2006/relationships/image" Target="../media/image271.png"/><Relationship Id="rId72" Type="http://schemas.openxmlformats.org/officeDocument/2006/relationships/customXml" Target="../ink/ink297.xml"/><Relationship Id="rId80" Type="http://schemas.openxmlformats.org/officeDocument/2006/relationships/customXml" Target="../ink/ink301.xml"/><Relationship Id="rId85" Type="http://schemas.openxmlformats.org/officeDocument/2006/relationships/image" Target="../media/image288.png"/><Relationship Id="rId3" Type="http://schemas.openxmlformats.org/officeDocument/2006/relationships/image" Target="../media/image248.png"/><Relationship Id="rId12" Type="http://schemas.openxmlformats.org/officeDocument/2006/relationships/customXml" Target="../ink/ink267.xml"/><Relationship Id="rId17" Type="http://schemas.openxmlformats.org/officeDocument/2006/relationships/image" Target="../media/image254.png"/><Relationship Id="rId25" Type="http://schemas.openxmlformats.org/officeDocument/2006/relationships/image" Target="../media/image258.png"/><Relationship Id="rId33" Type="http://schemas.openxmlformats.org/officeDocument/2006/relationships/image" Target="../media/image262.png"/><Relationship Id="rId38" Type="http://schemas.openxmlformats.org/officeDocument/2006/relationships/customXml" Target="../ink/ink280.xml"/><Relationship Id="rId46" Type="http://schemas.openxmlformats.org/officeDocument/2006/relationships/customXml" Target="../ink/ink284.xml"/><Relationship Id="rId59" Type="http://schemas.openxmlformats.org/officeDocument/2006/relationships/image" Target="../media/image275.png"/><Relationship Id="rId67" Type="http://schemas.openxmlformats.org/officeDocument/2006/relationships/image" Target="../media/image279.png"/><Relationship Id="rId20" Type="http://schemas.openxmlformats.org/officeDocument/2006/relationships/customXml" Target="../ink/ink271.xml"/><Relationship Id="rId41" Type="http://schemas.openxmlformats.org/officeDocument/2006/relationships/image" Target="../media/image266.png"/><Relationship Id="rId54" Type="http://schemas.openxmlformats.org/officeDocument/2006/relationships/customXml" Target="../ink/ink288.xml"/><Relationship Id="rId62" Type="http://schemas.openxmlformats.org/officeDocument/2006/relationships/customXml" Target="../ink/ink292.xml"/><Relationship Id="rId70" Type="http://schemas.openxmlformats.org/officeDocument/2006/relationships/customXml" Target="../ink/ink296.xml"/><Relationship Id="rId75" Type="http://schemas.openxmlformats.org/officeDocument/2006/relationships/image" Target="../media/image283.png"/><Relationship Id="rId83" Type="http://schemas.openxmlformats.org/officeDocument/2006/relationships/image" Target="../media/image287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64.xml"/><Relationship Id="rId15" Type="http://schemas.openxmlformats.org/officeDocument/2006/relationships/image" Target="../media/image253.png"/><Relationship Id="rId23" Type="http://schemas.openxmlformats.org/officeDocument/2006/relationships/image" Target="../media/image257.png"/><Relationship Id="rId28" Type="http://schemas.openxmlformats.org/officeDocument/2006/relationships/customXml" Target="../ink/ink275.xml"/><Relationship Id="rId36" Type="http://schemas.openxmlformats.org/officeDocument/2006/relationships/customXml" Target="../ink/ink279.xml"/><Relationship Id="rId49" Type="http://schemas.openxmlformats.org/officeDocument/2006/relationships/image" Target="../media/image270.png"/><Relationship Id="rId57" Type="http://schemas.openxmlformats.org/officeDocument/2006/relationships/image" Target="../media/image274.png"/><Relationship Id="rId10" Type="http://schemas.openxmlformats.org/officeDocument/2006/relationships/customXml" Target="../ink/ink266.xml"/><Relationship Id="rId31" Type="http://schemas.openxmlformats.org/officeDocument/2006/relationships/image" Target="../media/image261.png"/><Relationship Id="rId44" Type="http://schemas.openxmlformats.org/officeDocument/2006/relationships/customXml" Target="../ink/ink283.xml"/><Relationship Id="rId52" Type="http://schemas.openxmlformats.org/officeDocument/2006/relationships/customXml" Target="../ink/ink287.xml"/><Relationship Id="rId60" Type="http://schemas.openxmlformats.org/officeDocument/2006/relationships/customXml" Target="../ink/ink291.xml"/><Relationship Id="rId65" Type="http://schemas.openxmlformats.org/officeDocument/2006/relationships/image" Target="../media/image278.png"/><Relationship Id="rId73" Type="http://schemas.openxmlformats.org/officeDocument/2006/relationships/image" Target="../media/image282.png"/><Relationship Id="rId78" Type="http://schemas.openxmlformats.org/officeDocument/2006/relationships/customXml" Target="../ink/ink300.xml"/><Relationship Id="rId81" Type="http://schemas.openxmlformats.org/officeDocument/2006/relationships/image" Target="../media/image286.png"/><Relationship Id="rId4" Type="http://schemas.openxmlformats.org/officeDocument/2006/relationships/customXml" Target="../ink/ink263.xml"/><Relationship Id="rId9" Type="http://schemas.openxmlformats.org/officeDocument/2006/relationships/image" Target="../media/image250.png"/><Relationship Id="rId13" Type="http://schemas.openxmlformats.org/officeDocument/2006/relationships/image" Target="../media/image252.png"/><Relationship Id="rId18" Type="http://schemas.openxmlformats.org/officeDocument/2006/relationships/customXml" Target="../ink/ink270.xml"/><Relationship Id="rId39" Type="http://schemas.openxmlformats.org/officeDocument/2006/relationships/image" Target="../media/image265.png"/><Relationship Id="rId34" Type="http://schemas.openxmlformats.org/officeDocument/2006/relationships/customXml" Target="../ink/ink278.xml"/><Relationship Id="rId50" Type="http://schemas.openxmlformats.org/officeDocument/2006/relationships/customXml" Target="../ink/ink286.xml"/><Relationship Id="rId55" Type="http://schemas.openxmlformats.org/officeDocument/2006/relationships/image" Target="../media/image273.png"/><Relationship Id="rId76" Type="http://schemas.openxmlformats.org/officeDocument/2006/relationships/customXml" Target="../ink/ink299.xml"/><Relationship Id="rId7" Type="http://schemas.openxmlformats.org/officeDocument/2006/relationships/image" Target="../media/image249.png"/><Relationship Id="rId71" Type="http://schemas.openxmlformats.org/officeDocument/2006/relationships/image" Target="../media/image281.png"/><Relationship Id="rId2" Type="http://schemas.openxmlformats.org/officeDocument/2006/relationships/notesSlide" Target="../notesSlides/notesSlide6.xml"/><Relationship Id="rId29" Type="http://schemas.openxmlformats.org/officeDocument/2006/relationships/image" Target="../media/image260.png"/><Relationship Id="rId24" Type="http://schemas.openxmlformats.org/officeDocument/2006/relationships/customXml" Target="../ink/ink273.xml"/><Relationship Id="rId40" Type="http://schemas.openxmlformats.org/officeDocument/2006/relationships/customXml" Target="../ink/ink281.xml"/><Relationship Id="rId45" Type="http://schemas.openxmlformats.org/officeDocument/2006/relationships/image" Target="../media/image268.png"/><Relationship Id="rId66" Type="http://schemas.openxmlformats.org/officeDocument/2006/relationships/customXml" Target="../ink/ink294.xml"/><Relationship Id="rId61" Type="http://schemas.openxmlformats.org/officeDocument/2006/relationships/image" Target="../media/image276.png"/><Relationship Id="rId82" Type="http://schemas.openxmlformats.org/officeDocument/2006/relationships/customXml" Target="../ink/ink30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307.xml"/><Relationship Id="rId3" Type="http://schemas.openxmlformats.org/officeDocument/2006/relationships/image" Target="../media/image289.png"/><Relationship Id="rId7" Type="http://schemas.openxmlformats.org/officeDocument/2006/relationships/image" Target="../media/image291.png"/><Relationship Id="rId2" Type="http://schemas.openxmlformats.org/officeDocument/2006/relationships/customXml" Target="../ink/ink304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06.xml"/><Relationship Id="rId11" Type="http://schemas.openxmlformats.org/officeDocument/2006/relationships/image" Target="../media/image293.png"/><Relationship Id="rId5" Type="http://schemas.openxmlformats.org/officeDocument/2006/relationships/image" Target="../media/image290.png"/><Relationship Id="rId10" Type="http://schemas.openxmlformats.org/officeDocument/2006/relationships/customXml" Target="../ink/ink308.xml"/><Relationship Id="rId4" Type="http://schemas.openxmlformats.org/officeDocument/2006/relationships/customXml" Target="../ink/ink305.xml"/><Relationship Id="rId9" Type="http://schemas.openxmlformats.org/officeDocument/2006/relationships/image" Target="../media/image292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customXml" Target="../ink/ink314.xml"/><Relationship Id="rId18" Type="http://schemas.openxmlformats.org/officeDocument/2006/relationships/image" Target="../media/image300.png"/><Relationship Id="rId26" Type="http://schemas.openxmlformats.org/officeDocument/2006/relationships/image" Target="../media/image304.png"/><Relationship Id="rId39" Type="http://schemas.openxmlformats.org/officeDocument/2006/relationships/customXml" Target="../ink/ink327.xml"/><Relationship Id="rId21" Type="http://schemas.openxmlformats.org/officeDocument/2006/relationships/customXml" Target="../ink/ink318.xml"/><Relationship Id="rId34" Type="http://schemas.openxmlformats.org/officeDocument/2006/relationships/image" Target="../media/image308.png"/><Relationship Id="rId42" Type="http://schemas.openxmlformats.org/officeDocument/2006/relationships/image" Target="../media/image312.png"/><Relationship Id="rId47" Type="http://schemas.openxmlformats.org/officeDocument/2006/relationships/customXml" Target="../ink/ink331.xml"/><Relationship Id="rId50" Type="http://schemas.openxmlformats.org/officeDocument/2006/relationships/image" Target="../media/image316.png"/><Relationship Id="rId7" Type="http://schemas.openxmlformats.org/officeDocument/2006/relationships/customXml" Target="../ink/ink311.xml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99.png"/><Relationship Id="rId29" Type="http://schemas.openxmlformats.org/officeDocument/2006/relationships/customXml" Target="../ink/ink322.xml"/><Relationship Id="rId11" Type="http://schemas.openxmlformats.org/officeDocument/2006/relationships/customXml" Target="../ink/ink313.xml"/><Relationship Id="rId24" Type="http://schemas.openxmlformats.org/officeDocument/2006/relationships/image" Target="../media/image303.png"/><Relationship Id="rId32" Type="http://schemas.openxmlformats.org/officeDocument/2006/relationships/image" Target="../media/image307.png"/><Relationship Id="rId37" Type="http://schemas.openxmlformats.org/officeDocument/2006/relationships/customXml" Target="../ink/ink326.xml"/><Relationship Id="rId40" Type="http://schemas.openxmlformats.org/officeDocument/2006/relationships/image" Target="../media/image311.png"/><Relationship Id="rId45" Type="http://schemas.openxmlformats.org/officeDocument/2006/relationships/customXml" Target="../ink/ink330.xml"/><Relationship Id="rId5" Type="http://schemas.openxmlformats.org/officeDocument/2006/relationships/customXml" Target="../ink/ink310.xml"/><Relationship Id="rId15" Type="http://schemas.openxmlformats.org/officeDocument/2006/relationships/customXml" Target="../ink/ink315.xml"/><Relationship Id="rId23" Type="http://schemas.openxmlformats.org/officeDocument/2006/relationships/customXml" Target="../ink/ink319.xml"/><Relationship Id="rId28" Type="http://schemas.openxmlformats.org/officeDocument/2006/relationships/image" Target="../media/image305.png"/><Relationship Id="rId36" Type="http://schemas.openxmlformats.org/officeDocument/2006/relationships/image" Target="../media/image309.png"/><Relationship Id="rId49" Type="http://schemas.openxmlformats.org/officeDocument/2006/relationships/customXml" Target="../ink/ink332.xml"/><Relationship Id="rId10" Type="http://schemas.openxmlformats.org/officeDocument/2006/relationships/image" Target="../media/image296.png"/><Relationship Id="rId19" Type="http://schemas.openxmlformats.org/officeDocument/2006/relationships/customXml" Target="../ink/ink317.xml"/><Relationship Id="rId31" Type="http://schemas.openxmlformats.org/officeDocument/2006/relationships/customXml" Target="../ink/ink323.xml"/><Relationship Id="rId44" Type="http://schemas.openxmlformats.org/officeDocument/2006/relationships/image" Target="../media/image313.png"/><Relationship Id="rId4" Type="http://schemas.openxmlformats.org/officeDocument/2006/relationships/image" Target="../media/image294.png"/><Relationship Id="rId9" Type="http://schemas.openxmlformats.org/officeDocument/2006/relationships/customXml" Target="../ink/ink312.xml"/><Relationship Id="rId14" Type="http://schemas.openxmlformats.org/officeDocument/2006/relationships/image" Target="../media/image298.png"/><Relationship Id="rId22" Type="http://schemas.openxmlformats.org/officeDocument/2006/relationships/image" Target="../media/image302.png"/><Relationship Id="rId27" Type="http://schemas.openxmlformats.org/officeDocument/2006/relationships/customXml" Target="../ink/ink321.xml"/><Relationship Id="rId30" Type="http://schemas.openxmlformats.org/officeDocument/2006/relationships/image" Target="../media/image306.png"/><Relationship Id="rId35" Type="http://schemas.openxmlformats.org/officeDocument/2006/relationships/customXml" Target="../ink/ink325.xml"/><Relationship Id="rId43" Type="http://schemas.openxmlformats.org/officeDocument/2006/relationships/customXml" Target="../ink/ink329.xml"/><Relationship Id="rId48" Type="http://schemas.openxmlformats.org/officeDocument/2006/relationships/image" Target="../media/image315.png"/><Relationship Id="rId8" Type="http://schemas.openxmlformats.org/officeDocument/2006/relationships/image" Target="../media/image295.png"/><Relationship Id="rId3" Type="http://schemas.openxmlformats.org/officeDocument/2006/relationships/customXml" Target="../ink/ink309.xml"/><Relationship Id="rId12" Type="http://schemas.openxmlformats.org/officeDocument/2006/relationships/image" Target="../media/image297.png"/><Relationship Id="rId17" Type="http://schemas.openxmlformats.org/officeDocument/2006/relationships/customXml" Target="../ink/ink316.xml"/><Relationship Id="rId25" Type="http://schemas.openxmlformats.org/officeDocument/2006/relationships/customXml" Target="../ink/ink320.xml"/><Relationship Id="rId33" Type="http://schemas.openxmlformats.org/officeDocument/2006/relationships/customXml" Target="../ink/ink324.xml"/><Relationship Id="rId38" Type="http://schemas.openxmlformats.org/officeDocument/2006/relationships/image" Target="../media/image310.png"/><Relationship Id="rId46" Type="http://schemas.openxmlformats.org/officeDocument/2006/relationships/image" Target="../media/image314.png"/><Relationship Id="rId20" Type="http://schemas.openxmlformats.org/officeDocument/2006/relationships/image" Target="../media/image301.png"/><Relationship Id="rId41" Type="http://schemas.openxmlformats.org/officeDocument/2006/relationships/customXml" Target="../ink/ink3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0.pn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customXml" Target="../ink/ink338.xml"/><Relationship Id="rId18" Type="http://schemas.openxmlformats.org/officeDocument/2006/relationships/image" Target="../media/image324.png"/><Relationship Id="rId26" Type="http://schemas.openxmlformats.org/officeDocument/2006/relationships/image" Target="../media/image328.png"/><Relationship Id="rId39" Type="http://schemas.openxmlformats.org/officeDocument/2006/relationships/customXml" Target="../ink/ink351.xml"/><Relationship Id="rId21" Type="http://schemas.openxmlformats.org/officeDocument/2006/relationships/customXml" Target="../ink/ink342.xml"/><Relationship Id="rId34" Type="http://schemas.openxmlformats.org/officeDocument/2006/relationships/image" Target="../media/image332.png"/><Relationship Id="rId42" Type="http://schemas.openxmlformats.org/officeDocument/2006/relationships/image" Target="../media/image336.png"/><Relationship Id="rId7" Type="http://schemas.openxmlformats.org/officeDocument/2006/relationships/customXml" Target="../ink/ink335.xml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323.png"/><Relationship Id="rId20" Type="http://schemas.openxmlformats.org/officeDocument/2006/relationships/image" Target="../media/image325.png"/><Relationship Id="rId29" Type="http://schemas.openxmlformats.org/officeDocument/2006/relationships/customXml" Target="../ink/ink346.xml"/><Relationship Id="rId41" Type="http://schemas.openxmlformats.org/officeDocument/2006/relationships/customXml" Target="../ink/ink35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8.png"/><Relationship Id="rId11" Type="http://schemas.openxmlformats.org/officeDocument/2006/relationships/customXml" Target="../ink/ink337.xml"/><Relationship Id="rId24" Type="http://schemas.openxmlformats.org/officeDocument/2006/relationships/image" Target="../media/image327.png"/><Relationship Id="rId32" Type="http://schemas.openxmlformats.org/officeDocument/2006/relationships/image" Target="../media/image331.png"/><Relationship Id="rId37" Type="http://schemas.openxmlformats.org/officeDocument/2006/relationships/customXml" Target="../ink/ink350.xml"/><Relationship Id="rId40" Type="http://schemas.openxmlformats.org/officeDocument/2006/relationships/image" Target="../media/image335.png"/><Relationship Id="rId5" Type="http://schemas.openxmlformats.org/officeDocument/2006/relationships/customXml" Target="../ink/ink334.xml"/><Relationship Id="rId15" Type="http://schemas.openxmlformats.org/officeDocument/2006/relationships/customXml" Target="../ink/ink339.xml"/><Relationship Id="rId23" Type="http://schemas.openxmlformats.org/officeDocument/2006/relationships/customXml" Target="../ink/ink343.xml"/><Relationship Id="rId28" Type="http://schemas.openxmlformats.org/officeDocument/2006/relationships/image" Target="../media/image329.png"/><Relationship Id="rId36" Type="http://schemas.openxmlformats.org/officeDocument/2006/relationships/image" Target="../media/image333.png"/><Relationship Id="rId10" Type="http://schemas.openxmlformats.org/officeDocument/2006/relationships/image" Target="../media/image320.png"/><Relationship Id="rId19" Type="http://schemas.openxmlformats.org/officeDocument/2006/relationships/customXml" Target="../ink/ink341.xml"/><Relationship Id="rId31" Type="http://schemas.openxmlformats.org/officeDocument/2006/relationships/customXml" Target="../ink/ink347.xml"/><Relationship Id="rId44" Type="http://schemas.openxmlformats.org/officeDocument/2006/relationships/image" Target="../media/image337.png"/><Relationship Id="rId4" Type="http://schemas.openxmlformats.org/officeDocument/2006/relationships/image" Target="../media/image317.png"/><Relationship Id="rId9" Type="http://schemas.openxmlformats.org/officeDocument/2006/relationships/customXml" Target="../ink/ink336.xml"/><Relationship Id="rId14" Type="http://schemas.openxmlformats.org/officeDocument/2006/relationships/image" Target="../media/image322.png"/><Relationship Id="rId22" Type="http://schemas.openxmlformats.org/officeDocument/2006/relationships/image" Target="../media/image326.png"/><Relationship Id="rId27" Type="http://schemas.openxmlformats.org/officeDocument/2006/relationships/customXml" Target="../ink/ink345.xml"/><Relationship Id="rId30" Type="http://schemas.openxmlformats.org/officeDocument/2006/relationships/image" Target="../media/image330.png"/><Relationship Id="rId35" Type="http://schemas.openxmlformats.org/officeDocument/2006/relationships/customXml" Target="../ink/ink349.xml"/><Relationship Id="rId43" Type="http://schemas.openxmlformats.org/officeDocument/2006/relationships/customXml" Target="../ink/ink353.xml"/><Relationship Id="rId8" Type="http://schemas.openxmlformats.org/officeDocument/2006/relationships/image" Target="../media/image319.png"/><Relationship Id="rId3" Type="http://schemas.openxmlformats.org/officeDocument/2006/relationships/customXml" Target="../ink/ink333.xml"/><Relationship Id="rId12" Type="http://schemas.openxmlformats.org/officeDocument/2006/relationships/image" Target="../media/image321.png"/><Relationship Id="rId17" Type="http://schemas.openxmlformats.org/officeDocument/2006/relationships/customXml" Target="../ink/ink340.xml"/><Relationship Id="rId25" Type="http://schemas.openxmlformats.org/officeDocument/2006/relationships/customXml" Target="../ink/ink344.xml"/><Relationship Id="rId33" Type="http://schemas.openxmlformats.org/officeDocument/2006/relationships/customXml" Target="../ink/ink348.xml"/><Relationship Id="rId38" Type="http://schemas.openxmlformats.org/officeDocument/2006/relationships/image" Target="../media/image334.png"/></Relationships>
</file>

<file path=ppt/slides/_rels/slide1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49.png"/><Relationship Id="rId21" Type="http://schemas.openxmlformats.org/officeDocument/2006/relationships/customXml" Target="../ink/ink363.xml"/><Relationship Id="rId34" Type="http://schemas.openxmlformats.org/officeDocument/2006/relationships/image" Target="../media/image353.png"/><Relationship Id="rId42" Type="http://schemas.openxmlformats.org/officeDocument/2006/relationships/image" Target="../media/image357.png"/><Relationship Id="rId47" Type="http://schemas.openxmlformats.org/officeDocument/2006/relationships/customXml" Target="../ink/ink376.xml"/><Relationship Id="rId50" Type="http://schemas.openxmlformats.org/officeDocument/2006/relationships/image" Target="../media/image361.png"/><Relationship Id="rId55" Type="http://schemas.openxmlformats.org/officeDocument/2006/relationships/customXml" Target="../ink/ink380.xml"/><Relationship Id="rId63" Type="http://schemas.openxmlformats.org/officeDocument/2006/relationships/customXml" Target="../ink/ink384.xml"/><Relationship Id="rId7" Type="http://schemas.openxmlformats.org/officeDocument/2006/relationships/customXml" Target="../ink/ink356.xml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344.png"/><Relationship Id="rId29" Type="http://schemas.openxmlformats.org/officeDocument/2006/relationships/customXml" Target="../ink/ink367.xml"/><Relationship Id="rId11" Type="http://schemas.openxmlformats.org/officeDocument/2006/relationships/customXml" Target="../ink/ink358.xml"/><Relationship Id="rId24" Type="http://schemas.openxmlformats.org/officeDocument/2006/relationships/image" Target="../media/image348.png"/><Relationship Id="rId32" Type="http://schemas.openxmlformats.org/officeDocument/2006/relationships/image" Target="../media/image352.png"/><Relationship Id="rId37" Type="http://schemas.openxmlformats.org/officeDocument/2006/relationships/customXml" Target="../ink/ink371.xml"/><Relationship Id="rId40" Type="http://schemas.openxmlformats.org/officeDocument/2006/relationships/image" Target="../media/image356.png"/><Relationship Id="rId45" Type="http://schemas.openxmlformats.org/officeDocument/2006/relationships/customXml" Target="../ink/ink375.xml"/><Relationship Id="rId53" Type="http://schemas.openxmlformats.org/officeDocument/2006/relationships/customXml" Target="../ink/ink379.xml"/><Relationship Id="rId58" Type="http://schemas.openxmlformats.org/officeDocument/2006/relationships/image" Target="../media/image365.png"/><Relationship Id="rId66" Type="http://schemas.openxmlformats.org/officeDocument/2006/relationships/image" Target="../media/image369.png"/><Relationship Id="rId5" Type="http://schemas.openxmlformats.org/officeDocument/2006/relationships/customXml" Target="../ink/ink355.xml"/><Relationship Id="rId61" Type="http://schemas.openxmlformats.org/officeDocument/2006/relationships/customXml" Target="../ink/ink383.xml"/><Relationship Id="rId19" Type="http://schemas.openxmlformats.org/officeDocument/2006/relationships/customXml" Target="../ink/ink362.xml"/><Relationship Id="rId14" Type="http://schemas.openxmlformats.org/officeDocument/2006/relationships/image" Target="../media/image343.png"/><Relationship Id="rId22" Type="http://schemas.openxmlformats.org/officeDocument/2006/relationships/image" Target="../media/image347.png"/><Relationship Id="rId27" Type="http://schemas.openxmlformats.org/officeDocument/2006/relationships/customXml" Target="../ink/ink366.xml"/><Relationship Id="rId30" Type="http://schemas.openxmlformats.org/officeDocument/2006/relationships/image" Target="../media/image351.png"/><Relationship Id="rId35" Type="http://schemas.openxmlformats.org/officeDocument/2006/relationships/customXml" Target="../ink/ink370.xml"/><Relationship Id="rId43" Type="http://schemas.openxmlformats.org/officeDocument/2006/relationships/customXml" Target="../ink/ink374.xml"/><Relationship Id="rId48" Type="http://schemas.openxmlformats.org/officeDocument/2006/relationships/image" Target="../media/image360.png"/><Relationship Id="rId56" Type="http://schemas.openxmlformats.org/officeDocument/2006/relationships/image" Target="../media/image364.png"/><Relationship Id="rId64" Type="http://schemas.openxmlformats.org/officeDocument/2006/relationships/image" Target="../media/image368.png"/><Relationship Id="rId8" Type="http://schemas.openxmlformats.org/officeDocument/2006/relationships/image" Target="../media/image340.png"/><Relationship Id="rId51" Type="http://schemas.openxmlformats.org/officeDocument/2006/relationships/customXml" Target="../ink/ink378.xml"/><Relationship Id="rId3" Type="http://schemas.openxmlformats.org/officeDocument/2006/relationships/customXml" Target="../ink/ink354.xml"/><Relationship Id="rId12" Type="http://schemas.openxmlformats.org/officeDocument/2006/relationships/image" Target="../media/image342.png"/><Relationship Id="rId17" Type="http://schemas.openxmlformats.org/officeDocument/2006/relationships/customXml" Target="../ink/ink361.xml"/><Relationship Id="rId25" Type="http://schemas.openxmlformats.org/officeDocument/2006/relationships/customXml" Target="../ink/ink365.xml"/><Relationship Id="rId33" Type="http://schemas.openxmlformats.org/officeDocument/2006/relationships/customXml" Target="../ink/ink369.xml"/><Relationship Id="rId38" Type="http://schemas.openxmlformats.org/officeDocument/2006/relationships/image" Target="../media/image355.png"/><Relationship Id="rId46" Type="http://schemas.openxmlformats.org/officeDocument/2006/relationships/image" Target="../media/image359.png"/><Relationship Id="rId59" Type="http://schemas.openxmlformats.org/officeDocument/2006/relationships/customXml" Target="../ink/ink382.xml"/><Relationship Id="rId20" Type="http://schemas.openxmlformats.org/officeDocument/2006/relationships/image" Target="../media/image346.png"/><Relationship Id="rId41" Type="http://schemas.openxmlformats.org/officeDocument/2006/relationships/customXml" Target="../ink/ink373.xml"/><Relationship Id="rId54" Type="http://schemas.openxmlformats.org/officeDocument/2006/relationships/image" Target="../media/image363.png"/><Relationship Id="rId62" Type="http://schemas.openxmlformats.org/officeDocument/2006/relationships/image" Target="../media/image3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9.png"/><Relationship Id="rId15" Type="http://schemas.openxmlformats.org/officeDocument/2006/relationships/customXml" Target="../ink/ink360.xml"/><Relationship Id="rId23" Type="http://schemas.openxmlformats.org/officeDocument/2006/relationships/customXml" Target="../ink/ink364.xml"/><Relationship Id="rId28" Type="http://schemas.openxmlformats.org/officeDocument/2006/relationships/image" Target="../media/image350.png"/><Relationship Id="rId36" Type="http://schemas.openxmlformats.org/officeDocument/2006/relationships/image" Target="../media/image354.png"/><Relationship Id="rId49" Type="http://schemas.openxmlformats.org/officeDocument/2006/relationships/customXml" Target="../ink/ink377.xml"/><Relationship Id="rId57" Type="http://schemas.openxmlformats.org/officeDocument/2006/relationships/customXml" Target="../ink/ink381.xml"/><Relationship Id="rId10" Type="http://schemas.openxmlformats.org/officeDocument/2006/relationships/image" Target="../media/image341.png"/><Relationship Id="rId31" Type="http://schemas.openxmlformats.org/officeDocument/2006/relationships/customXml" Target="../ink/ink368.xml"/><Relationship Id="rId44" Type="http://schemas.openxmlformats.org/officeDocument/2006/relationships/image" Target="../media/image358.png"/><Relationship Id="rId52" Type="http://schemas.openxmlformats.org/officeDocument/2006/relationships/image" Target="../media/image362.png"/><Relationship Id="rId60" Type="http://schemas.openxmlformats.org/officeDocument/2006/relationships/image" Target="../media/image366.png"/><Relationship Id="rId65" Type="http://schemas.openxmlformats.org/officeDocument/2006/relationships/customXml" Target="../ink/ink385.xml"/><Relationship Id="rId4" Type="http://schemas.openxmlformats.org/officeDocument/2006/relationships/image" Target="../media/image338.png"/><Relationship Id="rId9" Type="http://schemas.openxmlformats.org/officeDocument/2006/relationships/customXml" Target="../ink/ink357.xml"/><Relationship Id="rId13" Type="http://schemas.openxmlformats.org/officeDocument/2006/relationships/customXml" Target="../ink/ink359.xml"/><Relationship Id="rId18" Type="http://schemas.openxmlformats.org/officeDocument/2006/relationships/image" Target="../media/image345.png"/><Relationship Id="rId39" Type="http://schemas.openxmlformats.org/officeDocument/2006/relationships/customXml" Target="../ink/ink372.xml"/></Relationships>
</file>

<file path=ppt/slides/_rels/slide18.xml.rels><?xml version="1.0" encoding="UTF-8" standalone="yes"?>
<Relationships xmlns="http://schemas.openxmlformats.org/package/2006/relationships"><Relationship Id="rId26" Type="http://schemas.openxmlformats.org/officeDocument/2006/relationships/customXml" Target="../ink/ink397.xml"/><Relationship Id="rId21" Type="http://schemas.openxmlformats.org/officeDocument/2006/relationships/image" Target="../media/image379.png"/><Relationship Id="rId42" Type="http://schemas.openxmlformats.org/officeDocument/2006/relationships/customXml" Target="../ink/ink405.xml"/><Relationship Id="rId47" Type="http://schemas.openxmlformats.org/officeDocument/2006/relationships/image" Target="../media/image392.png"/><Relationship Id="rId63" Type="http://schemas.openxmlformats.org/officeDocument/2006/relationships/image" Target="../media/image400.png"/><Relationship Id="rId68" Type="http://schemas.openxmlformats.org/officeDocument/2006/relationships/customXml" Target="../ink/ink418.xml"/><Relationship Id="rId84" Type="http://schemas.openxmlformats.org/officeDocument/2006/relationships/customXml" Target="../ink/ink426.xml"/><Relationship Id="rId89" Type="http://schemas.openxmlformats.org/officeDocument/2006/relationships/image" Target="../media/image413.png"/><Relationship Id="rId16" Type="http://schemas.openxmlformats.org/officeDocument/2006/relationships/customXml" Target="../ink/ink392.xml"/><Relationship Id="rId11" Type="http://schemas.openxmlformats.org/officeDocument/2006/relationships/image" Target="../media/image374.png"/><Relationship Id="rId32" Type="http://schemas.openxmlformats.org/officeDocument/2006/relationships/customXml" Target="../ink/ink400.xml"/><Relationship Id="rId37" Type="http://schemas.openxmlformats.org/officeDocument/2006/relationships/image" Target="../media/image387.png"/><Relationship Id="rId53" Type="http://schemas.openxmlformats.org/officeDocument/2006/relationships/image" Target="../media/image395.png"/><Relationship Id="rId58" Type="http://schemas.openxmlformats.org/officeDocument/2006/relationships/customXml" Target="../ink/ink413.xml"/><Relationship Id="rId74" Type="http://schemas.openxmlformats.org/officeDocument/2006/relationships/customXml" Target="../ink/ink421.xml"/><Relationship Id="rId79" Type="http://schemas.openxmlformats.org/officeDocument/2006/relationships/image" Target="../media/image408.png"/><Relationship Id="rId5" Type="http://schemas.openxmlformats.org/officeDocument/2006/relationships/image" Target="../media/image371.png"/><Relationship Id="rId90" Type="http://schemas.openxmlformats.org/officeDocument/2006/relationships/customXml" Target="../ink/ink429.xml"/><Relationship Id="rId14" Type="http://schemas.openxmlformats.org/officeDocument/2006/relationships/customXml" Target="../ink/ink391.xml"/><Relationship Id="rId22" Type="http://schemas.openxmlformats.org/officeDocument/2006/relationships/customXml" Target="../ink/ink395.xml"/><Relationship Id="rId27" Type="http://schemas.openxmlformats.org/officeDocument/2006/relationships/image" Target="../media/image382.png"/><Relationship Id="rId30" Type="http://schemas.openxmlformats.org/officeDocument/2006/relationships/customXml" Target="../ink/ink399.xml"/><Relationship Id="rId35" Type="http://schemas.openxmlformats.org/officeDocument/2006/relationships/image" Target="../media/image386.png"/><Relationship Id="rId43" Type="http://schemas.openxmlformats.org/officeDocument/2006/relationships/image" Target="../media/image390.png"/><Relationship Id="rId48" Type="http://schemas.openxmlformats.org/officeDocument/2006/relationships/customXml" Target="../ink/ink408.xml"/><Relationship Id="rId56" Type="http://schemas.openxmlformats.org/officeDocument/2006/relationships/customXml" Target="../ink/ink412.xml"/><Relationship Id="rId64" Type="http://schemas.openxmlformats.org/officeDocument/2006/relationships/customXml" Target="../ink/ink416.xml"/><Relationship Id="rId69" Type="http://schemas.openxmlformats.org/officeDocument/2006/relationships/image" Target="../media/image403.png"/><Relationship Id="rId77" Type="http://schemas.openxmlformats.org/officeDocument/2006/relationships/image" Target="../media/image407.png"/><Relationship Id="rId8" Type="http://schemas.openxmlformats.org/officeDocument/2006/relationships/customXml" Target="../ink/ink388.xml"/><Relationship Id="rId51" Type="http://schemas.openxmlformats.org/officeDocument/2006/relationships/image" Target="../media/image394.png"/><Relationship Id="rId72" Type="http://schemas.openxmlformats.org/officeDocument/2006/relationships/customXml" Target="../ink/ink420.xml"/><Relationship Id="rId80" Type="http://schemas.openxmlformats.org/officeDocument/2006/relationships/customXml" Target="../ink/ink424.xml"/><Relationship Id="rId85" Type="http://schemas.openxmlformats.org/officeDocument/2006/relationships/image" Target="../media/image411.png"/><Relationship Id="rId3" Type="http://schemas.openxmlformats.org/officeDocument/2006/relationships/image" Target="../media/image370.png"/><Relationship Id="rId12" Type="http://schemas.openxmlformats.org/officeDocument/2006/relationships/customXml" Target="../ink/ink390.xml"/><Relationship Id="rId17" Type="http://schemas.openxmlformats.org/officeDocument/2006/relationships/image" Target="../media/image377.png"/><Relationship Id="rId25" Type="http://schemas.openxmlformats.org/officeDocument/2006/relationships/image" Target="../media/image381.png"/><Relationship Id="rId33" Type="http://schemas.openxmlformats.org/officeDocument/2006/relationships/image" Target="../media/image385.png"/><Relationship Id="rId38" Type="http://schemas.openxmlformats.org/officeDocument/2006/relationships/customXml" Target="../ink/ink403.xml"/><Relationship Id="rId46" Type="http://schemas.openxmlformats.org/officeDocument/2006/relationships/customXml" Target="../ink/ink407.xml"/><Relationship Id="rId59" Type="http://schemas.openxmlformats.org/officeDocument/2006/relationships/image" Target="../media/image398.png"/><Relationship Id="rId67" Type="http://schemas.openxmlformats.org/officeDocument/2006/relationships/image" Target="../media/image402.png"/><Relationship Id="rId20" Type="http://schemas.openxmlformats.org/officeDocument/2006/relationships/customXml" Target="../ink/ink394.xml"/><Relationship Id="rId41" Type="http://schemas.openxmlformats.org/officeDocument/2006/relationships/image" Target="../media/image389.png"/><Relationship Id="rId54" Type="http://schemas.openxmlformats.org/officeDocument/2006/relationships/customXml" Target="../ink/ink411.xml"/><Relationship Id="rId62" Type="http://schemas.openxmlformats.org/officeDocument/2006/relationships/customXml" Target="../ink/ink415.xml"/><Relationship Id="rId70" Type="http://schemas.openxmlformats.org/officeDocument/2006/relationships/customXml" Target="../ink/ink419.xml"/><Relationship Id="rId75" Type="http://schemas.openxmlformats.org/officeDocument/2006/relationships/image" Target="../media/image406.png"/><Relationship Id="rId83" Type="http://schemas.openxmlformats.org/officeDocument/2006/relationships/image" Target="../media/image410.png"/><Relationship Id="rId88" Type="http://schemas.openxmlformats.org/officeDocument/2006/relationships/customXml" Target="../ink/ink428.xml"/><Relationship Id="rId91" Type="http://schemas.openxmlformats.org/officeDocument/2006/relationships/image" Target="../media/image414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87.xml"/><Relationship Id="rId15" Type="http://schemas.openxmlformats.org/officeDocument/2006/relationships/image" Target="../media/image376.png"/><Relationship Id="rId23" Type="http://schemas.openxmlformats.org/officeDocument/2006/relationships/image" Target="../media/image380.png"/><Relationship Id="rId28" Type="http://schemas.openxmlformats.org/officeDocument/2006/relationships/customXml" Target="../ink/ink398.xml"/><Relationship Id="rId36" Type="http://schemas.openxmlformats.org/officeDocument/2006/relationships/customXml" Target="../ink/ink402.xml"/><Relationship Id="rId49" Type="http://schemas.openxmlformats.org/officeDocument/2006/relationships/image" Target="../media/image393.png"/><Relationship Id="rId57" Type="http://schemas.openxmlformats.org/officeDocument/2006/relationships/image" Target="../media/image397.png"/><Relationship Id="rId10" Type="http://schemas.openxmlformats.org/officeDocument/2006/relationships/customXml" Target="../ink/ink389.xml"/><Relationship Id="rId31" Type="http://schemas.openxmlformats.org/officeDocument/2006/relationships/image" Target="../media/image384.png"/><Relationship Id="rId44" Type="http://schemas.openxmlformats.org/officeDocument/2006/relationships/customXml" Target="../ink/ink406.xml"/><Relationship Id="rId52" Type="http://schemas.openxmlformats.org/officeDocument/2006/relationships/customXml" Target="../ink/ink410.xml"/><Relationship Id="rId60" Type="http://schemas.openxmlformats.org/officeDocument/2006/relationships/customXml" Target="../ink/ink414.xml"/><Relationship Id="rId65" Type="http://schemas.openxmlformats.org/officeDocument/2006/relationships/image" Target="../media/image401.png"/><Relationship Id="rId73" Type="http://schemas.openxmlformats.org/officeDocument/2006/relationships/image" Target="../media/image405.png"/><Relationship Id="rId78" Type="http://schemas.openxmlformats.org/officeDocument/2006/relationships/customXml" Target="../ink/ink423.xml"/><Relationship Id="rId81" Type="http://schemas.openxmlformats.org/officeDocument/2006/relationships/image" Target="../media/image409.png"/><Relationship Id="rId86" Type="http://schemas.openxmlformats.org/officeDocument/2006/relationships/customXml" Target="../ink/ink427.xml"/><Relationship Id="rId4" Type="http://schemas.openxmlformats.org/officeDocument/2006/relationships/customXml" Target="../ink/ink386.xml"/><Relationship Id="rId9" Type="http://schemas.openxmlformats.org/officeDocument/2006/relationships/image" Target="../media/image373.png"/><Relationship Id="rId13" Type="http://schemas.openxmlformats.org/officeDocument/2006/relationships/image" Target="../media/image375.png"/><Relationship Id="rId18" Type="http://schemas.openxmlformats.org/officeDocument/2006/relationships/customXml" Target="../ink/ink393.xml"/><Relationship Id="rId39" Type="http://schemas.openxmlformats.org/officeDocument/2006/relationships/image" Target="../media/image388.png"/><Relationship Id="rId34" Type="http://schemas.openxmlformats.org/officeDocument/2006/relationships/customXml" Target="../ink/ink401.xml"/><Relationship Id="rId50" Type="http://schemas.openxmlformats.org/officeDocument/2006/relationships/customXml" Target="../ink/ink409.xml"/><Relationship Id="rId55" Type="http://schemas.openxmlformats.org/officeDocument/2006/relationships/image" Target="../media/image396.png"/><Relationship Id="rId76" Type="http://schemas.openxmlformats.org/officeDocument/2006/relationships/customXml" Target="../ink/ink422.xml"/><Relationship Id="rId7" Type="http://schemas.openxmlformats.org/officeDocument/2006/relationships/image" Target="../media/image372.png"/><Relationship Id="rId71" Type="http://schemas.openxmlformats.org/officeDocument/2006/relationships/image" Target="../media/image404.png"/><Relationship Id="rId2" Type="http://schemas.openxmlformats.org/officeDocument/2006/relationships/notesSlide" Target="../notesSlides/notesSlide10.xml"/><Relationship Id="rId29" Type="http://schemas.openxmlformats.org/officeDocument/2006/relationships/image" Target="../media/image383.png"/><Relationship Id="rId24" Type="http://schemas.openxmlformats.org/officeDocument/2006/relationships/customXml" Target="../ink/ink396.xml"/><Relationship Id="rId40" Type="http://schemas.openxmlformats.org/officeDocument/2006/relationships/customXml" Target="../ink/ink404.xml"/><Relationship Id="rId45" Type="http://schemas.openxmlformats.org/officeDocument/2006/relationships/image" Target="../media/image391.png"/><Relationship Id="rId66" Type="http://schemas.openxmlformats.org/officeDocument/2006/relationships/customXml" Target="../ink/ink417.xml"/><Relationship Id="rId87" Type="http://schemas.openxmlformats.org/officeDocument/2006/relationships/image" Target="../media/image412.png"/><Relationship Id="rId61" Type="http://schemas.openxmlformats.org/officeDocument/2006/relationships/image" Target="../media/image399.png"/><Relationship Id="rId82" Type="http://schemas.openxmlformats.org/officeDocument/2006/relationships/customXml" Target="../ink/ink425.xml"/><Relationship Id="rId19" Type="http://schemas.openxmlformats.org/officeDocument/2006/relationships/image" Target="../media/image378.png"/></Relationships>
</file>

<file path=ppt/slides/_rels/slide19.xml.rels><?xml version="1.0" encoding="UTF-8" standalone="yes"?>
<Relationships xmlns="http://schemas.openxmlformats.org/package/2006/relationships"><Relationship Id="rId26" Type="http://schemas.openxmlformats.org/officeDocument/2006/relationships/customXml" Target="../ink/ink441.xml"/><Relationship Id="rId21" Type="http://schemas.openxmlformats.org/officeDocument/2006/relationships/image" Target="../media/image420.png"/><Relationship Id="rId42" Type="http://schemas.openxmlformats.org/officeDocument/2006/relationships/customXml" Target="../ink/ink449.xml"/><Relationship Id="rId47" Type="http://schemas.openxmlformats.org/officeDocument/2006/relationships/image" Target="../media/image433.png"/><Relationship Id="rId63" Type="http://schemas.openxmlformats.org/officeDocument/2006/relationships/image" Target="../media/image441.png"/><Relationship Id="rId68" Type="http://schemas.openxmlformats.org/officeDocument/2006/relationships/customXml" Target="../ink/ink462.xml"/><Relationship Id="rId84" Type="http://schemas.openxmlformats.org/officeDocument/2006/relationships/customXml" Target="../ink/ink470.xml"/><Relationship Id="rId89" Type="http://schemas.openxmlformats.org/officeDocument/2006/relationships/image" Target="../media/image454.png"/><Relationship Id="rId16" Type="http://schemas.openxmlformats.org/officeDocument/2006/relationships/customXml" Target="../ink/ink436.xml"/><Relationship Id="rId11" Type="http://schemas.openxmlformats.org/officeDocument/2006/relationships/image" Target="../media/image2210.png"/><Relationship Id="rId32" Type="http://schemas.openxmlformats.org/officeDocument/2006/relationships/customXml" Target="../ink/ink444.xml"/><Relationship Id="rId37" Type="http://schemas.openxmlformats.org/officeDocument/2006/relationships/image" Target="../media/image428.png"/><Relationship Id="rId53" Type="http://schemas.openxmlformats.org/officeDocument/2006/relationships/image" Target="../media/image436.png"/><Relationship Id="rId58" Type="http://schemas.openxmlformats.org/officeDocument/2006/relationships/customXml" Target="../ink/ink457.xml"/><Relationship Id="rId74" Type="http://schemas.openxmlformats.org/officeDocument/2006/relationships/customXml" Target="../ink/ink465.xml"/><Relationship Id="rId79" Type="http://schemas.openxmlformats.org/officeDocument/2006/relationships/image" Target="../media/image449.png"/><Relationship Id="rId5" Type="http://schemas.openxmlformats.org/officeDocument/2006/relationships/image" Target="../media/image685.png"/><Relationship Id="rId90" Type="http://schemas.openxmlformats.org/officeDocument/2006/relationships/customXml" Target="../ink/ink473.xml"/><Relationship Id="rId22" Type="http://schemas.openxmlformats.org/officeDocument/2006/relationships/customXml" Target="../ink/ink439.xml"/><Relationship Id="rId27" Type="http://schemas.openxmlformats.org/officeDocument/2006/relationships/image" Target="../media/image423.png"/><Relationship Id="rId43" Type="http://schemas.openxmlformats.org/officeDocument/2006/relationships/image" Target="../media/image431.png"/><Relationship Id="rId48" Type="http://schemas.openxmlformats.org/officeDocument/2006/relationships/customXml" Target="../ink/ink452.xml"/><Relationship Id="rId64" Type="http://schemas.openxmlformats.org/officeDocument/2006/relationships/customXml" Target="../ink/ink460.xml"/><Relationship Id="rId69" Type="http://schemas.openxmlformats.org/officeDocument/2006/relationships/image" Target="../media/image444.png"/><Relationship Id="rId8" Type="http://schemas.openxmlformats.org/officeDocument/2006/relationships/customXml" Target="../ink/ink432.xml"/><Relationship Id="rId51" Type="http://schemas.openxmlformats.org/officeDocument/2006/relationships/image" Target="../media/image435.png"/><Relationship Id="rId72" Type="http://schemas.openxmlformats.org/officeDocument/2006/relationships/customXml" Target="../ink/ink464.xml"/><Relationship Id="rId80" Type="http://schemas.openxmlformats.org/officeDocument/2006/relationships/customXml" Target="../ink/ink468.xml"/><Relationship Id="rId85" Type="http://schemas.openxmlformats.org/officeDocument/2006/relationships/image" Target="../media/image452.png"/><Relationship Id="rId93" Type="http://schemas.openxmlformats.org/officeDocument/2006/relationships/image" Target="../media/image456.png"/><Relationship Id="rId3" Type="http://schemas.openxmlformats.org/officeDocument/2006/relationships/image" Target="../media/image415.png"/><Relationship Id="rId12" Type="http://schemas.openxmlformats.org/officeDocument/2006/relationships/customXml" Target="../ink/ink434.xml"/><Relationship Id="rId17" Type="http://schemas.openxmlformats.org/officeDocument/2006/relationships/image" Target="../media/image418.png"/><Relationship Id="rId25" Type="http://schemas.openxmlformats.org/officeDocument/2006/relationships/image" Target="../media/image422.png"/><Relationship Id="rId33" Type="http://schemas.openxmlformats.org/officeDocument/2006/relationships/image" Target="../media/image426.png"/><Relationship Id="rId38" Type="http://schemas.openxmlformats.org/officeDocument/2006/relationships/customXml" Target="../ink/ink447.xml"/><Relationship Id="rId46" Type="http://schemas.openxmlformats.org/officeDocument/2006/relationships/customXml" Target="../ink/ink451.xml"/><Relationship Id="rId59" Type="http://schemas.openxmlformats.org/officeDocument/2006/relationships/image" Target="../media/image439.png"/><Relationship Id="rId67" Type="http://schemas.openxmlformats.org/officeDocument/2006/relationships/image" Target="../media/image443.png"/><Relationship Id="rId20" Type="http://schemas.openxmlformats.org/officeDocument/2006/relationships/customXml" Target="../ink/ink438.xml"/><Relationship Id="rId41" Type="http://schemas.openxmlformats.org/officeDocument/2006/relationships/image" Target="../media/image430.png"/><Relationship Id="rId54" Type="http://schemas.openxmlformats.org/officeDocument/2006/relationships/customXml" Target="../ink/ink455.xml"/><Relationship Id="rId62" Type="http://schemas.openxmlformats.org/officeDocument/2006/relationships/customXml" Target="../ink/ink459.xml"/><Relationship Id="rId70" Type="http://schemas.openxmlformats.org/officeDocument/2006/relationships/customXml" Target="../ink/ink463.xml"/><Relationship Id="rId75" Type="http://schemas.openxmlformats.org/officeDocument/2006/relationships/image" Target="../media/image447.png"/><Relationship Id="rId83" Type="http://schemas.openxmlformats.org/officeDocument/2006/relationships/image" Target="../media/image451.png"/><Relationship Id="rId88" Type="http://schemas.openxmlformats.org/officeDocument/2006/relationships/customXml" Target="../ink/ink472.xml"/><Relationship Id="rId91" Type="http://schemas.openxmlformats.org/officeDocument/2006/relationships/image" Target="../media/image455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31.xml"/><Relationship Id="rId15" Type="http://schemas.openxmlformats.org/officeDocument/2006/relationships/image" Target="../media/image417.png"/><Relationship Id="rId23" Type="http://schemas.openxmlformats.org/officeDocument/2006/relationships/image" Target="../media/image421.png"/><Relationship Id="rId28" Type="http://schemas.openxmlformats.org/officeDocument/2006/relationships/customXml" Target="../ink/ink442.xml"/><Relationship Id="rId36" Type="http://schemas.openxmlformats.org/officeDocument/2006/relationships/customXml" Target="../ink/ink446.xml"/><Relationship Id="rId49" Type="http://schemas.openxmlformats.org/officeDocument/2006/relationships/image" Target="../media/image434.png"/><Relationship Id="rId57" Type="http://schemas.openxmlformats.org/officeDocument/2006/relationships/image" Target="../media/image438.png"/><Relationship Id="rId10" Type="http://schemas.openxmlformats.org/officeDocument/2006/relationships/customXml" Target="../ink/ink433.xml"/><Relationship Id="rId31" Type="http://schemas.openxmlformats.org/officeDocument/2006/relationships/image" Target="../media/image425.png"/><Relationship Id="rId44" Type="http://schemas.openxmlformats.org/officeDocument/2006/relationships/customXml" Target="../ink/ink450.xml"/><Relationship Id="rId52" Type="http://schemas.openxmlformats.org/officeDocument/2006/relationships/customXml" Target="../ink/ink454.xml"/><Relationship Id="rId60" Type="http://schemas.openxmlformats.org/officeDocument/2006/relationships/customXml" Target="../ink/ink458.xml"/><Relationship Id="rId65" Type="http://schemas.openxmlformats.org/officeDocument/2006/relationships/image" Target="../media/image442.png"/><Relationship Id="rId73" Type="http://schemas.openxmlformats.org/officeDocument/2006/relationships/image" Target="../media/image446.png"/><Relationship Id="rId78" Type="http://schemas.openxmlformats.org/officeDocument/2006/relationships/customXml" Target="../ink/ink467.xml"/><Relationship Id="rId81" Type="http://schemas.openxmlformats.org/officeDocument/2006/relationships/image" Target="../media/image450.png"/><Relationship Id="rId86" Type="http://schemas.openxmlformats.org/officeDocument/2006/relationships/customXml" Target="../ink/ink471.xml"/><Relationship Id="rId4" Type="http://schemas.openxmlformats.org/officeDocument/2006/relationships/customXml" Target="../ink/ink430.xml"/><Relationship Id="rId9" Type="http://schemas.openxmlformats.org/officeDocument/2006/relationships/image" Target="../media/image2110.png"/><Relationship Id="rId13" Type="http://schemas.openxmlformats.org/officeDocument/2006/relationships/image" Target="../media/image416.png"/><Relationship Id="rId18" Type="http://schemas.openxmlformats.org/officeDocument/2006/relationships/customXml" Target="../ink/ink437.xml"/><Relationship Id="rId39" Type="http://schemas.openxmlformats.org/officeDocument/2006/relationships/image" Target="../media/image429.png"/><Relationship Id="rId34" Type="http://schemas.openxmlformats.org/officeDocument/2006/relationships/customXml" Target="../ink/ink445.xml"/><Relationship Id="rId50" Type="http://schemas.openxmlformats.org/officeDocument/2006/relationships/customXml" Target="../ink/ink453.xml"/><Relationship Id="rId55" Type="http://schemas.openxmlformats.org/officeDocument/2006/relationships/image" Target="../media/image437.png"/><Relationship Id="rId76" Type="http://schemas.openxmlformats.org/officeDocument/2006/relationships/customXml" Target="../ink/ink466.xml"/><Relationship Id="rId7" Type="http://schemas.openxmlformats.org/officeDocument/2006/relationships/image" Target="../media/image2010.png"/><Relationship Id="rId71" Type="http://schemas.openxmlformats.org/officeDocument/2006/relationships/image" Target="../media/image445.png"/><Relationship Id="rId92" Type="http://schemas.openxmlformats.org/officeDocument/2006/relationships/customXml" Target="../ink/ink474.xml"/><Relationship Id="rId2" Type="http://schemas.openxmlformats.org/officeDocument/2006/relationships/notesSlide" Target="../notesSlides/notesSlide11.xml"/><Relationship Id="rId29" Type="http://schemas.openxmlformats.org/officeDocument/2006/relationships/image" Target="../media/image424.png"/><Relationship Id="rId24" Type="http://schemas.openxmlformats.org/officeDocument/2006/relationships/customXml" Target="../ink/ink440.xml"/><Relationship Id="rId40" Type="http://schemas.openxmlformats.org/officeDocument/2006/relationships/customXml" Target="../ink/ink448.xml"/><Relationship Id="rId45" Type="http://schemas.openxmlformats.org/officeDocument/2006/relationships/image" Target="../media/image432.png"/><Relationship Id="rId66" Type="http://schemas.openxmlformats.org/officeDocument/2006/relationships/customXml" Target="../ink/ink461.xml"/><Relationship Id="rId87" Type="http://schemas.openxmlformats.org/officeDocument/2006/relationships/image" Target="../media/image453.png"/><Relationship Id="rId61" Type="http://schemas.openxmlformats.org/officeDocument/2006/relationships/image" Target="../media/image440.png"/><Relationship Id="rId82" Type="http://schemas.openxmlformats.org/officeDocument/2006/relationships/customXml" Target="../ink/ink469.xml"/><Relationship Id="rId19" Type="http://schemas.openxmlformats.org/officeDocument/2006/relationships/image" Target="../media/image419.png"/><Relationship Id="rId14" Type="http://schemas.openxmlformats.org/officeDocument/2006/relationships/customXml" Target="../ink/ink435.xml"/><Relationship Id="rId30" Type="http://schemas.openxmlformats.org/officeDocument/2006/relationships/customXml" Target="../ink/ink443.xml"/><Relationship Id="rId35" Type="http://schemas.openxmlformats.org/officeDocument/2006/relationships/image" Target="../media/image427.png"/><Relationship Id="rId56" Type="http://schemas.openxmlformats.org/officeDocument/2006/relationships/customXml" Target="../ink/ink456.xml"/><Relationship Id="rId77" Type="http://schemas.openxmlformats.org/officeDocument/2006/relationships/image" Target="../media/image448.png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99.png"/><Relationship Id="rId21" Type="http://schemas.openxmlformats.org/officeDocument/2006/relationships/image" Target="../media/image51.png"/><Relationship Id="rId42" Type="http://schemas.openxmlformats.org/officeDocument/2006/relationships/customXml" Target="../ink/ink60.xml"/><Relationship Id="rId63" Type="http://schemas.openxmlformats.org/officeDocument/2006/relationships/image" Target="../media/image72.png"/><Relationship Id="rId84" Type="http://schemas.openxmlformats.org/officeDocument/2006/relationships/customXml" Target="../ink/ink81.xml"/><Relationship Id="rId16" Type="http://schemas.openxmlformats.org/officeDocument/2006/relationships/customXml" Target="../ink/ink47.xml"/><Relationship Id="rId107" Type="http://schemas.openxmlformats.org/officeDocument/2006/relationships/image" Target="../media/image94.png"/><Relationship Id="rId11" Type="http://schemas.openxmlformats.org/officeDocument/2006/relationships/image" Target="../media/image46.png"/><Relationship Id="rId32" Type="http://schemas.openxmlformats.org/officeDocument/2006/relationships/customXml" Target="../ink/ink55.xml"/><Relationship Id="rId37" Type="http://schemas.openxmlformats.org/officeDocument/2006/relationships/image" Target="../media/image59.png"/><Relationship Id="rId53" Type="http://schemas.openxmlformats.org/officeDocument/2006/relationships/image" Target="../media/image67.png"/><Relationship Id="rId58" Type="http://schemas.openxmlformats.org/officeDocument/2006/relationships/customXml" Target="../ink/ink68.xml"/><Relationship Id="rId74" Type="http://schemas.openxmlformats.org/officeDocument/2006/relationships/customXml" Target="../ink/ink76.xml"/><Relationship Id="rId79" Type="http://schemas.openxmlformats.org/officeDocument/2006/relationships/image" Target="../media/image80.png"/><Relationship Id="rId102" Type="http://schemas.openxmlformats.org/officeDocument/2006/relationships/customXml" Target="../ink/ink90.xml"/><Relationship Id="rId123" Type="http://schemas.openxmlformats.org/officeDocument/2006/relationships/image" Target="../media/image102.png"/><Relationship Id="rId128" Type="http://schemas.openxmlformats.org/officeDocument/2006/relationships/customXml" Target="../ink/ink103.xml"/><Relationship Id="rId5" Type="http://schemas.openxmlformats.org/officeDocument/2006/relationships/image" Target="../media/image43.png"/><Relationship Id="rId90" Type="http://schemas.openxmlformats.org/officeDocument/2006/relationships/customXml" Target="../ink/ink84.xml"/><Relationship Id="rId95" Type="http://schemas.openxmlformats.org/officeDocument/2006/relationships/image" Target="../media/image88.png"/><Relationship Id="rId22" Type="http://schemas.openxmlformats.org/officeDocument/2006/relationships/customXml" Target="../ink/ink50.xml"/><Relationship Id="rId27" Type="http://schemas.openxmlformats.org/officeDocument/2006/relationships/image" Target="../media/image54.png"/><Relationship Id="rId43" Type="http://schemas.openxmlformats.org/officeDocument/2006/relationships/image" Target="../media/image62.png"/><Relationship Id="rId48" Type="http://schemas.openxmlformats.org/officeDocument/2006/relationships/customXml" Target="../ink/ink63.xml"/><Relationship Id="rId64" Type="http://schemas.openxmlformats.org/officeDocument/2006/relationships/customXml" Target="../ink/ink71.xml"/><Relationship Id="rId69" Type="http://schemas.openxmlformats.org/officeDocument/2006/relationships/image" Target="../media/image75.png"/><Relationship Id="rId113" Type="http://schemas.openxmlformats.org/officeDocument/2006/relationships/image" Target="../media/image97.png"/><Relationship Id="rId118" Type="http://schemas.openxmlformats.org/officeDocument/2006/relationships/customXml" Target="../ink/ink98.xml"/><Relationship Id="rId134" Type="http://schemas.openxmlformats.org/officeDocument/2006/relationships/customXml" Target="../ink/ink106.xml"/><Relationship Id="rId80" Type="http://schemas.openxmlformats.org/officeDocument/2006/relationships/customXml" Target="../ink/ink79.xml"/><Relationship Id="rId85" Type="http://schemas.openxmlformats.org/officeDocument/2006/relationships/image" Target="../media/image83.png"/><Relationship Id="rId12" Type="http://schemas.openxmlformats.org/officeDocument/2006/relationships/customXml" Target="../ink/ink45.xml"/><Relationship Id="rId17" Type="http://schemas.openxmlformats.org/officeDocument/2006/relationships/image" Target="../media/image49.png"/><Relationship Id="rId33" Type="http://schemas.openxmlformats.org/officeDocument/2006/relationships/image" Target="../media/image57.png"/><Relationship Id="rId38" Type="http://schemas.openxmlformats.org/officeDocument/2006/relationships/customXml" Target="../ink/ink58.xml"/><Relationship Id="rId59" Type="http://schemas.openxmlformats.org/officeDocument/2006/relationships/image" Target="../media/image70.png"/><Relationship Id="rId103" Type="http://schemas.openxmlformats.org/officeDocument/2006/relationships/image" Target="../media/image92.png"/><Relationship Id="rId108" Type="http://schemas.openxmlformats.org/officeDocument/2006/relationships/customXml" Target="../ink/ink93.xml"/><Relationship Id="rId124" Type="http://schemas.openxmlformats.org/officeDocument/2006/relationships/customXml" Target="../ink/ink101.xml"/><Relationship Id="rId129" Type="http://schemas.openxmlformats.org/officeDocument/2006/relationships/image" Target="../media/image105.png"/><Relationship Id="rId54" Type="http://schemas.openxmlformats.org/officeDocument/2006/relationships/customXml" Target="../ink/ink66.xml"/><Relationship Id="rId70" Type="http://schemas.openxmlformats.org/officeDocument/2006/relationships/customXml" Target="../ink/ink74.xml"/><Relationship Id="rId75" Type="http://schemas.openxmlformats.org/officeDocument/2006/relationships/image" Target="../media/image78.png"/><Relationship Id="rId91" Type="http://schemas.openxmlformats.org/officeDocument/2006/relationships/image" Target="../media/image86.png"/><Relationship Id="rId96" Type="http://schemas.openxmlformats.org/officeDocument/2006/relationships/customXml" Target="../ink/ink87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2.xml"/><Relationship Id="rId23" Type="http://schemas.openxmlformats.org/officeDocument/2006/relationships/image" Target="../media/image52.png"/><Relationship Id="rId28" Type="http://schemas.openxmlformats.org/officeDocument/2006/relationships/customXml" Target="../ink/ink53.xml"/><Relationship Id="rId49" Type="http://schemas.openxmlformats.org/officeDocument/2006/relationships/image" Target="../media/image65.png"/><Relationship Id="rId114" Type="http://schemas.openxmlformats.org/officeDocument/2006/relationships/customXml" Target="../ink/ink96.xml"/><Relationship Id="rId119" Type="http://schemas.openxmlformats.org/officeDocument/2006/relationships/image" Target="../media/image100.png"/><Relationship Id="rId44" Type="http://schemas.openxmlformats.org/officeDocument/2006/relationships/customXml" Target="../ink/ink61.xml"/><Relationship Id="rId60" Type="http://schemas.openxmlformats.org/officeDocument/2006/relationships/customXml" Target="../ink/ink69.xml"/><Relationship Id="rId65" Type="http://schemas.openxmlformats.org/officeDocument/2006/relationships/image" Target="../media/image73.png"/><Relationship Id="rId81" Type="http://schemas.openxmlformats.org/officeDocument/2006/relationships/image" Target="../media/image81.png"/><Relationship Id="rId86" Type="http://schemas.openxmlformats.org/officeDocument/2006/relationships/customXml" Target="../ink/ink82.xml"/><Relationship Id="rId130" Type="http://schemas.openxmlformats.org/officeDocument/2006/relationships/customXml" Target="../ink/ink104.xml"/><Relationship Id="rId135" Type="http://schemas.openxmlformats.org/officeDocument/2006/relationships/image" Target="../media/image108.png"/><Relationship Id="rId13" Type="http://schemas.openxmlformats.org/officeDocument/2006/relationships/image" Target="../media/image47.png"/><Relationship Id="rId18" Type="http://schemas.openxmlformats.org/officeDocument/2006/relationships/customXml" Target="../ink/ink48.xml"/><Relationship Id="rId39" Type="http://schemas.openxmlformats.org/officeDocument/2006/relationships/image" Target="../media/image60.png"/><Relationship Id="rId109" Type="http://schemas.openxmlformats.org/officeDocument/2006/relationships/image" Target="../media/image95.png"/><Relationship Id="rId34" Type="http://schemas.openxmlformats.org/officeDocument/2006/relationships/customXml" Target="../ink/ink56.xml"/><Relationship Id="rId50" Type="http://schemas.openxmlformats.org/officeDocument/2006/relationships/customXml" Target="../ink/ink64.xml"/><Relationship Id="rId55" Type="http://schemas.openxmlformats.org/officeDocument/2006/relationships/image" Target="../media/image68.png"/><Relationship Id="rId76" Type="http://schemas.openxmlformats.org/officeDocument/2006/relationships/customXml" Target="../ink/ink77.xml"/><Relationship Id="rId97" Type="http://schemas.openxmlformats.org/officeDocument/2006/relationships/image" Target="../media/image89.png"/><Relationship Id="rId104" Type="http://schemas.openxmlformats.org/officeDocument/2006/relationships/customXml" Target="../ink/ink91.xml"/><Relationship Id="rId120" Type="http://schemas.openxmlformats.org/officeDocument/2006/relationships/customXml" Target="../ink/ink99.xml"/><Relationship Id="rId125" Type="http://schemas.openxmlformats.org/officeDocument/2006/relationships/image" Target="../media/image103.png"/><Relationship Id="rId7" Type="http://schemas.openxmlformats.org/officeDocument/2006/relationships/image" Target="../media/image44.png"/><Relationship Id="rId71" Type="http://schemas.openxmlformats.org/officeDocument/2006/relationships/image" Target="../media/image76.png"/><Relationship Id="rId92" Type="http://schemas.openxmlformats.org/officeDocument/2006/relationships/customXml" Target="../ink/ink85.xml"/><Relationship Id="rId2" Type="http://schemas.openxmlformats.org/officeDocument/2006/relationships/notesSlide" Target="../notesSlides/notesSlide2.xml"/><Relationship Id="rId29" Type="http://schemas.openxmlformats.org/officeDocument/2006/relationships/image" Target="../media/image55.png"/><Relationship Id="rId24" Type="http://schemas.openxmlformats.org/officeDocument/2006/relationships/customXml" Target="../ink/ink51.xml"/><Relationship Id="rId40" Type="http://schemas.openxmlformats.org/officeDocument/2006/relationships/customXml" Target="../ink/ink59.xml"/><Relationship Id="rId45" Type="http://schemas.openxmlformats.org/officeDocument/2006/relationships/image" Target="../media/image63.png"/><Relationship Id="rId66" Type="http://schemas.openxmlformats.org/officeDocument/2006/relationships/customXml" Target="../ink/ink72.xml"/><Relationship Id="rId87" Type="http://schemas.openxmlformats.org/officeDocument/2006/relationships/image" Target="../media/image84.png"/><Relationship Id="rId110" Type="http://schemas.openxmlformats.org/officeDocument/2006/relationships/customXml" Target="../ink/ink94.xml"/><Relationship Id="rId115" Type="http://schemas.openxmlformats.org/officeDocument/2006/relationships/image" Target="../media/image98.png"/><Relationship Id="rId131" Type="http://schemas.openxmlformats.org/officeDocument/2006/relationships/image" Target="../media/image106.png"/><Relationship Id="rId136" Type="http://schemas.openxmlformats.org/officeDocument/2006/relationships/customXml" Target="../ink/ink107.xml"/><Relationship Id="rId61" Type="http://schemas.openxmlformats.org/officeDocument/2006/relationships/image" Target="../media/image71.png"/><Relationship Id="rId82" Type="http://schemas.openxmlformats.org/officeDocument/2006/relationships/customXml" Target="../ink/ink80.xml"/><Relationship Id="rId19" Type="http://schemas.openxmlformats.org/officeDocument/2006/relationships/image" Target="../media/image50.png"/><Relationship Id="rId14" Type="http://schemas.openxmlformats.org/officeDocument/2006/relationships/customXml" Target="../ink/ink46.xml"/><Relationship Id="rId30" Type="http://schemas.openxmlformats.org/officeDocument/2006/relationships/customXml" Target="../ink/ink54.xml"/><Relationship Id="rId35" Type="http://schemas.openxmlformats.org/officeDocument/2006/relationships/image" Target="../media/image58.png"/><Relationship Id="rId56" Type="http://schemas.openxmlformats.org/officeDocument/2006/relationships/customXml" Target="../ink/ink67.xml"/><Relationship Id="rId77" Type="http://schemas.openxmlformats.org/officeDocument/2006/relationships/image" Target="../media/image79.png"/><Relationship Id="rId100" Type="http://schemas.openxmlformats.org/officeDocument/2006/relationships/customXml" Target="../ink/ink89.xml"/><Relationship Id="rId105" Type="http://schemas.openxmlformats.org/officeDocument/2006/relationships/image" Target="../media/image93.png"/><Relationship Id="rId126" Type="http://schemas.openxmlformats.org/officeDocument/2006/relationships/customXml" Target="../ink/ink102.xml"/><Relationship Id="rId8" Type="http://schemas.openxmlformats.org/officeDocument/2006/relationships/customXml" Target="../ink/ink43.xml"/><Relationship Id="rId51" Type="http://schemas.openxmlformats.org/officeDocument/2006/relationships/image" Target="../media/image66.png"/><Relationship Id="rId72" Type="http://schemas.openxmlformats.org/officeDocument/2006/relationships/customXml" Target="../ink/ink75.xml"/><Relationship Id="rId93" Type="http://schemas.openxmlformats.org/officeDocument/2006/relationships/image" Target="../media/image87.png"/><Relationship Id="rId98" Type="http://schemas.openxmlformats.org/officeDocument/2006/relationships/customXml" Target="../ink/ink88.xml"/><Relationship Id="rId121" Type="http://schemas.openxmlformats.org/officeDocument/2006/relationships/image" Target="../media/image101.png"/><Relationship Id="rId3" Type="http://schemas.openxmlformats.org/officeDocument/2006/relationships/image" Target="../media/image2.png"/><Relationship Id="rId25" Type="http://schemas.openxmlformats.org/officeDocument/2006/relationships/image" Target="../media/image53.png"/><Relationship Id="rId46" Type="http://schemas.openxmlformats.org/officeDocument/2006/relationships/customXml" Target="../ink/ink62.xml"/><Relationship Id="rId67" Type="http://schemas.openxmlformats.org/officeDocument/2006/relationships/image" Target="../media/image74.png"/><Relationship Id="rId116" Type="http://schemas.openxmlformats.org/officeDocument/2006/relationships/customXml" Target="../ink/ink97.xml"/><Relationship Id="rId137" Type="http://schemas.openxmlformats.org/officeDocument/2006/relationships/image" Target="../media/image109.png"/><Relationship Id="rId20" Type="http://schemas.openxmlformats.org/officeDocument/2006/relationships/customXml" Target="../ink/ink49.xml"/><Relationship Id="rId41" Type="http://schemas.openxmlformats.org/officeDocument/2006/relationships/image" Target="../media/image61.png"/><Relationship Id="rId62" Type="http://schemas.openxmlformats.org/officeDocument/2006/relationships/customXml" Target="../ink/ink70.xml"/><Relationship Id="rId83" Type="http://schemas.openxmlformats.org/officeDocument/2006/relationships/image" Target="../media/image82.png"/><Relationship Id="rId88" Type="http://schemas.openxmlformats.org/officeDocument/2006/relationships/customXml" Target="../ink/ink83.xml"/><Relationship Id="rId111" Type="http://schemas.openxmlformats.org/officeDocument/2006/relationships/image" Target="../media/image96.png"/><Relationship Id="rId132" Type="http://schemas.openxmlformats.org/officeDocument/2006/relationships/customXml" Target="../ink/ink105.xml"/><Relationship Id="rId15" Type="http://schemas.openxmlformats.org/officeDocument/2006/relationships/image" Target="../media/image48.png"/><Relationship Id="rId36" Type="http://schemas.openxmlformats.org/officeDocument/2006/relationships/customXml" Target="../ink/ink57.xml"/><Relationship Id="rId57" Type="http://schemas.openxmlformats.org/officeDocument/2006/relationships/image" Target="../media/image69.png"/><Relationship Id="rId106" Type="http://schemas.openxmlformats.org/officeDocument/2006/relationships/customXml" Target="../ink/ink92.xml"/><Relationship Id="rId127" Type="http://schemas.openxmlformats.org/officeDocument/2006/relationships/image" Target="../media/image104.png"/><Relationship Id="rId10" Type="http://schemas.openxmlformats.org/officeDocument/2006/relationships/customXml" Target="../ink/ink44.xml"/><Relationship Id="rId31" Type="http://schemas.openxmlformats.org/officeDocument/2006/relationships/image" Target="../media/image56.png"/><Relationship Id="rId52" Type="http://schemas.openxmlformats.org/officeDocument/2006/relationships/customXml" Target="../ink/ink65.xml"/><Relationship Id="rId73" Type="http://schemas.openxmlformats.org/officeDocument/2006/relationships/image" Target="../media/image77.png"/><Relationship Id="rId78" Type="http://schemas.openxmlformats.org/officeDocument/2006/relationships/customXml" Target="../ink/ink78.xml"/><Relationship Id="rId94" Type="http://schemas.openxmlformats.org/officeDocument/2006/relationships/customXml" Target="../ink/ink86.xml"/><Relationship Id="rId99" Type="http://schemas.openxmlformats.org/officeDocument/2006/relationships/image" Target="../media/image90.png"/><Relationship Id="rId101" Type="http://schemas.openxmlformats.org/officeDocument/2006/relationships/image" Target="../media/image91.png"/><Relationship Id="rId122" Type="http://schemas.openxmlformats.org/officeDocument/2006/relationships/customXml" Target="../ink/ink100.xml"/><Relationship Id="rId4" Type="http://schemas.openxmlformats.org/officeDocument/2006/relationships/customXml" Target="../ink/ink41.xml"/><Relationship Id="rId9" Type="http://schemas.openxmlformats.org/officeDocument/2006/relationships/image" Target="../media/image45.png"/><Relationship Id="rId26" Type="http://schemas.openxmlformats.org/officeDocument/2006/relationships/customXml" Target="../ink/ink52.xml"/><Relationship Id="rId47" Type="http://schemas.openxmlformats.org/officeDocument/2006/relationships/image" Target="../media/image64.png"/><Relationship Id="rId68" Type="http://schemas.openxmlformats.org/officeDocument/2006/relationships/customXml" Target="../ink/ink73.xml"/><Relationship Id="rId89" Type="http://schemas.openxmlformats.org/officeDocument/2006/relationships/image" Target="../media/image85.png"/><Relationship Id="rId112" Type="http://schemas.openxmlformats.org/officeDocument/2006/relationships/customXml" Target="../ink/ink95.xml"/><Relationship Id="rId133" Type="http://schemas.openxmlformats.org/officeDocument/2006/relationships/image" Target="../media/image107.png"/></Relationships>
</file>

<file path=ppt/slides/_rels/slide20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68.png"/><Relationship Id="rId21" Type="http://schemas.openxmlformats.org/officeDocument/2006/relationships/customXml" Target="../ink/ink484.xml"/><Relationship Id="rId42" Type="http://schemas.openxmlformats.org/officeDocument/2006/relationships/image" Target="../media/image476.png"/><Relationship Id="rId47" Type="http://schemas.openxmlformats.org/officeDocument/2006/relationships/customXml" Target="../ink/ink497.xml"/><Relationship Id="rId63" Type="http://schemas.openxmlformats.org/officeDocument/2006/relationships/customXml" Target="../ink/ink505.xml"/><Relationship Id="rId68" Type="http://schemas.openxmlformats.org/officeDocument/2006/relationships/image" Target="../media/image489.png"/><Relationship Id="rId16" Type="http://schemas.openxmlformats.org/officeDocument/2006/relationships/image" Target="../media/image463.png"/><Relationship Id="rId11" Type="http://schemas.openxmlformats.org/officeDocument/2006/relationships/customXml" Target="../ink/ink479.xml"/><Relationship Id="rId32" Type="http://schemas.openxmlformats.org/officeDocument/2006/relationships/image" Target="../media/image471.png"/><Relationship Id="rId37" Type="http://schemas.openxmlformats.org/officeDocument/2006/relationships/customXml" Target="../ink/ink492.xml"/><Relationship Id="rId53" Type="http://schemas.openxmlformats.org/officeDocument/2006/relationships/customXml" Target="../ink/ink500.xml"/><Relationship Id="rId58" Type="http://schemas.openxmlformats.org/officeDocument/2006/relationships/image" Target="../media/image484.png"/><Relationship Id="rId74" Type="http://schemas.openxmlformats.org/officeDocument/2006/relationships/image" Target="../media/image492.png"/><Relationship Id="rId79" Type="http://schemas.openxmlformats.org/officeDocument/2006/relationships/customXml" Target="../ink/ink513.xml"/><Relationship Id="rId5" Type="http://schemas.openxmlformats.org/officeDocument/2006/relationships/customXml" Target="../ink/ink476.xml"/><Relationship Id="rId61" Type="http://schemas.openxmlformats.org/officeDocument/2006/relationships/customXml" Target="../ink/ink504.xml"/><Relationship Id="rId82" Type="http://schemas.openxmlformats.org/officeDocument/2006/relationships/image" Target="../media/image496.png"/><Relationship Id="rId19" Type="http://schemas.openxmlformats.org/officeDocument/2006/relationships/customXml" Target="../ink/ink483.xml"/><Relationship Id="rId14" Type="http://schemas.openxmlformats.org/officeDocument/2006/relationships/image" Target="../media/image462.png"/><Relationship Id="rId22" Type="http://schemas.openxmlformats.org/officeDocument/2006/relationships/image" Target="../media/image466.png"/><Relationship Id="rId27" Type="http://schemas.openxmlformats.org/officeDocument/2006/relationships/customXml" Target="../ink/ink487.xml"/><Relationship Id="rId30" Type="http://schemas.openxmlformats.org/officeDocument/2006/relationships/image" Target="../media/image470.png"/><Relationship Id="rId35" Type="http://schemas.openxmlformats.org/officeDocument/2006/relationships/customXml" Target="../ink/ink491.xml"/><Relationship Id="rId43" Type="http://schemas.openxmlformats.org/officeDocument/2006/relationships/customXml" Target="../ink/ink495.xml"/><Relationship Id="rId48" Type="http://schemas.openxmlformats.org/officeDocument/2006/relationships/image" Target="../media/image479.png"/><Relationship Id="rId56" Type="http://schemas.openxmlformats.org/officeDocument/2006/relationships/image" Target="../media/image483.png"/><Relationship Id="rId64" Type="http://schemas.openxmlformats.org/officeDocument/2006/relationships/image" Target="../media/image487.png"/><Relationship Id="rId69" Type="http://schemas.openxmlformats.org/officeDocument/2006/relationships/customXml" Target="../ink/ink508.xml"/><Relationship Id="rId77" Type="http://schemas.openxmlformats.org/officeDocument/2006/relationships/customXml" Target="../ink/ink512.xml"/><Relationship Id="rId8" Type="http://schemas.openxmlformats.org/officeDocument/2006/relationships/image" Target="../media/image459.png"/><Relationship Id="rId51" Type="http://schemas.openxmlformats.org/officeDocument/2006/relationships/customXml" Target="../ink/ink499.xml"/><Relationship Id="rId72" Type="http://schemas.openxmlformats.org/officeDocument/2006/relationships/image" Target="../media/image491.png"/><Relationship Id="rId80" Type="http://schemas.openxmlformats.org/officeDocument/2006/relationships/image" Target="../media/image495.png"/><Relationship Id="rId3" Type="http://schemas.openxmlformats.org/officeDocument/2006/relationships/customXml" Target="../ink/ink475.xml"/><Relationship Id="rId12" Type="http://schemas.openxmlformats.org/officeDocument/2006/relationships/image" Target="../media/image461.png"/><Relationship Id="rId17" Type="http://schemas.openxmlformats.org/officeDocument/2006/relationships/customXml" Target="../ink/ink482.xml"/><Relationship Id="rId25" Type="http://schemas.openxmlformats.org/officeDocument/2006/relationships/customXml" Target="../ink/ink486.xml"/><Relationship Id="rId33" Type="http://schemas.openxmlformats.org/officeDocument/2006/relationships/customXml" Target="../ink/ink490.xml"/><Relationship Id="rId38" Type="http://schemas.openxmlformats.org/officeDocument/2006/relationships/image" Target="../media/image474.png"/><Relationship Id="rId46" Type="http://schemas.openxmlformats.org/officeDocument/2006/relationships/image" Target="../media/image478.png"/><Relationship Id="rId59" Type="http://schemas.openxmlformats.org/officeDocument/2006/relationships/customXml" Target="../ink/ink503.xml"/><Relationship Id="rId67" Type="http://schemas.openxmlformats.org/officeDocument/2006/relationships/customXml" Target="../ink/ink507.xml"/><Relationship Id="rId20" Type="http://schemas.openxmlformats.org/officeDocument/2006/relationships/image" Target="../media/image465.png"/><Relationship Id="rId41" Type="http://schemas.openxmlformats.org/officeDocument/2006/relationships/customXml" Target="../ink/ink494.xml"/><Relationship Id="rId54" Type="http://schemas.openxmlformats.org/officeDocument/2006/relationships/image" Target="../media/image482.png"/><Relationship Id="rId62" Type="http://schemas.openxmlformats.org/officeDocument/2006/relationships/image" Target="../media/image486.png"/><Relationship Id="rId70" Type="http://schemas.openxmlformats.org/officeDocument/2006/relationships/image" Target="../media/image490.png"/><Relationship Id="rId75" Type="http://schemas.openxmlformats.org/officeDocument/2006/relationships/customXml" Target="../ink/ink5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8.png"/><Relationship Id="rId15" Type="http://schemas.openxmlformats.org/officeDocument/2006/relationships/customXml" Target="../ink/ink481.xml"/><Relationship Id="rId23" Type="http://schemas.openxmlformats.org/officeDocument/2006/relationships/customXml" Target="../ink/ink485.xml"/><Relationship Id="rId28" Type="http://schemas.openxmlformats.org/officeDocument/2006/relationships/image" Target="../media/image469.png"/><Relationship Id="rId36" Type="http://schemas.openxmlformats.org/officeDocument/2006/relationships/image" Target="../media/image473.png"/><Relationship Id="rId49" Type="http://schemas.openxmlformats.org/officeDocument/2006/relationships/customXml" Target="../ink/ink498.xml"/><Relationship Id="rId57" Type="http://schemas.openxmlformats.org/officeDocument/2006/relationships/customXml" Target="../ink/ink502.xml"/><Relationship Id="rId10" Type="http://schemas.openxmlformats.org/officeDocument/2006/relationships/image" Target="../media/image460.png"/><Relationship Id="rId31" Type="http://schemas.openxmlformats.org/officeDocument/2006/relationships/customXml" Target="../ink/ink489.xml"/><Relationship Id="rId44" Type="http://schemas.openxmlformats.org/officeDocument/2006/relationships/image" Target="../media/image477.png"/><Relationship Id="rId52" Type="http://schemas.openxmlformats.org/officeDocument/2006/relationships/image" Target="../media/image481.png"/><Relationship Id="rId60" Type="http://schemas.openxmlformats.org/officeDocument/2006/relationships/image" Target="../media/image485.png"/><Relationship Id="rId65" Type="http://schemas.openxmlformats.org/officeDocument/2006/relationships/customXml" Target="../ink/ink506.xml"/><Relationship Id="rId73" Type="http://schemas.openxmlformats.org/officeDocument/2006/relationships/customXml" Target="../ink/ink510.xml"/><Relationship Id="rId78" Type="http://schemas.openxmlformats.org/officeDocument/2006/relationships/image" Target="../media/image494.png"/><Relationship Id="rId81" Type="http://schemas.openxmlformats.org/officeDocument/2006/relationships/customXml" Target="../ink/ink514.xml"/><Relationship Id="rId4" Type="http://schemas.openxmlformats.org/officeDocument/2006/relationships/image" Target="../media/image457.png"/><Relationship Id="rId9" Type="http://schemas.openxmlformats.org/officeDocument/2006/relationships/customXml" Target="../ink/ink478.xml"/><Relationship Id="rId13" Type="http://schemas.openxmlformats.org/officeDocument/2006/relationships/customXml" Target="../ink/ink480.xml"/><Relationship Id="rId18" Type="http://schemas.openxmlformats.org/officeDocument/2006/relationships/image" Target="../media/image464.png"/><Relationship Id="rId39" Type="http://schemas.openxmlformats.org/officeDocument/2006/relationships/customXml" Target="../ink/ink493.xml"/><Relationship Id="rId34" Type="http://schemas.openxmlformats.org/officeDocument/2006/relationships/image" Target="../media/image472.png"/><Relationship Id="rId50" Type="http://schemas.openxmlformats.org/officeDocument/2006/relationships/image" Target="../media/image480.png"/><Relationship Id="rId55" Type="http://schemas.openxmlformats.org/officeDocument/2006/relationships/customXml" Target="../ink/ink501.xml"/><Relationship Id="rId76" Type="http://schemas.openxmlformats.org/officeDocument/2006/relationships/image" Target="../media/image493.png"/><Relationship Id="rId7" Type="http://schemas.openxmlformats.org/officeDocument/2006/relationships/customXml" Target="../ink/ink477.xml"/><Relationship Id="rId71" Type="http://schemas.openxmlformats.org/officeDocument/2006/relationships/customXml" Target="../ink/ink509.xml"/><Relationship Id="rId2" Type="http://schemas.openxmlformats.org/officeDocument/2006/relationships/notesSlide" Target="../notesSlides/notesSlide12.xml"/><Relationship Id="rId29" Type="http://schemas.openxmlformats.org/officeDocument/2006/relationships/customXml" Target="../ink/ink488.xml"/><Relationship Id="rId24" Type="http://schemas.openxmlformats.org/officeDocument/2006/relationships/image" Target="../media/image467.png"/><Relationship Id="rId40" Type="http://schemas.openxmlformats.org/officeDocument/2006/relationships/image" Target="../media/image475.png"/><Relationship Id="rId45" Type="http://schemas.openxmlformats.org/officeDocument/2006/relationships/customXml" Target="../ink/ink496.xml"/><Relationship Id="rId66" Type="http://schemas.openxmlformats.org/officeDocument/2006/relationships/image" Target="../media/image488.png"/></Relationships>
</file>

<file path=ppt/slides/_rels/slide2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72.xml"/><Relationship Id="rId21" Type="http://schemas.openxmlformats.org/officeDocument/2006/relationships/customXml" Target="../ink/ink524.xml"/><Relationship Id="rId42" Type="http://schemas.openxmlformats.org/officeDocument/2006/relationships/image" Target="../media/image516.png"/><Relationship Id="rId63" Type="http://schemas.openxmlformats.org/officeDocument/2006/relationships/customXml" Target="../ink/ink545.xml"/><Relationship Id="rId84" Type="http://schemas.openxmlformats.org/officeDocument/2006/relationships/image" Target="../media/image537.png"/><Relationship Id="rId138" Type="http://schemas.openxmlformats.org/officeDocument/2006/relationships/image" Target="../media/image564.png"/><Relationship Id="rId159" Type="http://schemas.openxmlformats.org/officeDocument/2006/relationships/customXml" Target="../ink/ink593.xml"/><Relationship Id="rId170" Type="http://schemas.openxmlformats.org/officeDocument/2006/relationships/image" Target="../media/image580.png"/><Relationship Id="rId191" Type="http://schemas.openxmlformats.org/officeDocument/2006/relationships/customXml" Target="../ink/ink609.xml"/><Relationship Id="rId205" Type="http://schemas.openxmlformats.org/officeDocument/2006/relationships/customXml" Target="../ink/ink616.xml"/><Relationship Id="rId226" Type="http://schemas.openxmlformats.org/officeDocument/2006/relationships/image" Target="../media/image608.png"/><Relationship Id="rId247" Type="http://schemas.openxmlformats.org/officeDocument/2006/relationships/customXml" Target="../ink/ink637.xml"/><Relationship Id="rId107" Type="http://schemas.openxmlformats.org/officeDocument/2006/relationships/customXml" Target="../ink/ink567.xml"/><Relationship Id="rId11" Type="http://schemas.openxmlformats.org/officeDocument/2006/relationships/customXml" Target="../ink/ink519.xml"/><Relationship Id="rId32" Type="http://schemas.openxmlformats.org/officeDocument/2006/relationships/image" Target="../media/image511.png"/><Relationship Id="rId53" Type="http://schemas.openxmlformats.org/officeDocument/2006/relationships/customXml" Target="../ink/ink540.xml"/><Relationship Id="rId74" Type="http://schemas.openxmlformats.org/officeDocument/2006/relationships/image" Target="../media/image532.png"/><Relationship Id="rId128" Type="http://schemas.openxmlformats.org/officeDocument/2006/relationships/image" Target="../media/image559.png"/><Relationship Id="rId149" Type="http://schemas.openxmlformats.org/officeDocument/2006/relationships/customXml" Target="../ink/ink588.xml"/><Relationship Id="rId5" Type="http://schemas.openxmlformats.org/officeDocument/2006/relationships/customXml" Target="../ink/ink516.xml"/><Relationship Id="rId95" Type="http://schemas.openxmlformats.org/officeDocument/2006/relationships/customXml" Target="../ink/ink561.xml"/><Relationship Id="rId160" Type="http://schemas.openxmlformats.org/officeDocument/2006/relationships/image" Target="../media/image575.png"/><Relationship Id="rId181" Type="http://schemas.openxmlformats.org/officeDocument/2006/relationships/customXml" Target="../ink/ink604.xml"/><Relationship Id="rId216" Type="http://schemas.openxmlformats.org/officeDocument/2006/relationships/image" Target="../media/image603.png"/><Relationship Id="rId237" Type="http://schemas.openxmlformats.org/officeDocument/2006/relationships/customXml" Target="../ink/ink632.xml"/><Relationship Id="rId22" Type="http://schemas.openxmlformats.org/officeDocument/2006/relationships/image" Target="../media/image506.png"/><Relationship Id="rId43" Type="http://schemas.openxmlformats.org/officeDocument/2006/relationships/customXml" Target="../ink/ink535.xml"/><Relationship Id="rId64" Type="http://schemas.openxmlformats.org/officeDocument/2006/relationships/image" Target="../media/image527.png"/><Relationship Id="rId118" Type="http://schemas.openxmlformats.org/officeDocument/2006/relationships/image" Target="../media/image554.png"/><Relationship Id="rId139" Type="http://schemas.openxmlformats.org/officeDocument/2006/relationships/customXml" Target="../ink/ink583.xml"/><Relationship Id="rId85" Type="http://schemas.openxmlformats.org/officeDocument/2006/relationships/customXml" Target="../ink/ink556.xml"/><Relationship Id="rId150" Type="http://schemas.openxmlformats.org/officeDocument/2006/relationships/image" Target="../media/image570.png"/><Relationship Id="rId171" Type="http://schemas.openxmlformats.org/officeDocument/2006/relationships/customXml" Target="../ink/ink599.xml"/><Relationship Id="rId192" Type="http://schemas.openxmlformats.org/officeDocument/2006/relationships/image" Target="../media/image591.png"/><Relationship Id="rId206" Type="http://schemas.openxmlformats.org/officeDocument/2006/relationships/image" Target="../media/image598.png"/><Relationship Id="rId227" Type="http://schemas.openxmlformats.org/officeDocument/2006/relationships/customXml" Target="../ink/ink627.xml"/><Relationship Id="rId248" Type="http://schemas.openxmlformats.org/officeDocument/2006/relationships/image" Target="../media/image619.png"/><Relationship Id="rId12" Type="http://schemas.openxmlformats.org/officeDocument/2006/relationships/image" Target="../media/image501.png"/><Relationship Id="rId33" Type="http://schemas.openxmlformats.org/officeDocument/2006/relationships/customXml" Target="../ink/ink530.xml"/><Relationship Id="rId108" Type="http://schemas.openxmlformats.org/officeDocument/2006/relationships/image" Target="../media/image549.png"/><Relationship Id="rId129" Type="http://schemas.openxmlformats.org/officeDocument/2006/relationships/customXml" Target="../ink/ink578.xml"/><Relationship Id="rId54" Type="http://schemas.openxmlformats.org/officeDocument/2006/relationships/image" Target="../media/image522.png"/><Relationship Id="rId75" Type="http://schemas.openxmlformats.org/officeDocument/2006/relationships/customXml" Target="../ink/ink551.xml"/><Relationship Id="rId96" Type="http://schemas.openxmlformats.org/officeDocument/2006/relationships/image" Target="../media/image543.png"/><Relationship Id="rId140" Type="http://schemas.openxmlformats.org/officeDocument/2006/relationships/image" Target="../media/image565.png"/><Relationship Id="rId161" Type="http://schemas.openxmlformats.org/officeDocument/2006/relationships/customXml" Target="../ink/ink594.xml"/><Relationship Id="rId182" Type="http://schemas.openxmlformats.org/officeDocument/2006/relationships/image" Target="../media/image586.png"/><Relationship Id="rId217" Type="http://schemas.openxmlformats.org/officeDocument/2006/relationships/customXml" Target="../ink/ink622.xml"/><Relationship Id="rId6" Type="http://schemas.openxmlformats.org/officeDocument/2006/relationships/image" Target="../media/image498.png"/><Relationship Id="rId238" Type="http://schemas.openxmlformats.org/officeDocument/2006/relationships/image" Target="../media/image614.png"/><Relationship Id="rId23" Type="http://schemas.openxmlformats.org/officeDocument/2006/relationships/customXml" Target="../ink/ink525.xml"/><Relationship Id="rId119" Type="http://schemas.openxmlformats.org/officeDocument/2006/relationships/customXml" Target="../ink/ink573.xml"/><Relationship Id="rId44" Type="http://schemas.openxmlformats.org/officeDocument/2006/relationships/image" Target="../media/image517.png"/><Relationship Id="rId65" Type="http://schemas.openxmlformats.org/officeDocument/2006/relationships/customXml" Target="../ink/ink546.xml"/><Relationship Id="rId86" Type="http://schemas.openxmlformats.org/officeDocument/2006/relationships/image" Target="../media/image538.png"/><Relationship Id="rId130" Type="http://schemas.openxmlformats.org/officeDocument/2006/relationships/image" Target="../media/image560.png"/><Relationship Id="rId151" Type="http://schemas.openxmlformats.org/officeDocument/2006/relationships/customXml" Target="../ink/ink589.xml"/><Relationship Id="rId172" Type="http://schemas.openxmlformats.org/officeDocument/2006/relationships/image" Target="../media/image581.png"/><Relationship Id="rId193" Type="http://schemas.openxmlformats.org/officeDocument/2006/relationships/customXml" Target="../ink/ink610.xml"/><Relationship Id="rId207" Type="http://schemas.openxmlformats.org/officeDocument/2006/relationships/customXml" Target="../ink/ink617.xml"/><Relationship Id="rId228" Type="http://schemas.openxmlformats.org/officeDocument/2006/relationships/image" Target="../media/image609.png"/><Relationship Id="rId249" Type="http://schemas.openxmlformats.org/officeDocument/2006/relationships/customXml" Target="../ink/ink638.xml"/><Relationship Id="rId13" Type="http://schemas.openxmlformats.org/officeDocument/2006/relationships/customXml" Target="../ink/ink520.xml"/><Relationship Id="rId109" Type="http://schemas.openxmlformats.org/officeDocument/2006/relationships/customXml" Target="../ink/ink568.xml"/><Relationship Id="rId34" Type="http://schemas.openxmlformats.org/officeDocument/2006/relationships/image" Target="../media/image512.png"/><Relationship Id="rId55" Type="http://schemas.openxmlformats.org/officeDocument/2006/relationships/customXml" Target="../ink/ink541.xml"/><Relationship Id="rId76" Type="http://schemas.openxmlformats.org/officeDocument/2006/relationships/image" Target="../media/image533.png"/><Relationship Id="rId97" Type="http://schemas.openxmlformats.org/officeDocument/2006/relationships/customXml" Target="../ink/ink562.xml"/><Relationship Id="rId120" Type="http://schemas.openxmlformats.org/officeDocument/2006/relationships/image" Target="../media/image555.png"/><Relationship Id="rId141" Type="http://schemas.openxmlformats.org/officeDocument/2006/relationships/customXml" Target="../ink/ink584.xml"/><Relationship Id="rId7" Type="http://schemas.openxmlformats.org/officeDocument/2006/relationships/customXml" Target="../ink/ink517.xml"/><Relationship Id="rId162" Type="http://schemas.openxmlformats.org/officeDocument/2006/relationships/image" Target="../media/image576.png"/><Relationship Id="rId183" Type="http://schemas.openxmlformats.org/officeDocument/2006/relationships/customXml" Target="../ink/ink605.xml"/><Relationship Id="rId218" Type="http://schemas.openxmlformats.org/officeDocument/2006/relationships/image" Target="../media/image604.png"/><Relationship Id="rId239" Type="http://schemas.openxmlformats.org/officeDocument/2006/relationships/customXml" Target="../ink/ink633.xml"/><Relationship Id="rId250" Type="http://schemas.openxmlformats.org/officeDocument/2006/relationships/image" Target="../media/image620.png"/><Relationship Id="rId24" Type="http://schemas.openxmlformats.org/officeDocument/2006/relationships/image" Target="../media/image507.png"/><Relationship Id="rId45" Type="http://schemas.openxmlformats.org/officeDocument/2006/relationships/customXml" Target="../ink/ink536.xml"/><Relationship Id="rId66" Type="http://schemas.openxmlformats.org/officeDocument/2006/relationships/image" Target="../media/image528.png"/><Relationship Id="rId87" Type="http://schemas.openxmlformats.org/officeDocument/2006/relationships/customXml" Target="../ink/ink557.xml"/><Relationship Id="rId110" Type="http://schemas.openxmlformats.org/officeDocument/2006/relationships/image" Target="../media/image550.png"/><Relationship Id="rId131" Type="http://schemas.openxmlformats.org/officeDocument/2006/relationships/customXml" Target="../ink/ink579.xml"/><Relationship Id="rId152" Type="http://schemas.openxmlformats.org/officeDocument/2006/relationships/image" Target="../media/image571.png"/><Relationship Id="rId173" Type="http://schemas.openxmlformats.org/officeDocument/2006/relationships/customXml" Target="../ink/ink600.xml"/><Relationship Id="rId194" Type="http://schemas.openxmlformats.org/officeDocument/2006/relationships/image" Target="../media/image592.png"/><Relationship Id="rId208" Type="http://schemas.openxmlformats.org/officeDocument/2006/relationships/image" Target="../media/image599.png"/><Relationship Id="rId229" Type="http://schemas.openxmlformats.org/officeDocument/2006/relationships/customXml" Target="../ink/ink628.xml"/><Relationship Id="rId240" Type="http://schemas.openxmlformats.org/officeDocument/2006/relationships/image" Target="../media/image615.png"/><Relationship Id="rId14" Type="http://schemas.openxmlformats.org/officeDocument/2006/relationships/image" Target="../media/image502.png"/><Relationship Id="rId35" Type="http://schemas.openxmlformats.org/officeDocument/2006/relationships/customXml" Target="../ink/ink531.xml"/><Relationship Id="rId56" Type="http://schemas.openxmlformats.org/officeDocument/2006/relationships/image" Target="../media/image523.png"/><Relationship Id="rId77" Type="http://schemas.openxmlformats.org/officeDocument/2006/relationships/customXml" Target="../ink/ink552.xml"/><Relationship Id="rId100" Type="http://schemas.openxmlformats.org/officeDocument/2006/relationships/image" Target="../media/image545.png"/><Relationship Id="rId8" Type="http://schemas.openxmlformats.org/officeDocument/2006/relationships/image" Target="../media/image499.png"/><Relationship Id="rId98" Type="http://schemas.openxmlformats.org/officeDocument/2006/relationships/image" Target="../media/image544.png"/><Relationship Id="rId121" Type="http://schemas.openxmlformats.org/officeDocument/2006/relationships/customXml" Target="../ink/ink574.xml"/><Relationship Id="rId142" Type="http://schemas.openxmlformats.org/officeDocument/2006/relationships/image" Target="../media/image566.png"/><Relationship Id="rId163" Type="http://schemas.openxmlformats.org/officeDocument/2006/relationships/customXml" Target="../ink/ink595.xml"/><Relationship Id="rId184" Type="http://schemas.openxmlformats.org/officeDocument/2006/relationships/image" Target="../media/image587.png"/><Relationship Id="rId219" Type="http://schemas.openxmlformats.org/officeDocument/2006/relationships/customXml" Target="../ink/ink623.xml"/><Relationship Id="rId230" Type="http://schemas.openxmlformats.org/officeDocument/2006/relationships/image" Target="../media/image610.png"/><Relationship Id="rId251" Type="http://schemas.openxmlformats.org/officeDocument/2006/relationships/customXml" Target="../ink/ink639.xml"/><Relationship Id="rId25" Type="http://schemas.openxmlformats.org/officeDocument/2006/relationships/customXml" Target="../ink/ink526.xml"/><Relationship Id="rId46" Type="http://schemas.openxmlformats.org/officeDocument/2006/relationships/image" Target="../media/image518.png"/><Relationship Id="rId67" Type="http://schemas.openxmlformats.org/officeDocument/2006/relationships/customXml" Target="../ink/ink547.xml"/><Relationship Id="rId88" Type="http://schemas.openxmlformats.org/officeDocument/2006/relationships/image" Target="../media/image539.png"/><Relationship Id="rId111" Type="http://schemas.openxmlformats.org/officeDocument/2006/relationships/customXml" Target="../ink/ink569.xml"/><Relationship Id="rId132" Type="http://schemas.openxmlformats.org/officeDocument/2006/relationships/image" Target="../media/image561.png"/><Relationship Id="rId153" Type="http://schemas.openxmlformats.org/officeDocument/2006/relationships/customXml" Target="../ink/ink590.xml"/><Relationship Id="rId174" Type="http://schemas.openxmlformats.org/officeDocument/2006/relationships/image" Target="../media/image582.png"/><Relationship Id="rId195" Type="http://schemas.openxmlformats.org/officeDocument/2006/relationships/customXml" Target="../ink/ink611.xml"/><Relationship Id="rId209" Type="http://schemas.openxmlformats.org/officeDocument/2006/relationships/customXml" Target="../ink/ink618.xml"/><Relationship Id="rId220" Type="http://schemas.openxmlformats.org/officeDocument/2006/relationships/image" Target="../media/image605.png"/><Relationship Id="rId241" Type="http://schemas.openxmlformats.org/officeDocument/2006/relationships/customXml" Target="../ink/ink634.xml"/><Relationship Id="rId15" Type="http://schemas.openxmlformats.org/officeDocument/2006/relationships/customXml" Target="../ink/ink521.xml"/><Relationship Id="rId36" Type="http://schemas.openxmlformats.org/officeDocument/2006/relationships/image" Target="../media/image513.png"/><Relationship Id="rId57" Type="http://schemas.openxmlformats.org/officeDocument/2006/relationships/customXml" Target="../ink/ink542.xml"/><Relationship Id="rId78" Type="http://schemas.openxmlformats.org/officeDocument/2006/relationships/image" Target="../media/image534.png"/><Relationship Id="rId99" Type="http://schemas.openxmlformats.org/officeDocument/2006/relationships/customXml" Target="../ink/ink563.xml"/><Relationship Id="rId101" Type="http://schemas.openxmlformats.org/officeDocument/2006/relationships/customXml" Target="../ink/ink564.xml"/><Relationship Id="rId122" Type="http://schemas.openxmlformats.org/officeDocument/2006/relationships/image" Target="../media/image556.png"/><Relationship Id="rId143" Type="http://schemas.openxmlformats.org/officeDocument/2006/relationships/customXml" Target="../ink/ink585.xml"/><Relationship Id="rId164" Type="http://schemas.openxmlformats.org/officeDocument/2006/relationships/image" Target="../media/image577.png"/><Relationship Id="rId185" Type="http://schemas.openxmlformats.org/officeDocument/2006/relationships/customXml" Target="../ink/ink606.xml"/><Relationship Id="rId9" Type="http://schemas.openxmlformats.org/officeDocument/2006/relationships/customXml" Target="../ink/ink518.xml"/><Relationship Id="rId210" Type="http://schemas.openxmlformats.org/officeDocument/2006/relationships/image" Target="../media/image600.png"/><Relationship Id="rId26" Type="http://schemas.openxmlformats.org/officeDocument/2006/relationships/image" Target="../media/image508.png"/><Relationship Id="rId231" Type="http://schemas.openxmlformats.org/officeDocument/2006/relationships/customXml" Target="../ink/ink629.xml"/><Relationship Id="rId252" Type="http://schemas.openxmlformats.org/officeDocument/2006/relationships/image" Target="../media/image621.png"/><Relationship Id="rId47" Type="http://schemas.openxmlformats.org/officeDocument/2006/relationships/customXml" Target="../ink/ink537.xml"/><Relationship Id="rId68" Type="http://schemas.openxmlformats.org/officeDocument/2006/relationships/image" Target="../media/image529.png"/><Relationship Id="rId89" Type="http://schemas.openxmlformats.org/officeDocument/2006/relationships/customXml" Target="../ink/ink558.xml"/><Relationship Id="rId112" Type="http://schemas.openxmlformats.org/officeDocument/2006/relationships/image" Target="../media/image551.png"/><Relationship Id="rId133" Type="http://schemas.openxmlformats.org/officeDocument/2006/relationships/customXml" Target="../ink/ink580.xml"/><Relationship Id="rId154" Type="http://schemas.openxmlformats.org/officeDocument/2006/relationships/image" Target="../media/image572.png"/><Relationship Id="rId175" Type="http://schemas.openxmlformats.org/officeDocument/2006/relationships/customXml" Target="../ink/ink601.xml"/><Relationship Id="rId196" Type="http://schemas.openxmlformats.org/officeDocument/2006/relationships/image" Target="../media/image593.png"/><Relationship Id="rId200" Type="http://schemas.openxmlformats.org/officeDocument/2006/relationships/image" Target="../media/image595.png"/><Relationship Id="rId16" Type="http://schemas.openxmlformats.org/officeDocument/2006/relationships/image" Target="../media/image503.png"/><Relationship Id="rId221" Type="http://schemas.openxmlformats.org/officeDocument/2006/relationships/customXml" Target="../ink/ink624.xml"/><Relationship Id="rId242" Type="http://schemas.openxmlformats.org/officeDocument/2006/relationships/image" Target="../media/image616.png"/><Relationship Id="rId37" Type="http://schemas.openxmlformats.org/officeDocument/2006/relationships/customXml" Target="../ink/ink532.xml"/><Relationship Id="rId58" Type="http://schemas.openxmlformats.org/officeDocument/2006/relationships/image" Target="../media/image524.png"/><Relationship Id="rId79" Type="http://schemas.openxmlformats.org/officeDocument/2006/relationships/customXml" Target="../ink/ink553.xml"/><Relationship Id="rId102" Type="http://schemas.openxmlformats.org/officeDocument/2006/relationships/image" Target="../media/image546.png"/><Relationship Id="rId123" Type="http://schemas.openxmlformats.org/officeDocument/2006/relationships/customXml" Target="../ink/ink575.xml"/><Relationship Id="rId144" Type="http://schemas.openxmlformats.org/officeDocument/2006/relationships/image" Target="../media/image567.png"/><Relationship Id="rId90" Type="http://schemas.openxmlformats.org/officeDocument/2006/relationships/image" Target="../media/image540.png"/><Relationship Id="rId165" Type="http://schemas.openxmlformats.org/officeDocument/2006/relationships/customXml" Target="../ink/ink596.xml"/><Relationship Id="rId186" Type="http://schemas.openxmlformats.org/officeDocument/2006/relationships/image" Target="../media/image588.png"/><Relationship Id="rId211" Type="http://schemas.openxmlformats.org/officeDocument/2006/relationships/customXml" Target="../ink/ink619.xml"/><Relationship Id="rId232" Type="http://schemas.openxmlformats.org/officeDocument/2006/relationships/image" Target="../media/image611.png"/><Relationship Id="rId253" Type="http://schemas.openxmlformats.org/officeDocument/2006/relationships/customXml" Target="../ink/ink640.xml"/><Relationship Id="rId27" Type="http://schemas.openxmlformats.org/officeDocument/2006/relationships/customXml" Target="../ink/ink527.xml"/><Relationship Id="rId48" Type="http://schemas.openxmlformats.org/officeDocument/2006/relationships/image" Target="../media/image519.png"/><Relationship Id="rId69" Type="http://schemas.openxmlformats.org/officeDocument/2006/relationships/customXml" Target="../ink/ink548.xml"/><Relationship Id="rId113" Type="http://schemas.openxmlformats.org/officeDocument/2006/relationships/customXml" Target="../ink/ink570.xml"/><Relationship Id="rId134" Type="http://schemas.openxmlformats.org/officeDocument/2006/relationships/image" Target="../media/image562.png"/><Relationship Id="rId80" Type="http://schemas.openxmlformats.org/officeDocument/2006/relationships/image" Target="../media/image535.png"/><Relationship Id="rId155" Type="http://schemas.openxmlformats.org/officeDocument/2006/relationships/customXml" Target="../ink/ink591.xml"/><Relationship Id="rId176" Type="http://schemas.openxmlformats.org/officeDocument/2006/relationships/image" Target="../media/image583.png"/><Relationship Id="rId197" Type="http://schemas.openxmlformats.org/officeDocument/2006/relationships/customXml" Target="../ink/ink612.xml"/><Relationship Id="rId201" Type="http://schemas.openxmlformats.org/officeDocument/2006/relationships/customXml" Target="../ink/ink614.xml"/><Relationship Id="rId222" Type="http://schemas.openxmlformats.org/officeDocument/2006/relationships/image" Target="../media/image606.png"/><Relationship Id="rId243" Type="http://schemas.openxmlformats.org/officeDocument/2006/relationships/customXml" Target="../ink/ink635.xml"/><Relationship Id="rId17" Type="http://schemas.openxmlformats.org/officeDocument/2006/relationships/customXml" Target="../ink/ink522.xml"/><Relationship Id="rId38" Type="http://schemas.openxmlformats.org/officeDocument/2006/relationships/image" Target="../media/image514.png"/><Relationship Id="rId59" Type="http://schemas.openxmlformats.org/officeDocument/2006/relationships/customXml" Target="../ink/ink543.xml"/><Relationship Id="rId103" Type="http://schemas.openxmlformats.org/officeDocument/2006/relationships/customXml" Target="../ink/ink565.xml"/><Relationship Id="rId124" Type="http://schemas.openxmlformats.org/officeDocument/2006/relationships/image" Target="../media/image557.png"/><Relationship Id="rId70" Type="http://schemas.openxmlformats.org/officeDocument/2006/relationships/image" Target="../media/image530.png"/><Relationship Id="rId91" Type="http://schemas.openxmlformats.org/officeDocument/2006/relationships/customXml" Target="../ink/ink559.xml"/><Relationship Id="rId145" Type="http://schemas.openxmlformats.org/officeDocument/2006/relationships/customXml" Target="../ink/ink586.xml"/><Relationship Id="rId166" Type="http://schemas.openxmlformats.org/officeDocument/2006/relationships/image" Target="../media/image578.png"/><Relationship Id="rId187" Type="http://schemas.openxmlformats.org/officeDocument/2006/relationships/customXml" Target="../ink/ink607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601.png"/><Relationship Id="rId233" Type="http://schemas.openxmlformats.org/officeDocument/2006/relationships/customXml" Target="../ink/ink630.xml"/><Relationship Id="rId254" Type="http://schemas.openxmlformats.org/officeDocument/2006/relationships/image" Target="../media/image622.png"/><Relationship Id="rId28" Type="http://schemas.openxmlformats.org/officeDocument/2006/relationships/image" Target="../media/image509.png"/><Relationship Id="rId49" Type="http://schemas.openxmlformats.org/officeDocument/2006/relationships/customXml" Target="../ink/ink538.xml"/><Relationship Id="rId114" Type="http://schemas.openxmlformats.org/officeDocument/2006/relationships/image" Target="../media/image552.png"/><Relationship Id="rId60" Type="http://schemas.openxmlformats.org/officeDocument/2006/relationships/image" Target="../media/image525.png"/><Relationship Id="rId81" Type="http://schemas.openxmlformats.org/officeDocument/2006/relationships/customXml" Target="../ink/ink554.xml"/><Relationship Id="rId135" Type="http://schemas.openxmlformats.org/officeDocument/2006/relationships/customXml" Target="../ink/ink581.xml"/><Relationship Id="rId156" Type="http://schemas.openxmlformats.org/officeDocument/2006/relationships/image" Target="../media/image573.png"/><Relationship Id="rId177" Type="http://schemas.openxmlformats.org/officeDocument/2006/relationships/customXml" Target="../ink/ink602.xml"/><Relationship Id="rId198" Type="http://schemas.openxmlformats.org/officeDocument/2006/relationships/image" Target="../media/image594.png"/><Relationship Id="rId202" Type="http://schemas.openxmlformats.org/officeDocument/2006/relationships/image" Target="../media/image596.png"/><Relationship Id="rId223" Type="http://schemas.openxmlformats.org/officeDocument/2006/relationships/customXml" Target="../ink/ink625.xml"/><Relationship Id="rId244" Type="http://schemas.openxmlformats.org/officeDocument/2006/relationships/image" Target="../media/image617.png"/><Relationship Id="rId18" Type="http://schemas.openxmlformats.org/officeDocument/2006/relationships/image" Target="../media/image504.png"/><Relationship Id="rId39" Type="http://schemas.openxmlformats.org/officeDocument/2006/relationships/customXml" Target="../ink/ink533.xml"/><Relationship Id="rId50" Type="http://schemas.openxmlformats.org/officeDocument/2006/relationships/image" Target="../media/image520.png"/><Relationship Id="rId104" Type="http://schemas.openxmlformats.org/officeDocument/2006/relationships/image" Target="../media/image547.png"/><Relationship Id="rId125" Type="http://schemas.openxmlformats.org/officeDocument/2006/relationships/customXml" Target="../ink/ink576.xml"/><Relationship Id="rId146" Type="http://schemas.openxmlformats.org/officeDocument/2006/relationships/image" Target="../media/image568.png"/><Relationship Id="rId167" Type="http://schemas.openxmlformats.org/officeDocument/2006/relationships/customXml" Target="../ink/ink597.xml"/><Relationship Id="rId188" Type="http://schemas.openxmlformats.org/officeDocument/2006/relationships/image" Target="../media/image589.png"/><Relationship Id="rId71" Type="http://schemas.openxmlformats.org/officeDocument/2006/relationships/customXml" Target="../ink/ink549.xml"/><Relationship Id="rId92" Type="http://schemas.openxmlformats.org/officeDocument/2006/relationships/image" Target="../media/image541.png"/><Relationship Id="rId213" Type="http://schemas.openxmlformats.org/officeDocument/2006/relationships/customXml" Target="../ink/ink620.xml"/><Relationship Id="rId234" Type="http://schemas.openxmlformats.org/officeDocument/2006/relationships/image" Target="../media/image612.png"/><Relationship Id="rId2" Type="http://schemas.openxmlformats.org/officeDocument/2006/relationships/notesSlide" Target="../notesSlides/notesSlide13.xml"/><Relationship Id="rId29" Type="http://schemas.openxmlformats.org/officeDocument/2006/relationships/customXml" Target="../ink/ink528.xml"/><Relationship Id="rId255" Type="http://schemas.openxmlformats.org/officeDocument/2006/relationships/customXml" Target="../ink/ink641.xml"/><Relationship Id="rId40" Type="http://schemas.openxmlformats.org/officeDocument/2006/relationships/image" Target="../media/image515.png"/><Relationship Id="rId115" Type="http://schemas.openxmlformats.org/officeDocument/2006/relationships/customXml" Target="../ink/ink571.xml"/><Relationship Id="rId136" Type="http://schemas.openxmlformats.org/officeDocument/2006/relationships/image" Target="../media/image563.png"/><Relationship Id="rId157" Type="http://schemas.openxmlformats.org/officeDocument/2006/relationships/customXml" Target="../ink/ink592.xml"/><Relationship Id="rId178" Type="http://schemas.openxmlformats.org/officeDocument/2006/relationships/image" Target="../media/image584.png"/><Relationship Id="rId61" Type="http://schemas.openxmlformats.org/officeDocument/2006/relationships/customXml" Target="../ink/ink544.xml"/><Relationship Id="rId82" Type="http://schemas.openxmlformats.org/officeDocument/2006/relationships/image" Target="../media/image536.png"/><Relationship Id="rId199" Type="http://schemas.openxmlformats.org/officeDocument/2006/relationships/customXml" Target="../ink/ink613.xml"/><Relationship Id="rId203" Type="http://schemas.openxmlformats.org/officeDocument/2006/relationships/customXml" Target="../ink/ink615.xml"/><Relationship Id="rId19" Type="http://schemas.openxmlformats.org/officeDocument/2006/relationships/customXml" Target="../ink/ink523.xml"/><Relationship Id="rId224" Type="http://schemas.openxmlformats.org/officeDocument/2006/relationships/image" Target="../media/image607.png"/><Relationship Id="rId245" Type="http://schemas.openxmlformats.org/officeDocument/2006/relationships/customXml" Target="../ink/ink636.xml"/><Relationship Id="rId30" Type="http://schemas.openxmlformats.org/officeDocument/2006/relationships/image" Target="../media/image510.png"/><Relationship Id="rId105" Type="http://schemas.openxmlformats.org/officeDocument/2006/relationships/customXml" Target="../ink/ink566.xml"/><Relationship Id="rId126" Type="http://schemas.openxmlformats.org/officeDocument/2006/relationships/image" Target="../media/image558.png"/><Relationship Id="rId147" Type="http://schemas.openxmlformats.org/officeDocument/2006/relationships/customXml" Target="../ink/ink587.xml"/><Relationship Id="rId168" Type="http://schemas.openxmlformats.org/officeDocument/2006/relationships/image" Target="../media/image579.png"/><Relationship Id="rId51" Type="http://schemas.openxmlformats.org/officeDocument/2006/relationships/customXml" Target="../ink/ink539.xml"/><Relationship Id="rId72" Type="http://schemas.openxmlformats.org/officeDocument/2006/relationships/image" Target="../media/image531.png"/><Relationship Id="rId93" Type="http://schemas.openxmlformats.org/officeDocument/2006/relationships/customXml" Target="../ink/ink560.xml"/><Relationship Id="rId189" Type="http://schemas.openxmlformats.org/officeDocument/2006/relationships/customXml" Target="../ink/ink608.xml"/><Relationship Id="rId3" Type="http://schemas.openxmlformats.org/officeDocument/2006/relationships/customXml" Target="../ink/ink515.xml"/><Relationship Id="rId214" Type="http://schemas.openxmlformats.org/officeDocument/2006/relationships/image" Target="../media/image602.png"/><Relationship Id="rId235" Type="http://schemas.openxmlformats.org/officeDocument/2006/relationships/customXml" Target="../ink/ink631.xml"/><Relationship Id="rId256" Type="http://schemas.openxmlformats.org/officeDocument/2006/relationships/image" Target="../media/image623.png"/><Relationship Id="rId116" Type="http://schemas.openxmlformats.org/officeDocument/2006/relationships/image" Target="../media/image553.png"/><Relationship Id="rId137" Type="http://schemas.openxmlformats.org/officeDocument/2006/relationships/customXml" Target="../ink/ink582.xml"/><Relationship Id="rId158" Type="http://schemas.openxmlformats.org/officeDocument/2006/relationships/image" Target="../media/image574.png"/><Relationship Id="rId20" Type="http://schemas.openxmlformats.org/officeDocument/2006/relationships/image" Target="../media/image505.png"/><Relationship Id="rId41" Type="http://schemas.openxmlformats.org/officeDocument/2006/relationships/customXml" Target="../ink/ink534.xml"/><Relationship Id="rId62" Type="http://schemas.openxmlformats.org/officeDocument/2006/relationships/image" Target="../media/image526.png"/><Relationship Id="rId83" Type="http://schemas.openxmlformats.org/officeDocument/2006/relationships/customXml" Target="../ink/ink555.xml"/><Relationship Id="rId179" Type="http://schemas.openxmlformats.org/officeDocument/2006/relationships/customXml" Target="../ink/ink603.xml"/><Relationship Id="rId190" Type="http://schemas.openxmlformats.org/officeDocument/2006/relationships/image" Target="../media/image590.png"/><Relationship Id="rId204" Type="http://schemas.openxmlformats.org/officeDocument/2006/relationships/image" Target="../media/image597.png"/><Relationship Id="rId225" Type="http://schemas.openxmlformats.org/officeDocument/2006/relationships/customXml" Target="../ink/ink626.xml"/><Relationship Id="rId246" Type="http://schemas.openxmlformats.org/officeDocument/2006/relationships/image" Target="../media/image618.png"/><Relationship Id="rId106" Type="http://schemas.openxmlformats.org/officeDocument/2006/relationships/image" Target="../media/image548.png"/><Relationship Id="rId127" Type="http://schemas.openxmlformats.org/officeDocument/2006/relationships/customXml" Target="../ink/ink577.xml"/><Relationship Id="rId10" Type="http://schemas.openxmlformats.org/officeDocument/2006/relationships/image" Target="../media/image500.png"/><Relationship Id="rId31" Type="http://schemas.openxmlformats.org/officeDocument/2006/relationships/customXml" Target="../ink/ink529.xml"/><Relationship Id="rId52" Type="http://schemas.openxmlformats.org/officeDocument/2006/relationships/image" Target="../media/image521.png"/><Relationship Id="rId73" Type="http://schemas.openxmlformats.org/officeDocument/2006/relationships/customXml" Target="../ink/ink550.xml"/><Relationship Id="rId94" Type="http://schemas.openxmlformats.org/officeDocument/2006/relationships/image" Target="../media/image542.png"/><Relationship Id="rId148" Type="http://schemas.openxmlformats.org/officeDocument/2006/relationships/image" Target="../media/image569.png"/><Relationship Id="rId169" Type="http://schemas.openxmlformats.org/officeDocument/2006/relationships/customXml" Target="../ink/ink598.xml"/><Relationship Id="rId4" Type="http://schemas.openxmlformats.org/officeDocument/2006/relationships/image" Target="../media/image497.png"/><Relationship Id="rId180" Type="http://schemas.openxmlformats.org/officeDocument/2006/relationships/image" Target="../media/image585.png"/><Relationship Id="rId215" Type="http://schemas.openxmlformats.org/officeDocument/2006/relationships/customXml" Target="../ink/ink621.xml"/><Relationship Id="rId236" Type="http://schemas.openxmlformats.org/officeDocument/2006/relationships/image" Target="../media/image6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4.png"/><Relationship Id="rId2" Type="http://schemas.openxmlformats.org/officeDocument/2006/relationships/customXml" Target="../ink/ink64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5.png"/><Relationship Id="rId4" Type="http://schemas.openxmlformats.org/officeDocument/2006/relationships/customXml" Target="../ink/ink643.xml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649.xml"/><Relationship Id="rId18" Type="http://schemas.openxmlformats.org/officeDocument/2006/relationships/image" Target="../media/image633.png"/><Relationship Id="rId26" Type="http://schemas.openxmlformats.org/officeDocument/2006/relationships/image" Target="../media/image637.png"/><Relationship Id="rId39" Type="http://schemas.openxmlformats.org/officeDocument/2006/relationships/customXml" Target="../ink/ink662.xml"/><Relationship Id="rId21" Type="http://schemas.openxmlformats.org/officeDocument/2006/relationships/customXml" Target="../ink/ink653.xml"/><Relationship Id="rId34" Type="http://schemas.openxmlformats.org/officeDocument/2006/relationships/image" Target="../media/image641.png"/><Relationship Id="rId42" Type="http://schemas.openxmlformats.org/officeDocument/2006/relationships/image" Target="../media/image645.png"/><Relationship Id="rId47" Type="http://schemas.openxmlformats.org/officeDocument/2006/relationships/customXml" Target="../ink/ink666.xml"/><Relationship Id="rId50" Type="http://schemas.openxmlformats.org/officeDocument/2006/relationships/image" Target="../media/image649.png"/><Relationship Id="rId7" Type="http://schemas.openxmlformats.org/officeDocument/2006/relationships/customXml" Target="../ink/ink646.xml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632.png"/><Relationship Id="rId29" Type="http://schemas.openxmlformats.org/officeDocument/2006/relationships/customXml" Target="../ink/ink657.xml"/><Relationship Id="rId11" Type="http://schemas.openxmlformats.org/officeDocument/2006/relationships/customXml" Target="../ink/ink648.xml"/><Relationship Id="rId24" Type="http://schemas.openxmlformats.org/officeDocument/2006/relationships/image" Target="../media/image636.png"/><Relationship Id="rId32" Type="http://schemas.openxmlformats.org/officeDocument/2006/relationships/image" Target="../media/image640.png"/><Relationship Id="rId37" Type="http://schemas.openxmlformats.org/officeDocument/2006/relationships/customXml" Target="../ink/ink661.xml"/><Relationship Id="rId40" Type="http://schemas.openxmlformats.org/officeDocument/2006/relationships/image" Target="../media/image644.png"/><Relationship Id="rId45" Type="http://schemas.openxmlformats.org/officeDocument/2006/relationships/customXml" Target="../ink/ink665.xml"/><Relationship Id="rId5" Type="http://schemas.openxmlformats.org/officeDocument/2006/relationships/customXml" Target="../ink/ink645.xml"/><Relationship Id="rId15" Type="http://schemas.openxmlformats.org/officeDocument/2006/relationships/customXml" Target="../ink/ink650.xml"/><Relationship Id="rId23" Type="http://schemas.openxmlformats.org/officeDocument/2006/relationships/customXml" Target="../ink/ink654.xml"/><Relationship Id="rId28" Type="http://schemas.openxmlformats.org/officeDocument/2006/relationships/image" Target="../media/image638.png"/><Relationship Id="rId36" Type="http://schemas.openxmlformats.org/officeDocument/2006/relationships/image" Target="../media/image642.png"/><Relationship Id="rId49" Type="http://schemas.openxmlformats.org/officeDocument/2006/relationships/customXml" Target="../ink/ink667.xml"/><Relationship Id="rId10" Type="http://schemas.openxmlformats.org/officeDocument/2006/relationships/image" Target="../media/image629.png"/><Relationship Id="rId19" Type="http://schemas.openxmlformats.org/officeDocument/2006/relationships/customXml" Target="../ink/ink652.xml"/><Relationship Id="rId31" Type="http://schemas.openxmlformats.org/officeDocument/2006/relationships/customXml" Target="../ink/ink658.xml"/><Relationship Id="rId44" Type="http://schemas.openxmlformats.org/officeDocument/2006/relationships/image" Target="../media/image646.png"/><Relationship Id="rId52" Type="http://schemas.openxmlformats.org/officeDocument/2006/relationships/image" Target="../media/image650.png"/><Relationship Id="rId4" Type="http://schemas.openxmlformats.org/officeDocument/2006/relationships/image" Target="../media/image626.png"/><Relationship Id="rId9" Type="http://schemas.openxmlformats.org/officeDocument/2006/relationships/customXml" Target="../ink/ink647.xml"/><Relationship Id="rId14" Type="http://schemas.openxmlformats.org/officeDocument/2006/relationships/image" Target="../media/image631.png"/><Relationship Id="rId22" Type="http://schemas.openxmlformats.org/officeDocument/2006/relationships/image" Target="../media/image635.png"/><Relationship Id="rId27" Type="http://schemas.openxmlformats.org/officeDocument/2006/relationships/customXml" Target="../ink/ink656.xml"/><Relationship Id="rId30" Type="http://schemas.openxmlformats.org/officeDocument/2006/relationships/image" Target="../media/image639.png"/><Relationship Id="rId35" Type="http://schemas.openxmlformats.org/officeDocument/2006/relationships/customXml" Target="../ink/ink660.xml"/><Relationship Id="rId43" Type="http://schemas.openxmlformats.org/officeDocument/2006/relationships/customXml" Target="../ink/ink664.xml"/><Relationship Id="rId48" Type="http://schemas.openxmlformats.org/officeDocument/2006/relationships/image" Target="../media/image648.png"/><Relationship Id="rId8" Type="http://schemas.openxmlformats.org/officeDocument/2006/relationships/image" Target="../media/image628.png"/><Relationship Id="rId51" Type="http://schemas.openxmlformats.org/officeDocument/2006/relationships/customXml" Target="../ink/ink668.xml"/><Relationship Id="rId3" Type="http://schemas.openxmlformats.org/officeDocument/2006/relationships/customXml" Target="../ink/ink644.xml"/><Relationship Id="rId12" Type="http://schemas.openxmlformats.org/officeDocument/2006/relationships/image" Target="../media/image630.png"/><Relationship Id="rId17" Type="http://schemas.openxmlformats.org/officeDocument/2006/relationships/customXml" Target="../ink/ink651.xml"/><Relationship Id="rId25" Type="http://schemas.openxmlformats.org/officeDocument/2006/relationships/customXml" Target="../ink/ink655.xml"/><Relationship Id="rId33" Type="http://schemas.openxmlformats.org/officeDocument/2006/relationships/customXml" Target="../ink/ink659.xml"/><Relationship Id="rId38" Type="http://schemas.openxmlformats.org/officeDocument/2006/relationships/image" Target="../media/image643.png"/><Relationship Id="rId46" Type="http://schemas.openxmlformats.org/officeDocument/2006/relationships/image" Target="../media/image647.png"/><Relationship Id="rId20" Type="http://schemas.openxmlformats.org/officeDocument/2006/relationships/image" Target="../media/image634.png"/><Relationship Id="rId41" Type="http://schemas.openxmlformats.org/officeDocument/2006/relationships/customXml" Target="../ink/ink66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7.png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customXml" Target="../ink/ink674.xml"/><Relationship Id="rId18" Type="http://schemas.openxmlformats.org/officeDocument/2006/relationships/image" Target="../media/image658.png"/><Relationship Id="rId26" Type="http://schemas.openxmlformats.org/officeDocument/2006/relationships/image" Target="../media/image662.png"/><Relationship Id="rId39" Type="http://schemas.openxmlformats.org/officeDocument/2006/relationships/customXml" Target="../ink/ink687.xml"/><Relationship Id="rId21" Type="http://schemas.openxmlformats.org/officeDocument/2006/relationships/customXml" Target="../ink/ink678.xml"/><Relationship Id="rId34" Type="http://schemas.openxmlformats.org/officeDocument/2006/relationships/image" Target="../media/image666.png"/><Relationship Id="rId42" Type="http://schemas.openxmlformats.org/officeDocument/2006/relationships/image" Target="../media/image670.png"/><Relationship Id="rId7" Type="http://schemas.openxmlformats.org/officeDocument/2006/relationships/customXml" Target="../ink/ink671.xml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657.png"/><Relationship Id="rId20" Type="http://schemas.openxmlformats.org/officeDocument/2006/relationships/image" Target="../media/image659.png"/><Relationship Id="rId29" Type="http://schemas.openxmlformats.org/officeDocument/2006/relationships/customXml" Target="../ink/ink682.xml"/><Relationship Id="rId41" Type="http://schemas.openxmlformats.org/officeDocument/2006/relationships/customXml" Target="../ink/ink68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2.png"/><Relationship Id="rId11" Type="http://schemas.openxmlformats.org/officeDocument/2006/relationships/customXml" Target="../ink/ink673.xml"/><Relationship Id="rId24" Type="http://schemas.openxmlformats.org/officeDocument/2006/relationships/image" Target="../media/image661.png"/><Relationship Id="rId32" Type="http://schemas.openxmlformats.org/officeDocument/2006/relationships/image" Target="../media/image665.png"/><Relationship Id="rId37" Type="http://schemas.openxmlformats.org/officeDocument/2006/relationships/customXml" Target="../ink/ink686.xml"/><Relationship Id="rId40" Type="http://schemas.openxmlformats.org/officeDocument/2006/relationships/image" Target="../media/image669.png"/><Relationship Id="rId5" Type="http://schemas.openxmlformats.org/officeDocument/2006/relationships/customXml" Target="../ink/ink670.xml"/><Relationship Id="rId15" Type="http://schemas.openxmlformats.org/officeDocument/2006/relationships/customXml" Target="../ink/ink675.xml"/><Relationship Id="rId23" Type="http://schemas.openxmlformats.org/officeDocument/2006/relationships/customXml" Target="../ink/ink679.xml"/><Relationship Id="rId28" Type="http://schemas.openxmlformats.org/officeDocument/2006/relationships/image" Target="../media/image663.png"/><Relationship Id="rId36" Type="http://schemas.openxmlformats.org/officeDocument/2006/relationships/image" Target="../media/image667.png"/><Relationship Id="rId10" Type="http://schemas.openxmlformats.org/officeDocument/2006/relationships/image" Target="../media/image654.png"/><Relationship Id="rId19" Type="http://schemas.openxmlformats.org/officeDocument/2006/relationships/customXml" Target="../ink/ink677.xml"/><Relationship Id="rId31" Type="http://schemas.openxmlformats.org/officeDocument/2006/relationships/customXml" Target="../ink/ink683.xml"/><Relationship Id="rId4" Type="http://schemas.openxmlformats.org/officeDocument/2006/relationships/image" Target="../media/image651.png"/><Relationship Id="rId9" Type="http://schemas.openxmlformats.org/officeDocument/2006/relationships/customXml" Target="../ink/ink672.xml"/><Relationship Id="rId14" Type="http://schemas.openxmlformats.org/officeDocument/2006/relationships/image" Target="../media/image656.png"/><Relationship Id="rId22" Type="http://schemas.openxmlformats.org/officeDocument/2006/relationships/image" Target="../media/image660.png"/><Relationship Id="rId27" Type="http://schemas.openxmlformats.org/officeDocument/2006/relationships/customXml" Target="../ink/ink681.xml"/><Relationship Id="rId30" Type="http://schemas.openxmlformats.org/officeDocument/2006/relationships/image" Target="../media/image664.png"/><Relationship Id="rId35" Type="http://schemas.openxmlformats.org/officeDocument/2006/relationships/customXml" Target="../ink/ink685.xml"/><Relationship Id="rId8" Type="http://schemas.openxmlformats.org/officeDocument/2006/relationships/image" Target="../media/image653.png"/><Relationship Id="rId3" Type="http://schemas.openxmlformats.org/officeDocument/2006/relationships/customXml" Target="../ink/ink669.xml"/><Relationship Id="rId12" Type="http://schemas.openxmlformats.org/officeDocument/2006/relationships/image" Target="../media/image655.png"/><Relationship Id="rId17" Type="http://schemas.openxmlformats.org/officeDocument/2006/relationships/customXml" Target="../ink/ink676.xml"/><Relationship Id="rId25" Type="http://schemas.openxmlformats.org/officeDocument/2006/relationships/customXml" Target="../ink/ink680.xml"/><Relationship Id="rId33" Type="http://schemas.openxmlformats.org/officeDocument/2006/relationships/customXml" Target="../ink/ink684.xml"/><Relationship Id="rId38" Type="http://schemas.openxmlformats.org/officeDocument/2006/relationships/image" Target="../media/image66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customXml" Target="../ink/ink692.xml"/><Relationship Id="rId13" Type="http://schemas.openxmlformats.org/officeDocument/2006/relationships/image" Target="../media/image676.png"/><Relationship Id="rId3" Type="http://schemas.openxmlformats.org/officeDocument/2006/relationships/image" Target="../media/image671.png"/><Relationship Id="rId7" Type="http://schemas.openxmlformats.org/officeDocument/2006/relationships/image" Target="../media/image673.png"/><Relationship Id="rId12" Type="http://schemas.openxmlformats.org/officeDocument/2006/relationships/customXml" Target="../ink/ink694.xml"/><Relationship Id="rId2" Type="http://schemas.openxmlformats.org/officeDocument/2006/relationships/customXml" Target="../ink/ink689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691.xml"/><Relationship Id="rId11" Type="http://schemas.openxmlformats.org/officeDocument/2006/relationships/image" Target="../media/image675.png"/><Relationship Id="rId5" Type="http://schemas.openxmlformats.org/officeDocument/2006/relationships/image" Target="../media/image672.png"/><Relationship Id="rId15" Type="http://schemas.openxmlformats.org/officeDocument/2006/relationships/image" Target="../media/image677.png"/><Relationship Id="rId10" Type="http://schemas.openxmlformats.org/officeDocument/2006/relationships/customXml" Target="../ink/ink693.xml"/><Relationship Id="rId4" Type="http://schemas.openxmlformats.org/officeDocument/2006/relationships/customXml" Target="../ink/ink690.xml"/><Relationship Id="rId9" Type="http://schemas.openxmlformats.org/officeDocument/2006/relationships/image" Target="../media/image674.png"/><Relationship Id="rId14" Type="http://schemas.openxmlformats.org/officeDocument/2006/relationships/customXml" Target="../ink/ink69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0.xml"/><Relationship Id="rId13" Type="http://schemas.openxmlformats.org/officeDocument/2006/relationships/image" Target="../media/image115.png"/><Relationship Id="rId3" Type="http://schemas.openxmlformats.org/officeDocument/2006/relationships/image" Target="../media/image110.png"/><Relationship Id="rId7" Type="http://schemas.openxmlformats.org/officeDocument/2006/relationships/image" Target="../media/image112.png"/><Relationship Id="rId12" Type="http://schemas.openxmlformats.org/officeDocument/2006/relationships/customXml" Target="../ink/ink11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09.xml"/><Relationship Id="rId11" Type="http://schemas.openxmlformats.org/officeDocument/2006/relationships/image" Target="../media/image114.png"/><Relationship Id="rId5" Type="http://schemas.openxmlformats.org/officeDocument/2006/relationships/image" Target="../media/image111.png"/><Relationship Id="rId15" Type="http://schemas.openxmlformats.org/officeDocument/2006/relationships/image" Target="../media/image116.png"/><Relationship Id="rId10" Type="http://schemas.openxmlformats.org/officeDocument/2006/relationships/customXml" Target="../ink/ink111.xml"/><Relationship Id="rId4" Type="http://schemas.openxmlformats.org/officeDocument/2006/relationships/customXml" Target="../ink/ink108.xml"/><Relationship Id="rId9" Type="http://schemas.openxmlformats.org/officeDocument/2006/relationships/image" Target="../media/image113.png"/><Relationship Id="rId14" Type="http://schemas.openxmlformats.org/officeDocument/2006/relationships/customXml" Target="../ink/ink1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ustomXml" Target="../ink/ink696.xml"/><Relationship Id="rId2" Type="http://schemas.openxmlformats.org/officeDocument/2006/relationships/image" Target="../media/image67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5.png"/><Relationship Id="rId5" Type="http://schemas.openxmlformats.org/officeDocument/2006/relationships/customXml" Target="../ink/ink697.xml"/><Relationship Id="rId4" Type="http://schemas.openxmlformats.org/officeDocument/2006/relationships/image" Target="../media/image241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ustomXml" Target="../ink/ink698.xml"/><Relationship Id="rId2" Type="http://schemas.openxmlformats.org/officeDocument/2006/relationships/image" Target="../media/image67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1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ustomXml" Target="../ink/ink699.xml"/><Relationship Id="rId2" Type="http://schemas.openxmlformats.org/officeDocument/2006/relationships/image" Target="../media/image67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1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0.png"/><Relationship Id="rId2" Type="http://schemas.openxmlformats.org/officeDocument/2006/relationships/image" Target="../media/image67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ustomXml" Target="../ink/ink700.xml"/><Relationship Id="rId2" Type="http://schemas.openxmlformats.org/officeDocument/2006/relationships/image" Target="../media/image68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10.png"/><Relationship Id="rId5" Type="http://schemas.openxmlformats.org/officeDocument/2006/relationships/customXml" Target="../ink/ink701.xml"/><Relationship Id="rId4" Type="http://schemas.openxmlformats.org/officeDocument/2006/relationships/image" Target="../media/image2700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70.png"/><Relationship Id="rId21" Type="http://schemas.openxmlformats.org/officeDocument/2006/relationships/image" Target="../media/image122.png"/><Relationship Id="rId42" Type="http://schemas.openxmlformats.org/officeDocument/2006/relationships/customXml" Target="../ink/ink133.xml"/><Relationship Id="rId63" Type="http://schemas.openxmlformats.org/officeDocument/2006/relationships/image" Target="../media/image143.png"/><Relationship Id="rId84" Type="http://schemas.openxmlformats.org/officeDocument/2006/relationships/customXml" Target="../ink/ink154.xml"/><Relationship Id="rId138" Type="http://schemas.openxmlformats.org/officeDocument/2006/relationships/customXml" Target="../ink/ink181.xml"/><Relationship Id="rId159" Type="http://schemas.openxmlformats.org/officeDocument/2006/relationships/image" Target="../media/image191.png"/><Relationship Id="rId170" Type="http://schemas.openxmlformats.org/officeDocument/2006/relationships/customXml" Target="../ink/ink197.xml"/><Relationship Id="rId107" Type="http://schemas.openxmlformats.org/officeDocument/2006/relationships/image" Target="../media/image165.png"/><Relationship Id="rId11" Type="http://schemas.openxmlformats.org/officeDocument/2006/relationships/image" Target="../media/image117.png"/><Relationship Id="rId32" Type="http://schemas.openxmlformats.org/officeDocument/2006/relationships/customXml" Target="../ink/ink128.xml"/><Relationship Id="rId53" Type="http://schemas.openxmlformats.org/officeDocument/2006/relationships/image" Target="../media/image138.png"/><Relationship Id="rId74" Type="http://schemas.openxmlformats.org/officeDocument/2006/relationships/customXml" Target="../ink/ink149.xml"/><Relationship Id="rId128" Type="http://schemas.openxmlformats.org/officeDocument/2006/relationships/customXml" Target="../ink/ink176.xml"/><Relationship Id="rId149" Type="http://schemas.openxmlformats.org/officeDocument/2006/relationships/image" Target="../media/image186.png"/><Relationship Id="rId5" Type="http://schemas.openxmlformats.org/officeDocument/2006/relationships/image" Target="../media/image111.png"/><Relationship Id="rId95" Type="http://schemas.openxmlformats.org/officeDocument/2006/relationships/image" Target="../media/image159.png"/><Relationship Id="rId160" Type="http://schemas.openxmlformats.org/officeDocument/2006/relationships/customXml" Target="../ink/ink192.xml"/><Relationship Id="rId181" Type="http://schemas.openxmlformats.org/officeDocument/2006/relationships/image" Target="../media/image202.png"/><Relationship Id="rId22" Type="http://schemas.openxmlformats.org/officeDocument/2006/relationships/customXml" Target="../ink/ink123.xml"/><Relationship Id="rId43" Type="http://schemas.openxmlformats.org/officeDocument/2006/relationships/image" Target="../media/image133.png"/><Relationship Id="rId64" Type="http://schemas.openxmlformats.org/officeDocument/2006/relationships/customXml" Target="../ink/ink144.xml"/><Relationship Id="rId118" Type="http://schemas.openxmlformats.org/officeDocument/2006/relationships/customXml" Target="../ink/ink171.xml"/><Relationship Id="rId139" Type="http://schemas.openxmlformats.org/officeDocument/2006/relationships/image" Target="../media/image181.png"/><Relationship Id="rId85" Type="http://schemas.openxmlformats.org/officeDocument/2006/relationships/image" Target="../media/image154.png"/><Relationship Id="rId150" Type="http://schemas.openxmlformats.org/officeDocument/2006/relationships/customXml" Target="../ink/ink187.xml"/><Relationship Id="rId171" Type="http://schemas.openxmlformats.org/officeDocument/2006/relationships/image" Target="../media/image197.png"/><Relationship Id="rId12" Type="http://schemas.openxmlformats.org/officeDocument/2006/relationships/customXml" Target="../ink/ink118.xml"/><Relationship Id="rId33" Type="http://schemas.openxmlformats.org/officeDocument/2006/relationships/image" Target="../media/image128.png"/><Relationship Id="rId108" Type="http://schemas.openxmlformats.org/officeDocument/2006/relationships/customXml" Target="../ink/ink166.xml"/><Relationship Id="rId129" Type="http://schemas.openxmlformats.org/officeDocument/2006/relationships/image" Target="../media/image176.png"/><Relationship Id="rId54" Type="http://schemas.openxmlformats.org/officeDocument/2006/relationships/customXml" Target="../ink/ink139.xml"/><Relationship Id="rId75" Type="http://schemas.openxmlformats.org/officeDocument/2006/relationships/image" Target="../media/image149.png"/><Relationship Id="rId96" Type="http://schemas.openxmlformats.org/officeDocument/2006/relationships/customXml" Target="../ink/ink160.xml"/><Relationship Id="rId140" Type="http://schemas.openxmlformats.org/officeDocument/2006/relationships/customXml" Target="../ink/ink182.xml"/><Relationship Id="rId161" Type="http://schemas.openxmlformats.org/officeDocument/2006/relationships/image" Target="../media/image192.png"/><Relationship Id="rId182" Type="http://schemas.openxmlformats.org/officeDocument/2006/relationships/customXml" Target="../ink/ink203.xml"/><Relationship Id="rId6" Type="http://schemas.openxmlformats.org/officeDocument/2006/relationships/customXml" Target="../ink/ink115.xml"/><Relationship Id="rId23" Type="http://schemas.openxmlformats.org/officeDocument/2006/relationships/image" Target="../media/image123.png"/><Relationship Id="rId119" Type="http://schemas.openxmlformats.org/officeDocument/2006/relationships/image" Target="../media/image171.png"/><Relationship Id="rId44" Type="http://schemas.openxmlformats.org/officeDocument/2006/relationships/customXml" Target="../ink/ink134.xml"/><Relationship Id="rId65" Type="http://schemas.openxmlformats.org/officeDocument/2006/relationships/image" Target="../media/image144.png"/><Relationship Id="rId86" Type="http://schemas.openxmlformats.org/officeDocument/2006/relationships/customXml" Target="../ink/ink155.xml"/><Relationship Id="rId130" Type="http://schemas.openxmlformats.org/officeDocument/2006/relationships/customXml" Target="../ink/ink177.xml"/><Relationship Id="rId151" Type="http://schemas.openxmlformats.org/officeDocument/2006/relationships/image" Target="../media/image187.png"/><Relationship Id="rId172" Type="http://schemas.openxmlformats.org/officeDocument/2006/relationships/customXml" Target="../ink/ink198.xml"/><Relationship Id="rId13" Type="http://schemas.openxmlformats.org/officeDocument/2006/relationships/image" Target="../media/image118.png"/><Relationship Id="rId18" Type="http://schemas.openxmlformats.org/officeDocument/2006/relationships/customXml" Target="../ink/ink121.xml"/><Relationship Id="rId39" Type="http://schemas.openxmlformats.org/officeDocument/2006/relationships/image" Target="../media/image131.png"/><Relationship Id="rId109" Type="http://schemas.openxmlformats.org/officeDocument/2006/relationships/image" Target="../media/image166.png"/><Relationship Id="rId34" Type="http://schemas.openxmlformats.org/officeDocument/2006/relationships/customXml" Target="../ink/ink129.xml"/><Relationship Id="rId50" Type="http://schemas.openxmlformats.org/officeDocument/2006/relationships/customXml" Target="../ink/ink137.xml"/><Relationship Id="rId55" Type="http://schemas.openxmlformats.org/officeDocument/2006/relationships/image" Target="../media/image139.png"/><Relationship Id="rId76" Type="http://schemas.openxmlformats.org/officeDocument/2006/relationships/customXml" Target="../ink/ink150.xml"/><Relationship Id="rId97" Type="http://schemas.openxmlformats.org/officeDocument/2006/relationships/image" Target="../media/image160.png"/><Relationship Id="rId104" Type="http://schemas.openxmlformats.org/officeDocument/2006/relationships/customXml" Target="../ink/ink164.xml"/><Relationship Id="rId120" Type="http://schemas.openxmlformats.org/officeDocument/2006/relationships/customXml" Target="../ink/ink172.xml"/><Relationship Id="rId125" Type="http://schemas.openxmlformats.org/officeDocument/2006/relationships/image" Target="../media/image174.png"/><Relationship Id="rId141" Type="http://schemas.openxmlformats.org/officeDocument/2006/relationships/image" Target="../media/image182.png"/><Relationship Id="rId146" Type="http://schemas.openxmlformats.org/officeDocument/2006/relationships/customXml" Target="../ink/ink185.xml"/><Relationship Id="rId167" Type="http://schemas.openxmlformats.org/officeDocument/2006/relationships/image" Target="../media/image195.png"/><Relationship Id="rId7" Type="http://schemas.openxmlformats.org/officeDocument/2006/relationships/image" Target="../media/image112.png"/><Relationship Id="rId71" Type="http://schemas.openxmlformats.org/officeDocument/2006/relationships/image" Target="../media/image147.png"/><Relationship Id="rId92" Type="http://schemas.openxmlformats.org/officeDocument/2006/relationships/customXml" Target="../ink/ink158.xml"/><Relationship Id="rId162" Type="http://schemas.openxmlformats.org/officeDocument/2006/relationships/customXml" Target="../ink/ink193.xml"/><Relationship Id="rId183" Type="http://schemas.openxmlformats.org/officeDocument/2006/relationships/image" Target="../media/image203.png"/><Relationship Id="rId2" Type="http://schemas.openxmlformats.org/officeDocument/2006/relationships/notesSlide" Target="../notesSlides/notesSlide4.xml"/><Relationship Id="rId29" Type="http://schemas.openxmlformats.org/officeDocument/2006/relationships/image" Target="../media/image126.png"/><Relationship Id="rId24" Type="http://schemas.openxmlformats.org/officeDocument/2006/relationships/customXml" Target="../ink/ink124.xml"/><Relationship Id="rId40" Type="http://schemas.openxmlformats.org/officeDocument/2006/relationships/customXml" Target="../ink/ink132.xml"/><Relationship Id="rId45" Type="http://schemas.openxmlformats.org/officeDocument/2006/relationships/image" Target="../media/image134.png"/><Relationship Id="rId66" Type="http://schemas.openxmlformats.org/officeDocument/2006/relationships/customXml" Target="../ink/ink145.xml"/><Relationship Id="rId87" Type="http://schemas.openxmlformats.org/officeDocument/2006/relationships/image" Target="../media/image155.png"/><Relationship Id="rId110" Type="http://schemas.openxmlformats.org/officeDocument/2006/relationships/customXml" Target="../ink/ink167.xml"/><Relationship Id="rId115" Type="http://schemas.openxmlformats.org/officeDocument/2006/relationships/image" Target="../media/image169.png"/><Relationship Id="rId131" Type="http://schemas.openxmlformats.org/officeDocument/2006/relationships/image" Target="../media/image177.png"/><Relationship Id="rId136" Type="http://schemas.openxmlformats.org/officeDocument/2006/relationships/customXml" Target="../ink/ink180.xml"/><Relationship Id="rId157" Type="http://schemas.openxmlformats.org/officeDocument/2006/relationships/image" Target="../media/image190.png"/><Relationship Id="rId178" Type="http://schemas.openxmlformats.org/officeDocument/2006/relationships/customXml" Target="../ink/ink201.xml"/><Relationship Id="rId61" Type="http://schemas.openxmlformats.org/officeDocument/2006/relationships/image" Target="../media/image142.png"/><Relationship Id="rId82" Type="http://schemas.openxmlformats.org/officeDocument/2006/relationships/customXml" Target="../ink/ink153.xml"/><Relationship Id="rId152" Type="http://schemas.openxmlformats.org/officeDocument/2006/relationships/customXml" Target="../ink/ink188.xml"/><Relationship Id="rId173" Type="http://schemas.openxmlformats.org/officeDocument/2006/relationships/image" Target="../media/image198.png"/><Relationship Id="rId19" Type="http://schemas.openxmlformats.org/officeDocument/2006/relationships/image" Target="../media/image121.png"/><Relationship Id="rId14" Type="http://schemas.openxmlformats.org/officeDocument/2006/relationships/customXml" Target="../ink/ink119.xml"/><Relationship Id="rId30" Type="http://schemas.openxmlformats.org/officeDocument/2006/relationships/customXml" Target="../ink/ink127.xml"/><Relationship Id="rId35" Type="http://schemas.openxmlformats.org/officeDocument/2006/relationships/image" Target="../media/image129.png"/><Relationship Id="rId56" Type="http://schemas.openxmlformats.org/officeDocument/2006/relationships/customXml" Target="../ink/ink140.xml"/><Relationship Id="rId77" Type="http://schemas.openxmlformats.org/officeDocument/2006/relationships/image" Target="../media/image150.png"/><Relationship Id="rId100" Type="http://schemas.openxmlformats.org/officeDocument/2006/relationships/customXml" Target="../ink/ink162.xml"/><Relationship Id="rId105" Type="http://schemas.openxmlformats.org/officeDocument/2006/relationships/image" Target="../media/image164.png"/><Relationship Id="rId126" Type="http://schemas.openxmlformats.org/officeDocument/2006/relationships/customXml" Target="../ink/ink175.xml"/><Relationship Id="rId147" Type="http://schemas.openxmlformats.org/officeDocument/2006/relationships/image" Target="../media/image185.png"/><Relationship Id="rId168" Type="http://schemas.openxmlformats.org/officeDocument/2006/relationships/customXml" Target="../ink/ink196.xml"/><Relationship Id="rId8" Type="http://schemas.openxmlformats.org/officeDocument/2006/relationships/customXml" Target="../ink/ink116.xml"/><Relationship Id="rId51" Type="http://schemas.openxmlformats.org/officeDocument/2006/relationships/image" Target="../media/image137.png"/><Relationship Id="rId72" Type="http://schemas.openxmlformats.org/officeDocument/2006/relationships/customXml" Target="../ink/ink148.xml"/><Relationship Id="rId93" Type="http://schemas.openxmlformats.org/officeDocument/2006/relationships/image" Target="../media/image158.png"/><Relationship Id="rId98" Type="http://schemas.openxmlformats.org/officeDocument/2006/relationships/customXml" Target="../ink/ink161.xml"/><Relationship Id="rId121" Type="http://schemas.openxmlformats.org/officeDocument/2006/relationships/image" Target="../media/image172.png"/><Relationship Id="rId142" Type="http://schemas.openxmlformats.org/officeDocument/2006/relationships/customXml" Target="../ink/ink183.xml"/><Relationship Id="rId163" Type="http://schemas.openxmlformats.org/officeDocument/2006/relationships/image" Target="../media/image193.png"/><Relationship Id="rId184" Type="http://schemas.openxmlformats.org/officeDocument/2006/relationships/customXml" Target="../ink/ink204.xml"/><Relationship Id="rId3" Type="http://schemas.openxmlformats.org/officeDocument/2006/relationships/image" Target="../media/image110.png"/><Relationship Id="rId25" Type="http://schemas.openxmlformats.org/officeDocument/2006/relationships/image" Target="../media/image124.png"/><Relationship Id="rId46" Type="http://schemas.openxmlformats.org/officeDocument/2006/relationships/customXml" Target="../ink/ink135.xml"/><Relationship Id="rId67" Type="http://schemas.openxmlformats.org/officeDocument/2006/relationships/image" Target="../media/image145.png"/><Relationship Id="rId116" Type="http://schemas.openxmlformats.org/officeDocument/2006/relationships/customXml" Target="../ink/ink170.xml"/><Relationship Id="rId137" Type="http://schemas.openxmlformats.org/officeDocument/2006/relationships/image" Target="../media/image180.png"/><Relationship Id="rId158" Type="http://schemas.openxmlformats.org/officeDocument/2006/relationships/customXml" Target="../ink/ink191.xml"/><Relationship Id="rId20" Type="http://schemas.openxmlformats.org/officeDocument/2006/relationships/customXml" Target="../ink/ink122.xml"/><Relationship Id="rId41" Type="http://schemas.openxmlformats.org/officeDocument/2006/relationships/image" Target="../media/image132.png"/><Relationship Id="rId62" Type="http://schemas.openxmlformats.org/officeDocument/2006/relationships/customXml" Target="../ink/ink143.xml"/><Relationship Id="rId83" Type="http://schemas.openxmlformats.org/officeDocument/2006/relationships/image" Target="../media/image153.png"/><Relationship Id="rId88" Type="http://schemas.openxmlformats.org/officeDocument/2006/relationships/customXml" Target="../ink/ink156.xml"/><Relationship Id="rId111" Type="http://schemas.openxmlformats.org/officeDocument/2006/relationships/image" Target="../media/image167.png"/><Relationship Id="rId132" Type="http://schemas.openxmlformats.org/officeDocument/2006/relationships/customXml" Target="../ink/ink178.xml"/><Relationship Id="rId153" Type="http://schemas.openxmlformats.org/officeDocument/2006/relationships/image" Target="../media/image188.png"/><Relationship Id="rId174" Type="http://schemas.openxmlformats.org/officeDocument/2006/relationships/customXml" Target="../ink/ink199.xml"/><Relationship Id="rId179" Type="http://schemas.openxmlformats.org/officeDocument/2006/relationships/image" Target="../media/image201.png"/><Relationship Id="rId15" Type="http://schemas.openxmlformats.org/officeDocument/2006/relationships/image" Target="../media/image119.png"/><Relationship Id="rId36" Type="http://schemas.openxmlformats.org/officeDocument/2006/relationships/customXml" Target="../ink/ink130.xml"/><Relationship Id="rId57" Type="http://schemas.openxmlformats.org/officeDocument/2006/relationships/image" Target="../media/image140.png"/><Relationship Id="rId106" Type="http://schemas.openxmlformats.org/officeDocument/2006/relationships/customXml" Target="../ink/ink165.xml"/><Relationship Id="rId127" Type="http://schemas.openxmlformats.org/officeDocument/2006/relationships/image" Target="../media/image175.png"/><Relationship Id="rId10" Type="http://schemas.openxmlformats.org/officeDocument/2006/relationships/customXml" Target="../ink/ink117.xml"/><Relationship Id="rId31" Type="http://schemas.openxmlformats.org/officeDocument/2006/relationships/image" Target="../media/image127.png"/><Relationship Id="rId52" Type="http://schemas.openxmlformats.org/officeDocument/2006/relationships/customXml" Target="../ink/ink138.xml"/><Relationship Id="rId73" Type="http://schemas.openxmlformats.org/officeDocument/2006/relationships/image" Target="../media/image148.png"/><Relationship Id="rId78" Type="http://schemas.openxmlformats.org/officeDocument/2006/relationships/customXml" Target="../ink/ink151.xml"/><Relationship Id="rId94" Type="http://schemas.openxmlformats.org/officeDocument/2006/relationships/customXml" Target="../ink/ink159.xml"/><Relationship Id="rId99" Type="http://schemas.openxmlformats.org/officeDocument/2006/relationships/image" Target="../media/image161.png"/><Relationship Id="rId101" Type="http://schemas.openxmlformats.org/officeDocument/2006/relationships/image" Target="../media/image162.png"/><Relationship Id="rId122" Type="http://schemas.openxmlformats.org/officeDocument/2006/relationships/customXml" Target="../ink/ink173.xml"/><Relationship Id="rId143" Type="http://schemas.openxmlformats.org/officeDocument/2006/relationships/image" Target="../media/image183.png"/><Relationship Id="rId148" Type="http://schemas.openxmlformats.org/officeDocument/2006/relationships/customXml" Target="../ink/ink186.xml"/><Relationship Id="rId164" Type="http://schemas.openxmlformats.org/officeDocument/2006/relationships/customXml" Target="../ink/ink194.xml"/><Relationship Id="rId169" Type="http://schemas.openxmlformats.org/officeDocument/2006/relationships/image" Target="../media/image196.png"/><Relationship Id="rId185" Type="http://schemas.openxmlformats.org/officeDocument/2006/relationships/image" Target="../media/image204.png"/><Relationship Id="rId4" Type="http://schemas.openxmlformats.org/officeDocument/2006/relationships/customXml" Target="../ink/ink114.xml"/><Relationship Id="rId9" Type="http://schemas.openxmlformats.org/officeDocument/2006/relationships/image" Target="../media/image113.png"/><Relationship Id="rId180" Type="http://schemas.openxmlformats.org/officeDocument/2006/relationships/customXml" Target="../ink/ink202.xml"/><Relationship Id="rId26" Type="http://schemas.openxmlformats.org/officeDocument/2006/relationships/customXml" Target="../ink/ink125.xml"/><Relationship Id="rId47" Type="http://schemas.openxmlformats.org/officeDocument/2006/relationships/image" Target="../media/image135.png"/><Relationship Id="rId68" Type="http://schemas.openxmlformats.org/officeDocument/2006/relationships/customXml" Target="../ink/ink146.xml"/><Relationship Id="rId89" Type="http://schemas.openxmlformats.org/officeDocument/2006/relationships/image" Target="../media/image156.png"/><Relationship Id="rId112" Type="http://schemas.openxmlformats.org/officeDocument/2006/relationships/customXml" Target="../ink/ink168.xml"/><Relationship Id="rId133" Type="http://schemas.openxmlformats.org/officeDocument/2006/relationships/image" Target="../media/image178.png"/><Relationship Id="rId154" Type="http://schemas.openxmlformats.org/officeDocument/2006/relationships/customXml" Target="../ink/ink189.xml"/><Relationship Id="rId175" Type="http://schemas.openxmlformats.org/officeDocument/2006/relationships/image" Target="../media/image199.png"/><Relationship Id="rId16" Type="http://schemas.openxmlformats.org/officeDocument/2006/relationships/customXml" Target="../ink/ink120.xml"/><Relationship Id="rId37" Type="http://schemas.openxmlformats.org/officeDocument/2006/relationships/image" Target="../media/image130.png"/><Relationship Id="rId58" Type="http://schemas.openxmlformats.org/officeDocument/2006/relationships/customXml" Target="../ink/ink141.xml"/><Relationship Id="rId79" Type="http://schemas.openxmlformats.org/officeDocument/2006/relationships/image" Target="../media/image151.png"/><Relationship Id="rId102" Type="http://schemas.openxmlformats.org/officeDocument/2006/relationships/customXml" Target="../ink/ink163.xml"/><Relationship Id="rId123" Type="http://schemas.openxmlformats.org/officeDocument/2006/relationships/image" Target="../media/image173.png"/><Relationship Id="rId144" Type="http://schemas.openxmlformats.org/officeDocument/2006/relationships/customXml" Target="../ink/ink184.xml"/><Relationship Id="rId90" Type="http://schemas.openxmlformats.org/officeDocument/2006/relationships/customXml" Target="../ink/ink157.xml"/><Relationship Id="rId165" Type="http://schemas.openxmlformats.org/officeDocument/2006/relationships/image" Target="../media/image194.png"/><Relationship Id="rId186" Type="http://schemas.openxmlformats.org/officeDocument/2006/relationships/customXml" Target="../ink/ink205.xml"/><Relationship Id="rId27" Type="http://schemas.openxmlformats.org/officeDocument/2006/relationships/image" Target="../media/image125.png"/><Relationship Id="rId48" Type="http://schemas.openxmlformats.org/officeDocument/2006/relationships/customXml" Target="../ink/ink136.xml"/><Relationship Id="rId69" Type="http://schemas.openxmlformats.org/officeDocument/2006/relationships/image" Target="../media/image146.png"/><Relationship Id="rId113" Type="http://schemas.openxmlformats.org/officeDocument/2006/relationships/image" Target="../media/image168.png"/><Relationship Id="rId134" Type="http://schemas.openxmlformats.org/officeDocument/2006/relationships/customXml" Target="../ink/ink179.xml"/><Relationship Id="rId80" Type="http://schemas.openxmlformats.org/officeDocument/2006/relationships/customXml" Target="../ink/ink152.xml"/><Relationship Id="rId155" Type="http://schemas.openxmlformats.org/officeDocument/2006/relationships/image" Target="../media/image189.png"/><Relationship Id="rId176" Type="http://schemas.openxmlformats.org/officeDocument/2006/relationships/customXml" Target="../ink/ink200.xml"/><Relationship Id="rId17" Type="http://schemas.openxmlformats.org/officeDocument/2006/relationships/image" Target="../media/image120.png"/><Relationship Id="rId38" Type="http://schemas.openxmlformats.org/officeDocument/2006/relationships/customXml" Target="../ink/ink131.xml"/><Relationship Id="rId59" Type="http://schemas.openxmlformats.org/officeDocument/2006/relationships/image" Target="../media/image141.png"/><Relationship Id="rId103" Type="http://schemas.openxmlformats.org/officeDocument/2006/relationships/image" Target="../media/image163.png"/><Relationship Id="rId124" Type="http://schemas.openxmlformats.org/officeDocument/2006/relationships/customXml" Target="../ink/ink174.xml"/><Relationship Id="rId70" Type="http://schemas.openxmlformats.org/officeDocument/2006/relationships/customXml" Target="../ink/ink147.xml"/><Relationship Id="rId91" Type="http://schemas.openxmlformats.org/officeDocument/2006/relationships/image" Target="../media/image157.png"/><Relationship Id="rId145" Type="http://schemas.openxmlformats.org/officeDocument/2006/relationships/image" Target="../media/image184.png"/><Relationship Id="rId166" Type="http://schemas.openxmlformats.org/officeDocument/2006/relationships/customXml" Target="../ink/ink195.xml"/><Relationship Id="rId187" Type="http://schemas.openxmlformats.org/officeDocument/2006/relationships/image" Target="../media/image205.png"/><Relationship Id="rId1" Type="http://schemas.openxmlformats.org/officeDocument/2006/relationships/slideLayout" Target="../slideLayouts/slideLayout7.xml"/><Relationship Id="rId28" Type="http://schemas.openxmlformats.org/officeDocument/2006/relationships/customXml" Target="../ink/ink126.xml"/><Relationship Id="rId49" Type="http://schemas.openxmlformats.org/officeDocument/2006/relationships/image" Target="../media/image136.png"/><Relationship Id="rId114" Type="http://schemas.openxmlformats.org/officeDocument/2006/relationships/customXml" Target="../ink/ink169.xml"/><Relationship Id="rId60" Type="http://schemas.openxmlformats.org/officeDocument/2006/relationships/customXml" Target="../ink/ink142.xml"/><Relationship Id="rId81" Type="http://schemas.openxmlformats.org/officeDocument/2006/relationships/image" Target="../media/image152.png"/><Relationship Id="rId135" Type="http://schemas.openxmlformats.org/officeDocument/2006/relationships/image" Target="../media/image179.png"/><Relationship Id="rId156" Type="http://schemas.openxmlformats.org/officeDocument/2006/relationships/customXml" Target="../ink/ink190.xml"/><Relationship Id="rId177" Type="http://schemas.openxmlformats.org/officeDocument/2006/relationships/image" Target="../media/image200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10.png"/><Relationship Id="rId13" Type="http://schemas.openxmlformats.org/officeDocument/2006/relationships/customXml" Target="../ink/ink707.xml"/><Relationship Id="rId3" Type="http://schemas.openxmlformats.org/officeDocument/2006/relationships/customXml" Target="../ink/ink702.xml"/><Relationship Id="rId7" Type="http://schemas.openxmlformats.org/officeDocument/2006/relationships/customXml" Target="../ink/ink704.xml"/><Relationship Id="rId12" Type="http://schemas.openxmlformats.org/officeDocument/2006/relationships/image" Target="../media/image3610.png"/><Relationship Id="rId2" Type="http://schemas.openxmlformats.org/officeDocument/2006/relationships/image" Target="../media/image68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10.png"/><Relationship Id="rId11" Type="http://schemas.openxmlformats.org/officeDocument/2006/relationships/customXml" Target="../ink/ink706.xml"/><Relationship Id="rId5" Type="http://schemas.openxmlformats.org/officeDocument/2006/relationships/customXml" Target="../ink/ink703.xml"/><Relationship Id="rId10" Type="http://schemas.openxmlformats.org/officeDocument/2006/relationships/image" Target="../media/image3510.png"/><Relationship Id="rId4" Type="http://schemas.openxmlformats.org/officeDocument/2006/relationships/image" Target="../media/image3210.png"/><Relationship Id="rId9" Type="http://schemas.openxmlformats.org/officeDocument/2006/relationships/customXml" Target="../ink/ink705.xml"/><Relationship Id="rId14" Type="http://schemas.openxmlformats.org/officeDocument/2006/relationships/image" Target="../media/image685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13" Type="http://schemas.openxmlformats.org/officeDocument/2006/relationships/customXml" Target="../ink/ink211.xml"/><Relationship Id="rId18" Type="http://schemas.openxmlformats.org/officeDocument/2006/relationships/image" Target="../media/image210.png"/><Relationship Id="rId26" Type="http://schemas.openxmlformats.org/officeDocument/2006/relationships/image" Target="../media/image214.png"/><Relationship Id="rId3" Type="http://schemas.openxmlformats.org/officeDocument/2006/relationships/customXml" Target="../ink/ink206.xml"/><Relationship Id="rId21" Type="http://schemas.openxmlformats.org/officeDocument/2006/relationships/customXml" Target="../ink/ink215.xml"/><Relationship Id="rId7" Type="http://schemas.openxmlformats.org/officeDocument/2006/relationships/customXml" Target="../ink/ink208.xml"/><Relationship Id="rId12" Type="http://schemas.openxmlformats.org/officeDocument/2006/relationships/image" Target="../media/image207.png"/><Relationship Id="rId17" Type="http://schemas.openxmlformats.org/officeDocument/2006/relationships/customXml" Target="../ink/ink213.xml"/><Relationship Id="rId25" Type="http://schemas.openxmlformats.org/officeDocument/2006/relationships/customXml" Target="../ink/ink217.xml"/><Relationship Id="rId2" Type="http://schemas.openxmlformats.org/officeDocument/2006/relationships/image" Target="../media/image110.png"/><Relationship Id="rId16" Type="http://schemas.openxmlformats.org/officeDocument/2006/relationships/image" Target="../media/image209.png"/><Relationship Id="rId20" Type="http://schemas.openxmlformats.org/officeDocument/2006/relationships/image" Target="../media/image211.png"/><Relationship Id="rId29" Type="http://schemas.openxmlformats.org/officeDocument/2006/relationships/customXml" Target="../ink/ink2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2.png"/><Relationship Id="rId11" Type="http://schemas.openxmlformats.org/officeDocument/2006/relationships/customXml" Target="../ink/ink210.xml"/><Relationship Id="rId24" Type="http://schemas.openxmlformats.org/officeDocument/2006/relationships/image" Target="../media/image213.png"/><Relationship Id="rId5" Type="http://schemas.openxmlformats.org/officeDocument/2006/relationships/customXml" Target="../ink/ink207.xml"/><Relationship Id="rId15" Type="http://schemas.openxmlformats.org/officeDocument/2006/relationships/customXml" Target="../ink/ink212.xml"/><Relationship Id="rId23" Type="http://schemas.openxmlformats.org/officeDocument/2006/relationships/customXml" Target="../ink/ink216.xml"/><Relationship Id="rId28" Type="http://schemas.openxmlformats.org/officeDocument/2006/relationships/image" Target="../media/image215.png"/><Relationship Id="rId10" Type="http://schemas.openxmlformats.org/officeDocument/2006/relationships/image" Target="../media/image206.png"/><Relationship Id="rId19" Type="http://schemas.openxmlformats.org/officeDocument/2006/relationships/customXml" Target="../ink/ink214.xml"/><Relationship Id="rId4" Type="http://schemas.openxmlformats.org/officeDocument/2006/relationships/image" Target="../media/image111.png"/><Relationship Id="rId9" Type="http://schemas.openxmlformats.org/officeDocument/2006/relationships/customXml" Target="../ink/ink209.xml"/><Relationship Id="rId14" Type="http://schemas.openxmlformats.org/officeDocument/2006/relationships/image" Target="../media/image208.png"/><Relationship Id="rId22" Type="http://schemas.openxmlformats.org/officeDocument/2006/relationships/image" Target="../media/image212.png"/><Relationship Id="rId27" Type="http://schemas.openxmlformats.org/officeDocument/2006/relationships/customXml" Target="../ink/ink218.xml"/><Relationship Id="rId30" Type="http://schemas.openxmlformats.org/officeDocument/2006/relationships/image" Target="../media/image2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5.png"/><Relationship Id="rId3" Type="http://schemas.openxmlformats.org/officeDocument/2006/relationships/customXml" Target="../ink/ink220.xml"/><Relationship Id="rId7" Type="http://schemas.openxmlformats.org/officeDocument/2006/relationships/customXml" Target="../ink/ink222.xml"/><Relationship Id="rId12" Type="http://schemas.openxmlformats.org/officeDocument/2006/relationships/image" Target="../media/image218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00.png"/><Relationship Id="rId11" Type="http://schemas.openxmlformats.org/officeDocument/2006/relationships/customXml" Target="../ink/ink224.xml"/><Relationship Id="rId5" Type="http://schemas.openxmlformats.org/officeDocument/2006/relationships/customXml" Target="../ink/ink221.xml"/><Relationship Id="rId10" Type="http://schemas.openxmlformats.org/officeDocument/2006/relationships/image" Target="../media/image217.png"/><Relationship Id="rId4" Type="http://schemas.openxmlformats.org/officeDocument/2006/relationships/image" Target="../media/image4100.png"/><Relationship Id="rId9" Type="http://schemas.openxmlformats.org/officeDocument/2006/relationships/customXml" Target="../ink/ink22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229.xml"/><Relationship Id="rId13" Type="http://schemas.openxmlformats.org/officeDocument/2006/relationships/image" Target="../media/image220.png"/><Relationship Id="rId18" Type="http://schemas.openxmlformats.org/officeDocument/2006/relationships/customXml" Target="../ink/ink234.xml"/><Relationship Id="rId3" Type="http://schemas.openxmlformats.org/officeDocument/2006/relationships/customXml" Target="../ink/ink225.xml"/><Relationship Id="rId21" Type="http://schemas.openxmlformats.org/officeDocument/2006/relationships/image" Target="../media/image224.png"/><Relationship Id="rId7" Type="http://schemas.openxmlformats.org/officeDocument/2006/relationships/customXml" Target="../ink/ink228.xml"/><Relationship Id="rId12" Type="http://schemas.openxmlformats.org/officeDocument/2006/relationships/customXml" Target="../ink/ink231.xml"/><Relationship Id="rId17" Type="http://schemas.openxmlformats.org/officeDocument/2006/relationships/image" Target="../media/image222.png"/><Relationship Id="rId2" Type="http://schemas.openxmlformats.org/officeDocument/2006/relationships/image" Target="../media/image219.png"/><Relationship Id="rId16" Type="http://schemas.openxmlformats.org/officeDocument/2006/relationships/customXml" Target="../ink/ink233.xml"/><Relationship Id="rId20" Type="http://schemas.openxmlformats.org/officeDocument/2006/relationships/customXml" Target="../ink/ink235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27.xml"/><Relationship Id="rId11" Type="http://schemas.openxmlformats.org/officeDocument/2006/relationships/image" Target="../media/image910.png"/><Relationship Id="rId5" Type="http://schemas.openxmlformats.org/officeDocument/2006/relationships/customXml" Target="../ink/ink226.xml"/><Relationship Id="rId15" Type="http://schemas.openxmlformats.org/officeDocument/2006/relationships/image" Target="../media/image221.png"/><Relationship Id="rId10" Type="http://schemas.openxmlformats.org/officeDocument/2006/relationships/customXml" Target="../ink/ink230.xml"/><Relationship Id="rId19" Type="http://schemas.openxmlformats.org/officeDocument/2006/relationships/image" Target="../media/image223.png"/><Relationship Id="rId4" Type="http://schemas.openxmlformats.org/officeDocument/2006/relationships/image" Target="../media/image685.png"/><Relationship Id="rId9" Type="http://schemas.openxmlformats.org/officeDocument/2006/relationships/image" Target="../media/image810.png"/><Relationship Id="rId14" Type="http://schemas.openxmlformats.org/officeDocument/2006/relationships/customXml" Target="../ink/ink23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5.png"/><Relationship Id="rId3" Type="http://schemas.openxmlformats.org/officeDocument/2006/relationships/customXml" Target="../ink/ink236.xml"/><Relationship Id="rId7" Type="http://schemas.openxmlformats.org/officeDocument/2006/relationships/customXml" Target="../ink/ink238.xml"/><Relationship Id="rId2" Type="http://schemas.openxmlformats.org/officeDocument/2006/relationships/image" Target="../media/image2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10.png"/><Relationship Id="rId5" Type="http://schemas.openxmlformats.org/officeDocument/2006/relationships/customXml" Target="../ink/ink237.xml"/><Relationship Id="rId10" Type="http://schemas.openxmlformats.org/officeDocument/2006/relationships/image" Target="../media/image226.png"/><Relationship Id="rId4" Type="http://schemas.openxmlformats.org/officeDocument/2006/relationships/image" Target="../media/image1010.png"/><Relationship Id="rId9" Type="http://schemas.openxmlformats.org/officeDocument/2006/relationships/customXml" Target="../ink/ink23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7.png"/><Relationship Id="rId2" Type="http://schemas.openxmlformats.org/officeDocument/2006/relationships/customXml" Target="../ink/ink24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8.png"/><Relationship Id="rId4" Type="http://schemas.openxmlformats.org/officeDocument/2006/relationships/customXml" Target="../ink/ink2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5"/>
          <p:cNvSpPr txBox="1">
            <a:spLocks noChangeArrowheads="1"/>
          </p:cNvSpPr>
          <p:nvPr/>
        </p:nvSpPr>
        <p:spPr bwMode="auto">
          <a:xfrm>
            <a:off x="1500188" y="928688"/>
            <a:ext cx="6858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dist"/>
            <a:r>
              <a:rPr lang="ko-KR" altLang="en-US" sz="2800" dirty="0" err="1">
                <a:latin typeface="휴먼옛체" pitchFamily="18" charset="-127"/>
                <a:ea typeface="휴먼옛체" pitchFamily="18" charset="-127"/>
              </a:rPr>
              <a:t>느부갓네살이</a:t>
            </a:r>
            <a:r>
              <a:rPr lang="ko-KR" altLang="en-US" sz="2800" dirty="0">
                <a:latin typeface="휴먼옛체" pitchFamily="18" charset="-127"/>
                <a:ea typeface="휴먼옛체" pitchFamily="18" charset="-127"/>
              </a:rPr>
              <a:t> 다스린 지 </a:t>
            </a:r>
            <a:r>
              <a:rPr lang="ko-KR" altLang="en-US" sz="2800" dirty="0">
                <a:solidFill>
                  <a:srgbClr val="FF0000"/>
                </a:solidFill>
                <a:latin typeface="휴먼옛체" pitchFamily="18" charset="-127"/>
                <a:ea typeface="휴먼옛체" pitchFamily="18" charset="-127"/>
              </a:rPr>
              <a:t>이 년이 되는 해</a:t>
            </a:r>
            <a:r>
              <a:rPr lang="ko-KR" altLang="en-US" sz="2800" dirty="0">
                <a:latin typeface="휴먼옛체" pitchFamily="18" charset="-127"/>
                <a:ea typeface="휴먼옛체" pitchFamily="18" charset="-127"/>
              </a:rPr>
              <a:t>에 </a:t>
            </a:r>
            <a:r>
              <a:rPr lang="ko-KR" altLang="en-US" sz="2800" dirty="0" err="1">
                <a:solidFill>
                  <a:srgbClr val="FF0000"/>
                </a:solidFill>
                <a:highlight>
                  <a:srgbClr val="FFFF00"/>
                </a:highlight>
                <a:latin typeface="휴먼옛체" pitchFamily="18" charset="-127"/>
                <a:ea typeface="휴먼옛체" pitchFamily="18" charset="-127"/>
              </a:rPr>
              <a:t>느부갓네살이</a:t>
            </a:r>
            <a:r>
              <a:rPr lang="ko-KR" altLang="en-US" sz="2800" dirty="0">
                <a:solidFill>
                  <a:srgbClr val="FF0000"/>
                </a:solidFill>
                <a:highlight>
                  <a:srgbClr val="FFFF00"/>
                </a:highlight>
                <a:latin typeface="휴먼옛체" pitchFamily="18" charset="-127"/>
                <a:ea typeface="휴먼옛체" pitchFamily="18" charset="-127"/>
              </a:rPr>
              <a:t> 꿈을 꾸고 </a:t>
            </a:r>
            <a:r>
              <a:rPr lang="ko-KR" altLang="en-US" sz="2800" dirty="0">
                <a:latin typeface="휴먼옛체" pitchFamily="18" charset="-127"/>
                <a:ea typeface="휴먼옛체" pitchFamily="18" charset="-127"/>
              </a:rPr>
              <a:t>그로 말미암아 마음이 번민하여 잠을 이루지 못한지</a:t>
            </a:r>
            <a:endParaRPr lang="en-US" altLang="ko-KR" sz="2800" dirty="0">
              <a:latin typeface="휴먼옛체" pitchFamily="18" charset="-127"/>
              <a:ea typeface="휴먼옛체" pitchFamily="18" charset="-127"/>
            </a:endParaRPr>
          </a:p>
          <a:p>
            <a:r>
              <a:rPr lang="ko-KR" altLang="en-US" sz="2800" dirty="0">
                <a:latin typeface="휴먼옛체" pitchFamily="18" charset="-127"/>
                <a:ea typeface="휴먼옛체" pitchFamily="18" charset="-127"/>
              </a:rPr>
              <a:t>라</a:t>
            </a:r>
          </a:p>
        </p:txBody>
      </p:sp>
      <p:sp>
        <p:nvSpPr>
          <p:cNvPr id="8195" name="Text Box 8"/>
          <p:cNvSpPr txBox="1">
            <a:spLocks noChangeArrowheads="1"/>
          </p:cNvSpPr>
          <p:nvPr/>
        </p:nvSpPr>
        <p:spPr bwMode="auto">
          <a:xfrm>
            <a:off x="1408113" y="403225"/>
            <a:ext cx="216375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1600" dirty="0" err="1">
                <a:latin typeface="궁서" pitchFamily="18" charset="-127"/>
                <a:ea typeface="궁서" pitchFamily="18" charset="-127"/>
              </a:rPr>
              <a:t>다니엘</a:t>
            </a:r>
            <a:r>
              <a:rPr lang="ko-KR" altLang="en-US" sz="1600" dirty="0">
                <a:latin typeface="궁서" pitchFamily="18" charset="-127"/>
                <a:ea typeface="궁서" pitchFamily="18" charset="-127"/>
              </a:rPr>
              <a:t> </a:t>
            </a:r>
            <a:r>
              <a:rPr lang="en-US" altLang="ko-KR" sz="1600" dirty="0">
                <a:latin typeface="궁서" pitchFamily="18" charset="-127"/>
                <a:ea typeface="궁서" pitchFamily="18" charset="-127"/>
              </a:rPr>
              <a:t>2 : </a:t>
            </a:r>
            <a:fld id="{CCD306E9-4A1F-4327-A4C0-56B4CFBD5E53}" type="slidenum">
              <a:rPr lang="en-US" altLang="ko-KR" sz="1600" smtClean="0">
                <a:latin typeface="궁서" pitchFamily="18" charset="-127"/>
                <a:ea typeface="궁서" pitchFamily="18" charset="-127"/>
              </a:rPr>
              <a:pPr/>
              <a:t>1</a:t>
            </a:fld>
            <a:endParaRPr lang="ko-KR" altLang="en-US" sz="1600" dirty="0"/>
          </a:p>
        </p:txBody>
      </p:sp>
      <p:sp>
        <p:nvSpPr>
          <p:cNvPr id="8196" name="Line 9"/>
          <p:cNvSpPr>
            <a:spLocks noChangeShapeType="1"/>
          </p:cNvSpPr>
          <p:nvPr/>
        </p:nvSpPr>
        <p:spPr bwMode="auto">
          <a:xfrm>
            <a:off x="1500188" y="785813"/>
            <a:ext cx="6840537" cy="0"/>
          </a:xfrm>
          <a:prstGeom prst="line">
            <a:avLst/>
          </a:prstGeom>
          <a:noFill/>
          <a:ln w="9525">
            <a:solidFill>
              <a:srgbClr val="FF9966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8197" name="Line 9"/>
          <p:cNvSpPr>
            <a:spLocks noChangeShapeType="1"/>
          </p:cNvSpPr>
          <p:nvPr/>
        </p:nvSpPr>
        <p:spPr bwMode="auto">
          <a:xfrm>
            <a:off x="1500188" y="3929063"/>
            <a:ext cx="6840537" cy="0"/>
          </a:xfrm>
          <a:prstGeom prst="line">
            <a:avLst/>
          </a:prstGeom>
          <a:noFill/>
          <a:ln w="9525">
            <a:solidFill>
              <a:srgbClr val="FF9966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8198" name="Text Box 8"/>
          <p:cNvSpPr txBox="1">
            <a:spLocks noChangeArrowheads="1"/>
          </p:cNvSpPr>
          <p:nvPr/>
        </p:nvSpPr>
        <p:spPr bwMode="auto">
          <a:xfrm>
            <a:off x="1414463" y="3521075"/>
            <a:ext cx="244315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600" dirty="0">
                <a:latin typeface="궁서" pitchFamily="18" charset="-127"/>
                <a:ea typeface="궁서" pitchFamily="18" charset="-127"/>
              </a:rPr>
              <a:t>Daniel 2 : </a:t>
            </a:r>
            <a:fld id="{890F2024-FC39-498E-827C-A83F8E81CADE}" type="slidenum">
              <a:rPr lang="en-US" altLang="ko-KR" sz="1600" smtClean="0">
                <a:latin typeface="궁서" pitchFamily="18" charset="-127"/>
                <a:ea typeface="궁서" pitchFamily="18" charset="-127"/>
              </a:rPr>
              <a:pPr/>
              <a:t>1</a:t>
            </a:fld>
            <a:endParaRPr lang="ko-KR" altLang="en-US" sz="1600" dirty="0"/>
          </a:p>
        </p:txBody>
      </p:sp>
      <p:sp>
        <p:nvSpPr>
          <p:cNvPr id="8199" name="Text Box 5"/>
          <p:cNvSpPr txBox="1">
            <a:spLocks noChangeArrowheads="1"/>
          </p:cNvSpPr>
          <p:nvPr/>
        </p:nvSpPr>
        <p:spPr bwMode="auto">
          <a:xfrm>
            <a:off x="1492818" y="5201944"/>
            <a:ext cx="703225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800" b="1" dirty="0">
                <a:solidFill>
                  <a:srgbClr val="FF0000"/>
                </a:solidFill>
                <a:latin typeface="휴먼옛체" pitchFamily="18" charset="-127"/>
                <a:ea typeface="휴먼옛체" pitchFamily="18" charset="-127"/>
              </a:rPr>
              <a:t>In the second year of his reign</a:t>
            </a:r>
            <a:r>
              <a:rPr lang="en-US" altLang="ko-KR" sz="2800" dirty="0">
                <a:latin typeface="휴먼옛체" pitchFamily="18" charset="-127"/>
                <a:ea typeface="휴먼옛체" pitchFamily="18" charset="-127"/>
              </a:rPr>
              <a:t>, Nebuchadnezzar </a:t>
            </a:r>
            <a:r>
              <a:rPr lang="en-US" altLang="ko-KR" sz="2800" dirty="0">
                <a:solidFill>
                  <a:srgbClr val="FF0000"/>
                </a:solidFill>
                <a:highlight>
                  <a:srgbClr val="FFFF00"/>
                </a:highlight>
                <a:latin typeface="휴먼옛체" pitchFamily="18" charset="-127"/>
                <a:ea typeface="휴먼옛체" pitchFamily="18" charset="-127"/>
              </a:rPr>
              <a:t>had dreams</a:t>
            </a:r>
            <a:r>
              <a:rPr lang="en-US" altLang="ko-KR" sz="2800" dirty="0">
                <a:latin typeface="휴먼옛체" pitchFamily="18" charset="-127"/>
                <a:ea typeface="휴먼옛체" pitchFamily="18" charset="-127"/>
              </a:rPr>
              <a:t>; his mind </a:t>
            </a:r>
          </a:p>
          <a:p>
            <a:r>
              <a:rPr lang="en-US" altLang="ko-KR" sz="2800" dirty="0">
                <a:latin typeface="휴먼옛체" pitchFamily="18" charset="-127"/>
                <a:ea typeface="휴먼옛체" pitchFamily="18" charset="-127"/>
              </a:rPr>
              <a:t>was troubled and he could not sleep.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06961807-B868-403A-8877-89A9DD1C04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2413"/>
          <a:stretch/>
        </p:blipFill>
        <p:spPr>
          <a:xfrm>
            <a:off x="4697407" y="2584970"/>
            <a:ext cx="4483105" cy="2517305"/>
          </a:xfrm>
          <a:prstGeom prst="rect">
            <a:avLst/>
          </a:prstGeom>
        </p:spPr>
      </p:pic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5A8588FD-34A6-46C4-BD1E-C71588A81719}"/>
              </a:ext>
            </a:extLst>
          </p:cNvPr>
          <p:cNvSpPr/>
          <p:nvPr/>
        </p:nvSpPr>
        <p:spPr>
          <a:xfrm>
            <a:off x="4553391" y="2492896"/>
            <a:ext cx="3240360" cy="79208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C7556789-FF0D-4EDB-AD42-0AC60C71FEB4}"/>
              </a:ext>
            </a:extLst>
          </p:cNvPr>
          <p:cNvSpPr/>
          <p:nvPr/>
        </p:nvSpPr>
        <p:spPr>
          <a:xfrm>
            <a:off x="6444208" y="3140968"/>
            <a:ext cx="1349543" cy="138498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0" name="잉크 39">
                <a:extLst>
                  <a:ext uri="{FF2B5EF4-FFF2-40B4-BE49-F238E27FC236}">
                    <a16:creationId xmlns:a16="http://schemas.microsoft.com/office/drawing/2014/main" id="{40062217-8B79-44B6-A231-AE1D21C305D7}"/>
                  </a:ext>
                </a:extLst>
              </p14:cNvPr>
              <p14:cNvContentPartPr/>
              <p14:nvPr/>
            </p14:nvContentPartPr>
            <p14:xfrm>
              <a:off x="-2004000" y="4547688"/>
              <a:ext cx="57600" cy="22680"/>
            </p14:xfrm>
          </p:contentPart>
        </mc:Choice>
        <mc:Fallback xmlns="">
          <p:pic>
            <p:nvPicPr>
              <p:cNvPr id="40" name="잉크 39">
                <a:extLst>
                  <a:ext uri="{FF2B5EF4-FFF2-40B4-BE49-F238E27FC236}">
                    <a16:creationId xmlns:a16="http://schemas.microsoft.com/office/drawing/2014/main" id="{40062217-8B79-44B6-A231-AE1D21C305D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2040000" y="4512048"/>
                <a:ext cx="129240" cy="94320"/>
              </a:xfrm>
              <a:prstGeom prst="rect">
                <a:avLst/>
              </a:prstGeom>
            </p:spPr>
          </p:pic>
        </mc:Fallback>
      </mc:AlternateContent>
      <p:grpSp>
        <p:nvGrpSpPr>
          <p:cNvPr id="49" name="그룹 48">
            <a:extLst>
              <a:ext uri="{FF2B5EF4-FFF2-40B4-BE49-F238E27FC236}">
                <a16:creationId xmlns:a16="http://schemas.microsoft.com/office/drawing/2014/main" id="{B1111CDE-7986-440D-94A1-1E584FB4FC65}"/>
              </a:ext>
            </a:extLst>
          </p:cNvPr>
          <p:cNvGrpSpPr/>
          <p:nvPr/>
        </p:nvGrpSpPr>
        <p:grpSpPr>
          <a:xfrm>
            <a:off x="262920" y="86928"/>
            <a:ext cx="1690920" cy="738000"/>
            <a:chOff x="262920" y="86928"/>
            <a:chExt cx="1690920" cy="73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1" name="잉크 40">
                  <a:extLst>
                    <a:ext uri="{FF2B5EF4-FFF2-40B4-BE49-F238E27FC236}">
                      <a16:creationId xmlns:a16="http://schemas.microsoft.com/office/drawing/2014/main" id="{8F7213F8-DBF2-437A-9523-3DA2D6A73A83}"/>
                    </a:ext>
                  </a:extLst>
                </p14:cNvPr>
                <p14:cNvContentPartPr/>
                <p14:nvPr/>
              </p14:nvContentPartPr>
              <p14:xfrm>
                <a:off x="404760" y="540888"/>
                <a:ext cx="36000" cy="159480"/>
              </p14:xfrm>
            </p:contentPart>
          </mc:Choice>
          <mc:Fallback xmlns="">
            <p:pic>
              <p:nvPicPr>
                <p:cNvPr id="41" name="잉크 40">
                  <a:extLst>
                    <a:ext uri="{FF2B5EF4-FFF2-40B4-BE49-F238E27FC236}">
                      <a16:creationId xmlns:a16="http://schemas.microsoft.com/office/drawing/2014/main" id="{8F7213F8-DBF2-437A-9523-3DA2D6A73A8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69120" y="505248"/>
                  <a:ext cx="10764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42" name="잉크 41">
                  <a:extLst>
                    <a:ext uri="{FF2B5EF4-FFF2-40B4-BE49-F238E27FC236}">
                      <a16:creationId xmlns:a16="http://schemas.microsoft.com/office/drawing/2014/main" id="{698D373C-F15C-4DB6-BD9C-F9D372592174}"/>
                    </a:ext>
                  </a:extLst>
                </p14:cNvPr>
                <p14:cNvContentPartPr/>
                <p14:nvPr/>
              </p14:nvContentPartPr>
              <p14:xfrm>
                <a:off x="262920" y="392208"/>
                <a:ext cx="307440" cy="432720"/>
              </p14:xfrm>
            </p:contentPart>
          </mc:Choice>
          <mc:Fallback xmlns="">
            <p:pic>
              <p:nvPicPr>
                <p:cNvPr id="42" name="잉크 41">
                  <a:extLst>
                    <a:ext uri="{FF2B5EF4-FFF2-40B4-BE49-F238E27FC236}">
                      <a16:creationId xmlns:a16="http://schemas.microsoft.com/office/drawing/2014/main" id="{698D373C-F15C-4DB6-BD9C-F9D37259217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26920" y="356568"/>
                  <a:ext cx="379080" cy="50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44" name="잉크 43">
                  <a:extLst>
                    <a:ext uri="{FF2B5EF4-FFF2-40B4-BE49-F238E27FC236}">
                      <a16:creationId xmlns:a16="http://schemas.microsoft.com/office/drawing/2014/main" id="{03F8624B-9ACA-4B82-BA5E-B60DCFEE9F7B}"/>
                    </a:ext>
                  </a:extLst>
                </p14:cNvPr>
                <p14:cNvContentPartPr/>
                <p14:nvPr/>
              </p14:nvContentPartPr>
              <p14:xfrm>
                <a:off x="774840" y="441528"/>
                <a:ext cx="218160" cy="140040"/>
              </p14:xfrm>
            </p:contentPart>
          </mc:Choice>
          <mc:Fallback xmlns="">
            <p:pic>
              <p:nvPicPr>
                <p:cNvPr id="44" name="잉크 43">
                  <a:extLst>
                    <a:ext uri="{FF2B5EF4-FFF2-40B4-BE49-F238E27FC236}">
                      <a16:creationId xmlns:a16="http://schemas.microsoft.com/office/drawing/2014/main" id="{03F8624B-9ACA-4B82-BA5E-B60DCFEE9F7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39200" y="405528"/>
                  <a:ext cx="28980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45" name="잉크 44">
                  <a:extLst>
                    <a:ext uri="{FF2B5EF4-FFF2-40B4-BE49-F238E27FC236}">
                      <a16:creationId xmlns:a16="http://schemas.microsoft.com/office/drawing/2014/main" id="{C92D610D-C101-41D3-81AA-BA37CC9A54ED}"/>
                    </a:ext>
                  </a:extLst>
                </p14:cNvPr>
                <p14:cNvContentPartPr/>
                <p14:nvPr/>
              </p14:nvContentPartPr>
              <p14:xfrm>
                <a:off x="889320" y="386808"/>
                <a:ext cx="51840" cy="296640"/>
              </p14:xfrm>
            </p:contentPart>
          </mc:Choice>
          <mc:Fallback xmlns="">
            <p:pic>
              <p:nvPicPr>
                <p:cNvPr id="45" name="잉크 44">
                  <a:extLst>
                    <a:ext uri="{FF2B5EF4-FFF2-40B4-BE49-F238E27FC236}">
                      <a16:creationId xmlns:a16="http://schemas.microsoft.com/office/drawing/2014/main" id="{C92D610D-C101-41D3-81AA-BA37CC9A54E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53320" y="351168"/>
                  <a:ext cx="123480" cy="36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46" name="잉크 45">
                  <a:extLst>
                    <a:ext uri="{FF2B5EF4-FFF2-40B4-BE49-F238E27FC236}">
                      <a16:creationId xmlns:a16="http://schemas.microsoft.com/office/drawing/2014/main" id="{ED12C108-C7E5-46B7-8139-93D3A3AD65C9}"/>
                    </a:ext>
                  </a:extLst>
                </p14:cNvPr>
                <p14:cNvContentPartPr/>
                <p14:nvPr/>
              </p14:nvContentPartPr>
              <p14:xfrm>
                <a:off x="980040" y="86928"/>
                <a:ext cx="905400" cy="510840"/>
              </p14:xfrm>
            </p:contentPart>
          </mc:Choice>
          <mc:Fallback xmlns="">
            <p:pic>
              <p:nvPicPr>
                <p:cNvPr id="46" name="잉크 45">
                  <a:extLst>
                    <a:ext uri="{FF2B5EF4-FFF2-40B4-BE49-F238E27FC236}">
                      <a16:creationId xmlns:a16="http://schemas.microsoft.com/office/drawing/2014/main" id="{ED12C108-C7E5-46B7-8139-93D3A3AD65C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44040" y="50928"/>
                  <a:ext cx="977040" cy="58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48" name="잉크 47">
                  <a:extLst>
                    <a:ext uri="{FF2B5EF4-FFF2-40B4-BE49-F238E27FC236}">
                      <a16:creationId xmlns:a16="http://schemas.microsoft.com/office/drawing/2014/main" id="{8C225AED-8020-485C-8AFF-E2F521A28118}"/>
                    </a:ext>
                  </a:extLst>
                </p14:cNvPr>
                <p14:cNvContentPartPr/>
                <p14:nvPr/>
              </p14:nvContentPartPr>
              <p14:xfrm>
                <a:off x="914880" y="219768"/>
                <a:ext cx="1038960" cy="582840"/>
              </p14:xfrm>
            </p:contentPart>
          </mc:Choice>
          <mc:Fallback xmlns="">
            <p:pic>
              <p:nvPicPr>
                <p:cNvPr id="48" name="잉크 47">
                  <a:extLst>
                    <a:ext uri="{FF2B5EF4-FFF2-40B4-BE49-F238E27FC236}">
                      <a16:creationId xmlns:a16="http://schemas.microsoft.com/office/drawing/2014/main" id="{8C225AED-8020-485C-8AFF-E2F521A2811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79240" y="183768"/>
                  <a:ext cx="1110600" cy="654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9" name="잉크 58">
                <a:extLst>
                  <a:ext uri="{FF2B5EF4-FFF2-40B4-BE49-F238E27FC236}">
                    <a16:creationId xmlns:a16="http://schemas.microsoft.com/office/drawing/2014/main" id="{0C720F92-BF6A-44E5-BB94-B69C5F9B9BA9}"/>
                  </a:ext>
                </a:extLst>
              </p14:cNvPr>
              <p14:cNvContentPartPr/>
              <p14:nvPr/>
            </p14:nvContentPartPr>
            <p14:xfrm>
              <a:off x="4669680" y="372048"/>
              <a:ext cx="38880" cy="134640"/>
            </p14:xfrm>
          </p:contentPart>
        </mc:Choice>
        <mc:Fallback xmlns="">
          <p:pic>
            <p:nvPicPr>
              <p:cNvPr id="59" name="잉크 58">
                <a:extLst>
                  <a:ext uri="{FF2B5EF4-FFF2-40B4-BE49-F238E27FC236}">
                    <a16:creationId xmlns:a16="http://schemas.microsoft.com/office/drawing/2014/main" id="{0C720F92-BF6A-44E5-BB94-B69C5F9B9BA9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634040" y="336048"/>
                <a:ext cx="110520" cy="206280"/>
              </a:xfrm>
              <a:prstGeom prst="rect">
                <a:avLst/>
              </a:prstGeom>
            </p:spPr>
          </p:pic>
        </mc:Fallback>
      </mc:AlternateContent>
      <p:grpSp>
        <p:nvGrpSpPr>
          <p:cNvPr id="62" name="그룹 61">
            <a:extLst>
              <a:ext uri="{FF2B5EF4-FFF2-40B4-BE49-F238E27FC236}">
                <a16:creationId xmlns:a16="http://schemas.microsoft.com/office/drawing/2014/main" id="{BE69B300-A6C1-4378-BD06-7BDEBAEF7424}"/>
              </a:ext>
            </a:extLst>
          </p:cNvPr>
          <p:cNvGrpSpPr/>
          <p:nvPr/>
        </p:nvGrpSpPr>
        <p:grpSpPr>
          <a:xfrm>
            <a:off x="5045880" y="208248"/>
            <a:ext cx="1540800" cy="1217880"/>
            <a:chOff x="5045880" y="208248"/>
            <a:chExt cx="1540800" cy="121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50" name="잉크 49">
                  <a:extLst>
                    <a:ext uri="{FF2B5EF4-FFF2-40B4-BE49-F238E27FC236}">
                      <a16:creationId xmlns:a16="http://schemas.microsoft.com/office/drawing/2014/main" id="{EEDDDD99-C31B-42C5-B152-0686C41EFA2C}"/>
                    </a:ext>
                  </a:extLst>
                </p14:cNvPr>
                <p14:cNvContentPartPr/>
                <p14:nvPr/>
              </p14:nvContentPartPr>
              <p14:xfrm>
                <a:off x="5643120" y="861648"/>
                <a:ext cx="943560" cy="564480"/>
              </p14:xfrm>
            </p:contentPart>
          </mc:Choice>
          <mc:Fallback xmlns="">
            <p:pic>
              <p:nvPicPr>
                <p:cNvPr id="50" name="잉크 49">
                  <a:extLst>
                    <a:ext uri="{FF2B5EF4-FFF2-40B4-BE49-F238E27FC236}">
                      <a16:creationId xmlns:a16="http://schemas.microsoft.com/office/drawing/2014/main" id="{EEDDDD99-C31B-42C5-B152-0686C41EFA2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607480" y="826008"/>
                  <a:ext cx="1015200" cy="63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51" name="잉크 50">
                  <a:extLst>
                    <a:ext uri="{FF2B5EF4-FFF2-40B4-BE49-F238E27FC236}">
                      <a16:creationId xmlns:a16="http://schemas.microsoft.com/office/drawing/2014/main" id="{FD7E03B7-953E-47B4-9C3B-25A585E606E6}"/>
                    </a:ext>
                  </a:extLst>
                </p14:cNvPr>
                <p14:cNvContentPartPr/>
                <p14:nvPr/>
              </p14:nvContentPartPr>
              <p14:xfrm>
                <a:off x="5045880" y="354048"/>
                <a:ext cx="19440" cy="397080"/>
              </p14:xfrm>
            </p:contentPart>
          </mc:Choice>
          <mc:Fallback xmlns="">
            <p:pic>
              <p:nvPicPr>
                <p:cNvPr id="51" name="잉크 50">
                  <a:extLst>
                    <a:ext uri="{FF2B5EF4-FFF2-40B4-BE49-F238E27FC236}">
                      <a16:creationId xmlns:a16="http://schemas.microsoft.com/office/drawing/2014/main" id="{FD7E03B7-953E-47B4-9C3B-25A585E606E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010240" y="318048"/>
                  <a:ext cx="91080" cy="46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52" name="잉크 51">
                  <a:extLst>
                    <a:ext uri="{FF2B5EF4-FFF2-40B4-BE49-F238E27FC236}">
                      <a16:creationId xmlns:a16="http://schemas.microsoft.com/office/drawing/2014/main" id="{628FDFD5-FD4A-4AC4-9E75-B387A1E6B548}"/>
                    </a:ext>
                  </a:extLst>
                </p14:cNvPr>
                <p14:cNvContentPartPr/>
                <p14:nvPr/>
              </p14:nvContentPartPr>
              <p14:xfrm>
                <a:off x="5112120" y="317328"/>
                <a:ext cx="170640" cy="475200"/>
              </p14:xfrm>
            </p:contentPart>
          </mc:Choice>
          <mc:Fallback xmlns="">
            <p:pic>
              <p:nvPicPr>
                <p:cNvPr id="52" name="잉크 51">
                  <a:extLst>
                    <a:ext uri="{FF2B5EF4-FFF2-40B4-BE49-F238E27FC236}">
                      <a16:creationId xmlns:a16="http://schemas.microsoft.com/office/drawing/2014/main" id="{628FDFD5-FD4A-4AC4-9E75-B387A1E6B54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076120" y="281328"/>
                  <a:ext cx="242280" cy="54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53" name="잉크 52">
                  <a:extLst>
                    <a:ext uri="{FF2B5EF4-FFF2-40B4-BE49-F238E27FC236}">
                      <a16:creationId xmlns:a16="http://schemas.microsoft.com/office/drawing/2014/main" id="{C7675A2A-CB86-47F8-80D4-FA8496FB688D}"/>
                    </a:ext>
                  </a:extLst>
                </p14:cNvPr>
                <p14:cNvContentPartPr/>
                <p14:nvPr/>
              </p14:nvContentPartPr>
              <p14:xfrm>
                <a:off x="5334960" y="380688"/>
                <a:ext cx="179640" cy="322920"/>
              </p14:xfrm>
            </p:contentPart>
          </mc:Choice>
          <mc:Fallback xmlns="">
            <p:pic>
              <p:nvPicPr>
                <p:cNvPr id="53" name="잉크 52">
                  <a:extLst>
                    <a:ext uri="{FF2B5EF4-FFF2-40B4-BE49-F238E27FC236}">
                      <a16:creationId xmlns:a16="http://schemas.microsoft.com/office/drawing/2014/main" id="{C7675A2A-CB86-47F8-80D4-FA8496FB688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299320" y="344688"/>
                  <a:ext cx="251280" cy="39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54" name="잉크 53">
                  <a:extLst>
                    <a:ext uri="{FF2B5EF4-FFF2-40B4-BE49-F238E27FC236}">
                      <a16:creationId xmlns:a16="http://schemas.microsoft.com/office/drawing/2014/main" id="{6F2D840F-48F9-46EF-B69D-EFC58CA259AB}"/>
                    </a:ext>
                  </a:extLst>
                </p14:cNvPr>
                <p14:cNvContentPartPr/>
                <p14:nvPr/>
              </p14:nvContentPartPr>
              <p14:xfrm>
                <a:off x="5636640" y="317688"/>
                <a:ext cx="144360" cy="428760"/>
              </p14:xfrm>
            </p:contentPart>
          </mc:Choice>
          <mc:Fallback xmlns="">
            <p:pic>
              <p:nvPicPr>
                <p:cNvPr id="54" name="잉크 53">
                  <a:extLst>
                    <a:ext uri="{FF2B5EF4-FFF2-40B4-BE49-F238E27FC236}">
                      <a16:creationId xmlns:a16="http://schemas.microsoft.com/office/drawing/2014/main" id="{6F2D840F-48F9-46EF-B69D-EFC58CA259A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600640" y="282048"/>
                  <a:ext cx="216000" cy="50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55" name="잉크 54">
                  <a:extLst>
                    <a:ext uri="{FF2B5EF4-FFF2-40B4-BE49-F238E27FC236}">
                      <a16:creationId xmlns:a16="http://schemas.microsoft.com/office/drawing/2014/main" id="{6E3F87F9-7E45-4360-A347-5CBC16C8BA6B}"/>
                    </a:ext>
                  </a:extLst>
                </p14:cNvPr>
                <p14:cNvContentPartPr/>
                <p14:nvPr/>
              </p14:nvContentPartPr>
              <p14:xfrm>
                <a:off x="5890440" y="409128"/>
                <a:ext cx="104400" cy="219960"/>
              </p14:xfrm>
            </p:contentPart>
          </mc:Choice>
          <mc:Fallback xmlns="">
            <p:pic>
              <p:nvPicPr>
                <p:cNvPr id="55" name="잉크 54">
                  <a:extLst>
                    <a:ext uri="{FF2B5EF4-FFF2-40B4-BE49-F238E27FC236}">
                      <a16:creationId xmlns:a16="http://schemas.microsoft.com/office/drawing/2014/main" id="{6E3F87F9-7E45-4360-A347-5CBC16C8BA6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854800" y="373128"/>
                  <a:ext cx="17604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56" name="잉크 55">
                  <a:extLst>
                    <a:ext uri="{FF2B5EF4-FFF2-40B4-BE49-F238E27FC236}">
                      <a16:creationId xmlns:a16="http://schemas.microsoft.com/office/drawing/2014/main" id="{581838E1-F775-4488-9A51-A1399B607963}"/>
                    </a:ext>
                  </a:extLst>
                </p14:cNvPr>
                <p14:cNvContentPartPr/>
                <p14:nvPr/>
              </p14:nvContentPartPr>
              <p14:xfrm>
                <a:off x="6111120" y="375648"/>
                <a:ext cx="256320" cy="291960"/>
              </p14:xfrm>
            </p:contentPart>
          </mc:Choice>
          <mc:Fallback xmlns="">
            <p:pic>
              <p:nvPicPr>
                <p:cNvPr id="56" name="잉크 55">
                  <a:extLst>
                    <a:ext uri="{FF2B5EF4-FFF2-40B4-BE49-F238E27FC236}">
                      <a16:creationId xmlns:a16="http://schemas.microsoft.com/office/drawing/2014/main" id="{581838E1-F775-4488-9A51-A1399B607963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075480" y="339648"/>
                  <a:ext cx="327960" cy="36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57" name="잉크 56">
                  <a:extLst>
                    <a:ext uri="{FF2B5EF4-FFF2-40B4-BE49-F238E27FC236}">
                      <a16:creationId xmlns:a16="http://schemas.microsoft.com/office/drawing/2014/main" id="{5963122F-69EC-42E2-BEB0-66D8B55E74EA}"/>
                    </a:ext>
                  </a:extLst>
                </p14:cNvPr>
                <p14:cNvContentPartPr/>
                <p14:nvPr/>
              </p14:nvContentPartPr>
              <p14:xfrm>
                <a:off x="6274200" y="307968"/>
                <a:ext cx="20520" cy="597960"/>
              </p14:xfrm>
            </p:contentPart>
          </mc:Choice>
          <mc:Fallback xmlns="">
            <p:pic>
              <p:nvPicPr>
                <p:cNvPr id="57" name="잉크 56">
                  <a:extLst>
                    <a:ext uri="{FF2B5EF4-FFF2-40B4-BE49-F238E27FC236}">
                      <a16:creationId xmlns:a16="http://schemas.microsoft.com/office/drawing/2014/main" id="{5963122F-69EC-42E2-BEB0-66D8B55E74E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238200" y="272328"/>
                  <a:ext cx="92160" cy="66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60" name="잉크 59">
                  <a:extLst>
                    <a:ext uri="{FF2B5EF4-FFF2-40B4-BE49-F238E27FC236}">
                      <a16:creationId xmlns:a16="http://schemas.microsoft.com/office/drawing/2014/main" id="{5A4A5635-835B-4824-B1C7-6926DADC32A4}"/>
                    </a:ext>
                  </a:extLst>
                </p14:cNvPr>
                <p14:cNvContentPartPr/>
                <p14:nvPr/>
              </p14:nvContentPartPr>
              <p14:xfrm>
                <a:off x="6461400" y="208248"/>
                <a:ext cx="41760" cy="143280"/>
              </p14:xfrm>
            </p:contentPart>
          </mc:Choice>
          <mc:Fallback xmlns="">
            <p:pic>
              <p:nvPicPr>
                <p:cNvPr id="60" name="잉크 59">
                  <a:extLst>
                    <a:ext uri="{FF2B5EF4-FFF2-40B4-BE49-F238E27FC236}">
                      <a16:creationId xmlns:a16="http://schemas.microsoft.com/office/drawing/2014/main" id="{5A4A5635-835B-4824-B1C7-6926DADC32A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425760" y="172248"/>
                  <a:ext cx="11340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61" name="잉크 60">
                  <a:extLst>
                    <a:ext uri="{FF2B5EF4-FFF2-40B4-BE49-F238E27FC236}">
                      <a16:creationId xmlns:a16="http://schemas.microsoft.com/office/drawing/2014/main" id="{CB7B946A-1041-4BDE-9E8D-20A0AB9706A7}"/>
                    </a:ext>
                  </a:extLst>
                </p14:cNvPr>
                <p14:cNvContentPartPr/>
                <p14:nvPr/>
              </p14:nvContentPartPr>
              <p14:xfrm>
                <a:off x="6143520" y="314808"/>
                <a:ext cx="6120" cy="40320"/>
              </p14:xfrm>
            </p:contentPart>
          </mc:Choice>
          <mc:Fallback xmlns="">
            <p:pic>
              <p:nvPicPr>
                <p:cNvPr id="61" name="잉크 60">
                  <a:extLst>
                    <a:ext uri="{FF2B5EF4-FFF2-40B4-BE49-F238E27FC236}">
                      <a16:creationId xmlns:a16="http://schemas.microsoft.com/office/drawing/2014/main" id="{CB7B946A-1041-4BDE-9E8D-20A0AB9706A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107520" y="279168"/>
                  <a:ext cx="77760" cy="11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24" name="그룹 8223">
            <a:extLst>
              <a:ext uri="{FF2B5EF4-FFF2-40B4-BE49-F238E27FC236}">
                <a16:creationId xmlns:a16="http://schemas.microsoft.com/office/drawing/2014/main" id="{C3EFDF22-8153-4B9C-BCC1-39779088C610}"/>
              </a:ext>
            </a:extLst>
          </p:cNvPr>
          <p:cNvGrpSpPr/>
          <p:nvPr/>
        </p:nvGrpSpPr>
        <p:grpSpPr>
          <a:xfrm>
            <a:off x="3074520" y="1405968"/>
            <a:ext cx="5084640" cy="3564000"/>
            <a:chOff x="3074520" y="1405968"/>
            <a:chExt cx="5084640" cy="356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63" name="잉크 62">
                  <a:extLst>
                    <a:ext uri="{FF2B5EF4-FFF2-40B4-BE49-F238E27FC236}">
                      <a16:creationId xmlns:a16="http://schemas.microsoft.com/office/drawing/2014/main" id="{0FAB8E44-C405-4C3B-89C8-ADEA2ABE60DA}"/>
                    </a:ext>
                  </a:extLst>
                </p14:cNvPr>
                <p14:cNvContentPartPr/>
                <p14:nvPr/>
              </p14:nvContentPartPr>
              <p14:xfrm>
                <a:off x="4349280" y="1405968"/>
                <a:ext cx="581040" cy="693000"/>
              </p14:xfrm>
            </p:contentPart>
          </mc:Choice>
          <mc:Fallback xmlns="">
            <p:pic>
              <p:nvPicPr>
                <p:cNvPr id="63" name="잉크 62">
                  <a:extLst>
                    <a:ext uri="{FF2B5EF4-FFF2-40B4-BE49-F238E27FC236}">
                      <a16:creationId xmlns:a16="http://schemas.microsoft.com/office/drawing/2014/main" id="{0FAB8E44-C405-4C3B-89C8-ADEA2ABE60D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313280" y="1370328"/>
                  <a:ext cx="652680" cy="76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8192" name="잉크 8191">
                  <a:extLst>
                    <a:ext uri="{FF2B5EF4-FFF2-40B4-BE49-F238E27FC236}">
                      <a16:creationId xmlns:a16="http://schemas.microsoft.com/office/drawing/2014/main" id="{F24D65AE-8B04-40B4-8D34-85BAD0C7EED0}"/>
                    </a:ext>
                  </a:extLst>
                </p14:cNvPr>
                <p14:cNvContentPartPr/>
                <p14:nvPr/>
              </p14:nvContentPartPr>
              <p14:xfrm>
                <a:off x="4391040" y="1893408"/>
                <a:ext cx="218160" cy="775080"/>
              </p14:xfrm>
            </p:contentPart>
          </mc:Choice>
          <mc:Fallback xmlns="">
            <p:pic>
              <p:nvPicPr>
                <p:cNvPr id="8192" name="잉크 8191">
                  <a:extLst>
                    <a:ext uri="{FF2B5EF4-FFF2-40B4-BE49-F238E27FC236}">
                      <a16:creationId xmlns:a16="http://schemas.microsoft.com/office/drawing/2014/main" id="{F24D65AE-8B04-40B4-8D34-85BAD0C7EED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355400" y="1857408"/>
                  <a:ext cx="289800" cy="84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8193" name="잉크 8192">
                  <a:extLst>
                    <a:ext uri="{FF2B5EF4-FFF2-40B4-BE49-F238E27FC236}">
                      <a16:creationId xmlns:a16="http://schemas.microsoft.com/office/drawing/2014/main" id="{3126BA3D-A30F-492D-A2A3-05988D2930E1}"/>
                    </a:ext>
                  </a:extLst>
                </p14:cNvPr>
                <p14:cNvContentPartPr/>
                <p14:nvPr/>
              </p14:nvContentPartPr>
              <p14:xfrm>
                <a:off x="4367640" y="2418648"/>
                <a:ext cx="288360" cy="208080"/>
              </p14:xfrm>
            </p:contentPart>
          </mc:Choice>
          <mc:Fallback xmlns="">
            <p:pic>
              <p:nvPicPr>
                <p:cNvPr id="8193" name="잉크 8192">
                  <a:extLst>
                    <a:ext uri="{FF2B5EF4-FFF2-40B4-BE49-F238E27FC236}">
                      <a16:creationId xmlns:a16="http://schemas.microsoft.com/office/drawing/2014/main" id="{3126BA3D-A30F-492D-A2A3-05988D2930E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331640" y="2382648"/>
                  <a:ext cx="36000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8201" name="잉크 8200">
                  <a:extLst>
                    <a:ext uri="{FF2B5EF4-FFF2-40B4-BE49-F238E27FC236}">
                      <a16:creationId xmlns:a16="http://schemas.microsoft.com/office/drawing/2014/main" id="{5E568B97-395F-4540-813A-4BC42C401055}"/>
                    </a:ext>
                  </a:extLst>
                </p14:cNvPr>
                <p14:cNvContentPartPr/>
                <p14:nvPr/>
              </p14:nvContentPartPr>
              <p14:xfrm>
                <a:off x="3553320" y="2655168"/>
                <a:ext cx="148680" cy="155520"/>
              </p14:xfrm>
            </p:contentPart>
          </mc:Choice>
          <mc:Fallback xmlns="">
            <p:pic>
              <p:nvPicPr>
                <p:cNvPr id="8201" name="잉크 8200">
                  <a:extLst>
                    <a:ext uri="{FF2B5EF4-FFF2-40B4-BE49-F238E27FC236}">
                      <a16:creationId xmlns:a16="http://schemas.microsoft.com/office/drawing/2014/main" id="{5E568B97-395F-4540-813A-4BC42C401055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517320" y="2619528"/>
                  <a:ext cx="22032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8202" name="잉크 8201">
                  <a:extLst>
                    <a:ext uri="{FF2B5EF4-FFF2-40B4-BE49-F238E27FC236}">
                      <a16:creationId xmlns:a16="http://schemas.microsoft.com/office/drawing/2014/main" id="{9E24970F-B567-4D21-A341-EDEFDD65DED3}"/>
                    </a:ext>
                  </a:extLst>
                </p14:cNvPr>
                <p14:cNvContentPartPr/>
                <p14:nvPr/>
              </p14:nvContentPartPr>
              <p14:xfrm>
                <a:off x="3525960" y="2791608"/>
                <a:ext cx="349560" cy="201960"/>
              </p14:xfrm>
            </p:contentPart>
          </mc:Choice>
          <mc:Fallback xmlns="">
            <p:pic>
              <p:nvPicPr>
                <p:cNvPr id="8202" name="잉크 8201">
                  <a:extLst>
                    <a:ext uri="{FF2B5EF4-FFF2-40B4-BE49-F238E27FC236}">
                      <a16:creationId xmlns:a16="http://schemas.microsoft.com/office/drawing/2014/main" id="{9E24970F-B567-4D21-A341-EDEFDD65DED3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489960" y="2755968"/>
                  <a:ext cx="42120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8203" name="잉크 8202">
                  <a:extLst>
                    <a:ext uri="{FF2B5EF4-FFF2-40B4-BE49-F238E27FC236}">
                      <a16:creationId xmlns:a16="http://schemas.microsoft.com/office/drawing/2014/main" id="{B1EBFE5B-577C-4105-B067-41432E0B14CA}"/>
                    </a:ext>
                  </a:extLst>
                </p14:cNvPr>
                <p14:cNvContentPartPr/>
                <p14:nvPr/>
              </p14:nvContentPartPr>
              <p14:xfrm>
                <a:off x="3628920" y="2958648"/>
                <a:ext cx="215280" cy="208080"/>
              </p14:xfrm>
            </p:contentPart>
          </mc:Choice>
          <mc:Fallback xmlns="">
            <p:pic>
              <p:nvPicPr>
                <p:cNvPr id="8203" name="잉크 8202">
                  <a:extLst>
                    <a:ext uri="{FF2B5EF4-FFF2-40B4-BE49-F238E27FC236}">
                      <a16:creationId xmlns:a16="http://schemas.microsoft.com/office/drawing/2014/main" id="{B1EBFE5B-577C-4105-B067-41432E0B14CA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592920" y="2923008"/>
                  <a:ext cx="28692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8204" name="잉크 8203">
                  <a:extLst>
                    <a:ext uri="{FF2B5EF4-FFF2-40B4-BE49-F238E27FC236}">
                      <a16:creationId xmlns:a16="http://schemas.microsoft.com/office/drawing/2014/main" id="{2ED596BB-8DFB-4C9B-8EDB-51AFC20DCC20}"/>
                    </a:ext>
                  </a:extLst>
                </p14:cNvPr>
                <p14:cNvContentPartPr/>
                <p14:nvPr/>
              </p14:nvContentPartPr>
              <p14:xfrm>
                <a:off x="3723600" y="2864688"/>
                <a:ext cx="282960" cy="369360"/>
              </p14:xfrm>
            </p:contentPart>
          </mc:Choice>
          <mc:Fallback xmlns="">
            <p:pic>
              <p:nvPicPr>
                <p:cNvPr id="8204" name="잉크 8203">
                  <a:extLst>
                    <a:ext uri="{FF2B5EF4-FFF2-40B4-BE49-F238E27FC236}">
                      <a16:creationId xmlns:a16="http://schemas.microsoft.com/office/drawing/2014/main" id="{2ED596BB-8DFB-4C9B-8EDB-51AFC20DCC20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687600" y="2829048"/>
                  <a:ext cx="354600" cy="44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8205" name="잉크 8204">
                  <a:extLst>
                    <a:ext uri="{FF2B5EF4-FFF2-40B4-BE49-F238E27FC236}">
                      <a16:creationId xmlns:a16="http://schemas.microsoft.com/office/drawing/2014/main" id="{3E62C1AC-659E-4EE5-991E-1A26CDE9EAF9}"/>
                    </a:ext>
                  </a:extLst>
                </p14:cNvPr>
                <p14:cNvContentPartPr/>
                <p14:nvPr/>
              </p14:nvContentPartPr>
              <p14:xfrm>
                <a:off x="4022760" y="2727888"/>
                <a:ext cx="225720" cy="408600"/>
              </p14:xfrm>
            </p:contentPart>
          </mc:Choice>
          <mc:Fallback xmlns="">
            <p:pic>
              <p:nvPicPr>
                <p:cNvPr id="8205" name="잉크 8204">
                  <a:extLst>
                    <a:ext uri="{FF2B5EF4-FFF2-40B4-BE49-F238E27FC236}">
                      <a16:creationId xmlns:a16="http://schemas.microsoft.com/office/drawing/2014/main" id="{3E62C1AC-659E-4EE5-991E-1A26CDE9EAF9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986760" y="2692248"/>
                  <a:ext cx="297360" cy="48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8206" name="잉크 8205">
                  <a:extLst>
                    <a:ext uri="{FF2B5EF4-FFF2-40B4-BE49-F238E27FC236}">
                      <a16:creationId xmlns:a16="http://schemas.microsoft.com/office/drawing/2014/main" id="{C03E69D2-8906-4DC4-A24F-69B04ADC5A32}"/>
                    </a:ext>
                  </a:extLst>
                </p14:cNvPr>
                <p14:cNvContentPartPr/>
                <p14:nvPr/>
              </p14:nvContentPartPr>
              <p14:xfrm>
                <a:off x="4174320" y="2813568"/>
                <a:ext cx="318600" cy="300960"/>
              </p14:xfrm>
            </p:contentPart>
          </mc:Choice>
          <mc:Fallback xmlns="">
            <p:pic>
              <p:nvPicPr>
                <p:cNvPr id="8206" name="잉크 8205">
                  <a:extLst>
                    <a:ext uri="{FF2B5EF4-FFF2-40B4-BE49-F238E27FC236}">
                      <a16:creationId xmlns:a16="http://schemas.microsoft.com/office/drawing/2014/main" id="{C03E69D2-8906-4DC4-A24F-69B04ADC5A32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138680" y="2777568"/>
                  <a:ext cx="390240" cy="37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8207" name="잉크 8206">
                  <a:extLst>
                    <a:ext uri="{FF2B5EF4-FFF2-40B4-BE49-F238E27FC236}">
                      <a16:creationId xmlns:a16="http://schemas.microsoft.com/office/drawing/2014/main" id="{E98F5573-8935-4964-9A75-7A2981663801}"/>
                    </a:ext>
                  </a:extLst>
                </p14:cNvPr>
                <p14:cNvContentPartPr/>
                <p14:nvPr/>
              </p14:nvContentPartPr>
              <p14:xfrm>
                <a:off x="3630360" y="3467328"/>
                <a:ext cx="353880" cy="357840"/>
              </p14:xfrm>
            </p:contentPart>
          </mc:Choice>
          <mc:Fallback xmlns="">
            <p:pic>
              <p:nvPicPr>
                <p:cNvPr id="8207" name="잉크 8206">
                  <a:extLst>
                    <a:ext uri="{FF2B5EF4-FFF2-40B4-BE49-F238E27FC236}">
                      <a16:creationId xmlns:a16="http://schemas.microsoft.com/office/drawing/2014/main" id="{E98F5573-8935-4964-9A75-7A298166380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594360" y="3431328"/>
                  <a:ext cx="425520" cy="42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8208" name="잉크 8207">
                  <a:extLst>
                    <a:ext uri="{FF2B5EF4-FFF2-40B4-BE49-F238E27FC236}">
                      <a16:creationId xmlns:a16="http://schemas.microsoft.com/office/drawing/2014/main" id="{069CC9C5-A2AF-4E3A-BEE6-D4610A4942A1}"/>
                    </a:ext>
                  </a:extLst>
                </p14:cNvPr>
                <p14:cNvContentPartPr/>
                <p14:nvPr/>
              </p14:nvContentPartPr>
              <p14:xfrm>
                <a:off x="3871920" y="3523488"/>
                <a:ext cx="212760" cy="223200"/>
              </p14:xfrm>
            </p:contentPart>
          </mc:Choice>
          <mc:Fallback xmlns="">
            <p:pic>
              <p:nvPicPr>
                <p:cNvPr id="8208" name="잉크 8207">
                  <a:extLst>
                    <a:ext uri="{FF2B5EF4-FFF2-40B4-BE49-F238E27FC236}">
                      <a16:creationId xmlns:a16="http://schemas.microsoft.com/office/drawing/2014/main" id="{069CC9C5-A2AF-4E3A-BEE6-D4610A4942A1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836280" y="3487848"/>
                  <a:ext cx="28440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8209" name="잉크 8208">
                  <a:extLst>
                    <a:ext uri="{FF2B5EF4-FFF2-40B4-BE49-F238E27FC236}">
                      <a16:creationId xmlns:a16="http://schemas.microsoft.com/office/drawing/2014/main" id="{344963A4-2095-4A53-89BC-10550A0B58D8}"/>
                    </a:ext>
                  </a:extLst>
                </p14:cNvPr>
                <p14:cNvContentPartPr/>
                <p14:nvPr/>
              </p14:nvContentPartPr>
              <p14:xfrm>
                <a:off x="4028160" y="3732288"/>
                <a:ext cx="106200" cy="179640"/>
              </p14:xfrm>
            </p:contentPart>
          </mc:Choice>
          <mc:Fallback xmlns="">
            <p:pic>
              <p:nvPicPr>
                <p:cNvPr id="8209" name="잉크 8208">
                  <a:extLst>
                    <a:ext uri="{FF2B5EF4-FFF2-40B4-BE49-F238E27FC236}">
                      <a16:creationId xmlns:a16="http://schemas.microsoft.com/office/drawing/2014/main" id="{344963A4-2095-4A53-89BC-10550A0B58D8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992520" y="3696648"/>
                  <a:ext cx="17784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8210" name="잉크 8209">
                  <a:extLst>
                    <a:ext uri="{FF2B5EF4-FFF2-40B4-BE49-F238E27FC236}">
                      <a16:creationId xmlns:a16="http://schemas.microsoft.com/office/drawing/2014/main" id="{2A8898D7-0F7A-48A8-BFAA-026A2FB7B058}"/>
                    </a:ext>
                  </a:extLst>
                </p14:cNvPr>
                <p14:cNvContentPartPr/>
                <p14:nvPr/>
              </p14:nvContentPartPr>
              <p14:xfrm>
                <a:off x="5076840" y="2928408"/>
                <a:ext cx="1504440" cy="1739160"/>
              </p14:xfrm>
            </p:contentPart>
          </mc:Choice>
          <mc:Fallback xmlns="">
            <p:pic>
              <p:nvPicPr>
                <p:cNvPr id="8210" name="잉크 8209">
                  <a:extLst>
                    <a:ext uri="{FF2B5EF4-FFF2-40B4-BE49-F238E27FC236}">
                      <a16:creationId xmlns:a16="http://schemas.microsoft.com/office/drawing/2014/main" id="{2A8898D7-0F7A-48A8-BFAA-026A2FB7B058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040840" y="2892768"/>
                  <a:ext cx="1576080" cy="18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8211" name="잉크 8210">
                  <a:extLst>
                    <a:ext uri="{FF2B5EF4-FFF2-40B4-BE49-F238E27FC236}">
                      <a16:creationId xmlns:a16="http://schemas.microsoft.com/office/drawing/2014/main" id="{D8752B07-9B4A-4C29-BD85-6804A1FF4D27}"/>
                    </a:ext>
                  </a:extLst>
                </p14:cNvPr>
                <p14:cNvContentPartPr/>
                <p14:nvPr/>
              </p14:nvContentPartPr>
              <p14:xfrm>
                <a:off x="6317760" y="2491008"/>
                <a:ext cx="225000" cy="356760"/>
              </p14:xfrm>
            </p:contentPart>
          </mc:Choice>
          <mc:Fallback xmlns="">
            <p:pic>
              <p:nvPicPr>
                <p:cNvPr id="8211" name="잉크 8210">
                  <a:extLst>
                    <a:ext uri="{FF2B5EF4-FFF2-40B4-BE49-F238E27FC236}">
                      <a16:creationId xmlns:a16="http://schemas.microsoft.com/office/drawing/2014/main" id="{D8752B07-9B4A-4C29-BD85-6804A1FF4D27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282120" y="2455008"/>
                  <a:ext cx="296640" cy="42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8212" name="잉크 8211">
                  <a:extLst>
                    <a:ext uri="{FF2B5EF4-FFF2-40B4-BE49-F238E27FC236}">
                      <a16:creationId xmlns:a16="http://schemas.microsoft.com/office/drawing/2014/main" id="{AC20B5AD-B41A-412D-9C66-043474935301}"/>
                    </a:ext>
                  </a:extLst>
                </p14:cNvPr>
                <p14:cNvContentPartPr/>
                <p14:nvPr/>
              </p14:nvContentPartPr>
              <p14:xfrm>
                <a:off x="6305520" y="2554368"/>
                <a:ext cx="227520" cy="326880"/>
              </p14:xfrm>
            </p:contentPart>
          </mc:Choice>
          <mc:Fallback xmlns="">
            <p:pic>
              <p:nvPicPr>
                <p:cNvPr id="8212" name="잉크 8211">
                  <a:extLst>
                    <a:ext uri="{FF2B5EF4-FFF2-40B4-BE49-F238E27FC236}">
                      <a16:creationId xmlns:a16="http://schemas.microsoft.com/office/drawing/2014/main" id="{AC20B5AD-B41A-412D-9C66-043474935301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269880" y="2518368"/>
                  <a:ext cx="299160" cy="39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8216" name="잉크 8215">
                  <a:extLst>
                    <a:ext uri="{FF2B5EF4-FFF2-40B4-BE49-F238E27FC236}">
                      <a16:creationId xmlns:a16="http://schemas.microsoft.com/office/drawing/2014/main" id="{ABFDD117-70FB-4975-A242-1AE5F74B949D}"/>
                    </a:ext>
                  </a:extLst>
                </p14:cNvPr>
                <p14:cNvContentPartPr/>
                <p14:nvPr/>
              </p14:nvContentPartPr>
              <p14:xfrm>
                <a:off x="3302400" y="4280568"/>
                <a:ext cx="215640" cy="447480"/>
              </p14:xfrm>
            </p:contentPart>
          </mc:Choice>
          <mc:Fallback xmlns="">
            <p:pic>
              <p:nvPicPr>
                <p:cNvPr id="8216" name="잉크 8215">
                  <a:extLst>
                    <a:ext uri="{FF2B5EF4-FFF2-40B4-BE49-F238E27FC236}">
                      <a16:creationId xmlns:a16="http://schemas.microsoft.com/office/drawing/2014/main" id="{ABFDD117-70FB-4975-A242-1AE5F74B949D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266400" y="4244928"/>
                  <a:ext cx="287280" cy="51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8217" name="잉크 8216">
                  <a:extLst>
                    <a:ext uri="{FF2B5EF4-FFF2-40B4-BE49-F238E27FC236}">
                      <a16:creationId xmlns:a16="http://schemas.microsoft.com/office/drawing/2014/main" id="{AEF754AC-DAB0-4D33-9B56-574324B32806}"/>
                    </a:ext>
                  </a:extLst>
                </p14:cNvPr>
                <p14:cNvContentPartPr/>
                <p14:nvPr/>
              </p14:nvContentPartPr>
              <p14:xfrm>
                <a:off x="3438120" y="4494768"/>
                <a:ext cx="95400" cy="240480"/>
              </p14:xfrm>
            </p:contentPart>
          </mc:Choice>
          <mc:Fallback xmlns="">
            <p:pic>
              <p:nvPicPr>
                <p:cNvPr id="8217" name="잉크 8216">
                  <a:extLst>
                    <a:ext uri="{FF2B5EF4-FFF2-40B4-BE49-F238E27FC236}">
                      <a16:creationId xmlns:a16="http://schemas.microsoft.com/office/drawing/2014/main" id="{AEF754AC-DAB0-4D33-9B56-574324B32806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402480" y="4459128"/>
                  <a:ext cx="16704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8218" name="잉크 8217">
                  <a:extLst>
                    <a:ext uri="{FF2B5EF4-FFF2-40B4-BE49-F238E27FC236}">
                      <a16:creationId xmlns:a16="http://schemas.microsoft.com/office/drawing/2014/main" id="{FC0D2169-0858-481F-98D2-AF636A20A5AE}"/>
                    </a:ext>
                  </a:extLst>
                </p14:cNvPr>
                <p14:cNvContentPartPr/>
                <p14:nvPr/>
              </p14:nvContentPartPr>
              <p14:xfrm>
                <a:off x="3507960" y="4598808"/>
                <a:ext cx="212400" cy="57240"/>
              </p14:xfrm>
            </p:contentPart>
          </mc:Choice>
          <mc:Fallback xmlns="">
            <p:pic>
              <p:nvPicPr>
                <p:cNvPr id="8218" name="잉크 8217">
                  <a:extLst>
                    <a:ext uri="{FF2B5EF4-FFF2-40B4-BE49-F238E27FC236}">
                      <a16:creationId xmlns:a16="http://schemas.microsoft.com/office/drawing/2014/main" id="{FC0D2169-0858-481F-98D2-AF636A20A5AE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471960" y="4563168"/>
                  <a:ext cx="28404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8219" name="잉크 8218">
                  <a:extLst>
                    <a:ext uri="{FF2B5EF4-FFF2-40B4-BE49-F238E27FC236}">
                      <a16:creationId xmlns:a16="http://schemas.microsoft.com/office/drawing/2014/main" id="{7BD4BBC5-C0E6-484A-9022-9423A0D7E6D0}"/>
                    </a:ext>
                  </a:extLst>
                </p14:cNvPr>
                <p14:cNvContentPartPr/>
                <p14:nvPr/>
              </p14:nvContentPartPr>
              <p14:xfrm>
                <a:off x="3074520" y="3928488"/>
                <a:ext cx="836640" cy="1041480"/>
              </p14:xfrm>
            </p:contentPart>
          </mc:Choice>
          <mc:Fallback xmlns="">
            <p:pic>
              <p:nvPicPr>
                <p:cNvPr id="8219" name="잉크 8218">
                  <a:extLst>
                    <a:ext uri="{FF2B5EF4-FFF2-40B4-BE49-F238E27FC236}">
                      <a16:creationId xmlns:a16="http://schemas.microsoft.com/office/drawing/2014/main" id="{7BD4BBC5-C0E6-484A-9022-9423A0D7E6D0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038880" y="3892848"/>
                  <a:ext cx="908280" cy="11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8220" name="잉크 8219">
                  <a:extLst>
                    <a:ext uri="{FF2B5EF4-FFF2-40B4-BE49-F238E27FC236}">
                      <a16:creationId xmlns:a16="http://schemas.microsoft.com/office/drawing/2014/main" id="{F8AA4AFE-AD01-4807-BD44-A1B26492B9B2}"/>
                    </a:ext>
                  </a:extLst>
                </p14:cNvPr>
                <p14:cNvContentPartPr/>
                <p14:nvPr/>
              </p14:nvContentPartPr>
              <p14:xfrm>
                <a:off x="3915480" y="4021008"/>
                <a:ext cx="858960" cy="554040"/>
              </p14:xfrm>
            </p:contentPart>
          </mc:Choice>
          <mc:Fallback xmlns="">
            <p:pic>
              <p:nvPicPr>
                <p:cNvPr id="8220" name="잉크 8219">
                  <a:extLst>
                    <a:ext uri="{FF2B5EF4-FFF2-40B4-BE49-F238E27FC236}">
                      <a16:creationId xmlns:a16="http://schemas.microsoft.com/office/drawing/2014/main" id="{F8AA4AFE-AD01-4807-BD44-A1B26492B9B2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879840" y="3985008"/>
                  <a:ext cx="930600" cy="62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8221" name="잉크 8220">
                  <a:extLst>
                    <a:ext uri="{FF2B5EF4-FFF2-40B4-BE49-F238E27FC236}">
                      <a16:creationId xmlns:a16="http://schemas.microsoft.com/office/drawing/2014/main" id="{D5F3A5DC-1E4B-4CE1-970C-5B9056EB4867}"/>
                    </a:ext>
                  </a:extLst>
                </p14:cNvPr>
                <p14:cNvContentPartPr/>
                <p14:nvPr/>
              </p14:nvContentPartPr>
              <p14:xfrm>
                <a:off x="4573920" y="3959448"/>
                <a:ext cx="193320" cy="383760"/>
              </p14:xfrm>
            </p:contentPart>
          </mc:Choice>
          <mc:Fallback xmlns="">
            <p:pic>
              <p:nvPicPr>
                <p:cNvPr id="8221" name="잉크 8220">
                  <a:extLst>
                    <a:ext uri="{FF2B5EF4-FFF2-40B4-BE49-F238E27FC236}">
                      <a16:creationId xmlns:a16="http://schemas.microsoft.com/office/drawing/2014/main" id="{D5F3A5DC-1E4B-4CE1-970C-5B9056EB4867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538280" y="3923808"/>
                  <a:ext cx="264960" cy="45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8223" name="잉크 8222">
                  <a:extLst>
                    <a:ext uri="{FF2B5EF4-FFF2-40B4-BE49-F238E27FC236}">
                      <a16:creationId xmlns:a16="http://schemas.microsoft.com/office/drawing/2014/main" id="{3E29A1B3-1A6A-4DFE-A0AF-7DA8AEF4EAC6}"/>
                    </a:ext>
                  </a:extLst>
                </p14:cNvPr>
                <p14:cNvContentPartPr/>
                <p14:nvPr/>
              </p14:nvContentPartPr>
              <p14:xfrm>
                <a:off x="3507240" y="2143248"/>
                <a:ext cx="4651920" cy="216720"/>
              </p14:xfrm>
            </p:contentPart>
          </mc:Choice>
          <mc:Fallback xmlns="">
            <p:pic>
              <p:nvPicPr>
                <p:cNvPr id="8223" name="잉크 8222">
                  <a:extLst>
                    <a:ext uri="{FF2B5EF4-FFF2-40B4-BE49-F238E27FC236}">
                      <a16:creationId xmlns:a16="http://schemas.microsoft.com/office/drawing/2014/main" id="{3E29A1B3-1A6A-4DFE-A0AF-7DA8AEF4EAC6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471600" y="2107248"/>
                  <a:ext cx="4723560" cy="28836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5"/>
          <p:cNvSpPr txBox="1">
            <a:spLocks noChangeArrowheads="1"/>
          </p:cNvSpPr>
          <p:nvPr/>
        </p:nvSpPr>
        <p:spPr bwMode="auto">
          <a:xfrm>
            <a:off x="1500188" y="928688"/>
            <a:ext cx="6858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dist"/>
            <a:r>
              <a:rPr lang="ko-KR" altLang="en-US" sz="2800" dirty="0" err="1">
                <a:latin typeface="휴먼옛체" pitchFamily="18" charset="-127"/>
                <a:ea typeface="휴먼옛체" pitchFamily="18" charset="-127"/>
              </a:rPr>
              <a:t>갈대아인들이</a:t>
            </a:r>
            <a:r>
              <a:rPr lang="ko-KR" altLang="en-US" sz="2800" dirty="0">
                <a:latin typeface="휴먼옛체" pitchFamily="18" charset="-127"/>
                <a:ea typeface="휴먼옛체" pitchFamily="18" charset="-127"/>
              </a:rPr>
              <a:t> 왕 앞에 대답하여 이르되 세상에는 왕의 그 일을 보일 자가 한 사람도 없으므로 어떤 크고 권력 있는 왕이라도 이런 것으로 박수에게나 술객에게나 </a:t>
            </a:r>
            <a:endParaRPr lang="en-US" altLang="ko-KR" sz="2800" dirty="0">
              <a:latin typeface="휴먼옛체" pitchFamily="18" charset="-127"/>
              <a:ea typeface="휴먼옛체" pitchFamily="18" charset="-127"/>
            </a:endParaRPr>
          </a:p>
          <a:p>
            <a:r>
              <a:rPr lang="ko-KR" altLang="en-US" sz="2800" dirty="0" err="1">
                <a:latin typeface="휴먼옛체" pitchFamily="18" charset="-127"/>
                <a:ea typeface="휴먼옛체" pitchFamily="18" charset="-127"/>
              </a:rPr>
              <a:t>갈대아인들에게</a:t>
            </a:r>
            <a:r>
              <a:rPr lang="ko-KR" altLang="en-US" sz="2800" dirty="0">
                <a:latin typeface="휴먼옛체" pitchFamily="18" charset="-127"/>
                <a:ea typeface="휴먼옛체" pitchFamily="18" charset="-127"/>
              </a:rPr>
              <a:t> 물은 자가 없었나이다</a:t>
            </a:r>
          </a:p>
        </p:txBody>
      </p:sp>
      <p:sp>
        <p:nvSpPr>
          <p:cNvPr id="8195" name="Text Box 8"/>
          <p:cNvSpPr txBox="1">
            <a:spLocks noChangeArrowheads="1"/>
          </p:cNvSpPr>
          <p:nvPr/>
        </p:nvSpPr>
        <p:spPr bwMode="auto">
          <a:xfrm>
            <a:off x="1408113" y="403225"/>
            <a:ext cx="216375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1600" dirty="0" err="1">
                <a:latin typeface="궁서" pitchFamily="18" charset="-127"/>
                <a:ea typeface="궁서" pitchFamily="18" charset="-127"/>
              </a:rPr>
              <a:t>다니엘</a:t>
            </a:r>
            <a:r>
              <a:rPr lang="ko-KR" altLang="en-US" sz="1600" dirty="0">
                <a:latin typeface="궁서" pitchFamily="18" charset="-127"/>
                <a:ea typeface="궁서" pitchFamily="18" charset="-127"/>
              </a:rPr>
              <a:t> </a:t>
            </a:r>
            <a:r>
              <a:rPr lang="en-US" altLang="ko-KR" sz="1600" dirty="0">
                <a:latin typeface="궁서" pitchFamily="18" charset="-127"/>
                <a:ea typeface="궁서" pitchFamily="18" charset="-127"/>
              </a:rPr>
              <a:t>2 : </a:t>
            </a:r>
            <a:fld id="{CCD306E9-4A1F-4327-A4C0-56B4CFBD5E53}" type="slidenum">
              <a:rPr lang="en-US" altLang="ko-KR" sz="1600" smtClean="0">
                <a:latin typeface="궁서" pitchFamily="18" charset="-127"/>
                <a:ea typeface="궁서" pitchFamily="18" charset="-127"/>
              </a:rPr>
              <a:pPr/>
              <a:t>10</a:t>
            </a:fld>
            <a:endParaRPr lang="ko-KR" altLang="en-US" sz="1600" dirty="0"/>
          </a:p>
        </p:txBody>
      </p:sp>
      <p:sp>
        <p:nvSpPr>
          <p:cNvPr id="8196" name="Line 9"/>
          <p:cNvSpPr>
            <a:spLocks noChangeShapeType="1"/>
          </p:cNvSpPr>
          <p:nvPr/>
        </p:nvSpPr>
        <p:spPr bwMode="auto">
          <a:xfrm>
            <a:off x="1500188" y="785813"/>
            <a:ext cx="6840537" cy="0"/>
          </a:xfrm>
          <a:prstGeom prst="line">
            <a:avLst/>
          </a:prstGeom>
          <a:noFill/>
          <a:ln w="9525">
            <a:solidFill>
              <a:srgbClr val="FF9966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8197" name="Line 9"/>
          <p:cNvSpPr>
            <a:spLocks noChangeShapeType="1"/>
          </p:cNvSpPr>
          <p:nvPr/>
        </p:nvSpPr>
        <p:spPr bwMode="auto">
          <a:xfrm>
            <a:off x="1500188" y="3929063"/>
            <a:ext cx="6840537" cy="0"/>
          </a:xfrm>
          <a:prstGeom prst="line">
            <a:avLst/>
          </a:prstGeom>
          <a:noFill/>
          <a:ln w="9525">
            <a:solidFill>
              <a:srgbClr val="FF9966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8198" name="Text Box 8"/>
          <p:cNvSpPr txBox="1">
            <a:spLocks noChangeArrowheads="1"/>
          </p:cNvSpPr>
          <p:nvPr/>
        </p:nvSpPr>
        <p:spPr bwMode="auto">
          <a:xfrm>
            <a:off x="1414463" y="3521075"/>
            <a:ext cx="244315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600" dirty="0">
                <a:latin typeface="궁서" pitchFamily="18" charset="-127"/>
                <a:ea typeface="궁서" pitchFamily="18" charset="-127"/>
              </a:rPr>
              <a:t>Daniel 2 : </a:t>
            </a:r>
            <a:fld id="{890F2024-FC39-498E-827C-A83F8E81CADE}" type="slidenum">
              <a:rPr lang="en-US" altLang="ko-KR" sz="1600" smtClean="0">
                <a:latin typeface="궁서" pitchFamily="18" charset="-127"/>
                <a:ea typeface="궁서" pitchFamily="18" charset="-127"/>
              </a:rPr>
              <a:pPr/>
              <a:t>10</a:t>
            </a:fld>
            <a:endParaRPr lang="ko-KR" altLang="en-US" sz="1600" dirty="0"/>
          </a:p>
        </p:txBody>
      </p:sp>
      <p:sp>
        <p:nvSpPr>
          <p:cNvPr id="8199" name="Text Box 5"/>
          <p:cNvSpPr txBox="1">
            <a:spLocks noChangeArrowheads="1"/>
          </p:cNvSpPr>
          <p:nvPr/>
        </p:nvSpPr>
        <p:spPr bwMode="auto">
          <a:xfrm>
            <a:off x="1500188" y="3933056"/>
            <a:ext cx="6858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dist"/>
            <a:r>
              <a:rPr lang="en-US" altLang="ko-KR" sz="2800" dirty="0">
                <a:latin typeface="휴먼옛체" pitchFamily="18" charset="-127"/>
                <a:ea typeface="휴먼옛체" pitchFamily="18" charset="-127"/>
              </a:rPr>
              <a:t>The astrologers answered the king, "There is not a man on earth who can do what the king asks! No king, however great and mighty, has ever asked such a thing of any magician or </a:t>
            </a:r>
          </a:p>
          <a:p>
            <a:r>
              <a:rPr lang="en-US" altLang="ko-KR" sz="2800" dirty="0">
                <a:latin typeface="휴먼옛체" pitchFamily="18" charset="-127"/>
                <a:ea typeface="휴먼옛체" pitchFamily="18" charset="-127"/>
              </a:rPr>
              <a:t>enchanter or astrologer.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잉크 1">
                <a:extLst>
                  <a:ext uri="{FF2B5EF4-FFF2-40B4-BE49-F238E27FC236}">
                    <a16:creationId xmlns:a16="http://schemas.microsoft.com/office/drawing/2014/main" id="{827FEB04-62B5-4AC4-840B-B0803D3997A0}"/>
                  </a:ext>
                </a:extLst>
              </p14:cNvPr>
              <p14:cNvContentPartPr/>
              <p14:nvPr/>
            </p14:nvContentPartPr>
            <p14:xfrm>
              <a:off x="2896320" y="3522768"/>
              <a:ext cx="1269000" cy="875520"/>
            </p14:xfrm>
          </p:contentPart>
        </mc:Choice>
        <mc:Fallback xmlns="">
          <p:pic>
            <p:nvPicPr>
              <p:cNvPr id="2" name="잉크 1">
                <a:extLst>
                  <a:ext uri="{FF2B5EF4-FFF2-40B4-BE49-F238E27FC236}">
                    <a16:creationId xmlns:a16="http://schemas.microsoft.com/office/drawing/2014/main" id="{827FEB04-62B5-4AC4-840B-B0803D3997A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60320" y="3487128"/>
                <a:ext cx="1340640" cy="9471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5"/>
          <p:cNvSpPr txBox="1">
            <a:spLocks noChangeArrowheads="1"/>
          </p:cNvSpPr>
          <p:nvPr/>
        </p:nvSpPr>
        <p:spPr bwMode="auto">
          <a:xfrm>
            <a:off x="1500188" y="928688"/>
            <a:ext cx="6858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dist"/>
            <a:r>
              <a:rPr lang="ko-KR" altLang="en-US" sz="2800" dirty="0">
                <a:latin typeface="휴먼옛체" pitchFamily="18" charset="-127"/>
                <a:ea typeface="휴먼옛체" pitchFamily="18" charset="-127"/>
              </a:rPr>
              <a:t>왕께서 물으신 것은 어려운 일이라 </a:t>
            </a:r>
            <a:r>
              <a:rPr lang="ko-KR" altLang="en-US" sz="2800" dirty="0">
                <a:solidFill>
                  <a:srgbClr val="FF0000"/>
                </a:solidFill>
                <a:latin typeface="휴먼옛체" pitchFamily="18" charset="-127"/>
                <a:ea typeface="휴먼옛체" pitchFamily="18" charset="-127"/>
              </a:rPr>
              <a:t>육체와 함께 살지 아니하는 </a:t>
            </a:r>
            <a:r>
              <a:rPr lang="ko-KR" altLang="en-US" sz="2800" dirty="0">
                <a:solidFill>
                  <a:srgbClr val="FF0000"/>
                </a:solidFill>
                <a:highlight>
                  <a:srgbClr val="FFFF00"/>
                </a:highlight>
                <a:latin typeface="휴먼옛체" pitchFamily="18" charset="-127"/>
                <a:ea typeface="휴먼옛체" pitchFamily="18" charset="-127"/>
              </a:rPr>
              <a:t>신들 외에는 </a:t>
            </a:r>
            <a:r>
              <a:rPr lang="ko-KR" altLang="en-US" sz="2800" dirty="0">
                <a:solidFill>
                  <a:srgbClr val="FF0000"/>
                </a:solidFill>
                <a:latin typeface="휴먼옛체" pitchFamily="18" charset="-127"/>
                <a:ea typeface="휴먼옛체" pitchFamily="18" charset="-127"/>
              </a:rPr>
              <a:t>왕 </a:t>
            </a:r>
            <a:endParaRPr lang="en-US" altLang="ko-KR" sz="2800" dirty="0">
              <a:solidFill>
                <a:srgbClr val="FF0000"/>
              </a:solidFill>
              <a:latin typeface="휴먼옛체" pitchFamily="18" charset="-127"/>
              <a:ea typeface="휴먼옛체" pitchFamily="18" charset="-127"/>
            </a:endParaRPr>
          </a:p>
          <a:p>
            <a:r>
              <a:rPr lang="ko-KR" altLang="en-US" sz="2800" dirty="0">
                <a:solidFill>
                  <a:srgbClr val="FF0000"/>
                </a:solidFill>
                <a:latin typeface="휴먼옛체" pitchFamily="18" charset="-127"/>
                <a:ea typeface="휴먼옛체" pitchFamily="18" charset="-127"/>
              </a:rPr>
              <a:t>앞에 그것을 보일 자가 없나이다 </a:t>
            </a:r>
            <a:r>
              <a:rPr lang="ko-KR" altLang="en-US" sz="2800" dirty="0">
                <a:latin typeface="휴먼옛체" pitchFamily="18" charset="-127"/>
                <a:ea typeface="휴먼옛체" pitchFamily="18" charset="-127"/>
              </a:rPr>
              <a:t>한지라</a:t>
            </a:r>
          </a:p>
        </p:txBody>
      </p:sp>
      <p:sp>
        <p:nvSpPr>
          <p:cNvPr id="8195" name="Text Box 8"/>
          <p:cNvSpPr txBox="1">
            <a:spLocks noChangeArrowheads="1"/>
          </p:cNvSpPr>
          <p:nvPr/>
        </p:nvSpPr>
        <p:spPr bwMode="auto">
          <a:xfrm>
            <a:off x="1408113" y="403225"/>
            <a:ext cx="216375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1600" dirty="0" err="1">
                <a:latin typeface="궁서" pitchFamily="18" charset="-127"/>
                <a:ea typeface="궁서" pitchFamily="18" charset="-127"/>
              </a:rPr>
              <a:t>다니엘</a:t>
            </a:r>
            <a:r>
              <a:rPr lang="ko-KR" altLang="en-US" sz="1600" dirty="0">
                <a:latin typeface="궁서" pitchFamily="18" charset="-127"/>
                <a:ea typeface="궁서" pitchFamily="18" charset="-127"/>
              </a:rPr>
              <a:t> </a:t>
            </a:r>
            <a:r>
              <a:rPr lang="en-US" altLang="ko-KR" sz="1600" dirty="0">
                <a:latin typeface="궁서" pitchFamily="18" charset="-127"/>
                <a:ea typeface="궁서" pitchFamily="18" charset="-127"/>
              </a:rPr>
              <a:t>2 : </a:t>
            </a:r>
            <a:fld id="{CCD306E9-4A1F-4327-A4C0-56B4CFBD5E53}" type="slidenum">
              <a:rPr lang="en-US" altLang="ko-KR" sz="1600" smtClean="0">
                <a:latin typeface="궁서" pitchFamily="18" charset="-127"/>
                <a:ea typeface="궁서" pitchFamily="18" charset="-127"/>
              </a:rPr>
              <a:pPr/>
              <a:t>11</a:t>
            </a:fld>
            <a:endParaRPr lang="ko-KR" altLang="en-US" sz="1600" dirty="0"/>
          </a:p>
        </p:txBody>
      </p:sp>
      <p:sp>
        <p:nvSpPr>
          <p:cNvPr id="8196" name="Line 9"/>
          <p:cNvSpPr>
            <a:spLocks noChangeShapeType="1"/>
          </p:cNvSpPr>
          <p:nvPr/>
        </p:nvSpPr>
        <p:spPr bwMode="auto">
          <a:xfrm>
            <a:off x="1500188" y="785813"/>
            <a:ext cx="6840537" cy="0"/>
          </a:xfrm>
          <a:prstGeom prst="line">
            <a:avLst/>
          </a:prstGeom>
          <a:noFill/>
          <a:ln w="9525">
            <a:solidFill>
              <a:srgbClr val="FF9966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8197" name="Line 9"/>
          <p:cNvSpPr>
            <a:spLocks noChangeShapeType="1"/>
          </p:cNvSpPr>
          <p:nvPr/>
        </p:nvSpPr>
        <p:spPr bwMode="auto">
          <a:xfrm>
            <a:off x="1500188" y="3929063"/>
            <a:ext cx="6840537" cy="0"/>
          </a:xfrm>
          <a:prstGeom prst="line">
            <a:avLst/>
          </a:prstGeom>
          <a:noFill/>
          <a:ln w="9525">
            <a:solidFill>
              <a:srgbClr val="FF9966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8198" name="Text Box 8"/>
          <p:cNvSpPr txBox="1">
            <a:spLocks noChangeArrowheads="1"/>
          </p:cNvSpPr>
          <p:nvPr/>
        </p:nvSpPr>
        <p:spPr bwMode="auto">
          <a:xfrm>
            <a:off x="1414463" y="3521075"/>
            <a:ext cx="244315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600" dirty="0">
                <a:latin typeface="궁서" pitchFamily="18" charset="-127"/>
                <a:ea typeface="궁서" pitchFamily="18" charset="-127"/>
              </a:rPr>
              <a:t>Daniel 2 : </a:t>
            </a:r>
            <a:fld id="{890F2024-FC39-498E-827C-A83F8E81CADE}" type="slidenum">
              <a:rPr lang="en-US" altLang="ko-KR" sz="1600" smtClean="0">
                <a:latin typeface="궁서" pitchFamily="18" charset="-127"/>
                <a:ea typeface="궁서" pitchFamily="18" charset="-127"/>
              </a:rPr>
              <a:pPr/>
              <a:t>11</a:t>
            </a:fld>
            <a:endParaRPr lang="ko-KR" altLang="en-US" sz="1600" dirty="0"/>
          </a:p>
        </p:txBody>
      </p:sp>
      <p:sp>
        <p:nvSpPr>
          <p:cNvPr id="8199" name="Text Box 5"/>
          <p:cNvSpPr txBox="1">
            <a:spLocks noChangeArrowheads="1"/>
          </p:cNvSpPr>
          <p:nvPr/>
        </p:nvSpPr>
        <p:spPr bwMode="auto">
          <a:xfrm>
            <a:off x="1500188" y="4089400"/>
            <a:ext cx="6858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dist"/>
            <a:r>
              <a:rPr lang="en-US" altLang="ko-KR" sz="2800" dirty="0">
                <a:latin typeface="휴먼옛체" pitchFamily="18" charset="-127"/>
                <a:ea typeface="휴먼옛체" pitchFamily="18" charset="-127"/>
              </a:rPr>
              <a:t>What the king asks is too difficult. </a:t>
            </a:r>
            <a:r>
              <a:rPr lang="en-US" altLang="ko-KR" sz="2800" dirty="0">
                <a:solidFill>
                  <a:srgbClr val="FF0000"/>
                </a:solidFill>
                <a:latin typeface="휴먼옛체" pitchFamily="18" charset="-127"/>
                <a:ea typeface="휴먼옛체" pitchFamily="18" charset="-127"/>
              </a:rPr>
              <a:t>No one can reveal it to the king </a:t>
            </a:r>
            <a:r>
              <a:rPr lang="en-US" altLang="ko-KR" sz="2800" dirty="0">
                <a:solidFill>
                  <a:srgbClr val="FF0000"/>
                </a:solidFill>
                <a:highlight>
                  <a:srgbClr val="FFFF00"/>
                </a:highlight>
                <a:latin typeface="휴먼옛체" pitchFamily="18" charset="-127"/>
                <a:ea typeface="휴먼옛체" pitchFamily="18" charset="-127"/>
              </a:rPr>
              <a:t>except the </a:t>
            </a:r>
          </a:p>
          <a:p>
            <a:r>
              <a:rPr lang="en-US" altLang="ko-KR" sz="2800" dirty="0">
                <a:solidFill>
                  <a:srgbClr val="FF0000"/>
                </a:solidFill>
                <a:highlight>
                  <a:srgbClr val="FFFF00"/>
                </a:highlight>
                <a:latin typeface="휴먼옛체" pitchFamily="18" charset="-127"/>
                <a:ea typeface="휴먼옛체" pitchFamily="18" charset="-127"/>
              </a:rPr>
              <a:t>gods</a:t>
            </a:r>
            <a:r>
              <a:rPr lang="en-US" altLang="ko-KR" sz="2800" dirty="0">
                <a:solidFill>
                  <a:srgbClr val="FF0000"/>
                </a:solidFill>
                <a:latin typeface="휴먼옛체" pitchFamily="18" charset="-127"/>
                <a:ea typeface="휴먼옛체" pitchFamily="18" charset="-127"/>
              </a:rPr>
              <a:t>, and they do not live among men</a:t>
            </a:r>
            <a:r>
              <a:rPr lang="en-US" altLang="ko-KR" sz="2800" dirty="0">
                <a:latin typeface="휴먼옛체" pitchFamily="18" charset="-127"/>
                <a:ea typeface="휴먼옛체" pitchFamily="18" charset="-127"/>
              </a:rPr>
              <a:t>.”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잉크 1">
                <a:extLst>
                  <a:ext uri="{FF2B5EF4-FFF2-40B4-BE49-F238E27FC236}">
                    <a16:creationId xmlns:a16="http://schemas.microsoft.com/office/drawing/2014/main" id="{C7940CEF-835E-48D3-9586-EF4D0CE3C0EF}"/>
                  </a:ext>
                </a:extLst>
              </p14:cNvPr>
              <p14:cNvContentPartPr/>
              <p14:nvPr/>
            </p14:nvContentPartPr>
            <p14:xfrm>
              <a:off x="5510280" y="1035168"/>
              <a:ext cx="1020240" cy="716040"/>
            </p14:xfrm>
          </p:contentPart>
        </mc:Choice>
        <mc:Fallback xmlns="">
          <p:pic>
            <p:nvPicPr>
              <p:cNvPr id="2" name="잉크 1">
                <a:extLst>
                  <a:ext uri="{FF2B5EF4-FFF2-40B4-BE49-F238E27FC236}">
                    <a16:creationId xmlns:a16="http://schemas.microsoft.com/office/drawing/2014/main" id="{C7940CEF-835E-48D3-9586-EF4D0CE3C0E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74640" y="999168"/>
                <a:ext cx="1091880" cy="7876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5"/>
          <p:cNvSpPr txBox="1">
            <a:spLocks noChangeArrowheads="1"/>
          </p:cNvSpPr>
          <p:nvPr/>
        </p:nvSpPr>
        <p:spPr bwMode="auto">
          <a:xfrm>
            <a:off x="1500188" y="928688"/>
            <a:ext cx="6858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dist"/>
            <a:r>
              <a:rPr lang="ko-KR" altLang="en-US" sz="2800" dirty="0">
                <a:solidFill>
                  <a:srgbClr val="FF0000"/>
                </a:solidFill>
                <a:highlight>
                  <a:srgbClr val="FFFF00"/>
                </a:highlight>
                <a:latin typeface="휴먼옛체" pitchFamily="18" charset="-127"/>
                <a:ea typeface="휴먼옛체" pitchFamily="18" charset="-127"/>
              </a:rPr>
              <a:t>왕이</a:t>
            </a:r>
            <a:r>
              <a:rPr lang="ko-KR" altLang="en-US" sz="2800" dirty="0">
                <a:latin typeface="휴먼옛체" pitchFamily="18" charset="-127"/>
                <a:ea typeface="휴먼옛체" pitchFamily="18" charset="-127"/>
              </a:rPr>
              <a:t> 이로 말미암아 </a:t>
            </a:r>
            <a:r>
              <a:rPr lang="ko-KR" altLang="en-US" sz="2800" b="1" dirty="0">
                <a:solidFill>
                  <a:srgbClr val="FF0000"/>
                </a:solidFill>
                <a:latin typeface="휴먼옛체" pitchFamily="18" charset="-127"/>
                <a:ea typeface="휴먼옛체" pitchFamily="18" charset="-127"/>
              </a:rPr>
              <a:t>진노하고 통분하여 </a:t>
            </a:r>
            <a:r>
              <a:rPr lang="ko-KR" altLang="en-US" sz="2800" dirty="0" err="1">
                <a:latin typeface="휴먼옛체" pitchFamily="18" charset="-127"/>
                <a:ea typeface="휴먼옛체" pitchFamily="18" charset="-127"/>
              </a:rPr>
              <a:t>바벨론의</a:t>
            </a:r>
            <a:r>
              <a:rPr lang="ko-KR" altLang="en-US" sz="2800" dirty="0">
                <a:latin typeface="휴먼옛체" pitchFamily="18" charset="-127"/>
                <a:ea typeface="휴먼옛체" pitchFamily="18" charset="-127"/>
              </a:rPr>
              <a:t> 모든 </a:t>
            </a:r>
            <a:r>
              <a:rPr lang="ko-KR" altLang="en-US" sz="2800" dirty="0" err="1">
                <a:latin typeface="휴먼옛체" pitchFamily="18" charset="-127"/>
                <a:ea typeface="휴먼옛체" pitchFamily="18" charset="-127"/>
              </a:rPr>
              <a:t>지혜자들을</a:t>
            </a:r>
            <a:r>
              <a:rPr lang="ko-KR" altLang="en-US" sz="2800" dirty="0">
                <a:latin typeface="휴먼옛체" pitchFamily="18" charset="-127"/>
                <a:ea typeface="휴먼옛체" pitchFamily="18" charset="-127"/>
              </a:rPr>
              <a:t> 다 죽이라 명</a:t>
            </a:r>
            <a:endParaRPr lang="en-US" altLang="ko-KR" sz="2800" dirty="0">
              <a:latin typeface="휴먼옛체" pitchFamily="18" charset="-127"/>
              <a:ea typeface="휴먼옛체" pitchFamily="18" charset="-127"/>
            </a:endParaRPr>
          </a:p>
          <a:p>
            <a:r>
              <a:rPr lang="ko-KR" altLang="en-US" sz="2800" dirty="0" err="1">
                <a:latin typeface="휴먼옛체" pitchFamily="18" charset="-127"/>
                <a:ea typeface="휴먼옛체" pitchFamily="18" charset="-127"/>
              </a:rPr>
              <a:t>령하니라</a:t>
            </a:r>
            <a:endParaRPr lang="ko-KR" altLang="en-US" sz="2800" dirty="0">
              <a:latin typeface="휴먼옛체" pitchFamily="18" charset="-127"/>
              <a:ea typeface="휴먼옛체" pitchFamily="18" charset="-127"/>
            </a:endParaRPr>
          </a:p>
        </p:txBody>
      </p:sp>
      <p:sp>
        <p:nvSpPr>
          <p:cNvPr id="8195" name="Text Box 8"/>
          <p:cNvSpPr txBox="1">
            <a:spLocks noChangeArrowheads="1"/>
          </p:cNvSpPr>
          <p:nvPr/>
        </p:nvSpPr>
        <p:spPr bwMode="auto">
          <a:xfrm>
            <a:off x="1408113" y="403225"/>
            <a:ext cx="216375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1600" dirty="0" err="1">
                <a:latin typeface="궁서" pitchFamily="18" charset="-127"/>
                <a:ea typeface="궁서" pitchFamily="18" charset="-127"/>
              </a:rPr>
              <a:t>다니엘</a:t>
            </a:r>
            <a:r>
              <a:rPr lang="ko-KR" altLang="en-US" sz="1600" dirty="0">
                <a:latin typeface="궁서" pitchFamily="18" charset="-127"/>
                <a:ea typeface="궁서" pitchFamily="18" charset="-127"/>
              </a:rPr>
              <a:t> </a:t>
            </a:r>
            <a:r>
              <a:rPr lang="en-US" altLang="ko-KR" sz="1600" dirty="0">
                <a:latin typeface="궁서" pitchFamily="18" charset="-127"/>
                <a:ea typeface="궁서" pitchFamily="18" charset="-127"/>
              </a:rPr>
              <a:t>2 : </a:t>
            </a:r>
            <a:fld id="{CCD306E9-4A1F-4327-A4C0-56B4CFBD5E53}" type="slidenum">
              <a:rPr lang="en-US" altLang="ko-KR" sz="1600" smtClean="0">
                <a:latin typeface="궁서" pitchFamily="18" charset="-127"/>
                <a:ea typeface="궁서" pitchFamily="18" charset="-127"/>
              </a:rPr>
              <a:pPr/>
              <a:t>12</a:t>
            </a:fld>
            <a:endParaRPr lang="ko-KR" altLang="en-US" sz="1600" dirty="0"/>
          </a:p>
        </p:txBody>
      </p:sp>
      <p:sp>
        <p:nvSpPr>
          <p:cNvPr id="8196" name="Line 9"/>
          <p:cNvSpPr>
            <a:spLocks noChangeShapeType="1"/>
          </p:cNvSpPr>
          <p:nvPr/>
        </p:nvSpPr>
        <p:spPr bwMode="auto">
          <a:xfrm>
            <a:off x="1500188" y="785813"/>
            <a:ext cx="6840537" cy="0"/>
          </a:xfrm>
          <a:prstGeom prst="line">
            <a:avLst/>
          </a:prstGeom>
          <a:noFill/>
          <a:ln w="9525">
            <a:solidFill>
              <a:srgbClr val="FF9966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8197" name="Line 9"/>
          <p:cNvSpPr>
            <a:spLocks noChangeShapeType="1"/>
          </p:cNvSpPr>
          <p:nvPr/>
        </p:nvSpPr>
        <p:spPr bwMode="auto">
          <a:xfrm>
            <a:off x="1500188" y="3929063"/>
            <a:ext cx="6840537" cy="0"/>
          </a:xfrm>
          <a:prstGeom prst="line">
            <a:avLst/>
          </a:prstGeom>
          <a:noFill/>
          <a:ln w="9525">
            <a:solidFill>
              <a:srgbClr val="FF9966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8198" name="Text Box 8"/>
          <p:cNvSpPr txBox="1">
            <a:spLocks noChangeArrowheads="1"/>
          </p:cNvSpPr>
          <p:nvPr/>
        </p:nvSpPr>
        <p:spPr bwMode="auto">
          <a:xfrm>
            <a:off x="1414463" y="3521075"/>
            <a:ext cx="244315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600" dirty="0">
                <a:latin typeface="궁서" pitchFamily="18" charset="-127"/>
                <a:ea typeface="궁서" pitchFamily="18" charset="-127"/>
              </a:rPr>
              <a:t>Daniel 2 : </a:t>
            </a:r>
            <a:fld id="{890F2024-FC39-498E-827C-A83F8E81CADE}" type="slidenum">
              <a:rPr lang="en-US" altLang="ko-KR" sz="1600" smtClean="0">
                <a:latin typeface="궁서" pitchFamily="18" charset="-127"/>
                <a:ea typeface="궁서" pitchFamily="18" charset="-127"/>
              </a:rPr>
              <a:pPr/>
              <a:t>12</a:t>
            </a:fld>
            <a:endParaRPr lang="ko-KR" altLang="en-US" sz="1600" dirty="0"/>
          </a:p>
        </p:txBody>
      </p:sp>
      <p:sp>
        <p:nvSpPr>
          <p:cNvPr id="8199" name="Text Box 5"/>
          <p:cNvSpPr txBox="1">
            <a:spLocks noChangeArrowheads="1"/>
          </p:cNvSpPr>
          <p:nvPr/>
        </p:nvSpPr>
        <p:spPr bwMode="auto">
          <a:xfrm>
            <a:off x="1500188" y="5428381"/>
            <a:ext cx="6858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2800" dirty="0">
                <a:latin typeface="휴먼옛체" pitchFamily="18" charset="-127"/>
                <a:ea typeface="휴먼옛체" pitchFamily="18" charset="-127"/>
              </a:rPr>
              <a:t>This made </a:t>
            </a:r>
            <a:r>
              <a:rPr lang="en-US" altLang="ko-KR" sz="2800" dirty="0">
                <a:solidFill>
                  <a:srgbClr val="FF0000"/>
                </a:solidFill>
                <a:highlight>
                  <a:srgbClr val="FFFF00"/>
                </a:highlight>
                <a:latin typeface="휴먼옛체" pitchFamily="18" charset="-127"/>
                <a:ea typeface="휴먼옛체" pitchFamily="18" charset="-127"/>
              </a:rPr>
              <a:t>the king </a:t>
            </a:r>
            <a:r>
              <a:rPr lang="en-US" altLang="ko-KR" sz="2800" dirty="0">
                <a:solidFill>
                  <a:srgbClr val="FF0000"/>
                </a:solidFill>
                <a:latin typeface="휴먼옛체" pitchFamily="18" charset="-127"/>
                <a:ea typeface="휴먼옛체" pitchFamily="18" charset="-127"/>
              </a:rPr>
              <a:t>so angry and furious </a:t>
            </a:r>
            <a:r>
              <a:rPr lang="en-US" altLang="ko-KR" sz="2800" dirty="0">
                <a:latin typeface="휴먼옛체" pitchFamily="18" charset="-127"/>
                <a:ea typeface="휴먼옛체" pitchFamily="18" charset="-127"/>
              </a:rPr>
              <a:t>that he ordered the execution </a:t>
            </a:r>
          </a:p>
          <a:p>
            <a:r>
              <a:rPr lang="en-US" altLang="ko-KR" sz="2800" dirty="0">
                <a:latin typeface="휴먼옛체" pitchFamily="18" charset="-127"/>
                <a:ea typeface="휴먼옛체" pitchFamily="18" charset="-127"/>
              </a:rPr>
              <a:t>of all the wise men of Babylon.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4BA29E71-F5B0-4A51-B5FD-34495F6029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8264" y="1941266"/>
            <a:ext cx="4641943" cy="3359940"/>
          </a:xfrm>
          <a:prstGeom prst="rect">
            <a:avLst/>
          </a:prstGeom>
        </p:spPr>
      </p:pic>
      <p:grpSp>
        <p:nvGrpSpPr>
          <p:cNvPr id="8" name="그룹 7">
            <a:extLst>
              <a:ext uri="{FF2B5EF4-FFF2-40B4-BE49-F238E27FC236}">
                <a16:creationId xmlns:a16="http://schemas.microsoft.com/office/drawing/2014/main" id="{16DA8504-AEFE-4AD3-8E6E-2C932A607807}"/>
              </a:ext>
            </a:extLst>
          </p:cNvPr>
          <p:cNvGrpSpPr/>
          <p:nvPr/>
        </p:nvGrpSpPr>
        <p:grpSpPr>
          <a:xfrm>
            <a:off x="3307075" y="1890186"/>
            <a:ext cx="5140800" cy="2626200"/>
            <a:chOff x="3307075" y="1890186"/>
            <a:chExt cx="5140800" cy="262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잉크 3">
                  <a:extLst>
                    <a:ext uri="{FF2B5EF4-FFF2-40B4-BE49-F238E27FC236}">
                      <a16:creationId xmlns:a16="http://schemas.microsoft.com/office/drawing/2014/main" id="{C502B420-A757-4CFE-9512-82A096940B85}"/>
                    </a:ext>
                  </a:extLst>
                </p14:cNvPr>
                <p14:cNvContentPartPr/>
                <p14:nvPr/>
              </p14:nvContentPartPr>
              <p14:xfrm>
                <a:off x="3307075" y="1890186"/>
                <a:ext cx="4950000" cy="1307880"/>
              </p14:xfrm>
            </p:contentPart>
          </mc:Choice>
          <mc:Fallback xmlns="">
            <p:pic>
              <p:nvPicPr>
                <p:cNvPr id="4" name="잉크 3">
                  <a:extLst>
                    <a:ext uri="{FF2B5EF4-FFF2-40B4-BE49-F238E27FC236}">
                      <a16:creationId xmlns:a16="http://schemas.microsoft.com/office/drawing/2014/main" id="{C502B420-A757-4CFE-9512-82A096940B8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244435" y="1827546"/>
                  <a:ext cx="5075640" cy="143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잉크 4">
                  <a:extLst>
                    <a:ext uri="{FF2B5EF4-FFF2-40B4-BE49-F238E27FC236}">
                      <a16:creationId xmlns:a16="http://schemas.microsoft.com/office/drawing/2014/main" id="{B3CF5DC9-54E4-4880-A9D6-FC1AEC4B3032}"/>
                    </a:ext>
                  </a:extLst>
                </p14:cNvPr>
                <p14:cNvContentPartPr/>
                <p14:nvPr/>
              </p14:nvContentPartPr>
              <p14:xfrm>
                <a:off x="4667515" y="3094746"/>
                <a:ext cx="140760" cy="161280"/>
              </p14:xfrm>
            </p:contentPart>
          </mc:Choice>
          <mc:Fallback xmlns="">
            <p:pic>
              <p:nvPicPr>
                <p:cNvPr id="5" name="잉크 4">
                  <a:extLst>
                    <a:ext uri="{FF2B5EF4-FFF2-40B4-BE49-F238E27FC236}">
                      <a16:creationId xmlns:a16="http://schemas.microsoft.com/office/drawing/2014/main" id="{B3CF5DC9-54E4-4880-A9D6-FC1AEC4B303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604515" y="3032106"/>
                  <a:ext cx="26640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잉크 6">
                  <a:extLst>
                    <a:ext uri="{FF2B5EF4-FFF2-40B4-BE49-F238E27FC236}">
                      <a16:creationId xmlns:a16="http://schemas.microsoft.com/office/drawing/2014/main" id="{9ECE4061-0DC2-4DC6-8FB2-8915703EAEE2}"/>
                    </a:ext>
                  </a:extLst>
                </p14:cNvPr>
                <p14:cNvContentPartPr/>
                <p14:nvPr/>
              </p14:nvContentPartPr>
              <p14:xfrm>
                <a:off x="5871715" y="2033826"/>
                <a:ext cx="2576160" cy="2482560"/>
              </p14:xfrm>
            </p:contentPart>
          </mc:Choice>
          <mc:Fallback xmlns="">
            <p:pic>
              <p:nvPicPr>
                <p:cNvPr id="7" name="잉크 6">
                  <a:extLst>
                    <a:ext uri="{FF2B5EF4-FFF2-40B4-BE49-F238E27FC236}">
                      <a16:creationId xmlns:a16="http://schemas.microsoft.com/office/drawing/2014/main" id="{9ECE4061-0DC2-4DC6-8FB2-8915703EAEE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808715" y="1971186"/>
                  <a:ext cx="2701800" cy="26082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789CB98B-991A-416A-8321-F4793971EBC7}"/>
              </a:ext>
            </a:extLst>
          </p:cNvPr>
          <p:cNvSpPr txBox="1"/>
          <p:nvPr/>
        </p:nvSpPr>
        <p:spPr>
          <a:xfrm>
            <a:off x="6804249" y="6423719"/>
            <a:ext cx="23397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400"/>
              <a:t>악한 왕과 함께</a:t>
            </a:r>
            <a:endParaRPr lang="ko-KR" altLang="en-US" sz="2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" name="잉크 10">
                <a:extLst>
                  <a:ext uri="{FF2B5EF4-FFF2-40B4-BE49-F238E27FC236}">
                    <a16:creationId xmlns:a16="http://schemas.microsoft.com/office/drawing/2014/main" id="{995FA99D-1365-4C0A-A96B-D1258631C245}"/>
                  </a:ext>
                </a:extLst>
              </p14:cNvPr>
              <p14:cNvContentPartPr/>
              <p14:nvPr/>
            </p14:nvContentPartPr>
            <p14:xfrm>
              <a:off x="5235960" y="5186328"/>
              <a:ext cx="1344240" cy="829080"/>
            </p14:xfrm>
          </p:contentPart>
        </mc:Choice>
        <mc:Fallback xmlns="">
          <p:pic>
            <p:nvPicPr>
              <p:cNvPr id="11" name="잉크 10">
                <a:extLst>
                  <a:ext uri="{FF2B5EF4-FFF2-40B4-BE49-F238E27FC236}">
                    <a16:creationId xmlns:a16="http://schemas.microsoft.com/office/drawing/2014/main" id="{995FA99D-1365-4C0A-A96B-D1258631C24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199960" y="5150328"/>
                <a:ext cx="1415880" cy="900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3" name="그룹 12">
            <a:extLst>
              <a:ext uri="{FF2B5EF4-FFF2-40B4-BE49-F238E27FC236}">
                <a16:creationId xmlns:a16="http://schemas.microsoft.com/office/drawing/2014/main" id="{C97FAC8B-B57A-4439-9013-5622A66C1DAB}"/>
              </a:ext>
            </a:extLst>
          </p:cNvPr>
          <p:cNvGrpSpPr/>
          <p:nvPr/>
        </p:nvGrpSpPr>
        <p:grpSpPr>
          <a:xfrm>
            <a:off x="5267640" y="539448"/>
            <a:ext cx="2747880" cy="1498680"/>
            <a:chOff x="5267640" y="539448"/>
            <a:chExt cx="2747880" cy="149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6" name="잉크 5">
                  <a:extLst>
                    <a:ext uri="{FF2B5EF4-FFF2-40B4-BE49-F238E27FC236}">
                      <a16:creationId xmlns:a16="http://schemas.microsoft.com/office/drawing/2014/main" id="{3D0B5A80-98DA-4297-A67C-3A4FC5C92706}"/>
                    </a:ext>
                  </a:extLst>
                </p14:cNvPr>
                <p14:cNvContentPartPr/>
                <p14:nvPr/>
              </p14:nvContentPartPr>
              <p14:xfrm>
                <a:off x="5267640" y="575448"/>
                <a:ext cx="1231920" cy="888120"/>
              </p14:xfrm>
            </p:contentPart>
          </mc:Choice>
          <mc:Fallback xmlns="">
            <p:pic>
              <p:nvPicPr>
                <p:cNvPr id="6" name="잉크 5">
                  <a:extLst>
                    <a:ext uri="{FF2B5EF4-FFF2-40B4-BE49-F238E27FC236}">
                      <a16:creationId xmlns:a16="http://schemas.microsoft.com/office/drawing/2014/main" id="{3D0B5A80-98DA-4297-A67C-3A4FC5C9270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231640" y="539448"/>
                  <a:ext cx="1303560" cy="9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잉크 8">
                  <a:extLst>
                    <a:ext uri="{FF2B5EF4-FFF2-40B4-BE49-F238E27FC236}">
                      <a16:creationId xmlns:a16="http://schemas.microsoft.com/office/drawing/2014/main" id="{B4F616AF-0720-4998-915E-E55E5A0F09CA}"/>
                    </a:ext>
                  </a:extLst>
                </p14:cNvPr>
                <p14:cNvContentPartPr/>
                <p14:nvPr/>
              </p14:nvContentPartPr>
              <p14:xfrm>
                <a:off x="6756240" y="539448"/>
                <a:ext cx="857880" cy="790200"/>
              </p14:xfrm>
            </p:contentPart>
          </mc:Choice>
          <mc:Fallback xmlns="">
            <p:pic>
              <p:nvPicPr>
                <p:cNvPr id="9" name="잉크 8">
                  <a:extLst>
                    <a:ext uri="{FF2B5EF4-FFF2-40B4-BE49-F238E27FC236}">
                      <a16:creationId xmlns:a16="http://schemas.microsoft.com/office/drawing/2014/main" id="{B4F616AF-0720-4998-915E-E55E5A0F09C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720240" y="503808"/>
                  <a:ext cx="929520" cy="86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잉크 11">
                  <a:extLst>
                    <a:ext uri="{FF2B5EF4-FFF2-40B4-BE49-F238E27FC236}">
                      <a16:creationId xmlns:a16="http://schemas.microsoft.com/office/drawing/2014/main" id="{2C55B753-2F71-4580-871B-5EF3D76E4220}"/>
                    </a:ext>
                  </a:extLst>
                </p14:cNvPr>
                <p14:cNvContentPartPr/>
                <p14:nvPr/>
              </p14:nvContentPartPr>
              <p14:xfrm>
                <a:off x="5917800" y="1680648"/>
                <a:ext cx="2097720" cy="357480"/>
              </p14:xfrm>
            </p:contentPart>
          </mc:Choice>
          <mc:Fallback xmlns="">
            <p:pic>
              <p:nvPicPr>
                <p:cNvPr id="12" name="잉크 11">
                  <a:extLst>
                    <a:ext uri="{FF2B5EF4-FFF2-40B4-BE49-F238E27FC236}">
                      <a16:creationId xmlns:a16="http://schemas.microsoft.com/office/drawing/2014/main" id="{2C55B753-2F71-4580-871B-5EF3D76E422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882160" y="1645008"/>
                  <a:ext cx="2169360" cy="429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0B31D14F-4936-4ED1-884E-87671ED0EFEA}"/>
              </a:ext>
            </a:extLst>
          </p:cNvPr>
          <p:cNvGrpSpPr/>
          <p:nvPr/>
        </p:nvGrpSpPr>
        <p:grpSpPr>
          <a:xfrm>
            <a:off x="6048480" y="2658768"/>
            <a:ext cx="698040" cy="392400"/>
            <a:chOff x="6048480" y="2658768"/>
            <a:chExt cx="698040" cy="39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5" name="잉크 14">
                  <a:extLst>
                    <a:ext uri="{FF2B5EF4-FFF2-40B4-BE49-F238E27FC236}">
                      <a16:creationId xmlns:a16="http://schemas.microsoft.com/office/drawing/2014/main" id="{45E94BCE-4A27-454D-927D-8E87EB372F6A}"/>
                    </a:ext>
                  </a:extLst>
                </p14:cNvPr>
                <p14:cNvContentPartPr/>
                <p14:nvPr/>
              </p14:nvContentPartPr>
              <p14:xfrm>
                <a:off x="6048480" y="2658768"/>
                <a:ext cx="698040" cy="379800"/>
              </p14:xfrm>
            </p:contentPart>
          </mc:Choice>
          <mc:Fallback xmlns="">
            <p:pic>
              <p:nvPicPr>
                <p:cNvPr id="15" name="잉크 14">
                  <a:extLst>
                    <a:ext uri="{FF2B5EF4-FFF2-40B4-BE49-F238E27FC236}">
                      <a16:creationId xmlns:a16="http://schemas.microsoft.com/office/drawing/2014/main" id="{45E94BCE-4A27-454D-927D-8E87EB372F6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012840" y="2623128"/>
                  <a:ext cx="769680" cy="45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6" name="잉크 15">
                  <a:extLst>
                    <a:ext uri="{FF2B5EF4-FFF2-40B4-BE49-F238E27FC236}">
                      <a16:creationId xmlns:a16="http://schemas.microsoft.com/office/drawing/2014/main" id="{9E2DE502-0DA2-4C4C-9055-DD8F4657A910}"/>
                    </a:ext>
                  </a:extLst>
                </p14:cNvPr>
                <p14:cNvContentPartPr/>
                <p14:nvPr/>
              </p14:nvContentPartPr>
              <p14:xfrm>
                <a:off x="6104640" y="2836968"/>
                <a:ext cx="154800" cy="214200"/>
              </p14:xfrm>
            </p:contentPart>
          </mc:Choice>
          <mc:Fallback xmlns="">
            <p:pic>
              <p:nvPicPr>
                <p:cNvPr id="16" name="잉크 15">
                  <a:extLst>
                    <a:ext uri="{FF2B5EF4-FFF2-40B4-BE49-F238E27FC236}">
                      <a16:creationId xmlns:a16="http://schemas.microsoft.com/office/drawing/2014/main" id="{9E2DE502-0DA2-4C4C-9055-DD8F4657A91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069000" y="2801328"/>
                  <a:ext cx="226440" cy="285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8" name="잉크 17">
                <a:extLst>
                  <a:ext uri="{FF2B5EF4-FFF2-40B4-BE49-F238E27FC236}">
                    <a16:creationId xmlns:a16="http://schemas.microsoft.com/office/drawing/2014/main" id="{0CDD906E-27BC-404C-A1B7-DC7A7F2F648B}"/>
                  </a:ext>
                </a:extLst>
              </p14:cNvPr>
              <p14:cNvContentPartPr/>
              <p14:nvPr/>
            </p14:nvContentPartPr>
            <p14:xfrm>
              <a:off x="6810240" y="6268848"/>
              <a:ext cx="871200" cy="532440"/>
            </p14:xfrm>
          </p:contentPart>
        </mc:Choice>
        <mc:Fallback xmlns="">
          <p:pic>
            <p:nvPicPr>
              <p:cNvPr id="18" name="잉크 17">
                <a:extLst>
                  <a:ext uri="{FF2B5EF4-FFF2-40B4-BE49-F238E27FC236}">
                    <a16:creationId xmlns:a16="http://schemas.microsoft.com/office/drawing/2014/main" id="{0CDD906E-27BC-404C-A1B7-DC7A7F2F648B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774240" y="6233208"/>
                <a:ext cx="942840" cy="604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그룹 26">
            <a:extLst>
              <a:ext uri="{FF2B5EF4-FFF2-40B4-BE49-F238E27FC236}">
                <a16:creationId xmlns:a16="http://schemas.microsoft.com/office/drawing/2014/main" id="{7283F0A2-CAAF-4796-83DD-4F0D23A4C84C}"/>
              </a:ext>
            </a:extLst>
          </p:cNvPr>
          <p:cNvGrpSpPr/>
          <p:nvPr/>
        </p:nvGrpSpPr>
        <p:grpSpPr>
          <a:xfrm>
            <a:off x="7005720" y="2284008"/>
            <a:ext cx="991080" cy="1528200"/>
            <a:chOff x="7005720" y="2284008"/>
            <a:chExt cx="991080" cy="152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9" name="잉크 18">
                  <a:extLst>
                    <a:ext uri="{FF2B5EF4-FFF2-40B4-BE49-F238E27FC236}">
                      <a16:creationId xmlns:a16="http://schemas.microsoft.com/office/drawing/2014/main" id="{2080D43C-B440-4CD4-990D-4A7D5552B77F}"/>
                    </a:ext>
                  </a:extLst>
                </p14:cNvPr>
                <p14:cNvContentPartPr/>
                <p14:nvPr/>
              </p14:nvContentPartPr>
              <p14:xfrm>
                <a:off x="7005720" y="2712768"/>
                <a:ext cx="360360" cy="443520"/>
              </p14:xfrm>
            </p:contentPart>
          </mc:Choice>
          <mc:Fallback xmlns="">
            <p:pic>
              <p:nvPicPr>
                <p:cNvPr id="19" name="잉크 18">
                  <a:extLst>
                    <a:ext uri="{FF2B5EF4-FFF2-40B4-BE49-F238E27FC236}">
                      <a16:creationId xmlns:a16="http://schemas.microsoft.com/office/drawing/2014/main" id="{2080D43C-B440-4CD4-990D-4A7D5552B77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969720" y="2676768"/>
                  <a:ext cx="432000" cy="51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0" name="잉크 19">
                  <a:extLst>
                    <a:ext uri="{FF2B5EF4-FFF2-40B4-BE49-F238E27FC236}">
                      <a16:creationId xmlns:a16="http://schemas.microsoft.com/office/drawing/2014/main" id="{0509E57A-00AA-449A-89CD-6AB44E72B8CA}"/>
                    </a:ext>
                  </a:extLst>
                </p14:cNvPr>
                <p14:cNvContentPartPr/>
                <p14:nvPr/>
              </p14:nvContentPartPr>
              <p14:xfrm>
                <a:off x="7402080" y="2700168"/>
                <a:ext cx="285480" cy="225000"/>
              </p14:xfrm>
            </p:contentPart>
          </mc:Choice>
          <mc:Fallback xmlns="">
            <p:pic>
              <p:nvPicPr>
                <p:cNvPr id="20" name="잉크 19">
                  <a:extLst>
                    <a:ext uri="{FF2B5EF4-FFF2-40B4-BE49-F238E27FC236}">
                      <a16:creationId xmlns:a16="http://schemas.microsoft.com/office/drawing/2014/main" id="{0509E57A-00AA-449A-89CD-6AB44E72B8C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366440" y="2664168"/>
                  <a:ext cx="35712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1" name="잉크 20">
                  <a:extLst>
                    <a:ext uri="{FF2B5EF4-FFF2-40B4-BE49-F238E27FC236}">
                      <a16:creationId xmlns:a16="http://schemas.microsoft.com/office/drawing/2014/main" id="{876AC25C-E8C0-4568-88F6-7E5B73A143BA}"/>
                    </a:ext>
                  </a:extLst>
                </p14:cNvPr>
                <p14:cNvContentPartPr/>
                <p14:nvPr/>
              </p14:nvContentPartPr>
              <p14:xfrm>
                <a:off x="7497120" y="2731848"/>
                <a:ext cx="131040" cy="64440"/>
              </p14:xfrm>
            </p:contentPart>
          </mc:Choice>
          <mc:Fallback xmlns="">
            <p:pic>
              <p:nvPicPr>
                <p:cNvPr id="21" name="잉크 20">
                  <a:extLst>
                    <a:ext uri="{FF2B5EF4-FFF2-40B4-BE49-F238E27FC236}">
                      <a16:creationId xmlns:a16="http://schemas.microsoft.com/office/drawing/2014/main" id="{876AC25C-E8C0-4568-88F6-7E5B73A143B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461480" y="2696208"/>
                  <a:ext cx="20268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2" name="잉크 21">
                  <a:extLst>
                    <a:ext uri="{FF2B5EF4-FFF2-40B4-BE49-F238E27FC236}">
                      <a16:creationId xmlns:a16="http://schemas.microsoft.com/office/drawing/2014/main" id="{3C0B387A-0C84-4A7F-86A5-1A6511082AC3}"/>
                    </a:ext>
                  </a:extLst>
                </p14:cNvPr>
                <p14:cNvContentPartPr/>
                <p14:nvPr/>
              </p14:nvContentPartPr>
              <p14:xfrm>
                <a:off x="7434840" y="2947128"/>
                <a:ext cx="307800" cy="137160"/>
              </p14:xfrm>
            </p:contentPart>
          </mc:Choice>
          <mc:Fallback xmlns="">
            <p:pic>
              <p:nvPicPr>
                <p:cNvPr id="22" name="잉크 21">
                  <a:extLst>
                    <a:ext uri="{FF2B5EF4-FFF2-40B4-BE49-F238E27FC236}">
                      <a16:creationId xmlns:a16="http://schemas.microsoft.com/office/drawing/2014/main" id="{3C0B387A-0C84-4A7F-86A5-1A6511082AC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398840" y="2911488"/>
                  <a:ext cx="37944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3" name="잉크 22">
                  <a:extLst>
                    <a:ext uri="{FF2B5EF4-FFF2-40B4-BE49-F238E27FC236}">
                      <a16:creationId xmlns:a16="http://schemas.microsoft.com/office/drawing/2014/main" id="{922A7609-C599-4570-BB29-BBDF9BC1E015}"/>
                    </a:ext>
                  </a:extLst>
                </p14:cNvPr>
                <p14:cNvContentPartPr/>
                <p14:nvPr/>
              </p14:nvContentPartPr>
              <p14:xfrm>
                <a:off x="7063680" y="2284008"/>
                <a:ext cx="933120" cy="1009440"/>
              </p14:xfrm>
            </p:contentPart>
          </mc:Choice>
          <mc:Fallback xmlns="">
            <p:pic>
              <p:nvPicPr>
                <p:cNvPr id="23" name="잉크 22">
                  <a:extLst>
                    <a:ext uri="{FF2B5EF4-FFF2-40B4-BE49-F238E27FC236}">
                      <a16:creationId xmlns:a16="http://schemas.microsoft.com/office/drawing/2014/main" id="{922A7609-C599-4570-BB29-BBDF9BC1E01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027680" y="2248368"/>
                  <a:ext cx="1004760" cy="10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4" name="잉크 23">
                  <a:extLst>
                    <a:ext uri="{FF2B5EF4-FFF2-40B4-BE49-F238E27FC236}">
                      <a16:creationId xmlns:a16="http://schemas.microsoft.com/office/drawing/2014/main" id="{9CC52939-16B8-47AB-8F1E-314FBE4D1181}"/>
                    </a:ext>
                  </a:extLst>
                </p14:cNvPr>
                <p14:cNvContentPartPr/>
                <p14:nvPr/>
              </p14:nvContentPartPr>
              <p14:xfrm>
                <a:off x="7330800" y="3389928"/>
                <a:ext cx="209880" cy="199080"/>
              </p14:xfrm>
            </p:contentPart>
          </mc:Choice>
          <mc:Fallback xmlns="">
            <p:pic>
              <p:nvPicPr>
                <p:cNvPr id="24" name="잉크 23">
                  <a:extLst>
                    <a:ext uri="{FF2B5EF4-FFF2-40B4-BE49-F238E27FC236}">
                      <a16:creationId xmlns:a16="http://schemas.microsoft.com/office/drawing/2014/main" id="{9CC52939-16B8-47AB-8F1E-314FBE4D118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294800" y="3353928"/>
                  <a:ext cx="28152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5" name="잉크 24">
                  <a:extLst>
                    <a:ext uri="{FF2B5EF4-FFF2-40B4-BE49-F238E27FC236}">
                      <a16:creationId xmlns:a16="http://schemas.microsoft.com/office/drawing/2014/main" id="{3BEC1BFC-45DA-47DF-B052-E39D48EE59B6}"/>
                    </a:ext>
                  </a:extLst>
                </p14:cNvPr>
                <p14:cNvContentPartPr/>
                <p14:nvPr/>
              </p14:nvContentPartPr>
              <p14:xfrm>
                <a:off x="7712040" y="3240888"/>
                <a:ext cx="145080" cy="268200"/>
              </p14:xfrm>
            </p:contentPart>
          </mc:Choice>
          <mc:Fallback xmlns="">
            <p:pic>
              <p:nvPicPr>
                <p:cNvPr id="25" name="잉크 24">
                  <a:extLst>
                    <a:ext uri="{FF2B5EF4-FFF2-40B4-BE49-F238E27FC236}">
                      <a16:creationId xmlns:a16="http://schemas.microsoft.com/office/drawing/2014/main" id="{3BEC1BFC-45DA-47DF-B052-E39D48EE59B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676400" y="3204888"/>
                  <a:ext cx="216720" cy="33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6" name="잉크 25">
                  <a:extLst>
                    <a:ext uri="{FF2B5EF4-FFF2-40B4-BE49-F238E27FC236}">
                      <a16:creationId xmlns:a16="http://schemas.microsoft.com/office/drawing/2014/main" id="{186E43B9-CA71-48C7-BF27-D07BF92112D2}"/>
                    </a:ext>
                  </a:extLst>
                </p14:cNvPr>
                <p14:cNvContentPartPr/>
                <p14:nvPr/>
              </p14:nvContentPartPr>
              <p14:xfrm>
                <a:off x="7658760" y="3653448"/>
                <a:ext cx="189000" cy="158760"/>
              </p14:xfrm>
            </p:contentPart>
          </mc:Choice>
          <mc:Fallback xmlns="">
            <p:pic>
              <p:nvPicPr>
                <p:cNvPr id="26" name="잉크 25">
                  <a:extLst>
                    <a:ext uri="{FF2B5EF4-FFF2-40B4-BE49-F238E27FC236}">
                      <a16:creationId xmlns:a16="http://schemas.microsoft.com/office/drawing/2014/main" id="{186E43B9-CA71-48C7-BF27-D07BF92112D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622760" y="3617448"/>
                  <a:ext cx="260640" cy="230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8" name="잉크 27">
                <a:extLst>
                  <a:ext uri="{FF2B5EF4-FFF2-40B4-BE49-F238E27FC236}">
                    <a16:creationId xmlns:a16="http://schemas.microsoft.com/office/drawing/2014/main" id="{5D7EE942-C942-40FB-BF8C-A5513D7BAD5E}"/>
                  </a:ext>
                </a:extLst>
              </p14:cNvPr>
              <p14:cNvContentPartPr/>
              <p14:nvPr/>
            </p14:nvContentPartPr>
            <p14:xfrm>
              <a:off x="4483920" y="2042808"/>
              <a:ext cx="545040" cy="744120"/>
            </p14:xfrm>
          </p:contentPart>
        </mc:Choice>
        <mc:Fallback xmlns="">
          <p:pic>
            <p:nvPicPr>
              <p:cNvPr id="28" name="잉크 27">
                <a:extLst>
                  <a:ext uri="{FF2B5EF4-FFF2-40B4-BE49-F238E27FC236}">
                    <a16:creationId xmlns:a16="http://schemas.microsoft.com/office/drawing/2014/main" id="{5D7EE942-C942-40FB-BF8C-A5513D7BAD5E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447920" y="2006808"/>
                <a:ext cx="616680" cy="8157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5"/>
          <p:cNvSpPr txBox="1">
            <a:spLocks noChangeArrowheads="1"/>
          </p:cNvSpPr>
          <p:nvPr/>
        </p:nvSpPr>
        <p:spPr bwMode="auto">
          <a:xfrm>
            <a:off x="1500188" y="928688"/>
            <a:ext cx="6858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dist"/>
            <a:r>
              <a:rPr lang="ko-KR" altLang="en-US" sz="2800" dirty="0">
                <a:solidFill>
                  <a:srgbClr val="FF0000"/>
                </a:solidFill>
                <a:latin typeface="휴먼옛체" pitchFamily="18" charset="-127"/>
                <a:ea typeface="휴먼옛체" pitchFamily="18" charset="-127"/>
              </a:rPr>
              <a:t>왕의 명령이 </a:t>
            </a:r>
            <a:r>
              <a:rPr lang="ko-KR" altLang="en-US" sz="2800" dirty="0">
                <a:latin typeface="휴먼옛체" pitchFamily="18" charset="-127"/>
                <a:ea typeface="휴먼옛체" pitchFamily="18" charset="-127"/>
              </a:rPr>
              <a:t>내리매 </a:t>
            </a:r>
            <a:r>
              <a:rPr lang="ko-KR" altLang="en-US" sz="2800" dirty="0" err="1">
                <a:latin typeface="휴먼옛체" pitchFamily="18" charset="-127"/>
                <a:ea typeface="휴먼옛체" pitchFamily="18" charset="-127"/>
              </a:rPr>
              <a:t>지혜자들은</a:t>
            </a:r>
            <a:r>
              <a:rPr lang="ko-KR" altLang="en-US" sz="2800" dirty="0">
                <a:latin typeface="휴먼옛체" pitchFamily="18" charset="-127"/>
                <a:ea typeface="휴먼옛체" pitchFamily="18" charset="-127"/>
              </a:rPr>
              <a:t> 죽게 되었고 </a:t>
            </a:r>
            <a:r>
              <a:rPr lang="ko-KR" altLang="en-US" sz="2800" dirty="0" err="1">
                <a:solidFill>
                  <a:srgbClr val="FF0000"/>
                </a:solidFill>
                <a:latin typeface="휴먼옛체" pitchFamily="18" charset="-127"/>
                <a:ea typeface="휴먼옛체" pitchFamily="18" charset="-127"/>
              </a:rPr>
              <a:t>다니엘과</a:t>
            </a:r>
            <a:r>
              <a:rPr lang="ko-KR" altLang="en-US" sz="2800" dirty="0">
                <a:solidFill>
                  <a:srgbClr val="FF0000"/>
                </a:solidFill>
                <a:latin typeface="휴먼옛체" pitchFamily="18" charset="-127"/>
                <a:ea typeface="휴먼옛체" pitchFamily="18" charset="-127"/>
              </a:rPr>
              <a:t> 그의 친구들도 죽이려고 </a:t>
            </a:r>
            <a:endParaRPr lang="en-US" altLang="ko-KR" sz="2800" dirty="0">
              <a:solidFill>
                <a:srgbClr val="FF0000"/>
              </a:solidFill>
              <a:latin typeface="휴먼옛체" pitchFamily="18" charset="-127"/>
              <a:ea typeface="휴먼옛체" pitchFamily="18" charset="-127"/>
            </a:endParaRPr>
          </a:p>
          <a:p>
            <a:r>
              <a:rPr lang="ko-KR" altLang="en-US" sz="2800" dirty="0">
                <a:solidFill>
                  <a:srgbClr val="FF0000"/>
                </a:solidFill>
                <a:latin typeface="휴먼옛체" pitchFamily="18" charset="-127"/>
                <a:ea typeface="휴먼옛체" pitchFamily="18" charset="-127"/>
              </a:rPr>
              <a:t>찾았더라</a:t>
            </a:r>
          </a:p>
        </p:txBody>
      </p:sp>
      <p:sp>
        <p:nvSpPr>
          <p:cNvPr id="8195" name="Text Box 8"/>
          <p:cNvSpPr txBox="1">
            <a:spLocks noChangeArrowheads="1"/>
          </p:cNvSpPr>
          <p:nvPr/>
        </p:nvSpPr>
        <p:spPr bwMode="auto">
          <a:xfrm>
            <a:off x="1408113" y="403225"/>
            <a:ext cx="216375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1600" dirty="0" err="1">
                <a:latin typeface="궁서" pitchFamily="18" charset="-127"/>
                <a:ea typeface="궁서" pitchFamily="18" charset="-127"/>
              </a:rPr>
              <a:t>다니엘</a:t>
            </a:r>
            <a:r>
              <a:rPr lang="ko-KR" altLang="en-US" sz="1600" dirty="0">
                <a:latin typeface="궁서" pitchFamily="18" charset="-127"/>
                <a:ea typeface="궁서" pitchFamily="18" charset="-127"/>
              </a:rPr>
              <a:t> </a:t>
            </a:r>
            <a:r>
              <a:rPr lang="en-US" altLang="ko-KR" sz="1600" dirty="0">
                <a:latin typeface="궁서" pitchFamily="18" charset="-127"/>
                <a:ea typeface="궁서" pitchFamily="18" charset="-127"/>
              </a:rPr>
              <a:t>2 : </a:t>
            </a:r>
            <a:fld id="{CCD306E9-4A1F-4327-A4C0-56B4CFBD5E53}" type="slidenum">
              <a:rPr lang="en-US" altLang="ko-KR" sz="1600" smtClean="0">
                <a:latin typeface="궁서" pitchFamily="18" charset="-127"/>
                <a:ea typeface="궁서" pitchFamily="18" charset="-127"/>
              </a:rPr>
              <a:pPr/>
              <a:t>13</a:t>
            </a:fld>
            <a:endParaRPr lang="ko-KR" altLang="en-US" sz="1600" dirty="0"/>
          </a:p>
        </p:txBody>
      </p:sp>
      <p:sp>
        <p:nvSpPr>
          <p:cNvPr id="8196" name="Line 9"/>
          <p:cNvSpPr>
            <a:spLocks noChangeShapeType="1"/>
          </p:cNvSpPr>
          <p:nvPr/>
        </p:nvSpPr>
        <p:spPr bwMode="auto">
          <a:xfrm>
            <a:off x="1500188" y="785813"/>
            <a:ext cx="6840537" cy="0"/>
          </a:xfrm>
          <a:prstGeom prst="line">
            <a:avLst/>
          </a:prstGeom>
          <a:noFill/>
          <a:ln w="9525">
            <a:solidFill>
              <a:srgbClr val="FF9966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8197" name="Line 9"/>
          <p:cNvSpPr>
            <a:spLocks noChangeShapeType="1"/>
          </p:cNvSpPr>
          <p:nvPr/>
        </p:nvSpPr>
        <p:spPr bwMode="auto">
          <a:xfrm>
            <a:off x="1500188" y="3929063"/>
            <a:ext cx="6840537" cy="0"/>
          </a:xfrm>
          <a:prstGeom prst="line">
            <a:avLst/>
          </a:prstGeom>
          <a:noFill/>
          <a:ln w="9525">
            <a:solidFill>
              <a:srgbClr val="FF9966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8198" name="Text Box 8"/>
          <p:cNvSpPr txBox="1">
            <a:spLocks noChangeArrowheads="1"/>
          </p:cNvSpPr>
          <p:nvPr/>
        </p:nvSpPr>
        <p:spPr bwMode="auto">
          <a:xfrm>
            <a:off x="1414463" y="3521075"/>
            <a:ext cx="244315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600" dirty="0">
                <a:latin typeface="궁서" pitchFamily="18" charset="-127"/>
                <a:ea typeface="궁서" pitchFamily="18" charset="-127"/>
              </a:rPr>
              <a:t>Daniel 2 : </a:t>
            </a:r>
            <a:fld id="{890F2024-FC39-498E-827C-A83F8E81CADE}" type="slidenum">
              <a:rPr lang="en-US" altLang="ko-KR" sz="1600" smtClean="0">
                <a:latin typeface="궁서" pitchFamily="18" charset="-127"/>
                <a:ea typeface="궁서" pitchFamily="18" charset="-127"/>
              </a:rPr>
              <a:pPr/>
              <a:t>13</a:t>
            </a:fld>
            <a:endParaRPr lang="ko-KR" altLang="en-US" sz="1600" dirty="0"/>
          </a:p>
        </p:txBody>
      </p:sp>
      <p:sp>
        <p:nvSpPr>
          <p:cNvPr id="8199" name="Text Box 5"/>
          <p:cNvSpPr txBox="1">
            <a:spLocks noChangeArrowheads="1"/>
          </p:cNvSpPr>
          <p:nvPr/>
        </p:nvSpPr>
        <p:spPr bwMode="auto">
          <a:xfrm>
            <a:off x="1500188" y="4941168"/>
            <a:ext cx="6858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dist"/>
            <a:r>
              <a:rPr lang="en-US" altLang="ko-KR" sz="2800" dirty="0">
                <a:solidFill>
                  <a:srgbClr val="FF0000"/>
                </a:solidFill>
                <a:latin typeface="휴먼옛체" pitchFamily="18" charset="-127"/>
                <a:ea typeface="휴먼옛체" pitchFamily="18" charset="-127"/>
              </a:rPr>
              <a:t>So the decree was issued </a:t>
            </a:r>
            <a:r>
              <a:rPr lang="en-US" altLang="ko-KR" sz="2800" dirty="0">
                <a:latin typeface="휴먼옛체" pitchFamily="18" charset="-127"/>
                <a:ea typeface="휴먼옛체" pitchFamily="18" charset="-127"/>
              </a:rPr>
              <a:t>to put the wise men to death, and </a:t>
            </a:r>
            <a:r>
              <a:rPr lang="en-US" altLang="ko-KR" sz="2800" dirty="0">
                <a:solidFill>
                  <a:srgbClr val="FF0000"/>
                </a:solidFill>
                <a:latin typeface="휴먼옛체" pitchFamily="18" charset="-127"/>
                <a:ea typeface="휴먼옛체" pitchFamily="18" charset="-127"/>
              </a:rPr>
              <a:t>men were sent to look for Daniel and his friends to put </a:t>
            </a:r>
          </a:p>
          <a:p>
            <a:r>
              <a:rPr lang="en-US" altLang="ko-KR" sz="2800" dirty="0">
                <a:solidFill>
                  <a:srgbClr val="FF0000"/>
                </a:solidFill>
                <a:latin typeface="휴먼옛체" pitchFamily="18" charset="-127"/>
                <a:ea typeface="휴먼옛체" pitchFamily="18" charset="-127"/>
              </a:rPr>
              <a:t>them to death.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B099630D-1FA8-458C-88CD-B3C26A2411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159"/>
          <a:stretch/>
        </p:blipFill>
        <p:spPr>
          <a:xfrm>
            <a:off x="3347864" y="1916832"/>
            <a:ext cx="5474977" cy="312031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잉크 2">
                <a:extLst>
                  <a:ext uri="{FF2B5EF4-FFF2-40B4-BE49-F238E27FC236}">
                    <a16:creationId xmlns:a16="http://schemas.microsoft.com/office/drawing/2014/main" id="{F67424A6-A6F4-4A02-B081-6A69693836DD}"/>
                  </a:ext>
                </a:extLst>
              </p14:cNvPr>
              <p14:cNvContentPartPr/>
              <p14:nvPr/>
            </p14:nvContentPartPr>
            <p14:xfrm>
              <a:off x="3357835" y="1892706"/>
              <a:ext cx="3171960" cy="889920"/>
            </p14:xfrm>
          </p:contentPart>
        </mc:Choice>
        <mc:Fallback xmlns="">
          <p:pic>
            <p:nvPicPr>
              <p:cNvPr id="3" name="잉크 2">
                <a:extLst>
                  <a:ext uri="{FF2B5EF4-FFF2-40B4-BE49-F238E27FC236}">
                    <a16:creationId xmlns:a16="http://schemas.microsoft.com/office/drawing/2014/main" id="{F67424A6-A6F4-4A02-B081-6A69693836D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95195" y="1830066"/>
                <a:ext cx="3297600" cy="101556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401A1401-425C-47DF-B369-25FED3E2525E}"/>
              </a:ext>
            </a:extLst>
          </p:cNvPr>
          <p:cNvSpPr txBox="1"/>
          <p:nvPr/>
        </p:nvSpPr>
        <p:spPr>
          <a:xfrm>
            <a:off x="6529795" y="6413266"/>
            <a:ext cx="279473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000" b="1" dirty="0"/>
              <a:t>다니엘이 없었다면 </a:t>
            </a:r>
            <a:r>
              <a:rPr lang="en-US" altLang="ko-KR" sz="2000" b="1" dirty="0"/>
              <a:t>?</a:t>
            </a:r>
            <a:endParaRPr lang="ko-KR" altLang="en-US" sz="2000" b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잉크 7">
                <a:extLst>
                  <a:ext uri="{FF2B5EF4-FFF2-40B4-BE49-F238E27FC236}">
                    <a16:creationId xmlns:a16="http://schemas.microsoft.com/office/drawing/2014/main" id="{4B2D5881-C32A-4D38-B7AB-5057FDC3B8AE}"/>
                  </a:ext>
                </a:extLst>
              </p14:cNvPr>
              <p14:cNvContentPartPr/>
              <p14:nvPr/>
            </p14:nvContentPartPr>
            <p14:xfrm>
              <a:off x="5197800" y="1214088"/>
              <a:ext cx="1080360" cy="106200"/>
            </p14:xfrm>
          </p:contentPart>
        </mc:Choice>
        <mc:Fallback xmlns="">
          <p:pic>
            <p:nvPicPr>
              <p:cNvPr id="8" name="잉크 7">
                <a:extLst>
                  <a:ext uri="{FF2B5EF4-FFF2-40B4-BE49-F238E27FC236}">
                    <a16:creationId xmlns:a16="http://schemas.microsoft.com/office/drawing/2014/main" id="{4B2D5881-C32A-4D38-B7AB-5057FDC3B8A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161800" y="1178448"/>
                <a:ext cx="1152000" cy="177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그룹 9">
            <a:extLst>
              <a:ext uri="{FF2B5EF4-FFF2-40B4-BE49-F238E27FC236}">
                <a16:creationId xmlns:a16="http://schemas.microsoft.com/office/drawing/2014/main" id="{5741D41E-02EE-4748-BF5D-372D1EB3475F}"/>
              </a:ext>
            </a:extLst>
          </p:cNvPr>
          <p:cNvGrpSpPr/>
          <p:nvPr/>
        </p:nvGrpSpPr>
        <p:grpSpPr>
          <a:xfrm>
            <a:off x="2278920" y="651768"/>
            <a:ext cx="1725120" cy="1535040"/>
            <a:chOff x="2278920" y="651768"/>
            <a:chExt cx="1725120" cy="153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잉크 4">
                  <a:extLst>
                    <a:ext uri="{FF2B5EF4-FFF2-40B4-BE49-F238E27FC236}">
                      <a16:creationId xmlns:a16="http://schemas.microsoft.com/office/drawing/2014/main" id="{766CE12B-4925-4A9C-B26D-E0E9F20BFAE9}"/>
                    </a:ext>
                  </a:extLst>
                </p14:cNvPr>
                <p14:cNvContentPartPr/>
                <p14:nvPr/>
              </p14:nvContentPartPr>
              <p14:xfrm>
                <a:off x="2945280" y="1296168"/>
                <a:ext cx="360" cy="360"/>
              </p14:xfrm>
            </p:contentPart>
          </mc:Choice>
          <mc:Fallback xmlns="">
            <p:pic>
              <p:nvPicPr>
                <p:cNvPr id="5" name="잉크 4">
                  <a:extLst>
                    <a:ext uri="{FF2B5EF4-FFF2-40B4-BE49-F238E27FC236}">
                      <a16:creationId xmlns:a16="http://schemas.microsoft.com/office/drawing/2014/main" id="{766CE12B-4925-4A9C-B26D-E0E9F20BFAE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909280" y="1260528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잉크 5">
                  <a:extLst>
                    <a:ext uri="{FF2B5EF4-FFF2-40B4-BE49-F238E27FC236}">
                      <a16:creationId xmlns:a16="http://schemas.microsoft.com/office/drawing/2014/main" id="{69B2895B-A88B-472E-A00D-6CCEC2F8E8E9}"/>
                    </a:ext>
                  </a:extLst>
                </p14:cNvPr>
                <p14:cNvContentPartPr/>
                <p14:nvPr/>
              </p14:nvContentPartPr>
              <p14:xfrm>
                <a:off x="2278920" y="651768"/>
                <a:ext cx="996120" cy="710640"/>
              </p14:xfrm>
            </p:contentPart>
          </mc:Choice>
          <mc:Fallback xmlns="">
            <p:pic>
              <p:nvPicPr>
                <p:cNvPr id="6" name="잉크 5">
                  <a:extLst>
                    <a:ext uri="{FF2B5EF4-FFF2-40B4-BE49-F238E27FC236}">
                      <a16:creationId xmlns:a16="http://schemas.microsoft.com/office/drawing/2014/main" id="{69B2895B-A88B-472E-A00D-6CCEC2F8E8E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243280" y="615768"/>
                  <a:ext cx="1067760" cy="78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잉크 8">
                  <a:extLst>
                    <a:ext uri="{FF2B5EF4-FFF2-40B4-BE49-F238E27FC236}">
                      <a16:creationId xmlns:a16="http://schemas.microsoft.com/office/drawing/2014/main" id="{91BFF396-EE9A-47F2-A548-DDBC31D16D0E}"/>
                    </a:ext>
                  </a:extLst>
                </p14:cNvPr>
                <p14:cNvContentPartPr/>
                <p14:nvPr/>
              </p14:nvContentPartPr>
              <p14:xfrm>
                <a:off x="2410320" y="1366728"/>
                <a:ext cx="1593720" cy="820080"/>
              </p14:xfrm>
            </p:contentPart>
          </mc:Choice>
          <mc:Fallback xmlns="">
            <p:pic>
              <p:nvPicPr>
                <p:cNvPr id="9" name="잉크 8">
                  <a:extLst>
                    <a:ext uri="{FF2B5EF4-FFF2-40B4-BE49-F238E27FC236}">
                      <a16:creationId xmlns:a16="http://schemas.microsoft.com/office/drawing/2014/main" id="{91BFF396-EE9A-47F2-A548-DDBC31D16D0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374320" y="1331088"/>
                  <a:ext cx="1665360" cy="891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그룹 57">
            <a:extLst>
              <a:ext uri="{FF2B5EF4-FFF2-40B4-BE49-F238E27FC236}">
                <a16:creationId xmlns:a16="http://schemas.microsoft.com/office/drawing/2014/main" id="{4620DED1-9319-448C-A892-1E6DE0C6F30D}"/>
              </a:ext>
            </a:extLst>
          </p:cNvPr>
          <p:cNvGrpSpPr/>
          <p:nvPr/>
        </p:nvGrpSpPr>
        <p:grpSpPr>
          <a:xfrm>
            <a:off x="617880" y="1654728"/>
            <a:ext cx="7951320" cy="5124960"/>
            <a:chOff x="617880" y="1654728"/>
            <a:chExt cx="7951320" cy="512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2" name="잉크 11">
                  <a:extLst>
                    <a:ext uri="{FF2B5EF4-FFF2-40B4-BE49-F238E27FC236}">
                      <a16:creationId xmlns:a16="http://schemas.microsoft.com/office/drawing/2014/main" id="{D5EFB475-857B-464D-A749-A8374F6DE9F1}"/>
                    </a:ext>
                  </a:extLst>
                </p14:cNvPr>
                <p14:cNvContentPartPr/>
                <p14:nvPr/>
              </p14:nvContentPartPr>
              <p14:xfrm>
                <a:off x="4719720" y="1654728"/>
                <a:ext cx="3103200" cy="250920"/>
              </p14:xfrm>
            </p:contentPart>
          </mc:Choice>
          <mc:Fallback xmlns="">
            <p:pic>
              <p:nvPicPr>
                <p:cNvPr id="12" name="잉크 11">
                  <a:extLst>
                    <a:ext uri="{FF2B5EF4-FFF2-40B4-BE49-F238E27FC236}">
                      <a16:creationId xmlns:a16="http://schemas.microsoft.com/office/drawing/2014/main" id="{D5EFB475-857B-464D-A749-A8374F6DE9F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684080" y="1618728"/>
                  <a:ext cx="317484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잉크 12">
                  <a:extLst>
                    <a:ext uri="{FF2B5EF4-FFF2-40B4-BE49-F238E27FC236}">
                      <a16:creationId xmlns:a16="http://schemas.microsoft.com/office/drawing/2014/main" id="{E569CAD6-0820-4109-B82B-7292161C58A6}"/>
                    </a:ext>
                  </a:extLst>
                </p14:cNvPr>
                <p14:cNvContentPartPr/>
                <p14:nvPr/>
              </p14:nvContentPartPr>
              <p14:xfrm>
                <a:off x="1407360" y="2269608"/>
                <a:ext cx="1690200" cy="95400"/>
              </p14:xfrm>
            </p:contentPart>
          </mc:Choice>
          <mc:Fallback xmlns="">
            <p:pic>
              <p:nvPicPr>
                <p:cNvPr id="13" name="잉크 12">
                  <a:extLst>
                    <a:ext uri="{FF2B5EF4-FFF2-40B4-BE49-F238E27FC236}">
                      <a16:creationId xmlns:a16="http://schemas.microsoft.com/office/drawing/2014/main" id="{E569CAD6-0820-4109-B82B-7292161C58A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371360" y="2233968"/>
                  <a:ext cx="176184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6" name="잉크 25">
                  <a:extLst>
                    <a:ext uri="{FF2B5EF4-FFF2-40B4-BE49-F238E27FC236}">
                      <a16:creationId xmlns:a16="http://schemas.microsoft.com/office/drawing/2014/main" id="{1DD1758A-275D-4931-A81A-DB94486AFA09}"/>
                    </a:ext>
                  </a:extLst>
                </p14:cNvPr>
                <p14:cNvContentPartPr/>
                <p14:nvPr/>
              </p14:nvContentPartPr>
              <p14:xfrm>
                <a:off x="927120" y="2223168"/>
                <a:ext cx="1994040" cy="2566080"/>
              </p14:xfrm>
            </p:contentPart>
          </mc:Choice>
          <mc:Fallback xmlns="">
            <p:pic>
              <p:nvPicPr>
                <p:cNvPr id="26" name="잉크 25">
                  <a:extLst>
                    <a:ext uri="{FF2B5EF4-FFF2-40B4-BE49-F238E27FC236}">
                      <a16:creationId xmlns:a16="http://schemas.microsoft.com/office/drawing/2014/main" id="{1DD1758A-275D-4931-A81A-DB94486AFA0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91480" y="2187168"/>
                  <a:ext cx="2065680" cy="263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8" name="잉크 27">
                  <a:extLst>
                    <a:ext uri="{FF2B5EF4-FFF2-40B4-BE49-F238E27FC236}">
                      <a16:creationId xmlns:a16="http://schemas.microsoft.com/office/drawing/2014/main" id="{C94AD7DD-17DF-4522-B693-72BE1264AD03}"/>
                    </a:ext>
                  </a:extLst>
                </p14:cNvPr>
                <p14:cNvContentPartPr/>
                <p14:nvPr/>
              </p14:nvContentPartPr>
              <p14:xfrm>
                <a:off x="3052200" y="2777208"/>
                <a:ext cx="29160" cy="15840"/>
              </p14:xfrm>
            </p:contentPart>
          </mc:Choice>
          <mc:Fallback xmlns="">
            <p:pic>
              <p:nvPicPr>
                <p:cNvPr id="28" name="잉크 27">
                  <a:extLst>
                    <a:ext uri="{FF2B5EF4-FFF2-40B4-BE49-F238E27FC236}">
                      <a16:creationId xmlns:a16="http://schemas.microsoft.com/office/drawing/2014/main" id="{C94AD7DD-17DF-4522-B693-72BE1264AD0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016560" y="2741568"/>
                  <a:ext cx="10080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9" name="잉크 28">
                  <a:extLst>
                    <a:ext uri="{FF2B5EF4-FFF2-40B4-BE49-F238E27FC236}">
                      <a16:creationId xmlns:a16="http://schemas.microsoft.com/office/drawing/2014/main" id="{C0CD7135-B9ED-4D1F-AD45-0925F48F2277}"/>
                    </a:ext>
                  </a:extLst>
                </p14:cNvPr>
                <p14:cNvContentPartPr/>
                <p14:nvPr/>
              </p14:nvContentPartPr>
              <p14:xfrm>
                <a:off x="3063720" y="2790888"/>
                <a:ext cx="30960" cy="50760"/>
              </p14:xfrm>
            </p:contentPart>
          </mc:Choice>
          <mc:Fallback xmlns="">
            <p:pic>
              <p:nvPicPr>
                <p:cNvPr id="29" name="잉크 28">
                  <a:extLst>
                    <a:ext uri="{FF2B5EF4-FFF2-40B4-BE49-F238E27FC236}">
                      <a16:creationId xmlns:a16="http://schemas.microsoft.com/office/drawing/2014/main" id="{C0CD7135-B9ED-4D1F-AD45-0925F48F227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028080" y="2754888"/>
                  <a:ext cx="1026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0" name="잉크 29">
                  <a:extLst>
                    <a:ext uri="{FF2B5EF4-FFF2-40B4-BE49-F238E27FC236}">
                      <a16:creationId xmlns:a16="http://schemas.microsoft.com/office/drawing/2014/main" id="{4124A1D3-926C-41B5-A8C3-F9DF24CCD0DC}"/>
                    </a:ext>
                  </a:extLst>
                </p14:cNvPr>
                <p14:cNvContentPartPr/>
                <p14:nvPr/>
              </p14:nvContentPartPr>
              <p14:xfrm>
                <a:off x="3021240" y="2704488"/>
                <a:ext cx="276480" cy="338400"/>
              </p14:xfrm>
            </p:contentPart>
          </mc:Choice>
          <mc:Fallback xmlns="">
            <p:pic>
              <p:nvPicPr>
                <p:cNvPr id="30" name="잉크 29">
                  <a:extLst>
                    <a:ext uri="{FF2B5EF4-FFF2-40B4-BE49-F238E27FC236}">
                      <a16:creationId xmlns:a16="http://schemas.microsoft.com/office/drawing/2014/main" id="{4124A1D3-926C-41B5-A8C3-F9DF24CCD0D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985240" y="2668488"/>
                  <a:ext cx="348120" cy="41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1" name="잉크 30">
                  <a:extLst>
                    <a:ext uri="{FF2B5EF4-FFF2-40B4-BE49-F238E27FC236}">
                      <a16:creationId xmlns:a16="http://schemas.microsoft.com/office/drawing/2014/main" id="{FE002BB5-6E48-4591-A4F5-E633D51A4CA2}"/>
                    </a:ext>
                  </a:extLst>
                </p14:cNvPr>
                <p14:cNvContentPartPr/>
                <p14:nvPr/>
              </p14:nvContentPartPr>
              <p14:xfrm>
                <a:off x="3253080" y="2683248"/>
                <a:ext cx="169200" cy="129600"/>
              </p14:xfrm>
            </p:contentPart>
          </mc:Choice>
          <mc:Fallback xmlns="">
            <p:pic>
              <p:nvPicPr>
                <p:cNvPr id="31" name="잉크 30">
                  <a:extLst>
                    <a:ext uri="{FF2B5EF4-FFF2-40B4-BE49-F238E27FC236}">
                      <a16:creationId xmlns:a16="http://schemas.microsoft.com/office/drawing/2014/main" id="{FE002BB5-6E48-4591-A4F5-E633D51A4CA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217440" y="2647608"/>
                  <a:ext cx="24084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2" name="잉크 31">
                  <a:extLst>
                    <a:ext uri="{FF2B5EF4-FFF2-40B4-BE49-F238E27FC236}">
                      <a16:creationId xmlns:a16="http://schemas.microsoft.com/office/drawing/2014/main" id="{4D99E641-7C7E-4F85-BB69-4F136E202250}"/>
                    </a:ext>
                  </a:extLst>
                </p14:cNvPr>
                <p14:cNvContentPartPr/>
                <p14:nvPr/>
              </p14:nvContentPartPr>
              <p14:xfrm>
                <a:off x="3354240" y="2619528"/>
                <a:ext cx="170280" cy="487800"/>
              </p14:xfrm>
            </p:contentPart>
          </mc:Choice>
          <mc:Fallback xmlns="">
            <p:pic>
              <p:nvPicPr>
                <p:cNvPr id="32" name="잉크 31">
                  <a:extLst>
                    <a:ext uri="{FF2B5EF4-FFF2-40B4-BE49-F238E27FC236}">
                      <a16:creationId xmlns:a16="http://schemas.microsoft.com/office/drawing/2014/main" id="{4D99E641-7C7E-4F85-BB69-4F136E20225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318240" y="2583888"/>
                  <a:ext cx="241920" cy="55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3" name="잉크 32">
                  <a:extLst>
                    <a:ext uri="{FF2B5EF4-FFF2-40B4-BE49-F238E27FC236}">
                      <a16:creationId xmlns:a16="http://schemas.microsoft.com/office/drawing/2014/main" id="{369634D2-479A-4577-8C30-CD2AEB1BBE8A}"/>
                    </a:ext>
                  </a:extLst>
                </p14:cNvPr>
                <p14:cNvContentPartPr/>
                <p14:nvPr/>
              </p14:nvContentPartPr>
              <p14:xfrm>
                <a:off x="2974800" y="2433048"/>
                <a:ext cx="895320" cy="892800"/>
              </p14:xfrm>
            </p:contentPart>
          </mc:Choice>
          <mc:Fallback xmlns="">
            <p:pic>
              <p:nvPicPr>
                <p:cNvPr id="33" name="잉크 32">
                  <a:extLst>
                    <a:ext uri="{FF2B5EF4-FFF2-40B4-BE49-F238E27FC236}">
                      <a16:creationId xmlns:a16="http://schemas.microsoft.com/office/drawing/2014/main" id="{369634D2-479A-4577-8C30-CD2AEB1BBE8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938800" y="2397048"/>
                  <a:ext cx="966960" cy="9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4" name="잉크 13">
                  <a:extLst>
                    <a:ext uri="{FF2B5EF4-FFF2-40B4-BE49-F238E27FC236}">
                      <a16:creationId xmlns:a16="http://schemas.microsoft.com/office/drawing/2014/main" id="{6E79BF70-699A-4B1A-BE56-FE07D362D970}"/>
                    </a:ext>
                  </a:extLst>
                </p14:cNvPr>
                <p14:cNvContentPartPr/>
                <p14:nvPr/>
              </p14:nvContentPartPr>
              <p14:xfrm>
                <a:off x="1405920" y="3006888"/>
                <a:ext cx="322920" cy="309240"/>
              </p14:xfrm>
            </p:contentPart>
          </mc:Choice>
          <mc:Fallback xmlns="">
            <p:pic>
              <p:nvPicPr>
                <p:cNvPr id="14" name="잉크 13">
                  <a:extLst>
                    <a:ext uri="{FF2B5EF4-FFF2-40B4-BE49-F238E27FC236}">
                      <a16:creationId xmlns:a16="http://schemas.microsoft.com/office/drawing/2014/main" id="{6E79BF70-699A-4B1A-BE56-FE07D362D97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369920" y="2970888"/>
                  <a:ext cx="394560" cy="38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5" name="잉크 14">
                  <a:extLst>
                    <a:ext uri="{FF2B5EF4-FFF2-40B4-BE49-F238E27FC236}">
                      <a16:creationId xmlns:a16="http://schemas.microsoft.com/office/drawing/2014/main" id="{80414849-93B3-43DC-8C16-D8611BE91B6C}"/>
                    </a:ext>
                  </a:extLst>
                </p14:cNvPr>
                <p14:cNvContentPartPr/>
                <p14:nvPr/>
              </p14:nvContentPartPr>
              <p14:xfrm>
                <a:off x="1522920" y="3394968"/>
                <a:ext cx="84600" cy="748440"/>
              </p14:xfrm>
            </p:contentPart>
          </mc:Choice>
          <mc:Fallback xmlns="">
            <p:pic>
              <p:nvPicPr>
                <p:cNvPr id="15" name="잉크 14">
                  <a:extLst>
                    <a:ext uri="{FF2B5EF4-FFF2-40B4-BE49-F238E27FC236}">
                      <a16:creationId xmlns:a16="http://schemas.microsoft.com/office/drawing/2014/main" id="{80414849-93B3-43DC-8C16-D8611BE91B6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486920" y="3359328"/>
                  <a:ext cx="156240" cy="82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6" name="잉크 15">
                  <a:extLst>
                    <a:ext uri="{FF2B5EF4-FFF2-40B4-BE49-F238E27FC236}">
                      <a16:creationId xmlns:a16="http://schemas.microsoft.com/office/drawing/2014/main" id="{60F9CDAA-9601-4BE6-BEAC-F3DEA9D7AD50}"/>
                    </a:ext>
                  </a:extLst>
                </p14:cNvPr>
                <p14:cNvContentPartPr/>
                <p14:nvPr/>
              </p14:nvContentPartPr>
              <p14:xfrm>
                <a:off x="1632360" y="3384168"/>
                <a:ext cx="275400" cy="866520"/>
              </p14:xfrm>
            </p:contentPart>
          </mc:Choice>
          <mc:Fallback xmlns="">
            <p:pic>
              <p:nvPicPr>
                <p:cNvPr id="16" name="잉크 15">
                  <a:extLst>
                    <a:ext uri="{FF2B5EF4-FFF2-40B4-BE49-F238E27FC236}">
                      <a16:creationId xmlns:a16="http://schemas.microsoft.com/office/drawing/2014/main" id="{60F9CDAA-9601-4BE6-BEAC-F3DEA9D7AD5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596360" y="3348168"/>
                  <a:ext cx="347040" cy="9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17" name="잉크 16">
                  <a:extLst>
                    <a:ext uri="{FF2B5EF4-FFF2-40B4-BE49-F238E27FC236}">
                      <a16:creationId xmlns:a16="http://schemas.microsoft.com/office/drawing/2014/main" id="{50B1C2E0-7D48-41E7-B900-FFB5799FC458}"/>
                    </a:ext>
                  </a:extLst>
                </p14:cNvPr>
                <p14:cNvContentPartPr/>
                <p14:nvPr/>
              </p14:nvContentPartPr>
              <p14:xfrm>
                <a:off x="1116480" y="2808528"/>
                <a:ext cx="172440" cy="167760"/>
              </p14:xfrm>
            </p:contentPart>
          </mc:Choice>
          <mc:Fallback xmlns="">
            <p:pic>
              <p:nvPicPr>
                <p:cNvPr id="17" name="잉크 16">
                  <a:extLst>
                    <a:ext uri="{FF2B5EF4-FFF2-40B4-BE49-F238E27FC236}">
                      <a16:creationId xmlns:a16="http://schemas.microsoft.com/office/drawing/2014/main" id="{50B1C2E0-7D48-41E7-B900-FFB5799FC458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080480" y="2772888"/>
                  <a:ext cx="24408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18" name="잉크 17">
                  <a:extLst>
                    <a:ext uri="{FF2B5EF4-FFF2-40B4-BE49-F238E27FC236}">
                      <a16:creationId xmlns:a16="http://schemas.microsoft.com/office/drawing/2014/main" id="{CE2BF5A4-842F-4BE7-A00E-8ACEDCB8432E}"/>
                    </a:ext>
                  </a:extLst>
                </p14:cNvPr>
                <p14:cNvContentPartPr/>
                <p14:nvPr/>
              </p14:nvContentPartPr>
              <p14:xfrm>
                <a:off x="1384320" y="2679648"/>
                <a:ext cx="79200" cy="218160"/>
              </p14:xfrm>
            </p:contentPart>
          </mc:Choice>
          <mc:Fallback xmlns="">
            <p:pic>
              <p:nvPicPr>
                <p:cNvPr id="18" name="잉크 17">
                  <a:extLst>
                    <a:ext uri="{FF2B5EF4-FFF2-40B4-BE49-F238E27FC236}">
                      <a16:creationId xmlns:a16="http://schemas.microsoft.com/office/drawing/2014/main" id="{CE2BF5A4-842F-4BE7-A00E-8ACEDCB8432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348320" y="2644008"/>
                  <a:ext cx="15084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19" name="잉크 18">
                  <a:extLst>
                    <a:ext uri="{FF2B5EF4-FFF2-40B4-BE49-F238E27FC236}">
                      <a16:creationId xmlns:a16="http://schemas.microsoft.com/office/drawing/2014/main" id="{2E2C212B-A2DB-48F3-A562-85E13B94E4B7}"/>
                    </a:ext>
                  </a:extLst>
                </p14:cNvPr>
                <p14:cNvContentPartPr/>
                <p14:nvPr/>
              </p14:nvContentPartPr>
              <p14:xfrm>
                <a:off x="1617240" y="2572008"/>
                <a:ext cx="247680" cy="253800"/>
              </p14:xfrm>
            </p:contentPart>
          </mc:Choice>
          <mc:Fallback xmlns="">
            <p:pic>
              <p:nvPicPr>
                <p:cNvPr id="19" name="잉크 18">
                  <a:extLst>
                    <a:ext uri="{FF2B5EF4-FFF2-40B4-BE49-F238E27FC236}">
                      <a16:creationId xmlns:a16="http://schemas.microsoft.com/office/drawing/2014/main" id="{2E2C212B-A2DB-48F3-A562-85E13B94E4B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581240" y="2536008"/>
                  <a:ext cx="31932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1" name="잉크 20">
                  <a:extLst>
                    <a:ext uri="{FF2B5EF4-FFF2-40B4-BE49-F238E27FC236}">
                      <a16:creationId xmlns:a16="http://schemas.microsoft.com/office/drawing/2014/main" id="{0564EA80-7056-43A9-895A-E84274B8D832}"/>
                    </a:ext>
                  </a:extLst>
                </p14:cNvPr>
                <p14:cNvContentPartPr/>
                <p14:nvPr/>
              </p14:nvContentPartPr>
              <p14:xfrm>
                <a:off x="1998840" y="2588208"/>
                <a:ext cx="151200" cy="368640"/>
              </p14:xfrm>
            </p:contentPart>
          </mc:Choice>
          <mc:Fallback xmlns="">
            <p:pic>
              <p:nvPicPr>
                <p:cNvPr id="21" name="잉크 20">
                  <a:extLst>
                    <a:ext uri="{FF2B5EF4-FFF2-40B4-BE49-F238E27FC236}">
                      <a16:creationId xmlns:a16="http://schemas.microsoft.com/office/drawing/2014/main" id="{0564EA80-7056-43A9-895A-E84274B8D832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962840" y="2552208"/>
                  <a:ext cx="222840" cy="44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2" name="잉크 21">
                  <a:extLst>
                    <a:ext uri="{FF2B5EF4-FFF2-40B4-BE49-F238E27FC236}">
                      <a16:creationId xmlns:a16="http://schemas.microsoft.com/office/drawing/2014/main" id="{3E371E5D-9012-4411-A8B1-17A074D06CB9}"/>
                    </a:ext>
                  </a:extLst>
                </p14:cNvPr>
                <p14:cNvContentPartPr/>
                <p14:nvPr/>
              </p14:nvContentPartPr>
              <p14:xfrm>
                <a:off x="2001360" y="2606928"/>
                <a:ext cx="335160" cy="115920"/>
              </p14:xfrm>
            </p:contentPart>
          </mc:Choice>
          <mc:Fallback xmlns="">
            <p:pic>
              <p:nvPicPr>
                <p:cNvPr id="22" name="잉크 21">
                  <a:extLst>
                    <a:ext uri="{FF2B5EF4-FFF2-40B4-BE49-F238E27FC236}">
                      <a16:creationId xmlns:a16="http://schemas.microsoft.com/office/drawing/2014/main" id="{3E371E5D-9012-4411-A8B1-17A074D06CB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965360" y="2571288"/>
                  <a:ext cx="40680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3" name="잉크 22">
                  <a:extLst>
                    <a:ext uri="{FF2B5EF4-FFF2-40B4-BE49-F238E27FC236}">
                      <a16:creationId xmlns:a16="http://schemas.microsoft.com/office/drawing/2014/main" id="{44E909DF-C2D6-4F8D-B738-BDFFDF904903}"/>
                    </a:ext>
                  </a:extLst>
                </p14:cNvPr>
                <p14:cNvContentPartPr/>
                <p14:nvPr/>
              </p14:nvContentPartPr>
              <p14:xfrm>
                <a:off x="874560" y="3023808"/>
                <a:ext cx="121680" cy="530280"/>
              </p14:xfrm>
            </p:contentPart>
          </mc:Choice>
          <mc:Fallback xmlns="">
            <p:pic>
              <p:nvPicPr>
                <p:cNvPr id="23" name="잉크 22">
                  <a:extLst>
                    <a:ext uri="{FF2B5EF4-FFF2-40B4-BE49-F238E27FC236}">
                      <a16:creationId xmlns:a16="http://schemas.microsoft.com/office/drawing/2014/main" id="{44E909DF-C2D6-4F8D-B738-BDFFDF904903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38920" y="2987808"/>
                  <a:ext cx="193320" cy="60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4" name="잉크 23">
                  <a:extLst>
                    <a:ext uri="{FF2B5EF4-FFF2-40B4-BE49-F238E27FC236}">
                      <a16:creationId xmlns:a16="http://schemas.microsoft.com/office/drawing/2014/main" id="{DD6E1B0E-D8F9-4975-B2C6-299387E56A07}"/>
                    </a:ext>
                  </a:extLst>
                </p14:cNvPr>
                <p14:cNvContentPartPr/>
                <p14:nvPr/>
              </p14:nvContentPartPr>
              <p14:xfrm>
                <a:off x="827400" y="3308568"/>
                <a:ext cx="320040" cy="89640"/>
              </p14:xfrm>
            </p:contentPart>
          </mc:Choice>
          <mc:Fallback xmlns="">
            <p:pic>
              <p:nvPicPr>
                <p:cNvPr id="24" name="잉크 23">
                  <a:extLst>
                    <a:ext uri="{FF2B5EF4-FFF2-40B4-BE49-F238E27FC236}">
                      <a16:creationId xmlns:a16="http://schemas.microsoft.com/office/drawing/2014/main" id="{DD6E1B0E-D8F9-4975-B2C6-299387E56A07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91760" y="3272928"/>
                  <a:ext cx="39168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4" name="잉크 33">
                  <a:extLst>
                    <a:ext uri="{FF2B5EF4-FFF2-40B4-BE49-F238E27FC236}">
                      <a16:creationId xmlns:a16="http://schemas.microsoft.com/office/drawing/2014/main" id="{EBEC8996-35A7-44B0-B4EF-C36ADC87E02A}"/>
                    </a:ext>
                  </a:extLst>
                </p14:cNvPr>
                <p14:cNvContentPartPr/>
                <p14:nvPr/>
              </p14:nvContentPartPr>
              <p14:xfrm>
                <a:off x="1178040" y="2576688"/>
                <a:ext cx="219240" cy="414000"/>
              </p14:xfrm>
            </p:contentPart>
          </mc:Choice>
          <mc:Fallback xmlns="">
            <p:pic>
              <p:nvPicPr>
                <p:cNvPr id="34" name="잉크 33">
                  <a:extLst>
                    <a:ext uri="{FF2B5EF4-FFF2-40B4-BE49-F238E27FC236}">
                      <a16:creationId xmlns:a16="http://schemas.microsoft.com/office/drawing/2014/main" id="{EBEC8996-35A7-44B0-B4EF-C36ADC87E02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142040" y="2540688"/>
                  <a:ext cx="290880" cy="48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5" name="잉크 34">
                  <a:extLst>
                    <a:ext uri="{FF2B5EF4-FFF2-40B4-BE49-F238E27FC236}">
                      <a16:creationId xmlns:a16="http://schemas.microsoft.com/office/drawing/2014/main" id="{81CF0B39-E7E4-4371-8A5A-4976FD563994}"/>
                    </a:ext>
                  </a:extLst>
                </p14:cNvPr>
                <p14:cNvContentPartPr/>
                <p14:nvPr/>
              </p14:nvContentPartPr>
              <p14:xfrm>
                <a:off x="1149600" y="2714208"/>
                <a:ext cx="468720" cy="91800"/>
              </p14:xfrm>
            </p:contentPart>
          </mc:Choice>
          <mc:Fallback xmlns="">
            <p:pic>
              <p:nvPicPr>
                <p:cNvPr id="35" name="잉크 34">
                  <a:extLst>
                    <a:ext uri="{FF2B5EF4-FFF2-40B4-BE49-F238E27FC236}">
                      <a16:creationId xmlns:a16="http://schemas.microsoft.com/office/drawing/2014/main" id="{81CF0B39-E7E4-4371-8A5A-4976FD563994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113600" y="2678568"/>
                  <a:ext cx="54036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6" name="잉크 35">
                  <a:extLst>
                    <a:ext uri="{FF2B5EF4-FFF2-40B4-BE49-F238E27FC236}">
                      <a16:creationId xmlns:a16="http://schemas.microsoft.com/office/drawing/2014/main" id="{414A635B-AC1E-4453-8B13-CE7A269AEFBF}"/>
                    </a:ext>
                  </a:extLst>
                </p14:cNvPr>
                <p14:cNvContentPartPr/>
                <p14:nvPr/>
              </p14:nvContentPartPr>
              <p14:xfrm>
                <a:off x="1530120" y="2487048"/>
                <a:ext cx="268200" cy="355680"/>
              </p14:xfrm>
            </p:contentPart>
          </mc:Choice>
          <mc:Fallback xmlns="">
            <p:pic>
              <p:nvPicPr>
                <p:cNvPr id="36" name="잉크 35">
                  <a:extLst>
                    <a:ext uri="{FF2B5EF4-FFF2-40B4-BE49-F238E27FC236}">
                      <a16:creationId xmlns:a16="http://schemas.microsoft.com/office/drawing/2014/main" id="{414A635B-AC1E-4453-8B13-CE7A269AEFBF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494480" y="2451048"/>
                  <a:ext cx="339840" cy="42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7" name="잉크 36">
                  <a:extLst>
                    <a:ext uri="{FF2B5EF4-FFF2-40B4-BE49-F238E27FC236}">
                      <a16:creationId xmlns:a16="http://schemas.microsoft.com/office/drawing/2014/main" id="{770A0205-AAD9-405F-BB2C-D18FC2F962C3}"/>
                    </a:ext>
                  </a:extLst>
                </p14:cNvPr>
                <p14:cNvContentPartPr/>
                <p14:nvPr/>
              </p14:nvContentPartPr>
              <p14:xfrm>
                <a:off x="1505640" y="2588928"/>
                <a:ext cx="514080" cy="188640"/>
              </p14:xfrm>
            </p:contentPart>
          </mc:Choice>
          <mc:Fallback xmlns="">
            <p:pic>
              <p:nvPicPr>
                <p:cNvPr id="37" name="잉크 36">
                  <a:extLst>
                    <a:ext uri="{FF2B5EF4-FFF2-40B4-BE49-F238E27FC236}">
                      <a16:creationId xmlns:a16="http://schemas.microsoft.com/office/drawing/2014/main" id="{770A0205-AAD9-405F-BB2C-D18FC2F962C3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470000" y="2552928"/>
                  <a:ext cx="58572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0" name="잉크 39">
                  <a:extLst>
                    <a:ext uri="{FF2B5EF4-FFF2-40B4-BE49-F238E27FC236}">
                      <a16:creationId xmlns:a16="http://schemas.microsoft.com/office/drawing/2014/main" id="{F4D82EC0-2BE6-41FA-BA5C-B670773FF507}"/>
                    </a:ext>
                  </a:extLst>
                </p14:cNvPr>
                <p14:cNvContentPartPr/>
                <p14:nvPr/>
              </p14:nvContentPartPr>
              <p14:xfrm>
                <a:off x="617880" y="1724928"/>
                <a:ext cx="326880" cy="729360"/>
              </p14:xfrm>
            </p:contentPart>
          </mc:Choice>
          <mc:Fallback xmlns="">
            <p:pic>
              <p:nvPicPr>
                <p:cNvPr id="40" name="잉크 39">
                  <a:extLst>
                    <a:ext uri="{FF2B5EF4-FFF2-40B4-BE49-F238E27FC236}">
                      <a16:creationId xmlns:a16="http://schemas.microsoft.com/office/drawing/2014/main" id="{F4D82EC0-2BE6-41FA-BA5C-B670773FF507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81880" y="1688928"/>
                  <a:ext cx="398520" cy="80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1" name="잉크 40">
                  <a:extLst>
                    <a:ext uri="{FF2B5EF4-FFF2-40B4-BE49-F238E27FC236}">
                      <a16:creationId xmlns:a16="http://schemas.microsoft.com/office/drawing/2014/main" id="{5DB6959D-E2B1-4562-B5B5-E66D576153B8}"/>
                    </a:ext>
                  </a:extLst>
                </p14:cNvPr>
                <p14:cNvContentPartPr/>
                <p14:nvPr/>
              </p14:nvContentPartPr>
              <p14:xfrm>
                <a:off x="725880" y="2042808"/>
                <a:ext cx="218160" cy="168480"/>
              </p14:xfrm>
            </p:contentPart>
          </mc:Choice>
          <mc:Fallback xmlns="">
            <p:pic>
              <p:nvPicPr>
                <p:cNvPr id="41" name="잉크 40">
                  <a:extLst>
                    <a:ext uri="{FF2B5EF4-FFF2-40B4-BE49-F238E27FC236}">
                      <a16:creationId xmlns:a16="http://schemas.microsoft.com/office/drawing/2014/main" id="{5DB6959D-E2B1-4562-B5B5-E66D576153B8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89880" y="2007168"/>
                  <a:ext cx="28980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3" name="잉크 42">
                  <a:extLst>
                    <a:ext uri="{FF2B5EF4-FFF2-40B4-BE49-F238E27FC236}">
                      <a16:creationId xmlns:a16="http://schemas.microsoft.com/office/drawing/2014/main" id="{E00CD9AF-41C6-4776-AF19-C68899899E2A}"/>
                    </a:ext>
                  </a:extLst>
                </p14:cNvPr>
                <p14:cNvContentPartPr/>
                <p14:nvPr/>
              </p14:nvContentPartPr>
              <p14:xfrm>
                <a:off x="6546720" y="6246888"/>
                <a:ext cx="1098720" cy="483480"/>
              </p14:xfrm>
            </p:contentPart>
          </mc:Choice>
          <mc:Fallback xmlns="">
            <p:pic>
              <p:nvPicPr>
                <p:cNvPr id="43" name="잉크 42">
                  <a:extLst>
                    <a:ext uri="{FF2B5EF4-FFF2-40B4-BE49-F238E27FC236}">
                      <a16:creationId xmlns:a16="http://schemas.microsoft.com/office/drawing/2014/main" id="{E00CD9AF-41C6-4776-AF19-C68899899E2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510720" y="6210888"/>
                  <a:ext cx="1170360" cy="55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4" name="잉크 43">
                  <a:extLst>
                    <a:ext uri="{FF2B5EF4-FFF2-40B4-BE49-F238E27FC236}">
                      <a16:creationId xmlns:a16="http://schemas.microsoft.com/office/drawing/2014/main" id="{8B701BB0-54FB-4635-B71F-1B2F206BF902}"/>
                    </a:ext>
                  </a:extLst>
                </p14:cNvPr>
                <p14:cNvContentPartPr/>
                <p14:nvPr/>
              </p14:nvContentPartPr>
              <p14:xfrm>
                <a:off x="7057920" y="3194808"/>
                <a:ext cx="550080" cy="3084120"/>
              </p14:xfrm>
            </p:contentPart>
          </mc:Choice>
          <mc:Fallback xmlns="">
            <p:pic>
              <p:nvPicPr>
                <p:cNvPr id="44" name="잉크 43">
                  <a:extLst>
                    <a:ext uri="{FF2B5EF4-FFF2-40B4-BE49-F238E27FC236}">
                      <a16:creationId xmlns:a16="http://schemas.microsoft.com/office/drawing/2014/main" id="{8B701BB0-54FB-4635-B71F-1B2F206BF902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022280" y="3159168"/>
                  <a:ext cx="621720" cy="315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6" name="잉크 45">
                  <a:extLst>
                    <a:ext uri="{FF2B5EF4-FFF2-40B4-BE49-F238E27FC236}">
                      <a16:creationId xmlns:a16="http://schemas.microsoft.com/office/drawing/2014/main" id="{CCA491D7-0125-4CAA-997E-7E5017BAE0A9}"/>
                    </a:ext>
                  </a:extLst>
                </p14:cNvPr>
                <p14:cNvContentPartPr/>
                <p14:nvPr/>
              </p14:nvContentPartPr>
              <p14:xfrm>
                <a:off x="6494160" y="2335128"/>
                <a:ext cx="612360" cy="832680"/>
              </p14:xfrm>
            </p:contentPart>
          </mc:Choice>
          <mc:Fallback xmlns="">
            <p:pic>
              <p:nvPicPr>
                <p:cNvPr id="46" name="잉크 45">
                  <a:extLst>
                    <a:ext uri="{FF2B5EF4-FFF2-40B4-BE49-F238E27FC236}">
                      <a16:creationId xmlns:a16="http://schemas.microsoft.com/office/drawing/2014/main" id="{CCA491D7-0125-4CAA-997E-7E5017BAE0A9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458520" y="2299128"/>
                  <a:ext cx="684000" cy="90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8" name="잉크 47">
                  <a:extLst>
                    <a:ext uri="{FF2B5EF4-FFF2-40B4-BE49-F238E27FC236}">
                      <a16:creationId xmlns:a16="http://schemas.microsoft.com/office/drawing/2014/main" id="{49C6A2CB-1A8C-4B2C-88CD-4564C3945498}"/>
                    </a:ext>
                  </a:extLst>
                </p14:cNvPr>
                <p14:cNvContentPartPr/>
                <p14:nvPr/>
              </p14:nvContentPartPr>
              <p14:xfrm>
                <a:off x="8173560" y="6442368"/>
                <a:ext cx="395640" cy="337320"/>
              </p14:xfrm>
            </p:contentPart>
          </mc:Choice>
          <mc:Fallback xmlns="">
            <p:pic>
              <p:nvPicPr>
                <p:cNvPr id="48" name="잉크 47">
                  <a:extLst>
                    <a:ext uri="{FF2B5EF4-FFF2-40B4-BE49-F238E27FC236}">
                      <a16:creationId xmlns:a16="http://schemas.microsoft.com/office/drawing/2014/main" id="{49C6A2CB-1A8C-4B2C-88CD-4564C3945498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137920" y="6406728"/>
                  <a:ext cx="467280" cy="40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9" name="잉크 48">
                  <a:extLst>
                    <a:ext uri="{FF2B5EF4-FFF2-40B4-BE49-F238E27FC236}">
                      <a16:creationId xmlns:a16="http://schemas.microsoft.com/office/drawing/2014/main" id="{7A013678-2CA2-4740-872E-5F57F4069187}"/>
                    </a:ext>
                  </a:extLst>
                </p14:cNvPr>
                <p14:cNvContentPartPr/>
                <p14:nvPr/>
              </p14:nvContentPartPr>
              <p14:xfrm>
                <a:off x="8227920" y="6573408"/>
                <a:ext cx="239760" cy="53280"/>
              </p14:xfrm>
            </p:contentPart>
          </mc:Choice>
          <mc:Fallback xmlns="">
            <p:pic>
              <p:nvPicPr>
                <p:cNvPr id="49" name="잉크 48">
                  <a:extLst>
                    <a:ext uri="{FF2B5EF4-FFF2-40B4-BE49-F238E27FC236}">
                      <a16:creationId xmlns:a16="http://schemas.microsoft.com/office/drawing/2014/main" id="{7A013678-2CA2-4740-872E-5F57F406918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192280" y="6537408"/>
                  <a:ext cx="3114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1" name="잉크 50">
                  <a:extLst>
                    <a:ext uri="{FF2B5EF4-FFF2-40B4-BE49-F238E27FC236}">
                      <a16:creationId xmlns:a16="http://schemas.microsoft.com/office/drawing/2014/main" id="{35DC999E-762E-4725-8094-AD9DB4FD07A7}"/>
                    </a:ext>
                  </a:extLst>
                </p14:cNvPr>
                <p14:cNvContentPartPr/>
                <p14:nvPr/>
              </p14:nvContentPartPr>
              <p14:xfrm>
                <a:off x="7296240" y="3389928"/>
                <a:ext cx="254520" cy="2945160"/>
              </p14:xfrm>
            </p:contentPart>
          </mc:Choice>
          <mc:Fallback xmlns="">
            <p:pic>
              <p:nvPicPr>
                <p:cNvPr id="51" name="잉크 50">
                  <a:extLst>
                    <a:ext uri="{FF2B5EF4-FFF2-40B4-BE49-F238E27FC236}">
                      <a16:creationId xmlns:a16="http://schemas.microsoft.com/office/drawing/2014/main" id="{35DC999E-762E-4725-8094-AD9DB4FD07A7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260240" y="3354288"/>
                  <a:ext cx="326160" cy="30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3" name="잉크 52">
                  <a:extLst>
                    <a:ext uri="{FF2B5EF4-FFF2-40B4-BE49-F238E27FC236}">
                      <a16:creationId xmlns:a16="http://schemas.microsoft.com/office/drawing/2014/main" id="{548B1BAE-51F9-402A-A95A-4208DE3891B5}"/>
                    </a:ext>
                  </a:extLst>
                </p14:cNvPr>
                <p14:cNvContentPartPr/>
                <p14:nvPr/>
              </p14:nvContentPartPr>
              <p14:xfrm>
                <a:off x="4004760" y="2364288"/>
                <a:ext cx="255600" cy="325080"/>
              </p14:xfrm>
            </p:contentPart>
          </mc:Choice>
          <mc:Fallback xmlns="">
            <p:pic>
              <p:nvPicPr>
                <p:cNvPr id="53" name="잉크 52">
                  <a:extLst>
                    <a:ext uri="{FF2B5EF4-FFF2-40B4-BE49-F238E27FC236}">
                      <a16:creationId xmlns:a16="http://schemas.microsoft.com/office/drawing/2014/main" id="{548B1BAE-51F9-402A-A95A-4208DE3891B5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968760" y="2328288"/>
                  <a:ext cx="327240" cy="39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4" name="잉크 53">
                  <a:extLst>
                    <a:ext uri="{FF2B5EF4-FFF2-40B4-BE49-F238E27FC236}">
                      <a16:creationId xmlns:a16="http://schemas.microsoft.com/office/drawing/2014/main" id="{E3D19ACB-931A-4635-9146-9D811812341A}"/>
                    </a:ext>
                  </a:extLst>
                </p14:cNvPr>
                <p14:cNvContentPartPr/>
                <p14:nvPr/>
              </p14:nvContentPartPr>
              <p14:xfrm>
                <a:off x="4027440" y="2423328"/>
                <a:ext cx="323280" cy="230040"/>
              </p14:xfrm>
            </p:contentPart>
          </mc:Choice>
          <mc:Fallback xmlns="">
            <p:pic>
              <p:nvPicPr>
                <p:cNvPr id="54" name="잉크 53">
                  <a:extLst>
                    <a:ext uri="{FF2B5EF4-FFF2-40B4-BE49-F238E27FC236}">
                      <a16:creationId xmlns:a16="http://schemas.microsoft.com/office/drawing/2014/main" id="{E3D19ACB-931A-4635-9146-9D811812341A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991440" y="2387328"/>
                  <a:ext cx="39492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5" name="잉크 54">
                  <a:extLst>
                    <a:ext uri="{FF2B5EF4-FFF2-40B4-BE49-F238E27FC236}">
                      <a16:creationId xmlns:a16="http://schemas.microsoft.com/office/drawing/2014/main" id="{881C4953-D9AC-46F7-8116-07908B58268C}"/>
                    </a:ext>
                  </a:extLst>
                </p14:cNvPr>
                <p14:cNvContentPartPr/>
                <p14:nvPr/>
              </p14:nvContentPartPr>
              <p14:xfrm>
                <a:off x="4884240" y="2176008"/>
                <a:ext cx="761400" cy="441360"/>
              </p14:xfrm>
            </p:contentPart>
          </mc:Choice>
          <mc:Fallback xmlns="">
            <p:pic>
              <p:nvPicPr>
                <p:cNvPr id="55" name="잉크 54">
                  <a:extLst>
                    <a:ext uri="{FF2B5EF4-FFF2-40B4-BE49-F238E27FC236}">
                      <a16:creationId xmlns:a16="http://schemas.microsoft.com/office/drawing/2014/main" id="{881C4953-D9AC-46F7-8116-07908B58268C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848240" y="2140008"/>
                  <a:ext cx="833040" cy="51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6" name="잉크 55">
                  <a:extLst>
                    <a:ext uri="{FF2B5EF4-FFF2-40B4-BE49-F238E27FC236}">
                      <a16:creationId xmlns:a16="http://schemas.microsoft.com/office/drawing/2014/main" id="{D353F858-4D5D-4F4A-9688-2E1637C82A6A}"/>
                    </a:ext>
                  </a:extLst>
                </p14:cNvPr>
                <p14:cNvContentPartPr/>
                <p14:nvPr/>
              </p14:nvContentPartPr>
              <p14:xfrm>
                <a:off x="5727000" y="2273928"/>
                <a:ext cx="184680" cy="201600"/>
              </p14:xfrm>
            </p:contentPart>
          </mc:Choice>
          <mc:Fallback xmlns="">
            <p:pic>
              <p:nvPicPr>
                <p:cNvPr id="56" name="잉크 55">
                  <a:extLst>
                    <a:ext uri="{FF2B5EF4-FFF2-40B4-BE49-F238E27FC236}">
                      <a16:creationId xmlns:a16="http://schemas.microsoft.com/office/drawing/2014/main" id="{D353F858-4D5D-4F4A-9688-2E1637C82A6A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691360" y="2237928"/>
                  <a:ext cx="25632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7" name="잉크 56">
                  <a:extLst>
                    <a:ext uri="{FF2B5EF4-FFF2-40B4-BE49-F238E27FC236}">
                      <a16:creationId xmlns:a16="http://schemas.microsoft.com/office/drawing/2014/main" id="{1E6B7281-279E-4F16-BD0E-71490BCC7FC3}"/>
                    </a:ext>
                  </a:extLst>
                </p14:cNvPr>
                <p14:cNvContentPartPr/>
                <p14:nvPr/>
              </p14:nvContentPartPr>
              <p14:xfrm>
                <a:off x="6052080" y="1828608"/>
                <a:ext cx="231120" cy="587160"/>
              </p14:xfrm>
            </p:contentPart>
          </mc:Choice>
          <mc:Fallback xmlns="">
            <p:pic>
              <p:nvPicPr>
                <p:cNvPr id="57" name="잉크 56">
                  <a:extLst>
                    <a:ext uri="{FF2B5EF4-FFF2-40B4-BE49-F238E27FC236}">
                      <a16:creationId xmlns:a16="http://schemas.microsoft.com/office/drawing/2014/main" id="{1E6B7281-279E-4F16-BD0E-71490BCC7FC3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016440" y="1792608"/>
                  <a:ext cx="302760" cy="65880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5"/>
          <p:cNvSpPr txBox="1">
            <a:spLocks noChangeArrowheads="1"/>
          </p:cNvSpPr>
          <p:nvPr/>
        </p:nvSpPr>
        <p:spPr bwMode="auto">
          <a:xfrm>
            <a:off x="1500188" y="928688"/>
            <a:ext cx="6858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dist"/>
            <a:r>
              <a:rPr lang="ko-KR" altLang="en-US" sz="2800" dirty="0">
                <a:latin typeface="휴먼옛체" pitchFamily="18" charset="-127"/>
                <a:ea typeface="휴먼옛체" pitchFamily="18" charset="-127"/>
              </a:rPr>
              <a:t>그 때에 </a:t>
            </a:r>
            <a:r>
              <a:rPr lang="ko-KR" altLang="en-US" sz="2800" dirty="0">
                <a:solidFill>
                  <a:srgbClr val="FF0000"/>
                </a:solidFill>
                <a:latin typeface="휴먼옛체" pitchFamily="18" charset="-127"/>
                <a:ea typeface="휴먼옛체" pitchFamily="18" charset="-127"/>
              </a:rPr>
              <a:t>왕의 근위대장 </a:t>
            </a:r>
            <a:r>
              <a:rPr lang="ko-KR" altLang="en-US" sz="2800" dirty="0" err="1">
                <a:solidFill>
                  <a:srgbClr val="FF0000"/>
                </a:solidFill>
                <a:latin typeface="휴먼옛체" pitchFamily="18" charset="-127"/>
                <a:ea typeface="휴먼옛체" pitchFamily="18" charset="-127"/>
              </a:rPr>
              <a:t>아리옥</a:t>
            </a:r>
            <a:r>
              <a:rPr lang="ko-KR" altLang="en-US" sz="2800" dirty="0" err="1">
                <a:latin typeface="휴먼옛체" pitchFamily="18" charset="-127"/>
                <a:ea typeface="휴먼옛체" pitchFamily="18" charset="-127"/>
              </a:rPr>
              <a:t>이</a:t>
            </a:r>
            <a:r>
              <a:rPr lang="ko-KR" altLang="en-US" sz="2800" dirty="0">
                <a:latin typeface="휴먼옛체" pitchFamily="18" charset="-127"/>
                <a:ea typeface="휴먼옛체" pitchFamily="18" charset="-127"/>
              </a:rPr>
              <a:t> 바벨론 </a:t>
            </a:r>
            <a:r>
              <a:rPr lang="ko-KR" altLang="en-US" sz="2800" dirty="0" err="1">
                <a:latin typeface="휴먼옛체" pitchFamily="18" charset="-127"/>
                <a:ea typeface="휴먼옛체" pitchFamily="18" charset="-127"/>
              </a:rPr>
              <a:t>지혜자들을</a:t>
            </a:r>
            <a:r>
              <a:rPr lang="ko-KR" altLang="en-US" sz="2800" dirty="0">
                <a:latin typeface="휴먼옛체" pitchFamily="18" charset="-127"/>
                <a:ea typeface="휴먼옛체" pitchFamily="18" charset="-127"/>
              </a:rPr>
              <a:t> 죽이러 나가매 </a:t>
            </a:r>
            <a:r>
              <a:rPr lang="ko-KR" altLang="en-US" sz="2800" dirty="0" err="1">
                <a:solidFill>
                  <a:srgbClr val="FF0000"/>
                </a:solidFill>
                <a:latin typeface="휴먼옛체" pitchFamily="18" charset="-127"/>
                <a:ea typeface="휴먼옛체" pitchFamily="18" charset="-127"/>
              </a:rPr>
              <a:t>다니엘</a:t>
            </a:r>
            <a:r>
              <a:rPr lang="ko-KR" altLang="en-US" sz="2800" dirty="0" err="1">
                <a:latin typeface="휴먼옛체" pitchFamily="18" charset="-127"/>
                <a:ea typeface="휴먼옛체" pitchFamily="18" charset="-127"/>
              </a:rPr>
              <a:t>이</a:t>
            </a:r>
            <a:r>
              <a:rPr lang="ko-KR" altLang="en-US" sz="2800" dirty="0">
                <a:latin typeface="휴먼옛체" pitchFamily="18" charset="-127"/>
                <a:ea typeface="휴먼옛체" pitchFamily="18" charset="-127"/>
              </a:rPr>
              <a:t> 명철</a:t>
            </a:r>
            <a:endParaRPr lang="en-US" altLang="ko-KR" sz="2800" dirty="0">
              <a:latin typeface="휴먼옛체" pitchFamily="18" charset="-127"/>
              <a:ea typeface="휴먼옛체" pitchFamily="18" charset="-127"/>
            </a:endParaRPr>
          </a:p>
          <a:p>
            <a:r>
              <a:rPr lang="ko-KR" altLang="en-US" sz="2800" dirty="0">
                <a:latin typeface="휴먼옛체" pitchFamily="18" charset="-127"/>
                <a:ea typeface="휴먼옛체" pitchFamily="18" charset="-127"/>
              </a:rPr>
              <a:t>하고 슬기로운 말로</a:t>
            </a:r>
          </a:p>
        </p:txBody>
      </p:sp>
      <p:sp>
        <p:nvSpPr>
          <p:cNvPr id="8195" name="Text Box 8"/>
          <p:cNvSpPr txBox="1">
            <a:spLocks noChangeArrowheads="1"/>
          </p:cNvSpPr>
          <p:nvPr/>
        </p:nvSpPr>
        <p:spPr bwMode="auto">
          <a:xfrm>
            <a:off x="1408113" y="403225"/>
            <a:ext cx="216375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1600" dirty="0" err="1">
                <a:latin typeface="궁서" pitchFamily="18" charset="-127"/>
                <a:ea typeface="궁서" pitchFamily="18" charset="-127"/>
              </a:rPr>
              <a:t>다니엘</a:t>
            </a:r>
            <a:r>
              <a:rPr lang="ko-KR" altLang="en-US" sz="1600" dirty="0">
                <a:latin typeface="궁서" pitchFamily="18" charset="-127"/>
                <a:ea typeface="궁서" pitchFamily="18" charset="-127"/>
              </a:rPr>
              <a:t> </a:t>
            </a:r>
            <a:r>
              <a:rPr lang="en-US" altLang="ko-KR" sz="1600" dirty="0">
                <a:latin typeface="궁서" pitchFamily="18" charset="-127"/>
                <a:ea typeface="궁서" pitchFamily="18" charset="-127"/>
              </a:rPr>
              <a:t>2 : </a:t>
            </a:r>
            <a:fld id="{CCD306E9-4A1F-4327-A4C0-56B4CFBD5E53}" type="slidenum">
              <a:rPr lang="en-US" altLang="ko-KR" sz="1600" smtClean="0">
                <a:latin typeface="궁서" pitchFamily="18" charset="-127"/>
                <a:ea typeface="궁서" pitchFamily="18" charset="-127"/>
              </a:rPr>
              <a:pPr/>
              <a:t>14</a:t>
            </a:fld>
            <a:endParaRPr lang="ko-KR" altLang="en-US" sz="1600" dirty="0"/>
          </a:p>
        </p:txBody>
      </p:sp>
      <p:sp>
        <p:nvSpPr>
          <p:cNvPr id="8196" name="Line 9"/>
          <p:cNvSpPr>
            <a:spLocks noChangeShapeType="1"/>
          </p:cNvSpPr>
          <p:nvPr/>
        </p:nvSpPr>
        <p:spPr bwMode="auto">
          <a:xfrm>
            <a:off x="1500188" y="785813"/>
            <a:ext cx="6840537" cy="0"/>
          </a:xfrm>
          <a:prstGeom prst="line">
            <a:avLst/>
          </a:prstGeom>
          <a:noFill/>
          <a:ln w="9525">
            <a:solidFill>
              <a:srgbClr val="FF9966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8197" name="Line 9"/>
          <p:cNvSpPr>
            <a:spLocks noChangeShapeType="1"/>
          </p:cNvSpPr>
          <p:nvPr/>
        </p:nvSpPr>
        <p:spPr bwMode="auto">
          <a:xfrm>
            <a:off x="1500188" y="3929063"/>
            <a:ext cx="6840537" cy="0"/>
          </a:xfrm>
          <a:prstGeom prst="line">
            <a:avLst/>
          </a:prstGeom>
          <a:noFill/>
          <a:ln w="9525">
            <a:solidFill>
              <a:srgbClr val="FF9966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8198" name="Text Box 8"/>
          <p:cNvSpPr txBox="1">
            <a:spLocks noChangeArrowheads="1"/>
          </p:cNvSpPr>
          <p:nvPr/>
        </p:nvSpPr>
        <p:spPr bwMode="auto">
          <a:xfrm>
            <a:off x="1414463" y="3521075"/>
            <a:ext cx="244315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600" dirty="0">
                <a:latin typeface="궁서" pitchFamily="18" charset="-127"/>
                <a:ea typeface="궁서" pitchFamily="18" charset="-127"/>
              </a:rPr>
              <a:t>Daniel 2 : </a:t>
            </a:r>
            <a:fld id="{890F2024-FC39-498E-827C-A83F8E81CADE}" type="slidenum">
              <a:rPr lang="en-US" altLang="ko-KR" sz="1600" smtClean="0">
                <a:latin typeface="궁서" pitchFamily="18" charset="-127"/>
                <a:ea typeface="궁서" pitchFamily="18" charset="-127"/>
              </a:rPr>
              <a:pPr/>
              <a:t>14</a:t>
            </a:fld>
            <a:endParaRPr lang="ko-KR" altLang="en-US" sz="1600" dirty="0"/>
          </a:p>
        </p:txBody>
      </p:sp>
      <p:sp>
        <p:nvSpPr>
          <p:cNvPr id="8199" name="Text Box 5"/>
          <p:cNvSpPr txBox="1">
            <a:spLocks noChangeArrowheads="1"/>
          </p:cNvSpPr>
          <p:nvPr/>
        </p:nvSpPr>
        <p:spPr bwMode="auto">
          <a:xfrm>
            <a:off x="1500188" y="4089400"/>
            <a:ext cx="6858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dist"/>
            <a:r>
              <a:rPr lang="en-US" altLang="ko-KR" sz="2800" dirty="0">
                <a:latin typeface="휴먼옛체" pitchFamily="18" charset="-127"/>
                <a:ea typeface="휴먼옛체" pitchFamily="18" charset="-127"/>
              </a:rPr>
              <a:t>When </a:t>
            </a:r>
            <a:r>
              <a:rPr lang="en-US" altLang="ko-KR" sz="2800" dirty="0" err="1">
                <a:solidFill>
                  <a:srgbClr val="FF0000"/>
                </a:solidFill>
                <a:latin typeface="휴먼옛체" pitchFamily="18" charset="-127"/>
                <a:ea typeface="휴먼옛체" pitchFamily="18" charset="-127"/>
              </a:rPr>
              <a:t>Arioch</a:t>
            </a:r>
            <a:r>
              <a:rPr lang="en-US" altLang="ko-KR" sz="2800" dirty="0">
                <a:solidFill>
                  <a:srgbClr val="FF0000"/>
                </a:solidFill>
                <a:latin typeface="휴먼옛체" pitchFamily="18" charset="-127"/>
                <a:ea typeface="휴먼옛체" pitchFamily="18" charset="-127"/>
              </a:rPr>
              <a:t>, the commander of the king's guard</a:t>
            </a:r>
            <a:r>
              <a:rPr lang="en-US" altLang="ko-KR" sz="2800" dirty="0">
                <a:latin typeface="휴먼옛체" pitchFamily="18" charset="-127"/>
                <a:ea typeface="휴먼옛체" pitchFamily="18" charset="-127"/>
              </a:rPr>
              <a:t>, had gone out to put to death the wise men of Babylon, </a:t>
            </a:r>
            <a:r>
              <a:rPr lang="en-US" altLang="ko-KR" sz="2800" dirty="0">
                <a:solidFill>
                  <a:srgbClr val="FF0000"/>
                </a:solidFill>
                <a:latin typeface="휴먼옛체" pitchFamily="18" charset="-127"/>
                <a:ea typeface="휴먼옛체" pitchFamily="18" charset="-127"/>
              </a:rPr>
              <a:t>Daniel</a:t>
            </a:r>
            <a:r>
              <a:rPr lang="en-US" altLang="ko-KR" sz="2800" dirty="0">
                <a:latin typeface="휴먼옛체" pitchFamily="18" charset="-127"/>
                <a:ea typeface="휴먼옛체" pitchFamily="18" charset="-127"/>
              </a:rPr>
              <a:t> </a:t>
            </a:r>
          </a:p>
          <a:p>
            <a:r>
              <a:rPr lang="en-US" altLang="ko-KR" sz="2800" dirty="0">
                <a:latin typeface="휴먼옛체" pitchFamily="18" charset="-127"/>
                <a:ea typeface="휴먼옛체" pitchFamily="18" charset="-127"/>
              </a:rPr>
              <a:t>spoke to him with wisdom and tact.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잉크 1">
                <a:extLst>
                  <a:ext uri="{FF2B5EF4-FFF2-40B4-BE49-F238E27FC236}">
                    <a16:creationId xmlns:a16="http://schemas.microsoft.com/office/drawing/2014/main" id="{7624B2BF-923E-4E9E-9978-018BE912CE0D}"/>
                  </a:ext>
                </a:extLst>
              </p14:cNvPr>
              <p14:cNvContentPartPr/>
              <p14:nvPr/>
            </p14:nvContentPartPr>
            <p14:xfrm>
              <a:off x="5887200" y="1083408"/>
              <a:ext cx="1396080" cy="1009080"/>
            </p14:xfrm>
          </p:contentPart>
        </mc:Choice>
        <mc:Fallback xmlns="">
          <p:pic>
            <p:nvPicPr>
              <p:cNvPr id="2" name="잉크 1">
                <a:extLst>
                  <a:ext uri="{FF2B5EF4-FFF2-40B4-BE49-F238E27FC236}">
                    <a16:creationId xmlns:a16="http://schemas.microsoft.com/office/drawing/2014/main" id="{7624B2BF-923E-4E9E-9978-018BE912CE0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51200" y="1047768"/>
                <a:ext cx="1467720" cy="1080720"/>
              </a:xfrm>
              <a:prstGeom prst="rect">
                <a:avLst/>
              </a:prstGeom>
            </p:spPr>
          </p:pic>
        </mc:Fallback>
      </mc:AlternateContent>
      <p:grpSp>
        <p:nvGrpSpPr>
          <p:cNvPr id="6" name="그룹 5">
            <a:extLst>
              <a:ext uri="{FF2B5EF4-FFF2-40B4-BE49-F238E27FC236}">
                <a16:creationId xmlns:a16="http://schemas.microsoft.com/office/drawing/2014/main" id="{D41B790E-16CC-41A1-9266-A08C075CD38F}"/>
              </a:ext>
            </a:extLst>
          </p:cNvPr>
          <p:cNvGrpSpPr/>
          <p:nvPr/>
        </p:nvGrpSpPr>
        <p:grpSpPr>
          <a:xfrm>
            <a:off x="5913120" y="1884408"/>
            <a:ext cx="1198080" cy="220320"/>
            <a:chOff x="5913120" y="1884408"/>
            <a:chExt cx="1198080" cy="22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잉크 2">
                  <a:extLst>
                    <a:ext uri="{FF2B5EF4-FFF2-40B4-BE49-F238E27FC236}">
                      <a16:creationId xmlns:a16="http://schemas.microsoft.com/office/drawing/2014/main" id="{AD2A1503-F37F-4A0E-9FC5-280AEBF9D44E}"/>
                    </a:ext>
                  </a:extLst>
                </p14:cNvPr>
                <p14:cNvContentPartPr/>
                <p14:nvPr/>
              </p14:nvContentPartPr>
              <p14:xfrm>
                <a:off x="5995560" y="1884408"/>
                <a:ext cx="1115640" cy="110160"/>
              </p14:xfrm>
            </p:contentPart>
          </mc:Choice>
          <mc:Fallback xmlns="">
            <p:pic>
              <p:nvPicPr>
                <p:cNvPr id="3" name="잉크 2">
                  <a:extLst>
                    <a:ext uri="{FF2B5EF4-FFF2-40B4-BE49-F238E27FC236}">
                      <a16:creationId xmlns:a16="http://schemas.microsoft.com/office/drawing/2014/main" id="{AD2A1503-F37F-4A0E-9FC5-280AEBF9D44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959920" y="1848768"/>
                  <a:ext cx="118728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잉크 3">
                  <a:extLst>
                    <a:ext uri="{FF2B5EF4-FFF2-40B4-BE49-F238E27FC236}">
                      <a16:creationId xmlns:a16="http://schemas.microsoft.com/office/drawing/2014/main" id="{F95854E1-A1C5-47D3-B160-CCDD81118C0C}"/>
                    </a:ext>
                  </a:extLst>
                </p14:cNvPr>
                <p14:cNvContentPartPr/>
                <p14:nvPr/>
              </p14:nvContentPartPr>
              <p14:xfrm>
                <a:off x="5913120" y="2030928"/>
                <a:ext cx="1011600" cy="73800"/>
              </p14:xfrm>
            </p:contentPart>
          </mc:Choice>
          <mc:Fallback xmlns="">
            <p:pic>
              <p:nvPicPr>
                <p:cNvPr id="4" name="잉크 3">
                  <a:extLst>
                    <a:ext uri="{FF2B5EF4-FFF2-40B4-BE49-F238E27FC236}">
                      <a16:creationId xmlns:a16="http://schemas.microsoft.com/office/drawing/2014/main" id="{F95854E1-A1C5-47D3-B160-CCDD81118C0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877480" y="1995288"/>
                  <a:ext cx="108324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잉크 4">
                  <a:extLst>
                    <a:ext uri="{FF2B5EF4-FFF2-40B4-BE49-F238E27FC236}">
                      <a16:creationId xmlns:a16="http://schemas.microsoft.com/office/drawing/2014/main" id="{2DE5622A-C487-46C0-A009-489030F38C10}"/>
                    </a:ext>
                  </a:extLst>
                </p14:cNvPr>
                <p14:cNvContentPartPr/>
                <p14:nvPr/>
              </p14:nvContentPartPr>
              <p14:xfrm>
                <a:off x="6010680" y="1964688"/>
                <a:ext cx="983160" cy="104760"/>
              </p14:xfrm>
            </p:contentPart>
          </mc:Choice>
          <mc:Fallback xmlns="">
            <p:pic>
              <p:nvPicPr>
                <p:cNvPr id="5" name="잉크 4">
                  <a:extLst>
                    <a:ext uri="{FF2B5EF4-FFF2-40B4-BE49-F238E27FC236}">
                      <a16:creationId xmlns:a16="http://schemas.microsoft.com/office/drawing/2014/main" id="{2DE5622A-C487-46C0-A009-489030F38C1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974680" y="1929048"/>
                  <a:ext cx="1054800" cy="176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잉크 6">
                <a:extLst>
                  <a:ext uri="{FF2B5EF4-FFF2-40B4-BE49-F238E27FC236}">
                    <a16:creationId xmlns:a16="http://schemas.microsoft.com/office/drawing/2014/main" id="{7661FAEF-34EA-467D-9F1A-7091A4589D99}"/>
                  </a:ext>
                </a:extLst>
              </p14:cNvPr>
              <p14:cNvContentPartPr/>
              <p14:nvPr/>
            </p14:nvContentPartPr>
            <p14:xfrm>
              <a:off x="2452440" y="2391648"/>
              <a:ext cx="2465640" cy="155160"/>
            </p14:xfrm>
          </p:contentPart>
        </mc:Choice>
        <mc:Fallback xmlns="">
          <p:pic>
            <p:nvPicPr>
              <p:cNvPr id="7" name="잉크 6">
                <a:extLst>
                  <a:ext uri="{FF2B5EF4-FFF2-40B4-BE49-F238E27FC236}">
                    <a16:creationId xmlns:a16="http://schemas.microsoft.com/office/drawing/2014/main" id="{7661FAEF-34EA-467D-9F1A-7091A4589D9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416440" y="2355648"/>
                <a:ext cx="2537280" cy="2268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5"/>
          <p:cNvSpPr txBox="1">
            <a:spLocks noChangeArrowheads="1"/>
          </p:cNvSpPr>
          <p:nvPr/>
        </p:nvSpPr>
        <p:spPr bwMode="auto">
          <a:xfrm>
            <a:off x="1500188" y="928688"/>
            <a:ext cx="6858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dist"/>
            <a:r>
              <a:rPr lang="ko-KR" altLang="en-US" sz="2800" dirty="0">
                <a:latin typeface="휴먼옛체" pitchFamily="18" charset="-127"/>
                <a:ea typeface="휴먼옛체" pitchFamily="18" charset="-127"/>
              </a:rPr>
              <a:t>왕의 근위대장 </a:t>
            </a:r>
            <a:r>
              <a:rPr lang="ko-KR" altLang="en-US" sz="2800" dirty="0" err="1">
                <a:latin typeface="휴먼옛체" pitchFamily="18" charset="-127"/>
                <a:ea typeface="휴먼옛체" pitchFamily="18" charset="-127"/>
              </a:rPr>
              <a:t>아리옥에게</a:t>
            </a:r>
            <a:r>
              <a:rPr lang="ko-KR" altLang="en-US" sz="2800" dirty="0">
                <a:latin typeface="휴먼옛체" pitchFamily="18" charset="-127"/>
                <a:ea typeface="휴먼옛체" pitchFamily="18" charset="-127"/>
              </a:rPr>
              <a:t> 물어 이르되 </a:t>
            </a:r>
            <a:r>
              <a:rPr lang="ko-KR" altLang="en-US" sz="2800" dirty="0">
                <a:solidFill>
                  <a:srgbClr val="FF0000"/>
                </a:solidFill>
                <a:highlight>
                  <a:srgbClr val="FFFF00"/>
                </a:highlight>
                <a:latin typeface="휴먼옛체" pitchFamily="18" charset="-127"/>
                <a:ea typeface="휴먼옛체" pitchFamily="18" charset="-127"/>
              </a:rPr>
              <a:t>왕의 명령이 어찌 그리 급하냐 </a:t>
            </a:r>
            <a:r>
              <a:rPr lang="ko-KR" altLang="en-US" sz="2800" dirty="0">
                <a:latin typeface="휴먼옛체" pitchFamily="18" charset="-127"/>
                <a:ea typeface="휴먼옛체" pitchFamily="18" charset="-127"/>
              </a:rPr>
              <a:t>하니 </a:t>
            </a:r>
            <a:r>
              <a:rPr lang="ko-KR" altLang="en-US" sz="2800" dirty="0" err="1">
                <a:latin typeface="휴먼옛체" pitchFamily="18" charset="-127"/>
                <a:ea typeface="휴먼옛체" pitchFamily="18" charset="-127"/>
              </a:rPr>
              <a:t>아리</a:t>
            </a:r>
            <a:endParaRPr lang="en-US" altLang="ko-KR" sz="2800" dirty="0">
              <a:latin typeface="휴먼옛체" pitchFamily="18" charset="-127"/>
              <a:ea typeface="휴먼옛체" pitchFamily="18" charset="-127"/>
            </a:endParaRPr>
          </a:p>
          <a:p>
            <a:r>
              <a:rPr lang="ko-KR" altLang="en-US" sz="2800" dirty="0">
                <a:latin typeface="휴먼옛체" pitchFamily="18" charset="-127"/>
                <a:ea typeface="휴먼옛체" pitchFamily="18" charset="-127"/>
              </a:rPr>
              <a:t>옥이 그 일을 </a:t>
            </a:r>
            <a:r>
              <a:rPr lang="ko-KR" altLang="en-US" sz="2800" dirty="0" err="1">
                <a:latin typeface="휴먼옛체" pitchFamily="18" charset="-127"/>
                <a:ea typeface="휴먼옛체" pitchFamily="18" charset="-127"/>
              </a:rPr>
              <a:t>다니엘에게</a:t>
            </a:r>
            <a:r>
              <a:rPr lang="ko-KR" altLang="en-US" sz="2800" dirty="0">
                <a:latin typeface="휴먼옛체" pitchFamily="18" charset="-127"/>
                <a:ea typeface="휴먼옛체" pitchFamily="18" charset="-127"/>
              </a:rPr>
              <a:t> 알리매</a:t>
            </a:r>
          </a:p>
        </p:txBody>
      </p:sp>
      <p:sp>
        <p:nvSpPr>
          <p:cNvPr id="8195" name="Text Box 8"/>
          <p:cNvSpPr txBox="1">
            <a:spLocks noChangeArrowheads="1"/>
          </p:cNvSpPr>
          <p:nvPr/>
        </p:nvSpPr>
        <p:spPr bwMode="auto">
          <a:xfrm>
            <a:off x="1408113" y="403225"/>
            <a:ext cx="216375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1600" dirty="0" err="1">
                <a:latin typeface="궁서" pitchFamily="18" charset="-127"/>
                <a:ea typeface="궁서" pitchFamily="18" charset="-127"/>
              </a:rPr>
              <a:t>다니엘</a:t>
            </a:r>
            <a:r>
              <a:rPr lang="ko-KR" altLang="en-US" sz="1600" dirty="0">
                <a:latin typeface="궁서" pitchFamily="18" charset="-127"/>
                <a:ea typeface="궁서" pitchFamily="18" charset="-127"/>
              </a:rPr>
              <a:t> </a:t>
            </a:r>
            <a:r>
              <a:rPr lang="en-US" altLang="ko-KR" sz="1600" dirty="0">
                <a:latin typeface="궁서" pitchFamily="18" charset="-127"/>
                <a:ea typeface="궁서" pitchFamily="18" charset="-127"/>
              </a:rPr>
              <a:t>2 : </a:t>
            </a:r>
            <a:fld id="{CCD306E9-4A1F-4327-A4C0-56B4CFBD5E53}" type="slidenum">
              <a:rPr lang="en-US" altLang="ko-KR" sz="1600" smtClean="0">
                <a:latin typeface="궁서" pitchFamily="18" charset="-127"/>
                <a:ea typeface="궁서" pitchFamily="18" charset="-127"/>
              </a:rPr>
              <a:pPr/>
              <a:t>15</a:t>
            </a:fld>
            <a:endParaRPr lang="ko-KR" altLang="en-US" sz="1600" dirty="0"/>
          </a:p>
        </p:txBody>
      </p:sp>
      <p:sp>
        <p:nvSpPr>
          <p:cNvPr id="8196" name="Line 9"/>
          <p:cNvSpPr>
            <a:spLocks noChangeShapeType="1"/>
          </p:cNvSpPr>
          <p:nvPr/>
        </p:nvSpPr>
        <p:spPr bwMode="auto">
          <a:xfrm>
            <a:off x="1500188" y="785813"/>
            <a:ext cx="6840537" cy="0"/>
          </a:xfrm>
          <a:prstGeom prst="line">
            <a:avLst/>
          </a:prstGeom>
          <a:noFill/>
          <a:ln w="9525">
            <a:solidFill>
              <a:srgbClr val="FF9966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8197" name="Line 9"/>
          <p:cNvSpPr>
            <a:spLocks noChangeShapeType="1"/>
          </p:cNvSpPr>
          <p:nvPr/>
        </p:nvSpPr>
        <p:spPr bwMode="auto">
          <a:xfrm>
            <a:off x="1500188" y="3929063"/>
            <a:ext cx="6840537" cy="0"/>
          </a:xfrm>
          <a:prstGeom prst="line">
            <a:avLst/>
          </a:prstGeom>
          <a:noFill/>
          <a:ln w="9525">
            <a:solidFill>
              <a:srgbClr val="FF9966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8198" name="Text Box 8"/>
          <p:cNvSpPr txBox="1">
            <a:spLocks noChangeArrowheads="1"/>
          </p:cNvSpPr>
          <p:nvPr/>
        </p:nvSpPr>
        <p:spPr bwMode="auto">
          <a:xfrm>
            <a:off x="1414463" y="3521075"/>
            <a:ext cx="244315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600" dirty="0">
                <a:latin typeface="궁서" pitchFamily="18" charset="-127"/>
                <a:ea typeface="궁서" pitchFamily="18" charset="-127"/>
              </a:rPr>
              <a:t>Daniel 2 : </a:t>
            </a:r>
            <a:fld id="{890F2024-FC39-498E-827C-A83F8E81CADE}" type="slidenum">
              <a:rPr lang="en-US" altLang="ko-KR" sz="1600" smtClean="0">
                <a:latin typeface="궁서" pitchFamily="18" charset="-127"/>
                <a:ea typeface="궁서" pitchFamily="18" charset="-127"/>
              </a:rPr>
              <a:pPr/>
              <a:t>15</a:t>
            </a:fld>
            <a:endParaRPr lang="ko-KR" altLang="en-US" sz="1600" dirty="0"/>
          </a:p>
        </p:txBody>
      </p:sp>
      <p:sp>
        <p:nvSpPr>
          <p:cNvPr id="8199" name="Text Box 5"/>
          <p:cNvSpPr txBox="1">
            <a:spLocks noChangeArrowheads="1"/>
          </p:cNvSpPr>
          <p:nvPr/>
        </p:nvSpPr>
        <p:spPr bwMode="auto">
          <a:xfrm>
            <a:off x="1500188" y="4089400"/>
            <a:ext cx="6858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dist"/>
            <a:r>
              <a:rPr lang="en-US" altLang="ko-KR" sz="2800" dirty="0">
                <a:latin typeface="휴먼옛체" pitchFamily="18" charset="-127"/>
                <a:ea typeface="휴먼옛체" pitchFamily="18" charset="-127"/>
              </a:rPr>
              <a:t>He asked the king's officer, "</a:t>
            </a:r>
            <a:r>
              <a:rPr lang="en-US" altLang="ko-KR" sz="2800" dirty="0">
                <a:solidFill>
                  <a:srgbClr val="FF0000"/>
                </a:solidFill>
                <a:highlight>
                  <a:srgbClr val="FFFF00"/>
                </a:highlight>
                <a:latin typeface="휴먼옛체" pitchFamily="18" charset="-127"/>
                <a:ea typeface="휴먼옛체" pitchFamily="18" charset="-127"/>
              </a:rPr>
              <a:t>Why did the king issue such a harsh decree?” </a:t>
            </a:r>
            <a:r>
              <a:rPr lang="en-US" altLang="ko-KR" sz="2800" dirty="0" err="1">
                <a:latin typeface="휴먼옛체" pitchFamily="18" charset="-127"/>
                <a:ea typeface="휴먼옛체" pitchFamily="18" charset="-127"/>
              </a:rPr>
              <a:t>Arioch</a:t>
            </a:r>
            <a:r>
              <a:rPr lang="en-US" altLang="ko-KR" sz="2800" dirty="0">
                <a:latin typeface="휴먼옛체" pitchFamily="18" charset="-127"/>
                <a:ea typeface="휴먼옛체" pitchFamily="18" charset="-127"/>
              </a:rPr>
              <a:t> then explained the matter to </a:t>
            </a:r>
          </a:p>
          <a:p>
            <a:r>
              <a:rPr lang="en-US" altLang="ko-KR" sz="2800" dirty="0">
                <a:latin typeface="휴먼옛체" pitchFamily="18" charset="-127"/>
                <a:ea typeface="휴먼옛체" pitchFamily="18" charset="-127"/>
              </a:rPr>
              <a:t>Daniel.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FAA1CC-17D4-491C-ADFE-1D7406323A0B}"/>
              </a:ext>
            </a:extLst>
          </p:cNvPr>
          <p:cNvSpPr txBox="1"/>
          <p:nvPr/>
        </p:nvSpPr>
        <p:spPr>
          <a:xfrm>
            <a:off x="6745216" y="6237312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/>
              <a:t>급하다고 할 때</a:t>
            </a:r>
            <a:endParaRPr lang="ko-KR" altLang="en-US" sz="2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잉크 2">
                <a:extLst>
                  <a:ext uri="{FF2B5EF4-FFF2-40B4-BE49-F238E27FC236}">
                    <a16:creationId xmlns:a16="http://schemas.microsoft.com/office/drawing/2014/main" id="{13FF126B-F84F-4398-BD9A-D856B6E56147}"/>
                  </a:ext>
                </a:extLst>
              </p14:cNvPr>
              <p14:cNvContentPartPr/>
              <p14:nvPr/>
            </p14:nvContentPartPr>
            <p14:xfrm>
              <a:off x="4477080" y="1138128"/>
              <a:ext cx="2125080" cy="911520"/>
            </p14:xfrm>
          </p:contentPart>
        </mc:Choice>
        <mc:Fallback xmlns="">
          <p:pic>
            <p:nvPicPr>
              <p:cNvPr id="3" name="잉크 2">
                <a:extLst>
                  <a:ext uri="{FF2B5EF4-FFF2-40B4-BE49-F238E27FC236}">
                    <a16:creationId xmlns:a16="http://schemas.microsoft.com/office/drawing/2014/main" id="{13FF126B-F84F-4398-BD9A-D856B6E5614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41440" y="1102488"/>
                <a:ext cx="2196720" cy="983160"/>
              </a:xfrm>
              <a:prstGeom prst="rect">
                <a:avLst/>
              </a:prstGeom>
            </p:spPr>
          </p:pic>
        </mc:Fallback>
      </mc:AlternateContent>
      <p:grpSp>
        <p:nvGrpSpPr>
          <p:cNvPr id="6" name="그룹 5">
            <a:extLst>
              <a:ext uri="{FF2B5EF4-FFF2-40B4-BE49-F238E27FC236}">
                <a16:creationId xmlns:a16="http://schemas.microsoft.com/office/drawing/2014/main" id="{0E95ED54-3503-4D24-BDEF-CB33B673E552}"/>
              </a:ext>
            </a:extLst>
          </p:cNvPr>
          <p:cNvGrpSpPr/>
          <p:nvPr/>
        </p:nvGrpSpPr>
        <p:grpSpPr>
          <a:xfrm>
            <a:off x="5528640" y="4393608"/>
            <a:ext cx="1074240" cy="819000"/>
            <a:chOff x="5528640" y="4393608"/>
            <a:chExt cx="1074240" cy="81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4" name="잉크 3">
                  <a:extLst>
                    <a:ext uri="{FF2B5EF4-FFF2-40B4-BE49-F238E27FC236}">
                      <a16:creationId xmlns:a16="http://schemas.microsoft.com/office/drawing/2014/main" id="{ED857887-4D90-4C01-B069-B88D9BB0196D}"/>
                    </a:ext>
                  </a:extLst>
                </p14:cNvPr>
                <p14:cNvContentPartPr/>
                <p14:nvPr/>
              </p14:nvContentPartPr>
              <p14:xfrm>
                <a:off x="6444120" y="4920288"/>
                <a:ext cx="360" cy="360"/>
              </p14:xfrm>
            </p:contentPart>
          </mc:Choice>
          <mc:Fallback xmlns="">
            <p:pic>
              <p:nvPicPr>
                <p:cNvPr id="4" name="잉크 3">
                  <a:extLst>
                    <a:ext uri="{FF2B5EF4-FFF2-40B4-BE49-F238E27FC236}">
                      <a16:creationId xmlns:a16="http://schemas.microsoft.com/office/drawing/2014/main" id="{ED857887-4D90-4C01-B069-B88D9BB0196D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408480" y="4884648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5" name="잉크 4">
                  <a:extLst>
                    <a:ext uri="{FF2B5EF4-FFF2-40B4-BE49-F238E27FC236}">
                      <a16:creationId xmlns:a16="http://schemas.microsoft.com/office/drawing/2014/main" id="{6145AB22-E319-499F-B8DD-317D5A6AD5B2}"/>
                    </a:ext>
                  </a:extLst>
                </p14:cNvPr>
                <p14:cNvContentPartPr/>
                <p14:nvPr/>
              </p14:nvContentPartPr>
              <p14:xfrm>
                <a:off x="5528640" y="4393608"/>
                <a:ext cx="1074240" cy="819000"/>
              </p14:xfrm>
            </p:contentPart>
          </mc:Choice>
          <mc:Fallback xmlns="">
            <p:pic>
              <p:nvPicPr>
                <p:cNvPr id="5" name="잉크 4">
                  <a:extLst>
                    <a:ext uri="{FF2B5EF4-FFF2-40B4-BE49-F238E27FC236}">
                      <a16:creationId xmlns:a16="http://schemas.microsoft.com/office/drawing/2014/main" id="{6145AB22-E319-499F-B8DD-317D5A6AD5B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492640" y="4357608"/>
                  <a:ext cx="1145880" cy="890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F724029A-654A-4F85-8A61-E322D7DE8D75}"/>
              </a:ext>
            </a:extLst>
          </p:cNvPr>
          <p:cNvGrpSpPr/>
          <p:nvPr/>
        </p:nvGrpSpPr>
        <p:grpSpPr>
          <a:xfrm>
            <a:off x="2048880" y="2415048"/>
            <a:ext cx="618840" cy="768600"/>
            <a:chOff x="2048880" y="2415048"/>
            <a:chExt cx="618840" cy="76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잉크 6">
                  <a:extLst>
                    <a:ext uri="{FF2B5EF4-FFF2-40B4-BE49-F238E27FC236}">
                      <a16:creationId xmlns:a16="http://schemas.microsoft.com/office/drawing/2014/main" id="{BBD1AD4F-F32D-43A8-8D6C-AB6F37F2CC61}"/>
                    </a:ext>
                  </a:extLst>
                </p14:cNvPr>
                <p14:cNvContentPartPr/>
                <p14:nvPr/>
              </p14:nvContentPartPr>
              <p14:xfrm>
                <a:off x="2048880" y="2561928"/>
                <a:ext cx="503640" cy="41400"/>
              </p14:xfrm>
            </p:contentPart>
          </mc:Choice>
          <mc:Fallback xmlns="">
            <p:pic>
              <p:nvPicPr>
                <p:cNvPr id="7" name="잉크 6">
                  <a:extLst>
                    <a:ext uri="{FF2B5EF4-FFF2-40B4-BE49-F238E27FC236}">
                      <a16:creationId xmlns:a16="http://schemas.microsoft.com/office/drawing/2014/main" id="{BBD1AD4F-F32D-43A8-8D6C-AB6F37F2CC61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012880" y="2525928"/>
                  <a:ext cx="57528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8" name="잉크 7">
                  <a:extLst>
                    <a:ext uri="{FF2B5EF4-FFF2-40B4-BE49-F238E27FC236}">
                      <a16:creationId xmlns:a16="http://schemas.microsoft.com/office/drawing/2014/main" id="{73C4AE43-D8DA-48C5-AA1A-A584A7ED9656}"/>
                    </a:ext>
                  </a:extLst>
                </p14:cNvPr>
                <p14:cNvContentPartPr/>
                <p14:nvPr/>
              </p14:nvContentPartPr>
              <p14:xfrm>
                <a:off x="2475120" y="2415048"/>
                <a:ext cx="192600" cy="392040"/>
              </p14:xfrm>
            </p:contentPart>
          </mc:Choice>
          <mc:Fallback xmlns="">
            <p:pic>
              <p:nvPicPr>
                <p:cNvPr id="8" name="잉크 7">
                  <a:extLst>
                    <a:ext uri="{FF2B5EF4-FFF2-40B4-BE49-F238E27FC236}">
                      <a16:creationId xmlns:a16="http://schemas.microsoft.com/office/drawing/2014/main" id="{73C4AE43-D8DA-48C5-AA1A-A584A7ED965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439480" y="2379408"/>
                  <a:ext cx="264240" cy="46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9" name="잉크 8">
                  <a:extLst>
                    <a:ext uri="{FF2B5EF4-FFF2-40B4-BE49-F238E27FC236}">
                      <a16:creationId xmlns:a16="http://schemas.microsoft.com/office/drawing/2014/main" id="{53124B09-2C1B-40E8-8D08-EE8D05F9BE53}"/>
                    </a:ext>
                  </a:extLst>
                </p14:cNvPr>
                <p14:cNvContentPartPr/>
                <p14:nvPr/>
              </p14:nvContentPartPr>
              <p14:xfrm>
                <a:off x="2074440" y="2974488"/>
                <a:ext cx="574200" cy="209160"/>
              </p14:xfrm>
            </p:contentPart>
          </mc:Choice>
          <mc:Fallback xmlns="">
            <p:pic>
              <p:nvPicPr>
                <p:cNvPr id="9" name="잉크 8">
                  <a:extLst>
                    <a:ext uri="{FF2B5EF4-FFF2-40B4-BE49-F238E27FC236}">
                      <a16:creationId xmlns:a16="http://schemas.microsoft.com/office/drawing/2014/main" id="{53124B09-2C1B-40E8-8D08-EE8D05F9BE53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038440" y="2938488"/>
                  <a:ext cx="64584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0" name="잉크 9">
                  <a:extLst>
                    <a:ext uri="{FF2B5EF4-FFF2-40B4-BE49-F238E27FC236}">
                      <a16:creationId xmlns:a16="http://schemas.microsoft.com/office/drawing/2014/main" id="{31536123-3D1C-4C5F-A24D-A177C79DFACC}"/>
                    </a:ext>
                  </a:extLst>
                </p14:cNvPr>
                <p14:cNvContentPartPr/>
                <p14:nvPr/>
              </p14:nvContentPartPr>
              <p14:xfrm>
                <a:off x="2586720" y="2902848"/>
                <a:ext cx="80640" cy="162720"/>
              </p14:xfrm>
            </p:contentPart>
          </mc:Choice>
          <mc:Fallback xmlns="">
            <p:pic>
              <p:nvPicPr>
                <p:cNvPr id="10" name="잉크 9">
                  <a:extLst>
                    <a:ext uri="{FF2B5EF4-FFF2-40B4-BE49-F238E27FC236}">
                      <a16:creationId xmlns:a16="http://schemas.microsoft.com/office/drawing/2014/main" id="{31536123-3D1C-4C5F-A24D-A177C79DFACC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550720" y="2866848"/>
                  <a:ext cx="152280" cy="234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2" name="잉크 11">
                <a:extLst>
                  <a:ext uri="{FF2B5EF4-FFF2-40B4-BE49-F238E27FC236}">
                    <a16:creationId xmlns:a16="http://schemas.microsoft.com/office/drawing/2014/main" id="{F5641CC2-28C4-4AC2-8193-AE8883ABB5E3}"/>
                  </a:ext>
                </a:extLst>
              </p14:cNvPr>
              <p14:cNvContentPartPr/>
              <p14:nvPr/>
            </p14:nvContentPartPr>
            <p14:xfrm>
              <a:off x="6951360" y="6057168"/>
              <a:ext cx="2034360" cy="734760"/>
            </p14:xfrm>
          </p:contentPart>
        </mc:Choice>
        <mc:Fallback xmlns="">
          <p:pic>
            <p:nvPicPr>
              <p:cNvPr id="12" name="잉크 11">
                <a:extLst>
                  <a:ext uri="{FF2B5EF4-FFF2-40B4-BE49-F238E27FC236}">
                    <a16:creationId xmlns:a16="http://schemas.microsoft.com/office/drawing/2014/main" id="{F5641CC2-28C4-4AC2-8193-AE8883ABB5E3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915720" y="6021528"/>
                <a:ext cx="2106000" cy="80640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그룹 26">
            <a:extLst>
              <a:ext uri="{FF2B5EF4-FFF2-40B4-BE49-F238E27FC236}">
                <a16:creationId xmlns:a16="http://schemas.microsoft.com/office/drawing/2014/main" id="{6EE9D9E3-651C-4285-86E0-09A5A95E9AA9}"/>
              </a:ext>
            </a:extLst>
          </p:cNvPr>
          <p:cNvGrpSpPr/>
          <p:nvPr/>
        </p:nvGrpSpPr>
        <p:grpSpPr>
          <a:xfrm>
            <a:off x="4698840" y="2365368"/>
            <a:ext cx="2355840" cy="1721880"/>
            <a:chOff x="4698840" y="2365368"/>
            <a:chExt cx="2355840" cy="172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잉크 12">
                  <a:extLst>
                    <a:ext uri="{FF2B5EF4-FFF2-40B4-BE49-F238E27FC236}">
                      <a16:creationId xmlns:a16="http://schemas.microsoft.com/office/drawing/2014/main" id="{022DA2B8-79E3-481F-A7C0-EAE1AAE65497}"/>
                    </a:ext>
                  </a:extLst>
                </p14:cNvPr>
                <p14:cNvContentPartPr/>
                <p14:nvPr/>
              </p14:nvContentPartPr>
              <p14:xfrm>
                <a:off x="4837800" y="3044688"/>
                <a:ext cx="149760" cy="367200"/>
              </p14:xfrm>
            </p:contentPart>
          </mc:Choice>
          <mc:Fallback xmlns="">
            <p:pic>
              <p:nvPicPr>
                <p:cNvPr id="13" name="잉크 12">
                  <a:extLst>
                    <a:ext uri="{FF2B5EF4-FFF2-40B4-BE49-F238E27FC236}">
                      <a16:creationId xmlns:a16="http://schemas.microsoft.com/office/drawing/2014/main" id="{022DA2B8-79E3-481F-A7C0-EAE1AAE65497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801800" y="3008688"/>
                  <a:ext cx="221400" cy="43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잉크 13">
                  <a:extLst>
                    <a:ext uri="{FF2B5EF4-FFF2-40B4-BE49-F238E27FC236}">
                      <a16:creationId xmlns:a16="http://schemas.microsoft.com/office/drawing/2014/main" id="{803CAB5B-9994-4972-B1CD-E93E49CF1E59}"/>
                    </a:ext>
                  </a:extLst>
                </p14:cNvPr>
                <p14:cNvContentPartPr/>
                <p14:nvPr/>
              </p14:nvContentPartPr>
              <p14:xfrm>
                <a:off x="4944000" y="3143328"/>
                <a:ext cx="106200" cy="222840"/>
              </p14:xfrm>
            </p:contentPart>
          </mc:Choice>
          <mc:Fallback xmlns="">
            <p:pic>
              <p:nvPicPr>
                <p:cNvPr id="14" name="잉크 13">
                  <a:extLst>
                    <a:ext uri="{FF2B5EF4-FFF2-40B4-BE49-F238E27FC236}">
                      <a16:creationId xmlns:a16="http://schemas.microsoft.com/office/drawing/2014/main" id="{803CAB5B-9994-4972-B1CD-E93E49CF1E59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908360" y="3107688"/>
                  <a:ext cx="17784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5" name="잉크 14">
                  <a:extLst>
                    <a:ext uri="{FF2B5EF4-FFF2-40B4-BE49-F238E27FC236}">
                      <a16:creationId xmlns:a16="http://schemas.microsoft.com/office/drawing/2014/main" id="{EB22A570-F22E-4DAA-A53D-E65DFF6FC906}"/>
                    </a:ext>
                  </a:extLst>
                </p14:cNvPr>
                <p14:cNvContentPartPr/>
                <p14:nvPr/>
              </p14:nvContentPartPr>
              <p14:xfrm>
                <a:off x="4698840" y="2911128"/>
                <a:ext cx="443880" cy="538560"/>
              </p14:xfrm>
            </p:contentPart>
          </mc:Choice>
          <mc:Fallback xmlns="">
            <p:pic>
              <p:nvPicPr>
                <p:cNvPr id="15" name="잉크 14">
                  <a:extLst>
                    <a:ext uri="{FF2B5EF4-FFF2-40B4-BE49-F238E27FC236}">
                      <a16:creationId xmlns:a16="http://schemas.microsoft.com/office/drawing/2014/main" id="{EB22A570-F22E-4DAA-A53D-E65DFF6FC906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662840" y="2875488"/>
                  <a:ext cx="515520" cy="61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7" name="잉크 16">
                  <a:extLst>
                    <a:ext uri="{FF2B5EF4-FFF2-40B4-BE49-F238E27FC236}">
                      <a16:creationId xmlns:a16="http://schemas.microsoft.com/office/drawing/2014/main" id="{6F964D0E-61B9-4023-8B39-C92641445F48}"/>
                    </a:ext>
                  </a:extLst>
                </p14:cNvPr>
                <p14:cNvContentPartPr/>
                <p14:nvPr/>
              </p14:nvContentPartPr>
              <p14:xfrm>
                <a:off x="5533680" y="2861088"/>
                <a:ext cx="126000" cy="335520"/>
              </p14:xfrm>
            </p:contentPart>
          </mc:Choice>
          <mc:Fallback xmlns="">
            <p:pic>
              <p:nvPicPr>
                <p:cNvPr id="17" name="잉크 16">
                  <a:extLst>
                    <a:ext uri="{FF2B5EF4-FFF2-40B4-BE49-F238E27FC236}">
                      <a16:creationId xmlns:a16="http://schemas.microsoft.com/office/drawing/2014/main" id="{6F964D0E-61B9-4023-8B39-C92641445F48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497680" y="2825448"/>
                  <a:ext cx="197640" cy="40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8" name="잉크 17">
                  <a:extLst>
                    <a:ext uri="{FF2B5EF4-FFF2-40B4-BE49-F238E27FC236}">
                      <a16:creationId xmlns:a16="http://schemas.microsoft.com/office/drawing/2014/main" id="{B17405B9-AF63-419B-B262-2C8CA7F21861}"/>
                    </a:ext>
                  </a:extLst>
                </p14:cNvPr>
                <p14:cNvContentPartPr/>
                <p14:nvPr/>
              </p14:nvContentPartPr>
              <p14:xfrm>
                <a:off x="5645640" y="2872248"/>
                <a:ext cx="428400" cy="434160"/>
              </p14:xfrm>
            </p:contentPart>
          </mc:Choice>
          <mc:Fallback xmlns="">
            <p:pic>
              <p:nvPicPr>
                <p:cNvPr id="18" name="잉크 17">
                  <a:extLst>
                    <a:ext uri="{FF2B5EF4-FFF2-40B4-BE49-F238E27FC236}">
                      <a16:creationId xmlns:a16="http://schemas.microsoft.com/office/drawing/2014/main" id="{B17405B9-AF63-419B-B262-2C8CA7F21861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609640" y="2836248"/>
                  <a:ext cx="500040" cy="50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9" name="잉크 18">
                  <a:extLst>
                    <a:ext uri="{FF2B5EF4-FFF2-40B4-BE49-F238E27FC236}">
                      <a16:creationId xmlns:a16="http://schemas.microsoft.com/office/drawing/2014/main" id="{BDCBFB67-2019-42F5-9D24-C79263A85A90}"/>
                    </a:ext>
                  </a:extLst>
                </p14:cNvPr>
                <p14:cNvContentPartPr/>
                <p14:nvPr/>
              </p14:nvContentPartPr>
              <p14:xfrm>
                <a:off x="6196800" y="2894208"/>
                <a:ext cx="74880" cy="192600"/>
              </p14:xfrm>
            </p:contentPart>
          </mc:Choice>
          <mc:Fallback xmlns="">
            <p:pic>
              <p:nvPicPr>
                <p:cNvPr id="19" name="잉크 18">
                  <a:extLst>
                    <a:ext uri="{FF2B5EF4-FFF2-40B4-BE49-F238E27FC236}">
                      <a16:creationId xmlns:a16="http://schemas.microsoft.com/office/drawing/2014/main" id="{BDCBFB67-2019-42F5-9D24-C79263A85A90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161160" y="2858568"/>
                  <a:ext cx="14652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0" name="잉크 19">
                  <a:extLst>
                    <a:ext uri="{FF2B5EF4-FFF2-40B4-BE49-F238E27FC236}">
                      <a16:creationId xmlns:a16="http://schemas.microsoft.com/office/drawing/2014/main" id="{ED603473-05C2-4996-8EBE-7E86EEDA9B57}"/>
                    </a:ext>
                  </a:extLst>
                </p14:cNvPr>
                <p14:cNvContentPartPr/>
                <p14:nvPr/>
              </p14:nvContentPartPr>
              <p14:xfrm>
                <a:off x="6237840" y="2847768"/>
                <a:ext cx="219600" cy="300600"/>
              </p14:xfrm>
            </p:contentPart>
          </mc:Choice>
          <mc:Fallback xmlns="">
            <p:pic>
              <p:nvPicPr>
                <p:cNvPr id="20" name="잉크 19">
                  <a:extLst>
                    <a:ext uri="{FF2B5EF4-FFF2-40B4-BE49-F238E27FC236}">
                      <a16:creationId xmlns:a16="http://schemas.microsoft.com/office/drawing/2014/main" id="{ED603473-05C2-4996-8EBE-7E86EEDA9B57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201840" y="2812128"/>
                  <a:ext cx="291240" cy="37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1" name="잉크 20">
                  <a:extLst>
                    <a:ext uri="{FF2B5EF4-FFF2-40B4-BE49-F238E27FC236}">
                      <a16:creationId xmlns:a16="http://schemas.microsoft.com/office/drawing/2014/main" id="{FF19A586-19F3-422D-A811-E73746DDDC40}"/>
                    </a:ext>
                  </a:extLst>
                </p14:cNvPr>
                <p14:cNvContentPartPr/>
                <p14:nvPr/>
              </p14:nvContentPartPr>
              <p14:xfrm>
                <a:off x="6361320" y="3104808"/>
                <a:ext cx="233280" cy="139680"/>
              </p14:xfrm>
            </p:contentPart>
          </mc:Choice>
          <mc:Fallback xmlns="">
            <p:pic>
              <p:nvPicPr>
                <p:cNvPr id="21" name="잉크 20">
                  <a:extLst>
                    <a:ext uri="{FF2B5EF4-FFF2-40B4-BE49-F238E27FC236}">
                      <a16:creationId xmlns:a16="http://schemas.microsoft.com/office/drawing/2014/main" id="{FF19A586-19F3-422D-A811-E73746DDDC40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325680" y="3069168"/>
                  <a:ext cx="30492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2" name="잉크 21">
                  <a:extLst>
                    <a:ext uri="{FF2B5EF4-FFF2-40B4-BE49-F238E27FC236}">
                      <a16:creationId xmlns:a16="http://schemas.microsoft.com/office/drawing/2014/main" id="{E6EB1D19-9751-4F97-AA9C-8D538F3B7E48}"/>
                    </a:ext>
                  </a:extLst>
                </p14:cNvPr>
                <p14:cNvContentPartPr/>
                <p14:nvPr/>
              </p14:nvContentPartPr>
              <p14:xfrm>
                <a:off x="6282840" y="3241608"/>
                <a:ext cx="13320" cy="15480"/>
              </p14:xfrm>
            </p:contentPart>
          </mc:Choice>
          <mc:Fallback xmlns="">
            <p:pic>
              <p:nvPicPr>
                <p:cNvPr id="22" name="잉크 21">
                  <a:extLst>
                    <a:ext uri="{FF2B5EF4-FFF2-40B4-BE49-F238E27FC236}">
                      <a16:creationId xmlns:a16="http://schemas.microsoft.com/office/drawing/2014/main" id="{E6EB1D19-9751-4F97-AA9C-8D538F3B7E48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246840" y="3205608"/>
                  <a:ext cx="8496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4" name="잉크 23">
                  <a:extLst>
                    <a:ext uri="{FF2B5EF4-FFF2-40B4-BE49-F238E27FC236}">
                      <a16:creationId xmlns:a16="http://schemas.microsoft.com/office/drawing/2014/main" id="{F0B6F212-FBC5-4BB0-8D3A-C7A2996D0709}"/>
                    </a:ext>
                  </a:extLst>
                </p14:cNvPr>
                <p14:cNvContentPartPr/>
                <p14:nvPr/>
              </p14:nvContentPartPr>
              <p14:xfrm>
                <a:off x="5729880" y="3445368"/>
                <a:ext cx="691560" cy="367560"/>
              </p14:xfrm>
            </p:contentPart>
          </mc:Choice>
          <mc:Fallback xmlns="">
            <p:pic>
              <p:nvPicPr>
                <p:cNvPr id="24" name="잉크 23">
                  <a:extLst>
                    <a:ext uri="{FF2B5EF4-FFF2-40B4-BE49-F238E27FC236}">
                      <a16:creationId xmlns:a16="http://schemas.microsoft.com/office/drawing/2014/main" id="{F0B6F212-FBC5-4BB0-8D3A-C7A2996D0709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693880" y="3409368"/>
                  <a:ext cx="763200" cy="43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5" name="잉크 24">
                  <a:extLst>
                    <a:ext uri="{FF2B5EF4-FFF2-40B4-BE49-F238E27FC236}">
                      <a16:creationId xmlns:a16="http://schemas.microsoft.com/office/drawing/2014/main" id="{247E0BD5-089B-4F96-9943-93CF08043AC3}"/>
                    </a:ext>
                  </a:extLst>
                </p14:cNvPr>
                <p14:cNvContentPartPr/>
                <p14:nvPr/>
              </p14:nvContentPartPr>
              <p14:xfrm>
                <a:off x="6266280" y="3464808"/>
                <a:ext cx="177120" cy="336600"/>
              </p14:xfrm>
            </p:contentPart>
          </mc:Choice>
          <mc:Fallback xmlns="">
            <p:pic>
              <p:nvPicPr>
                <p:cNvPr id="25" name="잉크 24">
                  <a:extLst>
                    <a:ext uri="{FF2B5EF4-FFF2-40B4-BE49-F238E27FC236}">
                      <a16:creationId xmlns:a16="http://schemas.microsoft.com/office/drawing/2014/main" id="{247E0BD5-089B-4F96-9943-93CF08043AC3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230280" y="3429168"/>
                  <a:ext cx="248760" cy="40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6" name="잉크 25">
                  <a:extLst>
                    <a:ext uri="{FF2B5EF4-FFF2-40B4-BE49-F238E27FC236}">
                      <a16:creationId xmlns:a16="http://schemas.microsoft.com/office/drawing/2014/main" id="{442654CE-F1F4-4937-AD0F-F2F81A43E1BA}"/>
                    </a:ext>
                  </a:extLst>
                </p14:cNvPr>
                <p14:cNvContentPartPr/>
                <p14:nvPr/>
              </p14:nvContentPartPr>
              <p14:xfrm>
                <a:off x="4784880" y="2365368"/>
                <a:ext cx="2269800" cy="1721880"/>
              </p14:xfrm>
            </p:contentPart>
          </mc:Choice>
          <mc:Fallback xmlns="">
            <p:pic>
              <p:nvPicPr>
                <p:cNvPr id="26" name="잉크 25">
                  <a:extLst>
                    <a:ext uri="{FF2B5EF4-FFF2-40B4-BE49-F238E27FC236}">
                      <a16:creationId xmlns:a16="http://schemas.microsoft.com/office/drawing/2014/main" id="{442654CE-F1F4-4937-AD0F-F2F81A43E1BA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748880" y="2329728"/>
                  <a:ext cx="2341440" cy="1793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19835777-798C-434A-8123-59EA172410CB}"/>
              </a:ext>
            </a:extLst>
          </p:cNvPr>
          <p:cNvGrpSpPr/>
          <p:nvPr/>
        </p:nvGrpSpPr>
        <p:grpSpPr>
          <a:xfrm>
            <a:off x="6661920" y="5995968"/>
            <a:ext cx="190080" cy="244080"/>
            <a:chOff x="6661920" y="5995968"/>
            <a:chExt cx="190080" cy="24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8" name="잉크 27">
                  <a:extLst>
                    <a:ext uri="{FF2B5EF4-FFF2-40B4-BE49-F238E27FC236}">
                      <a16:creationId xmlns:a16="http://schemas.microsoft.com/office/drawing/2014/main" id="{9AA161C9-DF8E-4AA6-AF1E-79A1EA6C1949}"/>
                    </a:ext>
                  </a:extLst>
                </p14:cNvPr>
                <p14:cNvContentPartPr/>
                <p14:nvPr/>
              </p14:nvContentPartPr>
              <p14:xfrm>
                <a:off x="6661920" y="6027648"/>
                <a:ext cx="40680" cy="212400"/>
              </p14:xfrm>
            </p:contentPart>
          </mc:Choice>
          <mc:Fallback xmlns="">
            <p:pic>
              <p:nvPicPr>
                <p:cNvPr id="28" name="잉크 27">
                  <a:extLst>
                    <a:ext uri="{FF2B5EF4-FFF2-40B4-BE49-F238E27FC236}">
                      <a16:creationId xmlns:a16="http://schemas.microsoft.com/office/drawing/2014/main" id="{9AA161C9-DF8E-4AA6-AF1E-79A1EA6C1949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626280" y="5991648"/>
                  <a:ext cx="11232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9" name="잉크 28">
                  <a:extLst>
                    <a:ext uri="{FF2B5EF4-FFF2-40B4-BE49-F238E27FC236}">
                      <a16:creationId xmlns:a16="http://schemas.microsoft.com/office/drawing/2014/main" id="{53702A52-CB0F-4E66-9BDE-BA617F0813E1}"/>
                    </a:ext>
                  </a:extLst>
                </p14:cNvPr>
                <p14:cNvContentPartPr/>
                <p14:nvPr/>
              </p14:nvContentPartPr>
              <p14:xfrm>
                <a:off x="6819240" y="5995968"/>
                <a:ext cx="32760" cy="140400"/>
              </p14:xfrm>
            </p:contentPart>
          </mc:Choice>
          <mc:Fallback xmlns="">
            <p:pic>
              <p:nvPicPr>
                <p:cNvPr id="29" name="잉크 28">
                  <a:extLst>
                    <a:ext uri="{FF2B5EF4-FFF2-40B4-BE49-F238E27FC236}">
                      <a16:creationId xmlns:a16="http://schemas.microsoft.com/office/drawing/2014/main" id="{53702A52-CB0F-4E66-9BDE-BA617F0813E1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783240" y="5960328"/>
                  <a:ext cx="104400" cy="21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FCD2E5BA-4958-4957-AE4C-64D07D565643}"/>
              </a:ext>
            </a:extLst>
          </p:cNvPr>
          <p:cNvGrpSpPr/>
          <p:nvPr/>
        </p:nvGrpSpPr>
        <p:grpSpPr>
          <a:xfrm>
            <a:off x="8907600" y="5868528"/>
            <a:ext cx="160920" cy="200520"/>
            <a:chOff x="8907600" y="5868528"/>
            <a:chExt cx="160920" cy="20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0" name="잉크 29">
                  <a:extLst>
                    <a:ext uri="{FF2B5EF4-FFF2-40B4-BE49-F238E27FC236}">
                      <a16:creationId xmlns:a16="http://schemas.microsoft.com/office/drawing/2014/main" id="{C3CACD97-8AE9-4C92-9271-08682C854628}"/>
                    </a:ext>
                  </a:extLst>
                </p14:cNvPr>
                <p14:cNvContentPartPr/>
                <p14:nvPr/>
              </p14:nvContentPartPr>
              <p14:xfrm>
                <a:off x="8907600" y="5868528"/>
                <a:ext cx="23760" cy="144000"/>
              </p14:xfrm>
            </p:contentPart>
          </mc:Choice>
          <mc:Fallback xmlns="">
            <p:pic>
              <p:nvPicPr>
                <p:cNvPr id="30" name="잉크 29">
                  <a:extLst>
                    <a:ext uri="{FF2B5EF4-FFF2-40B4-BE49-F238E27FC236}">
                      <a16:creationId xmlns:a16="http://schemas.microsoft.com/office/drawing/2014/main" id="{C3CACD97-8AE9-4C92-9271-08682C854628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871600" y="5832888"/>
                  <a:ext cx="9540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1" name="잉크 30">
                  <a:extLst>
                    <a:ext uri="{FF2B5EF4-FFF2-40B4-BE49-F238E27FC236}">
                      <a16:creationId xmlns:a16="http://schemas.microsoft.com/office/drawing/2014/main" id="{C4A399AE-4595-4FC6-A496-E919F4E3D5AD}"/>
                    </a:ext>
                  </a:extLst>
                </p14:cNvPr>
                <p14:cNvContentPartPr/>
                <p14:nvPr/>
              </p14:nvContentPartPr>
              <p14:xfrm>
                <a:off x="9028200" y="5945568"/>
                <a:ext cx="40320" cy="123480"/>
              </p14:xfrm>
            </p:contentPart>
          </mc:Choice>
          <mc:Fallback xmlns="">
            <p:pic>
              <p:nvPicPr>
                <p:cNvPr id="31" name="잉크 30">
                  <a:extLst>
                    <a:ext uri="{FF2B5EF4-FFF2-40B4-BE49-F238E27FC236}">
                      <a16:creationId xmlns:a16="http://schemas.microsoft.com/office/drawing/2014/main" id="{C4A399AE-4595-4FC6-A496-E919F4E3D5AD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992200" y="5909928"/>
                  <a:ext cx="111960" cy="19512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5"/>
          <p:cNvSpPr txBox="1">
            <a:spLocks noChangeArrowheads="1"/>
          </p:cNvSpPr>
          <p:nvPr/>
        </p:nvSpPr>
        <p:spPr bwMode="auto">
          <a:xfrm>
            <a:off x="1500188" y="928688"/>
            <a:ext cx="6858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dist"/>
            <a:r>
              <a:rPr lang="ko-KR" altLang="en-US" sz="2800" dirty="0" err="1">
                <a:latin typeface="휴먼옛체" pitchFamily="18" charset="-127"/>
                <a:ea typeface="휴먼옛체" pitchFamily="18" charset="-127"/>
              </a:rPr>
              <a:t>다니엘이</a:t>
            </a:r>
            <a:r>
              <a:rPr lang="ko-KR" altLang="en-US" sz="2800" dirty="0">
                <a:latin typeface="휴먼옛체" pitchFamily="18" charset="-127"/>
                <a:ea typeface="휴먼옛체" pitchFamily="18" charset="-127"/>
              </a:rPr>
              <a:t> 들어가서 왕께 구하기를 </a:t>
            </a:r>
            <a:r>
              <a:rPr lang="ko-KR" altLang="en-US" sz="2800" dirty="0">
                <a:solidFill>
                  <a:srgbClr val="FF0000"/>
                </a:solidFill>
                <a:highlight>
                  <a:srgbClr val="FFFF00"/>
                </a:highlight>
                <a:latin typeface="휴먼옛체" pitchFamily="18" charset="-127"/>
                <a:ea typeface="휴먼옛체" pitchFamily="18" charset="-127"/>
              </a:rPr>
              <a:t>시간을 주시면 왕에게 그 해석을 알려 </a:t>
            </a:r>
            <a:r>
              <a:rPr lang="ko-KR" altLang="en-US" sz="2800" dirty="0" err="1">
                <a:solidFill>
                  <a:srgbClr val="FF0000"/>
                </a:solidFill>
                <a:highlight>
                  <a:srgbClr val="FFFF00"/>
                </a:highlight>
                <a:latin typeface="휴먼옛체" pitchFamily="18" charset="-127"/>
                <a:ea typeface="휴먼옛체" pitchFamily="18" charset="-127"/>
              </a:rPr>
              <a:t>드리리이</a:t>
            </a:r>
            <a:endParaRPr lang="en-US" altLang="ko-KR" sz="2800" dirty="0">
              <a:solidFill>
                <a:srgbClr val="FF0000"/>
              </a:solidFill>
              <a:highlight>
                <a:srgbClr val="FFFF00"/>
              </a:highlight>
              <a:latin typeface="휴먼옛체" pitchFamily="18" charset="-127"/>
              <a:ea typeface="휴먼옛체" pitchFamily="18" charset="-127"/>
            </a:endParaRPr>
          </a:p>
          <a:p>
            <a:r>
              <a:rPr lang="ko-KR" altLang="en-US" sz="2800" dirty="0">
                <a:solidFill>
                  <a:srgbClr val="FF0000"/>
                </a:solidFill>
                <a:highlight>
                  <a:srgbClr val="FFFF00"/>
                </a:highlight>
                <a:latin typeface="휴먼옛체" pitchFamily="18" charset="-127"/>
                <a:ea typeface="휴먼옛체" pitchFamily="18" charset="-127"/>
              </a:rPr>
              <a:t>다</a:t>
            </a:r>
            <a:r>
              <a:rPr lang="ko-KR" altLang="en-US" sz="2800" dirty="0">
                <a:latin typeface="휴먼옛체" pitchFamily="18" charset="-127"/>
                <a:ea typeface="휴먼옛체" pitchFamily="18" charset="-127"/>
              </a:rPr>
              <a:t> 하니라</a:t>
            </a:r>
          </a:p>
        </p:txBody>
      </p:sp>
      <p:sp>
        <p:nvSpPr>
          <p:cNvPr id="8195" name="Text Box 8"/>
          <p:cNvSpPr txBox="1">
            <a:spLocks noChangeArrowheads="1"/>
          </p:cNvSpPr>
          <p:nvPr/>
        </p:nvSpPr>
        <p:spPr bwMode="auto">
          <a:xfrm>
            <a:off x="1408113" y="403225"/>
            <a:ext cx="216375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1600" dirty="0" err="1">
                <a:latin typeface="궁서" pitchFamily="18" charset="-127"/>
                <a:ea typeface="궁서" pitchFamily="18" charset="-127"/>
              </a:rPr>
              <a:t>다니엘</a:t>
            </a:r>
            <a:r>
              <a:rPr lang="ko-KR" altLang="en-US" sz="1600" dirty="0">
                <a:latin typeface="궁서" pitchFamily="18" charset="-127"/>
                <a:ea typeface="궁서" pitchFamily="18" charset="-127"/>
              </a:rPr>
              <a:t> </a:t>
            </a:r>
            <a:r>
              <a:rPr lang="en-US" altLang="ko-KR" sz="1600" dirty="0">
                <a:latin typeface="궁서" pitchFamily="18" charset="-127"/>
                <a:ea typeface="궁서" pitchFamily="18" charset="-127"/>
              </a:rPr>
              <a:t>2 : </a:t>
            </a:r>
            <a:fld id="{CCD306E9-4A1F-4327-A4C0-56B4CFBD5E53}" type="slidenum">
              <a:rPr lang="en-US" altLang="ko-KR" sz="1600" smtClean="0">
                <a:latin typeface="궁서" pitchFamily="18" charset="-127"/>
                <a:ea typeface="궁서" pitchFamily="18" charset="-127"/>
              </a:rPr>
              <a:pPr/>
              <a:t>16</a:t>
            </a:fld>
            <a:endParaRPr lang="ko-KR" altLang="en-US" sz="1600" dirty="0"/>
          </a:p>
        </p:txBody>
      </p:sp>
      <p:sp>
        <p:nvSpPr>
          <p:cNvPr id="8196" name="Line 9"/>
          <p:cNvSpPr>
            <a:spLocks noChangeShapeType="1"/>
          </p:cNvSpPr>
          <p:nvPr/>
        </p:nvSpPr>
        <p:spPr bwMode="auto">
          <a:xfrm>
            <a:off x="1500188" y="785813"/>
            <a:ext cx="6840537" cy="0"/>
          </a:xfrm>
          <a:prstGeom prst="line">
            <a:avLst/>
          </a:prstGeom>
          <a:noFill/>
          <a:ln w="9525">
            <a:solidFill>
              <a:srgbClr val="FF9966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8197" name="Line 9"/>
          <p:cNvSpPr>
            <a:spLocks noChangeShapeType="1"/>
          </p:cNvSpPr>
          <p:nvPr/>
        </p:nvSpPr>
        <p:spPr bwMode="auto">
          <a:xfrm>
            <a:off x="1500188" y="3929063"/>
            <a:ext cx="6840537" cy="0"/>
          </a:xfrm>
          <a:prstGeom prst="line">
            <a:avLst/>
          </a:prstGeom>
          <a:noFill/>
          <a:ln w="9525">
            <a:solidFill>
              <a:srgbClr val="FF9966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8198" name="Text Box 8"/>
          <p:cNvSpPr txBox="1">
            <a:spLocks noChangeArrowheads="1"/>
          </p:cNvSpPr>
          <p:nvPr/>
        </p:nvSpPr>
        <p:spPr bwMode="auto">
          <a:xfrm>
            <a:off x="1414463" y="3521075"/>
            <a:ext cx="244315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600" dirty="0">
                <a:latin typeface="궁서" pitchFamily="18" charset="-127"/>
                <a:ea typeface="궁서" pitchFamily="18" charset="-127"/>
              </a:rPr>
              <a:t>Daniel 2 : </a:t>
            </a:r>
            <a:fld id="{890F2024-FC39-498E-827C-A83F8E81CADE}" type="slidenum">
              <a:rPr lang="en-US" altLang="ko-KR" sz="1600" smtClean="0">
                <a:latin typeface="궁서" pitchFamily="18" charset="-127"/>
                <a:ea typeface="궁서" pitchFamily="18" charset="-127"/>
              </a:rPr>
              <a:pPr/>
              <a:t>16</a:t>
            </a:fld>
            <a:endParaRPr lang="ko-KR" altLang="en-US" sz="1600" dirty="0"/>
          </a:p>
        </p:txBody>
      </p:sp>
      <p:sp>
        <p:nvSpPr>
          <p:cNvPr id="8199" name="Text Box 5"/>
          <p:cNvSpPr txBox="1">
            <a:spLocks noChangeArrowheads="1"/>
          </p:cNvSpPr>
          <p:nvPr/>
        </p:nvSpPr>
        <p:spPr bwMode="auto">
          <a:xfrm>
            <a:off x="1500188" y="4089400"/>
            <a:ext cx="6858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dist"/>
            <a:r>
              <a:rPr lang="en-US" altLang="ko-KR" sz="2800" dirty="0">
                <a:latin typeface="휴먼옛체" pitchFamily="18" charset="-127"/>
                <a:ea typeface="휴먼옛체" pitchFamily="18" charset="-127"/>
              </a:rPr>
              <a:t>At this, </a:t>
            </a:r>
            <a:r>
              <a:rPr lang="en-US" altLang="ko-KR" sz="2800" dirty="0">
                <a:solidFill>
                  <a:srgbClr val="FF0000"/>
                </a:solidFill>
                <a:latin typeface="휴먼옛체" pitchFamily="18" charset="-127"/>
                <a:ea typeface="휴먼옛체" pitchFamily="18" charset="-127"/>
              </a:rPr>
              <a:t>Daniel went in to the king and asked for time, </a:t>
            </a:r>
            <a:r>
              <a:rPr lang="en-US" altLang="ko-KR" sz="2800" dirty="0">
                <a:latin typeface="휴먼옛체" pitchFamily="18" charset="-127"/>
                <a:ea typeface="휴먼옛체" pitchFamily="18" charset="-127"/>
              </a:rPr>
              <a:t>so that he might </a:t>
            </a:r>
          </a:p>
          <a:p>
            <a:r>
              <a:rPr lang="en-US" altLang="ko-KR" sz="2800" dirty="0">
                <a:latin typeface="휴먼옛체" pitchFamily="18" charset="-127"/>
                <a:ea typeface="휴먼옛체" pitchFamily="18" charset="-127"/>
              </a:rPr>
              <a:t>interpret the dream for him.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C05DCF-9B17-4247-A70F-577EB7481164}"/>
              </a:ext>
            </a:extLst>
          </p:cNvPr>
          <p:cNvSpPr txBox="1"/>
          <p:nvPr/>
        </p:nvSpPr>
        <p:spPr>
          <a:xfrm>
            <a:off x="6300192" y="6257609"/>
            <a:ext cx="20579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400" dirty="0"/>
              <a:t>기도할 시간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잉크 1">
                <a:extLst>
                  <a:ext uri="{FF2B5EF4-FFF2-40B4-BE49-F238E27FC236}">
                    <a16:creationId xmlns:a16="http://schemas.microsoft.com/office/drawing/2014/main" id="{1546D72D-50D4-4E86-A939-39766CC12BA4}"/>
                  </a:ext>
                </a:extLst>
              </p14:cNvPr>
              <p14:cNvContentPartPr/>
              <p14:nvPr/>
            </p14:nvContentPartPr>
            <p14:xfrm>
              <a:off x="7066560" y="664728"/>
              <a:ext cx="1148400" cy="1024560"/>
            </p14:xfrm>
          </p:contentPart>
        </mc:Choice>
        <mc:Fallback xmlns="">
          <p:pic>
            <p:nvPicPr>
              <p:cNvPr id="2" name="잉크 1">
                <a:extLst>
                  <a:ext uri="{FF2B5EF4-FFF2-40B4-BE49-F238E27FC236}">
                    <a16:creationId xmlns:a16="http://schemas.microsoft.com/office/drawing/2014/main" id="{1546D72D-50D4-4E86-A939-39766CC12BA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30560" y="629088"/>
                <a:ext cx="1220040" cy="109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잉크 2">
                <a:extLst>
                  <a:ext uri="{FF2B5EF4-FFF2-40B4-BE49-F238E27FC236}">
                    <a16:creationId xmlns:a16="http://schemas.microsoft.com/office/drawing/2014/main" id="{8F1D9B7C-A500-4C44-9558-CF70F1919AC9}"/>
                  </a:ext>
                </a:extLst>
              </p14:cNvPr>
              <p14:cNvContentPartPr/>
              <p14:nvPr/>
            </p14:nvContentPartPr>
            <p14:xfrm>
              <a:off x="1550640" y="1055688"/>
              <a:ext cx="1191600" cy="1043280"/>
            </p14:xfrm>
          </p:contentPart>
        </mc:Choice>
        <mc:Fallback xmlns="">
          <p:pic>
            <p:nvPicPr>
              <p:cNvPr id="3" name="잉크 2">
                <a:extLst>
                  <a:ext uri="{FF2B5EF4-FFF2-40B4-BE49-F238E27FC236}">
                    <a16:creationId xmlns:a16="http://schemas.microsoft.com/office/drawing/2014/main" id="{8F1D9B7C-A500-4C44-9558-CF70F1919AC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15000" y="1020048"/>
                <a:ext cx="1263240" cy="111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잉크 3">
                <a:extLst>
                  <a:ext uri="{FF2B5EF4-FFF2-40B4-BE49-F238E27FC236}">
                    <a16:creationId xmlns:a16="http://schemas.microsoft.com/office/drawing/2014/main" id="{20057B92-9B0E-4B02-9CE6-810856F82043}"/>
                  </a:ext>
                </a:extLst>
              </p14:cNvPr>
              <p14:cNvContentPartPr/>
              <p14:nvPr/>
            </p14:nvContentPartPr>
            <p14:xfrm>
              <a:off x="6172680" y="6053208"/>
              <a:ext cx="1910520" cy="730800"/>
            </p14:xfrm>
          </p:contentPart>
        </mc:Choice>
        <mc:Fallback xmlns="">
          <p:pic>
            <p:nvPicPr>
              <p:cNvPr id="4" name="잉크 3">
                <a:extLst>
                  <a:ext uri="{FF2B5EF4-FFF2-40B4-BE49-F238E27FC236}">
                    <a16:creationId xmlns:a16="http://schemas.microsoft.com/office/drawing/2014/main" id="{20057B92-9B0E-4B02-9CE6-810856F8204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136680" y="6017568"/>
                <a:ext cx="1982160" cy="802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5" name="그룹 24">
            <a:extLst>
              <a:ext uri="{FF2B5EF4-FFF2-40B4-BE49-F238E27FC236}">
                <a16:creationId xmlns:a16="http://schemas.microsoft.com/office/drawing/2014/main" id="{EB5ECF0A-1124-4347-8C4E-AC1AFB1235EA}"/>
              </a:ext>
            </a:extLst>
          </p:cNvPr>
          <p:cNvGrpSpPr/>
          <p:nvPr/>
        </p:nvGrpSpPr>
        <p:grpSpPr>
          <a:xfrm>
            <a:off x="4104840" y="2099688"/>
            <a:ext cx="2411640" cy="1689120"/>
            <a:chOff x="4104840" y="2099688"/>
            <a:chExt cx="2411640" cy="168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5" name="잉크 4">
                  <a:extLst>
                    <a:ext uri="{FF2B5EF4-FFF2-40B4-BE49-F238E27FC236}">
                      <a16:creationId xmlns:a16="http://schemas.microsoft.com/office/drawing/2014/main" id="{711733B1-77D0-4DEC-AB88-385C5938D181}"/>
                    </a:ext>
                  </a:extLst>
                </p14:cNvPr>
                <p14:cNvContentPartPr/>
                <p14:nvPr/>
              </p14:nvContentPartPr>
              <p14:xfrm>
                <a:off x="4104840" y="2825448"/>
                <a:ext cx="24480" cy="432000"/>
              </p14:xfrm>
            </p:contentPart>
          </mc:Choice>
          <mc:Fallback xmlns="">
            <p:pic>
              <p:nvPicPr>
                <p:cNvPr id="5" name="잉크 4">
                  <a:extLst>
                    <a:ext uri="{FF2B5EF4-FFF2-40B4-BE49-F238E27FC236}">
                      <a16:creationId xmlns:a16="http://schemas.microsoft.com/office/drawing/2014/main" id="{711733B1-77D0-4DEC-AB88-385C5938D181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069200" y="2789808"/>
                  <a:ext cx="96120" cy="50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6" name="잉크 5">
                  <a:extLst>
                    <a:ext uri="{FF2B5EF4-FFF2-40B4-BE49-F238E27FC236}">
                      <a16:creationId xmlns:a16="http://schemas.microsoft.com/office/drawing/2014/main" id="{9F91A729-7F4D-48E5-9E80-D23F937FB620}"/>
                    </a:ext>
                  </a:extLst>
                </p14:cNvPr>
                <p14:cNvContentPartPr/>
                <p14:nvPr/>
              </p14:nvContentPartPr>
              <p14:xfrm>
                <a:off x="4190520" y="2975208"/>
                <a:ext cx="2279160" cy="107280"/>
              </p14:xfrm>
            </p:contentPart>
          </mc:Choice>
          <mc:Fallback xmlns="">
            <p:pic>
              <p:nvPicPr>
                <p:cNvPr id="6" name="잉크 5">
                  <a:extLst>
                    <a:ext uri="{FF2B5EF4-FFF2-40B4-BE49-F238E27FC236}">
                      <a16:creationId xmlns:a16="http://schemas.microsoft.com/office/drawing/2014/main" id="{9F91A729-7F4D-48E5-9E80-D23F937FB62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154880" y="2939208"/>
                  <a:ext cx="235080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7" name="잉크 6">
                  <a:extLst>
                    <a:ext uri="{FF2B5EF4-FFF2-40B4-BE49-F238E27FC236}">
                      <a16:creationId xmlns:a16="http://schemas.microsoft.com/office/drawing/2014/main" id="{06DC19FA-1E91-413C-8995-B3ACB1B2E725}"/>
                    </a:ext>
                  </a:extLst>
                </p14:cNvPr>
                <p14:cNvContentPartPr/>
                <p14:nvPr/>
              </p14:nvContentPartPr>
              <p14:xfrm>
                <a:off x="6332160" y="2767128"/>
                <a:ext cx="184320" cy="443880"/>
              </p14:xfrm>
            </p:contentPart>
          </mc:Choice>
          <mc:Fallback xmlns="">
            <p:pic>
              <p:nvPicPr>
                <p:cNvPr id="7" name="잉크 6">
                  <a:extLst>
                    <a:ext uri="{FF2B5EF4-FFF2-40B4-BE49-F238E27FC236}">
                      <a16:creationId xmlns:a16="http://schemas.microsoft.com/office/drawing/2014/main" id="{06DC19FA-1E91-413C-8995-B3ACB1B2E72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296520" y="2731128"/>
                  <a:ext cx="255960" cy="51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0" name="잉크 9">
                  <a:extLst>
                    <a:ext uri="{FF2B5EF4-FFF2-40B4-BE49-F238E27FC236}">
                      <a16:creationId xmlns:a16="http://schemas.microsoft.com/office/drawing/2014/main" id="{90D216DF-C4DF-49E1-880E-BB556605A870}"/>
                    </a:ext>
                  </a:extLst>
                </p14:cNvPr>
                <p14:cNvContentPartPr/>
                <p14:nvPr/>
              </p14:nvContentPartPr>
              <p14:xfrm>
                <a:off x="4456200" y="2194728"/>
                <a:ext cx="584280" cy="700920"/>
              </p14:xfrm>
            </p:contentPart>
          </mc:Choice>
          <mc:Fallback xmlns="">
            <p:pic>
              <p:nvPicPr>
                <p:cNvPr id="10" name="잉크 9">
                  <a:extLst>
                    <a:ext uri="{FF2B5EF4-FFF2-40B4-BE49-F238E27FC236}">
                      <a16:creationId xmlns:a16="http://schemas.microsoft.com/office/drawing/2014/main" id="{90D216DF-C4DF-49E1-880E-BB556605A87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420200" y="2158728"/>
                  <a:ext cx="655920" cy="77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1" name="잉크 10">
                  <a:extLst>
                    <a:ext uri="{FF2B5EF4-FFF2-40B4-BE49-F238E27FC236}">
                      <a16:creationId xmlns:a16="http://schemas.microsoft.com/office/drawing/2014/main" id="{F01C6318-2F72-403C-A819-00B036CF350E}"/>
                    </a:ext>
                  </a:extLst>
                </p14:cNvPr>
                <p14:cNvContentPartPr/>
                <p14:nvPr/>
              </p14:nvContentPartPr>
              <p14:xfrm>
                <a:off x="4540080" y="3218568"/>
                <a:ext cx="565920" cy="443520"/>
              </p14:xfrm>
            </p:contentPart>
          </mc:Choice>
          <mc:Fallback xmlns="">
            <p:pic>
              <p:nvPicPr>
                <p:cNvPr id="11" name="잉크 10">
                  <a:extLst>
                    <a:ext uri="{FF2B5EF4-FFF2-40B4-BE49-F238E27FC236}">
                      <a16:creationId xmlns:a16="http://schemas.microsoft.com/office/drawing/2014/main" id="{F01C6318-2F72-403C-A819-00B036CF350E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504080" y="3182928"/>
                  <a:ext cx="637560" cy="51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2" name="잉크 11">
                  <a:extLst>
                    <a:ext uri="{FF2B5EF4-FFF2-40B4-BE49-F238E27FC236}">
                      <a16:creationId xmlns:a16="http://schemas.microsoft.com/office/drawing/2014/main" id="{B24B83C9-66A8-47B8-B3BA-2F774D551905}"/>
                    </a:ext>
                  </a:extLst>
                </p14:cNvPr>
                <p14:cNvContentPartPr/>
                <p14:nvPr/>
              </p14:nvContentPartPr>
              <p14:xfrm>
                <a:off x="4812600" y="3385968"/>
                <a:ext cx="422640" cy="402840"/>
              </p14:xfrm>
            </p:contentPart>
          </mc:Choice>
          <mc:Fallback xmlns="">
            <p:pic>
              <p:nvPicPr>
                <p:cNvPr id="12" name="잉크 11">
                  <a:extLst>
                    <a:ext uri="{FF2B5EF4-FFF2-40B4-BE49-F238E27FC236}">
                      <a16:creationId xmlns:a16="http://schemas.microsoft.com/office/drawing/2014/main" id="{B24B83C9-66A8-47B8-B3BA-2F774D551905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776960" y="3349968"/>
                  <a:ext cx="494280" cy="47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3" name="잉크 12">
                  <a:extLst>
                    <a:ext uri="{FF2B5EF4-FFF2-40B4-BE49-F238E27FC236}">
                      <a16:creationId xmlns:a16="http://schemas.microsoft.com/office/drawing/2014/main" id="{2CF6309F-C29D-46A3-A40E-DA13E2EA5D05}"/>
                    </a:ext>
                  </a:extLst>
                </p14:cNvPr>
                <p14:cNvContentPartPr/>
                <p14:nvPr/>
              </p14:nvContentPartPr>
              <p14:xfrm>
                <a:off x="4705680" y="2099688"/>
                <a:ext cx="386640" cy="455400"/>
              </p14:xfrm>
            </p:contentPart>
          </mc:Choice>
          <mc:Fallback xmlns="">
            <p:pic>
              <p:nvPicPr>
                <p:cNvPr id="13" name="잉크 12">
                  <a:extLst>
                    <a:ext uri="{FF2B5EF4-FFF2-40B4-BE49-F238E27FC236}">
                      <a16:creationId xmlns:a16="http://schemas.microsoft.com/office/drawing/2014/main" id="{2CF6309F-C29D-46A3-A40E-DA13E2EA5D05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669680" y="2064048"/>
                  <a:ext cx="458280" cy="52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5" name="잉크 14">
                  <a:extLst>
                    <a:ext uri="{FF2B5EF4-FFF2-40B4-BE49-F238E27FC236}">
                      <a16:creationId xmlns:a16="http://schemas.microsoft.com/office/drawing/2014/main" id="{D5B10499-2B0F-4DED-9D53-ED0BE7DF9BAB}"/>
                    </a:ext>
                  </a:extLst>
                </p14:cNvPr>
                <p14:cNvContentPartPr/>
                <p14:nvPr/>
              </p14:nvContentPartPr>
              <p14:xfrm>
                <a:off x="4613160" y="2397768"/>
                <a:ext cx="680040" cy="405720"/>
              </p14:xfrm>
            </p:contentPart>
          </mc:Choice>
          <mc:Fallback xmlns="">
            <p:pic>
              <p:nvPicPr>
                <p:cNvPr id="15" name="잉크 14">
                  <a:extLst>
                    <a:ext uri="{FF2B5EF4-FFF2-40B4-BE49-F238E27FC236}">
                      <a16:creationId xmlns:a16="http://schemas.microsoft.com/office/drawing/2014/main" id="{D5B10499-2B0F-4DED-9D53-ED0BE7DF9BAB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577520" y="2362128"/>
                  <a:ext cx="751680" cy="47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6" name="잉크 15">
                  <a:extLst>
                    <a:ext uri="{FF2B5EF4-FFF2-40B4-BE49-F238E27FC236}">
                      <a16:creationId xmlns:a16="http://schemas.microsoft.com/office/drawing/2014/main" id="{CEA0F177-8307-4DC3-972A-5EDAAB8618AA}"/>
                    </a:ext>
                  </a:extLst>
                </p14:cNvPr>
                <p14:cNvContentPartPr/>
                <p14:nvPr/>
              </p14:nvContentPartPr>
              <p14:xfrm>
                <a:off x="5289240" y="2172048"/>
                <a:ext cx="163800" cy="426240"/>
              </p14:xfrm>
            </p:contentPart>
          </mc:Choice>
          <mc:Fallback xmlns="">
            <p:pic>
              <p:nvPicPr>
                <p:cNvPr id="16" name="잉크 15">
                  <a:extLst>
                    <a:ext uri="{FF2B5EF4-FFF2-40B4-BE49-F238E27FC236}">
                      <a16:creationId xmlns:a16="http://schemas.microsoft.com/office/drawing/2014/main" id="{CEA0F177-8307-4DC3-972A-5EDAAB8618AA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253240" y="2136408"/>
                  <a:ext cx="235440" cy="49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7" name="잉크 16">
                  <a:extLst>
                    <a:ext uri="{FF2B5EF4-FFF2-40B4-BE49-F238E27FC236}">
                      <a16:creationId xmlns:a16="http://schemas.microsoft.com/office/drawing/2014/main" id="{81CCBC21-E334-4CF0-AAB5-28074992671E}"/>
                    </a:ext>
                  </a:extLst>
                </p14:cNvPr>
                <p14:cNvContentPartPr/>
                <p14:nvPr/>
              </p14:nvContentPartPr>
              <p14:xfrm>
                <a:off x="4907640" y="3194088"/>
                <a:ext cx="682560" cy="128880"/>
              </p14:xfrm>
            </p:contentPart>
          </mc:Choice>
          <mc:Fallback xmlns="">
            <p:pic>
              <p:nvPicPr>
                <p:cNvPr id="17" name="잉크 16">
                  <a:extLst>
                    <a:ext uri="{FF2B5EF4-FFF2-40B4-BE49-F238E27FC236}">
                      <a16:creationId xmlns:a16="http://schemas.microsoft.com/office/drawing/2014/main" id="{81CCBC21-E334-4CF0-AAB5-28074992671E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871640" y="3158088"/>
                  <a:ext cx="75420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8" name="잉크 17">
                  <a:extLst>
                    <a:ext uri="{FF2B5EF4-FFF2-40B4-BE49-F238E27FC236}">
                      <a16:creationId xmlns:a16="http://schemas.microsoft.com/office/drawing/2014/main" id="{D7E1BC5F-6DDA-4E98-A0C9-9845CBA27F4B}"/>
                    </a:ext>
                  </a:extLst>
                </p14:cNvPr>
                <p14:cNvContentPartPr/>
                <p14:nvPr/>
              </p14:nvContentPartPr>
              <p14:xfrm>
                <a:off x="5445480" y="3130008"/>
                <a:ext cx="258480" cy="333720"/>
              </p14:xfrm>
            </p:contentPart>
          </mc:Choice>
          <mc:Fallback xmlns="">
            <p:pic>
              <p:nvPicPr>
                <p:cNvPr id="18" name="잉크 17">
                  <a:extLst>
                    <a:ext uri="{FF2B5EF4-FFF2-40B4-BE49-F238E27FC236}">
                      <a16:creationId xmlns:a16="http://schemas.microsoft.com/office/drawing/2014/main" id="{D7E1BC5F-6DDA-4E98-A0C9-9845CBA27F4B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409840" y="3094368"/>
                  <a:ext cx="330120" cy="40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0" name="잉크 19">
                  <a:extLst>
                    <a:ext uri="{FF2B5EF4-FFF2-40B4-BE49-F238E27FC236}">
                      <a16:creationId xmlns:a16="http://schemas.microsoft.com/office/drawing/2014/main" id="{4BF7F0EC-CE27-420D-AC03-F60D203696D0}"/>
                    </a:ext>
                  </a:extLst>
                </p14:cNvPr>
                <p14:cNvContentPartPr/>
                <p14:nvPr/>
              </p14:nvContentPartPr>
              <p14:xfrm>
                <a:off x="5121840" y="2487768"/>
                <a:ext cx="867960" cy="282960"/>
              </p14:xfrm>
            </p:contentPart>
          </mc:Choice>
          <mc:Fallback xmlns="">
            <p:pic>
              <p:nvPicPr>
                <p:cNvPr id="20" name="잉크 19">
                  <a:extLst>
                    <a:ext uri="{FF2B5EF4-FFF2-40B4-BE49-F238E27FC236}">
                      <a16:creationId xmlns:a16="http://schemas.microsoft.com/office/drawing/2014/main" id="{4BF7F0EC-CE27-420D-AC03-F60D203696D0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085840" y="2452128"/>
                  <a:ext cx="939600" cy="35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1" name="잉크 20">
                  <a:extLst>
                    <a:ext uri="{FF2B5EF4-FFF2-40B4-BE49-F238E27FC236}">
                      <a16:creationId xmlns:a16="http://schemas.microsoft.com/office/drawing/2014/main" id="{018653F2-2A07-4B32-A032-1BD49ECF9DC6}"/>
                    </a:ext>
                  </a:extLst>
                </p14:cNvPr>
                <p14:cNvContentPartPr/>
                <p14:nvPr/>
              </p14:nvContentPartPr>
              <p14:xfrm>
                <a:off x="5946600" y="2385888"/>
                <a:ext cx="119160" cy="249120"/>
              </p14:xfrm>
            </p:contentPart>
          </mc:Choice>
          <mc:Fallback xmlns="">
            <p:pic>
              <p:nvPicPr>
                <p:cNvPr id="21" name="잉크 20">
                  <a:extLst>
                    <a:ext uri="{FF2B5EF4-FFF2-40B4-BE49-F238E27FC236}">
                      <a16:creationId xmlns:a16="http://schemas.microsoft.com/office/drawing/2014/main" id="{018653F2-2A07-4B32-A032-1BD49ECF9DC6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910600" y="2349888"/>
                  <a:ext cx="19080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3" name="잉크 22">
                  <a:extLst>
                    <a:ext uri="{FF2B5EF4-FFF2-40B4-BE49-F238E27FC236}">
                      <a16:creationId xmlns:a16="http://schemas.microsoft.com/office/drawing/2014/main" id="{7A8992C2-88BE-4665-8BC3-44B86E162F96}"/>
                    </a:ext>
                  </a:extLst>
                </p14:cNvPr>
                <p14:cNvContentPartPr/>
                <p14:nvPr/>
              </p14:nvContentPartPr>
              <p14:xfrm>
                <a:off x="5393640" y="3192288"/>
                <a:ext cx="846360" cy="105120"/>
              </p14:xfrm>
            </p:contentPart>
          </mc:Choice>
          <mc:Fallback xmlns="">
            <p:pic>
              <p:nvPicPr>
                <p:cNvPr id="23" name="잉크 22">
                  <a:extLst>
                    <a:ext uri="{FF2B5EF4-FFF2-40B4-BE49-F238E27FC236}">
                      <a16:creationId xmlns:a16="http://schemas.microsoft.com/office/drawing/2014/main" id="{7A8992C2-88BE-4665-8BC3-44B86E162F96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357640" y="3156288"/>
                  <a:ext cx="91800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4" name="잉크 23">
                  <a:extLst>
                    <a:ext uri="{FF2B5EF4-FFF2-40B4-BE49-F238E27FC236}">
                      <a16:creationId xmlns:a16="http://schemas.microsoft.com/office/drawing/2014/main" id="{0292AA13-534A-4D6D-9C20-D0C211E0CEC2}"/>
                    </a:ext>
                  </a:extLst>
                </p14:cNvPr>
                <p14:cNvContentPartPr/>
                <p14:nvPr/>
              </p14:nvContentPartPr>
              <p14:xfrm>
                <a:off x="6119040" y="3189768"/>
                <a:ext cx="111600" cy="166320"/>
              </p14:xfrm>
            </p:contentPart>
          </mc:Choice>
          <mc:Fallback xmlns="">
            <p:pic>
              <p:nvPicPr>
                <p:cNvPr id="24" name="잉크 23">
                  <a:extLst>
                    <a:ext uri="{FF2B5EF4-FFF2-40B4-BE49-F238E27FC236}">
                      <a16:creationId xmlns:a16="http://schemas.microsoft.com/office/drawing/2014/main" id="{0292AA13-534A-4D6D-9C20-D0C211E0CEC2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083400" y="3153768"/>
                  <a:ext cx="183240" cy="23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49068B11-B7BE-4DB2-B0D5-BBA8C46AFACE}"/>
              </a:ext>
            </a:extLst>
          </p:cNvPr>
          <p:cNvGrpSpPr/>
          <p:nvPr/>
        </p:nvGrpSpPr>
        <p:grpSpPr>
          <a:xfrm>
            <a:off x="7266360" y="1329648"/>
            <a:ext cx="936720" cy="300960"/>
            <a:chOff x="7266360" y="1329648"/>
            <a:chExt cx="936720" cy="30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6" name="잉크 25">
                  <a:extLst>
                    <a:ext uri="{FF2B5EF4-FFF2-40B4-BE49-F238E27FC236}">
                      <a16:creationId xmlns:a16="http://schemas.microsoft.com/office/drawing/2014/main" id="{FDDD15AC-A142-45D7-B9C3-EBF006E5E4B5}"/>
                    </a:ext>
                  </a:extLst>
                </p14:cNvPr>
                <p14:cNvContentPartPr/>
                <p14:nvPr/>
              </p14:nvContentPartPr>
              <p14:xfrm>
                <a:off x="7266360" y="1531608"/>
                <a:ext cx="789120" cy="99000"/>
              </p14:xfrm>
            </p:contentPart>
          </mc:Choice>
          <mc:Fallback xmlns="">
            <p:pic>
              <p:nvPicPr>
                <p:cNvPr id="26" name="잉크 25">
                  <a:extLst>
                    <a:ext uri="{FF2B5EF4-FFF2-40B4-BE49-F238E27FC236}">
                      <a16:creationId xmlns:a16="http://schemas.microsoft.com/office/drawing/2014/main" id="{FDDD15AC-A142-45D7-B9C3-EBF006E5E4B5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230720" y="1495968"/>
                  <a:ext cx="86076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7" name="잉크 26">
                  <a:extLst>
                    <a:ext uri="{FF2B5EF4-FFF2-40B4-BE49-F238E27FC236}">
                      <a16:creationId xmlns:a16="http://schemas.microsoft.com/office/drawing/2014/main" id="{462F3DE9-AD11-4579-846E-3224413C2F20}"/>
                    </a:ext>
                  </a:extLst>
                </p14:cNvPr>
                <p14:cNvContentPartPr/>
                <p14:nvPr/>
              </p14:nvContentPartPr>
              <p14:xfrm>
                <a:off x="7402080" y="1329648"/>
                <a:ext cx="755640" cy="165960"/>
              </p14:xfrm>
            </p:contentPart>
          </mc:Choice>
          <mc:Fallback xmlns="">
            <p:pic>
              <p:nvPicPr>
                <p:cNvPr id="27" name="잉크 26">
                  <a:extLst>
                    <a:ext uri="{FF2B5EF4-FFF2-40B4-BE49-F238E27FC236}">
                      <a16:creationId xmlns:a16="http://schemas.microsoft.com/office/drawing/2014/main" id="{462F3DE9-AD11-4579-846E-3224413C2F20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366440" y="1294008"/>
                  <a:ext cx="82728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8" name="잉크 27">
                  <a:extLst>
                    <a:ext uri="{FF2B5EF4-FFF2-40B4-BE49-F238E27FC236}">
                      <a16:creationId xmlns:a16="http://schemas.microsoft.com/office/drawing/2014/main" id="{EA9E6351-5DA0-4C57-AFC1-774D1D778698}"/>
                    </a:ext>
                  </a:extLst>
                </p14:cNvPr>
                <p14:cNvContentPartPr/>
                <p14:nvPr/>
              </p14:nvContentPartPr>
              <p14:xfrm>
                <a:off x="7441320" y="1353048"/>
                <a:ext cx="761760" cy="93240"/>
              </p14:xfrm>
            </p:contentPart>
          </mc:Choice>
          <mc:Fallback xmlns="">
            <p:pic>
              <p:nvPicPr>
                <p:cNvPr id="28" name="잉크 27">
                  <a:extLst>
                    <a:ext uri="{FF2B5EF4-FFF2-40B4-BE49-F238E27FC236}">
                      <a16:creationId xmlns:a16="http://schemas.microsoft.com/office/drawing/2014/main" id="{EA9E6351-5DA0-4C57-AFC1-774D1D778698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405320" y="1317408"/>
                  <a:ext cx="833400" cy="16488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5"/>
          <p:cNvSpPr txBox="1">
            <a:spLocks noChangeArrowheads="1"/>
          </p:cNvSpPr>
          <p:nvPr/>
        </p:nvSpPr>
        <p:spPr bwMode="auto">
          <a:xfrm>
            <a:off x="1500188" y="928688"/>
            <a:ext cx="6858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dist"/>
            <a:r>
              <a:rPr lang="ko-KR" altLang="en-US" sz="2800" dirty="0">
                <a:latin typeface="휴먼옛체" pitchFamily="18" charset="-127"/>
                <a:ea typeface="휴먼옛체" pitchFamily="18" charset="-127"/>
              </a:rPr>
              <a:t>이에 </a:t>
            </a:r>
            <a:r>
              <a:rPr lang="ko-KR" altLang="en-US" sz="2800" dirty="0" err="1">
                <a:solidFill>
                  <a:srgbClr val="FF0000"/>
                </a:solidFill>
                <a:highlight>
                  <a:srgbClr val="FFFF00"/>
                </a:highlight>
                <a:latin typeface="휴먼옛체" pitchFamily="18" charset="-127"/>
                <a:ea typeface="휴먼옛체" pitchFamily="18" charset="-127"/>
              </a:rPr>
              <a:t>다니엘이</a:t>
            </a:r>
            <a:r>
              <a:rPr lang="ko-KR" altLang="en-US" sz="2800" dirty="0">
                <a:latin typeface="휴먼옛체" pitchFamily="18" charset="-127"/>
                <a:ea typeface="휴먼옛체" pitchFamily="18" charset="-127"/>
              </a:rPr>
              <a:t> 자기 집으로 돌아가서 그 친구 </a:t>
            </a:r>
            <a:r>
              <a:rPr lang="ko-KR" altLang="en-US" sz="2800" dirty="0" err="1">
                <a:latin typeface="휴먼옛체" pitchFamily="18" charset="-127"/>
                <a:ea typeface="휴먼옛체" pitchFamily="18" charset="-127"/>
              </a:rPr>
              <a:t>하나냐와</a:t>
            </a:r>
            <a:r>
              <a:rPr lang="ko-KR" altLang="en-US" sz="2800" dirty="0">
                <a:latin typeface="휴먼옛체" pitchFamily="18" charset="-127"/>
                <a:ea typeface="휴먼옛체" pitchFamily="18" charset="-127"/>
              </a:rPr>
              <a:t> </a:t>
            </a:r>
            <a:r>
              <a:rPr lang="ko-KR" altLang="en-US" sz="2800" dirty="0" err="1">
                <a:latin typeface="휴먼옛체" pitchFamily="18" charset="-127"/>
                <a:ea typeface="휴먼옛체" pitchFamily="18" charset="-127"/>
              </a:rPr>
              <a:t>미사엘과</a:t>
            </a:r>
            <a:r>
              <a:rPr lang="ko-KR" altLang="en-US" sz="2800" dirty="0">
                <a:latin typeface="휴먼옛체" pitchFamily="18" charset="-127"/>
                <a:ea typeface="휴먼옛체" pitchFamily="18" charset="-127"/>
              </a:rPr>
              <a:t> </a:t>
            </a:r>
            <a:r>
              <a:rPr lang="ko-KR" altLang="en-US" sz="2800" dirty="0" err="1">
                <a:latin typeface="휴먼옛체" pitchFamily="18" charset="-127"/>
                <a:ea typeface="휴먼옛체" pitchFamily="18" charset="-127"/>
              </a:rPr>
              <a:t>아사랴에게</a:t>
            </a:r>
            <a:r>
              <a:rPr lang="ko-KR" altLang="en-US" sz="2800" dirty="0">
                <a:latin typeface="휴먼옛체" pitchFamily="18" charset="-127"/>
                <a:ea typeface="휴먼옛체" pitchFamily="18" charset="-127"/>
              </a:rPr>
              <a:t> 그 </a:t>
            </a:r>
            <a:endParaRPr lang="en-US" altLang="ko-KR" sz="2800" dirty="0">
              <a:latin typeface="휴먼옛체" pitchFamily="18" charset="-127"/>
              <a:ea typeface="휴먼옛체" pitchFamily="18" charset="-127"/>
            </a:endParaRPr>
          </a:p>
          <a:p>
            <a:r>
              <a:rPr lang="ko-KR" altLang="en-US" sz="2800" dirty="0">
                <a:latin typeface="휴먼옛체" pitchFamily="18" charset="-127"/>
                <a:ea typeface="휴먼옛체" pitchFamily="18" charset="-127"/>
              </a:rPr>
              <a:t>일을 </a:t>
            </a:r>
            <a:r>
              <a:rPr lang="ko-KR" altLang="en-US" sz="2800" dirty="0">
                <a:solidFill>
                  <a:srgbClr val="FF0000"/>
                </a:solidFill>
                <a:highlight>
                  <a:srgbClr val="FFFF00"/>
                </a:highlight>
                <a:latin typeface="휴먼옛체" pitchFamily="18" charset="-127"/>
                <a:ea typeface="휴먼옛체" pitchFamily="18" charset="-127"/>
              </a:rPr>
              <a:t>알리고</a:t>
            </a:r>
          </a:p>
        </p:txBody>
      </p:sp>
      <p:sp>
        <p:nvSpPr>
          <p:cNvPr id="8195" name="Text Box 8"/>
          <p:cNvSpPr txBox="1">
            <a:spLocks noChangeArrowheads="1"/>
          </p:cNvSpPr>
          <p:nvPr/>
        </p:nvSpPr>
        <p:spPr bwMode="auto">
          <a:xfrm>
            <a:off x="1408113" y="403225"/>
            <a:ext cx="216375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1600" dirty="0" err="1">
                <a:latin typeface="궁서" pitchFamily="18" charset="-127"/>
                <a:ea typeface="궁서" pitchFamily="18" charset="-127"/>
              </a:rPr>
              <a:t>다니엘</a:t>
            </a:r>
            <a:r>
              <a:rPr lang="ko-KR" altLang="en-US" sz="1600" dirty="0">
                <a:latin typeface="궁서" pitchFamily="18" charset="-127"/>
                <a:ea typeface="궁서" pitchFamily="18" charset="-127"/>
              </a:rPr>
              <a:t> </a:t>
            </a:r>
            <a:r>
              <a:rPr lang="en-US" altLang="ko-KR" sz="1600" dirty="0">
                <a:latin typeface="궁서" pitchFamily="18" charset="-127"/>
                <a:ea typeface="궁서" pitchFamily="18" charset="-127"/>
              </a:rPr>
              <a:t>2 : </a:t>
            </a:r>
            <a:fld id="{CCD306E9-4A1F-4327-A4C0-56B4CFBD5E53}" type="slidenum">
              <a:rPr lang="en-US" altLang="ko-KR" sz="1600" smtClean="0">
                <a:latin typeface="궁서" pitchFamily="18" charset="-127"/>
                <a:ea typeface="궁서" pitchFamily="18" charset="-127"/>
              </a:rPr>
              <a:pPr/>
              <a:t>17</a:t>
            </a:fld>
            <a:endParaRPr lang="ko-KR" altLang="en-US" sz="1600" dirty="0"/>
          </a:p>
        </p:txBody>
      </p:sp>
      <p:sp>
        <p:nvSpPr>
          <p:cNvPr id="8196" name="Line 9"/>
          <p:cNvSpPr>
            <a:spLocks noChangeShapeType="1"/>
          </p:cNvSpPr>
          <p:nvPr/>
        </p:nvSpPr>
        <p:spPr bwMode="auto">
          <a:xfrm>
            <a:off x="1500188" y="785813"/>
            <a:ext cx="6840537" cy="0"/>
          </a:xfrm>
          <a:prstGeom prst="line">
            <a:avLst/>
          </a:prstGeom>
          <a:noFill/>
          <a:ln w="9525">
            <a:solidFill>
              <a:srgbClr val="FF9966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8197" name="Line 9"/>
          <p:cNvSpPr>
            <a:spLocks noChangeShapeType="1"/>
          </p:cNvSpPr>
          <p:nvPr/>
        </p:nvSpPr>
        <p:spPr bwMode="auto">
          <a:xfrm>
            <a:off x="1500188" y="3929063"/>
            <a:ext cx="6840537" cy="0"/>
          </a:xfrm>
          <a:prstGeom prst="line">
            <a:avLst/>
          </a:prstGeom>
          <a:noFill/>
          <a:ln w="9525">
            <a:solidFill>
              <a:srgbClr val="FF9966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8198" name="Text Box 8"/>
          <p:cNvSpPr txBox="1">
            <a:spLocks noChangeArrowheads="1"/>
          </p:cNvSpPr>
          <p:nvPr/>
        </p:nvSpPr>
        <p:spPr bwMode="auto">
          <a:xfrm>
            <a:off x="1414463" y="3521075"/>
            <a:ext cx="244315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600" dirty="0">
                <a:latin typeface="궁서" pitchFamily="18" charset="-127"/>
                <a:ea typeface="궁서" pitchFamily="18" charset="-127"/>
              </a:rPr>
              <a:t>Daniel 2 : </a:t>
            </a:r>
            <a:fld id="{890F2024-FC39-498E-827C-A83F8E81CADE}" type="slidenum">
              <a:rPr lang="en-US" altLang="ko-KR" sz="1600" smtClean="0">
                <a:latin typeface="궁서" pitchFamily="18" charset="-127"/>
                <a:ea typeface="궁서" pitchFamily="18" charset="-127"/>
              </a:rPr>
              <a:pPr/>
              <a:t>17</a:t>
            </a:fld>
            <a:endParaRPr lang="ko-KR" altLang="en-US" sz="1600" dirty="0"/>
          </a:p>
        </p:txBody>
      </p:sp>
      <p:sp>
        <p:nvSpPr>
          <p:cNvPr id="8199" name="Text Box 5"/>
          <p:cNvSpPr txBox="1">
            <a:spLocks noChangeArrowheads="1"/>
          </p:cNvSpPr>
          <p:nvPr/>
        </p:nvSpPr>
        <p:spPr bwMode="auto">
          <a:xfrm>
            <a:off x="1500188" y="4089400"/>
            <a:ext cx="6858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dist"/>
            <a:r>
              <a:rPr lang="en-US" altLang="ko-KR" sz="2800" dirty="0">
                <a:latin typeface="휴먼옛체" pitchFamily="18" charset="-127"/>
                <a:ea typeface="휴먼옛체" pitchFamily="18" charset="-127"/>
              </a:rPr>
              <a:t>Then Daniel returned to his house and explained the matter to his friends </a:t>
            </a:r>
          </a:p>
          <a:p>
            <a:r>
              <a:rPr lang="en-US" altLang="ko-KR" sz="2800" dirty="0" err="1">
                <a:latin typeface="휴먼옛체" pitchFamily="18" charset="-127"/>
                <a:ea typeface="휴먼옛체" pitchFamily="18" charset="-127"/>
              </a:rPr>
              <a:t>Hananiah</a:t>
            </a:r>
            <a:r>
              <a:rPr lang="en-US" altLang="ko-KR" sz="2800" dirty="0">
                <a:latin typeface="휴먼옛체" pitchFamily="18" charset="-127"/>
                <a:ea typeface="휴먼옛체" pitchFamily="18" charset="-127"/>
              </a:rPr>
              <a:t>, </a:t>
            </a:r>
            <a:r>
              <a:rPr lang="en-US" altLang="ko-KR" sz="2800" dirty="0" err="1">
                <a:latin typeface="휴먼옛체" pitchFamily="18" charset="-127"/>
                <a:ea typeface="휴먼옛체" pitchFamily="18" charset="-127"/>
              </a:rPr>
              <a:t>Mishael</a:t>
            </a:r>
            <a:r>
              <a:rPr lang="en-US" altLang="ko-KR" sz="2800" dirty="0">
                <a:latin typeface="휴먼옛체" pitchFamily="18" charset="-127"/>
                <a:ea typeface="휴먼옛체" pitchFamily="18" charset="-127"/>
              </a:rPr>
              <a:t> and </a:t>
            </a:r>
            <a:r>
              <a:rPr lang="en-US" altLang="ko-KR" sz="2800" dirty="0" err="1">
                <a:latin typeface="휴먼옛체" pitchFamily="18" charset="-127"/>
                <a:ea typeface="휴먼옛체" pitchFamily="18" charset="-127"/>
              </a:rPr>
              <a:t>Azariah</a:t>
            </a:r>
            <a:r>
              <a:rPr lang="en-US" altLang="ko-KR" sz="2800" dirty="0">
                <a:latin typeface="휴먼옛체" pitchFamily="18" charset="-127"/>
                <a:ea typeface="휴먼옛체" pitchFamily="18" charset="-127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C6960F-F6C9-4C4F-9536-96D54DF5CF32}"/>
              </a:ext>
            </a:extLst>
          </p:cNvPr>
          <p:cNvSpPr txBox="1"/>
          <p:nvPr/>
        </p:nvSpPr>
        <p:spPr>
          <a:xfrm>
            <a:off x="6300192" y="6257609"/>
            <a:ext cx="20579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400" dirty="0"/>
              <a:t>누가 있는가 </a:t>
            </a:r>
            <a:r>
              <a:rPr lang="en-US" altLang="ko-KR" sz="2400" dirty="0"/>
              <a:t>?</a:t>
            </a:r>
            <a:endParaRPr lang="ko-KR" altLang="en-US" sz="2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4" name="잉크 13">
                <a:extLst>
                  <a:ext uri="{FF2B5EF4-FFF2-40B4-BE49-F238E27FC236}">
                    <a16:creationId xmlns:a16="http://schemas.microsoft.com/office/drawing/2014/main" id="{5DE7D741-26E2-4667-B6E4-411A610D690C}"/>
                  </a:ext>
                </a:extLst>
              </p14:cNvPr>
              <p14:cNvContentPartPr/>
              <p14:nvPr/>
            </p14:nvContentPartPr>
            <p14:xfrm>
              <a:off x="6228480" y="6029808"/>
              <a:ext cx="2141280" cy="880200"/>
            </p14:xfrm>
          </p:contentPart>
        </mc:Choice>
        <mc:Fallback xmlns="">
          <p:pic>
            <p:nvPicPr>
              <p:cNvPr id="14" name="잉크 13">
                <a:extLst>
                  <a:ext uri="{FF2B5EF4-FFF2-40B4-BE49-F238E27FC236}">
                    <a16:creationId xmlns:a16="http://schemas.microsoft.com/office/drawing/2014/main" id="{5DE7D741-26E2-4667-B6E4-411A610D690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92840" y="5993808"/>
                <a:ext cx="2212920" cy="951840"/>
              </a:xfrm>
              <a:prstGeom prst="rect">
                <a:avLst/>
              </a:prstGeom>
            </p:spPr>
          </p:pic>
        </mc:Fallback>
      </mc:AlternateContent>
      <p:grpSp>
        <p:nvGrpSpPr>
          <p:cNvPr id="41" name="그룹 40">
            <a:extLst>
              <a:ext uri="{FF2B5EF4-FFF2-40B4-BE49-F238E27FC236}">
                <a16:creationId xmlns:a16="http://schemas.microsoft.com/office/drawing/2014/main" id="{FA7FD2A7-D1F3-46E9-9271-21E03B65D017}"/>
              </a:ext>
            </a:extLst>
          </p:cNvPr>
          <p:cNvGrpSpPr/>
          <p:nvPr/>
        </p:nvGrpSpPr>
        <p:grpSpPr>
          <a:xfrm>
            <a:off x="2292960" y="1138488"/>
            <a:ext cx="5527800" cy="3086640"/>
            <a:chOff x="2292960" y="1138488"/>
            <a:chExt cx="5527800" cy="3086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" name="잉크 1">
                  <a:extLst>
                    <a:ext uri="{FF2B5EF4-FFF2-40B4-BE49-F238E27FC236}">
                      <a16:creationId xmlns:a16="http://schemas.microsoft.com/office/drawing/2014/main" id="{A35FAD76-D94C-4349-AD18-EAFB0F8329DB}"/>
                    </a:ext>
                  </a:extLst>
                </p14:cNvPr>
                <p14:cNvContentPartPr/>
                <p14:nvPr/>
              </p14:nvContentPartPr>
              <p14:xfrm>
                <a:off x="2780760" y="1202568"/>
                <a:ext cx="757800" cy="622800"/>
              </p14:xfrm>
            </p:contentPart>
          </mc:Choice>
          <mc:Fallback xmlns="">
            <p:pic>
              <p:nvPicPr>
                <p:cNvPr id="2" name="잉크 1">
                  <a:extLst>
                    <a:ext uri="{FF2B5EF4-FFF2-40B4-BE49-F238E27FC236}">
                      <a16:creationId xmlns:a16="http://schemas.microsoft.com/office/drawing/2014/main" id="{A35FAD76-D94C-4349-AD18-EAFB0F8329DB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744760" y="1166568"/>
                  <a:ext cx="829440" cy="69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3" name="잉크 2">
                  <a:extLst>
                    <a:ext uri="{FF2B5EF4-FFF2-40B4-BE49-F238E27FC236}">
                      <a16:creationId xmlns:a16="http://schemas.microsoft.com/office/drawing/2014/main" id="{1122D622-AD5C-4FEB-B0F3-8EB2A93AC01A}"/>
                    </a:ext>
                  </a:extLst>
                </p14:cNvPr>
                <p14:cNvContentPartPr/>
                <p14:nvPr/>
              </p14:nvContentPartPr>
              <p14:xfrm>
                <a:off x="4441800" y="1138488"/>
                <a:ext cx="918000" cy="504720"/>
              </p14:xfrm>
            </p:contentPart>
          </mc:Choice>
          <mc:Fallback xmlns="">
            <p:pic>
              <p:nvPicPr>
                <p:cNvPr id="3" name="잉크 2">
                  <a:extLst>
                    <a:ext uri="{FF2B5EF4-FFF2-40B4-BE49-F238E27FC236}">
                      <a16:creationId xmlns:a16="http://schemas.microsoft.com/office/drawing/2014/main" id="{1122D622-AD5C-4FEB-B0F3-8EB2A93AC01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405800" y="1102848"/>
                  <a:ext cx="989640" cy="57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4" name="잉크 3">
                  <a:extLst>
                    <a:ext uri="{FF2B5EF4-FFF2-40B4-BE49-F238E27FC236}">
                      <a16:creationId xmlns:a16="http://schemas.microsoft.com/office/drawing/2014/main" id="{8D4A7F2E-2588-4930-9088-E1A2CF1F856C}"/>
                    </a:ext>
                  </a:extLst>
                </p14:cNvPr>
                <p14:cNvContentPartPr/>
                <p14:nvPr/>
              </p14:nvContentPartPr>
              <p14:xfrm>
                <a:off x="6074760" y="1238568"/>
                <a:ext cx="578160" cy="578880"/>
              </p14:xfrm>
            </p:contentPart>
          </mc:Choice>
          <mc:Fallback xmlns="">
            <p:pic>
              <p:nvPicPr>
                <p:cNvPr id="4" name="잉크 3">
                  <a:extLst>
                    <a:ext uri="{FF2B5EF4-FFF2-40B4-BE49-F238E27FC236}">
                      <a16:creationId xmlns:a16="http://schemas.microsoft.com/office/drawing/2014/main" id="{8D4A7F2E-2588-4930-9088-E1A2CF1F856C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039120" y="1202568"/>
                  <a:ext cx="649800" cy="65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6" name="잉크 5">
                  <a:extLst>
                    <a:ext uri="{FF2B5EF4-FFF2-40B4-BE49-F238E27FC236}">
                      <a16:creationId xmlns:a16="http://schemas.microsoft.com/office/drawing/2014/main" id="{6C892089-32A2-4934-8823-B8F1B61FA89C}"/>
                    </a:ext>
                  </a:extLst>
                </p14:cNvPr>
                <p14:cNvContentPartPr/>
                <p14:nvPr/>
              </p14:nvContentPartPr>
              <p14:xfrm>
                <a:off x="2292960" y="1507128"/>
                <a:ext cx="1379520" cy="1312200"/>
              </p14:xfrm>
            </p:contentPart>
          </mc:Choice>
          <mc:Fallback xmlns="">
            <p:pic>
              <p:nvPicPr>
                <p:cNvPr id="6" name="잉크 5">
                  <a:extLst>
                    <a:ext uri="{FF2B5EF4-FFF2-40B4-BE49-F238E27FC236}">
                      <a16:creationId xmlns:a16="http://schemas.microsoft.com/office/drawing/2014/main" id="{6C892089-32A2-4934-8823-B8F1B61FA89C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257320" y="1471128"/>
                  <a:ext cx="1451160" cy="138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9" name="잉크 8">
                  <a:extLst>
                    <a:ext uri="{FF2B5EF4-FFF2-40B4-BE49-F238E27FC236}">
                      <a16:creationId xmlns:a16="http://schemas.microsoft.com/office/drawing/2014/main" id="{2B8FF53E-0D9B-4B98-B2B5-AD3FEAAB3C9E}"/>
                    </a:ext>
                  </a:extLst>
                </p14:cNvPr>
                <p14:cNvContentPartPr/>
                <p14:nvPr/>
              </p14:nvContentPartPr>
              <p14:xfrm>
                <a:off x="4858320" y="2273928"/>
                <a:ext cx="279720" cy="522000"/>
              </p14:xfrm>
            </p:contentPart>
          </mc:Choice>
          <mc:Fallback xmlns="">
            <p:pic>
              <p:nvPicPr>
                <p:cNvPr id="9" name="잉크 8">
                  <a:extLst>
                    <a:ext uri="{FF2B5EF4-FFF2-40B4-BE49-F238E27FC236}">
                      <a16:creationId xmlns:a16="http://schemas.microsoft.com/office/drawing/2014/main" id="{2B8FF53E-0D9B-4B98-B2B5-AD3FEAAB3C9E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822320" y="2237928"/>
                  <a:ext cx="351360" cy="59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0" name="잉크 9">
                  <a:extLst>
                    <a:ext uri="{FF2B5EF4-FFF2-40B4-BE49-F238E27FC236}">
                      <a16:creationId xmlns:a16="http://schemas.microsoft.com/office/drawing/2014/main" id="{CD6580F3-8D64-4E34-B7B1-AA441EC78AA3}"/>
                    </a:ext>
                  </a:extLst>
                </p14:cNvPr>
                <p14:cNvContentPartPr/>
                <p14:nvPr/>
              </p14:nvContentPartPr>
              <p14:xfrm>
                <a:off x="5306160" y="2272848"/>
                <a:ext cx="20520" cy="611280"/>
              </p14:xfrm>
            </p:contentPart>
          </mc:Choice>
          <mc:Fallback xmlns="">
            <p:pic>
              <p:nvPicPr>
                <p:cNvPr id="10" name="잉크 9">
                  <a:extLst>
                    <a:ext uri="{FF2B5EF4-FFF2-40B4-BE49-F238E27FC236}">
                      <a16:creationId xmlns:a16="http://schemas.microsoft.com/office/drawing/2014/main" id="{CD6580F3-8D64-4E34-B7B1-AA441EC78AA3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270520" y="2237208"/>
                  <a:ext cx="92160" cy="68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1" name="잉크 10">
                  <a:extLst>
                    <a:ext uri="{FF2B5EF4-FFF2-40B4-BE49-F238E27FC236}">
                      <a16:creationId xmlns:a16="http://schemas.microsoft.com/office/drawing/2014/main" id="{DB1DA490-04C4-41E7-8EF6-2B0D796294BB}"/>
                    </a:ext>
                  </a:extLst>
                </p14:cNvPr>
                <p14:cNvContentPartPr/>
                <p14:nvPr/>
              </p14:nvContentPartPr>
              <p14:xfrm>
                <a:off x="5371680" y="2250168"/>
                <a:ext cx="433440" cy="586080"/>
              </p14:xfrm>
            </p:contentPart>
          </mc:Choice>
          <mc:Fallback xmlns="">
            <p:pic>
              <p:nvPicPr>
                <p:cNvPr id="11" name="잉크 10">
                  <a:extLst>
                    <a:ext uri="{FF2B5EF4-FFF2-40B4-BE49-F238E27FC236}">
                      <a16:creationId xmlns:a16="http://schemas.microsoft.com/office/drawing/2014/main" id="{DB1DA490-04C4-41E7-8EF6-2B0D796294BB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336040" y="2214528"/>
                  <a:ext cx="505080" cy="65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2" name="잉크 11">
                  <a:extLst>
                    <a:ext uri="{FF2B5EF4-FFF2-40B4-BE49-F238E27FC236}">
                      <a16:creationId xmlns:a16="http://schemas.microsoft.com/office/drawing/2014/main" id="{146265C7-0B58-4BF2-A512-CDAC91ED77C9}"/>
                    </a:ext>
                  </a:extLst>
                </p14:cNvPr>
                <p14:cNvContentPartPr/>
                <p14:nvPr/>
              </p14:nvContentPartPr>
              <p14:xfrm>
                <a:off x="4626840" y="1953888"/>
                <a:ext cx="1333440" cy="1260360"/>
              </p14:xfrm>
            </p:contentPart>
          </mc:Choice>
          <mc:Fallback xmlns="">
            <p:pic>
              <p:nvPicPr>
                <p:cNvPr id="12" name="잉크 11">
                  <a:extLst>
                    <a:ext uri="{FF2B5EF4-FFF2-40B4-BE49-F238E27FC236}">
                      <a16:creationId xmlns:a16="http://schemas.microsoft.com/office/drawing/2014/main" id="{146265C7-0B58-4BF2-A512-CDAC91ED77C9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590840" y="1918248"/>
                  <a:ext cx="1405080" cy="133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5" name="잉크 14">
                  <a:extLst>
                    <a:ext uri="{FF2B5EF4-FFF2-40B4-BE49-F238E27FC236}">
                      <a16:creationId xmlns:a16="http://schemas.microsoft.com/office/drawing/2014/main" id="{9B06979C-3D94-4F63-AAA3-C33D24F7ED32}"/>
                    </a:ext>
                  </a:extLst>
                </p14:cNvPr>
                <p14:cNvContentPartPr/>
                <p14:nvPr/>
              </p14:nvContentPartPr>
              <p14:xfrm>
                <a:off x="4154520" y="3543288"/>
                <a:ext cx="21600" cy="493920"/>
              </p14:xfrm>
            </p:contentPart>
          </mc:Choice>
          <mc:Fallback xmlns="">
            <p:pic>
              <p:nvPicPr>
                <p:cNvPr id="15" name="잉크 14">
                  <a:extLst>
                    <a:ext uri="{FF2B5EF4-FFF2-40B4-BE49-F238E27FC236}">
                      <a16:creationId xmlns:a16="http://schemas.microsoft.com/office/drawing/2014/main" id="{9B06979C-3D94-4F63-AAA3-C33D24F7ED32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118520" y="3507288"/>
                  <a:ext cx="93240" cy="56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6" name="잉크 15">
                  <a:extLst>
                    <a:ext uri="{FF2B5EF4-FFF2-40B4-BE49-F238E27FC236}">
                      <a16:creationId xmlns:a16="http://schemas.microsoft.com/office/drawing/2014/main" id="{2A7929A3-838F-4CBD-81D8-9BA5735CCF04}"/>
                    </a:ext>
                  </a:extLst>
                </p14:cNvPr>
                <p14:cNvContentPartPr/>
                <p14:nvPr/>
              </p14:nvContentPartPr>
              <p14:xfrm>
                <a:off x="4269000" y="3594048"/>
                <a:ext cx="434160" cy="426960"/>
              </p14:xfrm>
            </p:contentPart>
          </mc:Choice>
          <mc:Fallback xmlns="">
            <p:pic>
              <p:nvPicPr>
                <p:cNvPr id="16" name="잉크 15">
                  <a:extLst>
                    <a:ext uri="{FF2B5EF4-FFF2-40B4-BE49-F238E27FC236}">
                      <a16:creationId xmlns:a16="http://schemas.microsoft.com/office/drawing/2014/main" id="{2A7929A3-838F-4CBD-81D8-9BA5735CCF04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233360" y="3558408"/>
                  <a:ext cx="505800" cy="49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8" name="잉크 17">
                  <a:extLst>
                    <a:ext uri="{FF2B5EF4-FFF2-40B4-BE49-F238E27FC236}">
                      <a16:creationId xmlns:a16="http://schemas.microsoft.com/office/drawing/2014/main" id="{B9FA3C93-C45C-4933-9819-D80652266C27}"/>
                    </a:ext>
                  </a:extLst>
                </p14:cNvPr>
                <p14:cNvContentPartPr/>
                <p14:nvPr/>
              </p14:nvContentPartPr>
              <p14:xfrm>
                <a:off x="4879560" y="3487848"/>
                <a:ext cx="277560" cy="693720"/>
              </p14:xfrm>
            </p:contentPart>
          </mc:Choice>
          <mc:Fallback xmlns="">
            <p:pic>
              <p:nvPicPr>
                <p:cNvPr id="18" name="잉크 17">
                  <a:extLst>
                    <a:ext uri="{FF2B5EF4-FFF2-40B4-BE49-F238E27FC236}">
                      <a16:creationId xmlns:a16="http://schemas.microsoft.com/office/drawing/2014/main" id="{B9FA3C93-C45C-4933-9819-D80652266C27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843920" y="3452208"/>
                  <a:ext cx="349200" cy="76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9" name="잉크 18">
                  <a:extLst>
                    <a:ext uri="{FF2B5EF4-FFF2-40B4-BE49-F238E27FC236}">
                      <a16:creationId xmlns:a16="http://schemas.microsoft.com/office/drawing/2014/main" id="{9A901520-1159-4A7E-A647-27A251D3BD19}"/>
                    </a:ext>
                  </a:extLst>
                </p14:cNvPr>
                <p14:cNvContentPartPr/>
                <p14:nvPr/>
              </p14:nvContentPartPr>
              <p14:xfrm>
                <a:off x="5220480" y="3531408"/>
                <a:ext cx="127440" cy="254160"/>
              </p14:xfrm>
            </p:contentPart>
          </mc:Choice>
          <mc:Fallback xmlns="">
            <p:pic>
              <p:nvPicPr>
                <p:cNvPr id="19" name="잉크 18">
                  <a:extLst>
                    <a:ext uri="{FF2B5EF4-FFF2-40B4-BE49-F238E27FC236}">
                      <a16:creationId xmlns:a16="http://schemas.microsoft.com/office/drawing/2014/main" id="{9A901520-1159-4A7E-A647-27A251D3BD19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184840" y="3495768"/>
                  <a:ext cx="199080" cy="3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0" name="잉크 19">
                  <a:extLst>
                    <a:ext uri="{FF2B5EF4-FFF2-40B4-BE49-F238E27FC236}">
                      <a16:creationId xmlns:a16="http://schemas.microsoft.com/office/drawing/2014/main" id="{67C88780-0373-403E-9CC8-A8FCC11F41DC}"/>
                    </a:ext>
                  </a:extLst>
                </p14:cNvPr>
                <p14:cNvContentPartPr/>
                <p14:nvPr/>
              </p14:nvContentPartPr>
              <p14:xfrm>
                <a:off x="5427840" y="3473808"/>
                <a:ext cx="168840" cy="402120"/>
              </p14:xfrm>
            </p:contentPart>
          </mc:Choice>
          <mc:Fallback xmlns="">
            <p:pic>
              <p:nvPicPr>
                <p:cNvPr id="20" name="잉크 19">
                  <a:extLst>
                    <a:ext uri="{FF2B5EF4-FFF2-40B4-BE49-F238E27FC236}">
                      <a16:creationId xmlns:a16="http://schemas.microsoft.com/office/drawing/2014/main" id="{67C88780-0373-403E-9CC8-A8FCC11F41DC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391840" y="3437808"/>
                  <a:ext cx="240480" cy="47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1" name="잉크 20">
                  <a:extLst>
                    <a:ext uri="{FF2B5EF4-FFF2-40B4-BE49-F238E27FC236}">
                      <a16:creationId xmlns:a16="http://schemas.microsoft.com/office/drawing/2014/main" id="{B3020711-4E25-4513-8125-EB658208C0D6}"/>
                    </a:ext>
                  </a:extLst>
                </p14:cNvPr>
                <p14:cNvContentPartPr/>
                <p14:nvPr/>
              </p14:nvContentPartPr>
              <p14:xfrm>
                <a:off x="5829240" y="3328008"/>
                <a:ext cx="109800" cy="100800"/>
              </p14:xfrm>
            </p:contentPart>
          </mc:Choice>
          <mc:Fallback xmlns="">
            <p:pic>
              <p:nvPicPr>
                <p:cNvPr id="21" name="잉크 20">
                  <a:extLst>
                    <a:ext uri="{FF2B5EF4-FFF2-40B4-BE49-F238E27FC236}">
                      <a16:creationId xmlns:a16="http://schemas.microsoft.com/office/drawing/2014/main" id="{B3020711-4E25-4513-8125-EB658208C0D6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793240" y="3292008"/>
                  <a:ext cx="18144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2" name="잉크 21">
                  <a:extLst>
                    <a:ext uri="{FF2B5EF4-FFF2-40B4-BE49-F238E27FC236}">
                      <a16:creationId xmlns:a16="http://schemas.microsoft.com/office/drawing/2014/main" id="{982D1436-5D52-4DFA-8E8A-C578914A3853}"/>
                    </a:ext>
                  </a:extLst>
                </p14:cNvPr>
                <p14:cNvContentPartPr/>
                <p14:nvPr/>
              </p14:nvContentPartPr>
              <p14:xfrm>
                <a:off x="5817720" y="3468768"/>
                <a:ext cx="214560" cy="222120"/>
              </p14:xfrm>
            </p:contentPart>
          </mc:Choice>
          <mc:Fallback xmlns="">
            <p:pic>
              <p:nvPicPr>
                <p:cNvPr id="22" name="잉크 21">
                  <a:extLst>
                    <a:ext uri="{FF2B5EF4-FFF2-40B4-BE49-F238E27FC236}">
                      <a16:creationId xmlns:a16="http://schemas.microsoft.com/office/drawing/2014/main" id="{982D1436-5D52-4DFA-8E8A-C578914A3853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781720" y="3433128"/>
                  <a:ext cx="28620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3" name="잉크 22">
                  <a:extLst>
                    <a:ext uri="{FF2B5EF4-FFF2-40B4-BE49-F238E27FC236}">
                      <a16:creationId xmlns:a16="http://schemas.microsoft.com/office/drawing/2014/main" id="{6539C491-A14E-406B-8200-EA543E813758}"/>
                    </a:ext>
                  </a:extLst>
                </p14:cNvPr>
                <p14:cNvContentPartPr/>
                <p14:nvPr/>
              </p14:nvContentPartPr>
              <p14:xfrm>
                <a:off x="5745720" y="3711408"/>
                <a:ext cx="331200" cy="266760"/>
              </p14:xfrm>
            </p:contentPart>
          </mc:Choice>
          <mc:Fallback xmlns="">
            <p:pic>
              <p:nvPicPr>
                <p:cNvPr id="23" name="잉크 22">
                  <a:extLst>
                    <a:ext uri="{FF2B5EF4-FFF2-40B4-BE49-F238E27FC236}">
                      <a16:creationId xmlns:a16="http://schemas.microsoft.com/office/drawing/2014/main" id="{6539C491-A14E-406B-8200-EA543E813758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709720" y="3675768"/>
                  <a:ext cx="402840" cy="3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4" name="잉크 23">
                  <a:extLst>
                    <a:ext uri="{FF2B5EF4-FFF2-40B4-BE49-F238E27FC236}">
                      <a16:creationId xmlns:a16="http://schemas.microsoft.com/office/drawing/2014/main" id="{B20F6796-8B13-4C50-ACE4-978D4A9FCEEA}"/>
                    </a:ext>
                  </a:extLst>
                </p14:cNvPr>
                <p14:cNvContentPartPr/>
                <p14:nvPr/>
              </p14:nvContentPartPr>
              <p14:xfrm>
                <a:off x="5712600" y="3698448"/>
                <a:ext cx="29520" cy="19080"/>
              </p14:xfrm>
            </p:contentPart>
          </mc:Choice>
          <mc:Fallback xmlns="">
            <p:pic>
              <p:nvPicPr>
                <p:cNvPr id="24" name="잉크 23">
                  <a:extLst>
                    <a:ext uri="{FF2B5EF4-FFF2-40B4-BE49-F238E27FC236}">
                      <a16:creationId xmlns:a16="http://schemas.microsoft.com/office/drawing/2014/main" id="{B20F6796-8B13-4C50-ACE4-978D4A9FCEEA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676960" y="3662448"/>
                  <a:ext cx="10116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6" name="잉크 25">
                  <a:extLst>
                    <a:ext uri="{FF2B5EF4-FFF2-40B4-BE49-F238E27FC236}">
                      <a16:creationId xmlns:a16="http://schemas.microsoft.com/office/drawing/2014/main" id="{12FDD5E0-CAAC-4046-B045-80231FD4D3B0}"/>
                    </a:ext>
                  </a:extLst>
                </p14:cNvPr>
                <p14:cNvContentPartPr/>
                <p14:nvPr/>
              </p14:nvContentPartPr>
              <p14:xfrm>
                <a:off x="6472920" y="3291288"/>
                <a:ext cx="279720" cy="643680"/>
              </p14:xfrm>
            </p:contentPart>
          </mc:Choice>
          <mc:Fallback xmlns="">
            <p:pic>
              <p:nvPicPr>
                <p:cNvPr id="26" name="잉크 25">
                  <a:extLst>
                    <a:ext uri="{FF2B5EF4-FFF2-40B4-BE49-F238E27FC236}">
                      <a16:creationId xmlns:a16="http://schemas.microsoft.com/office/drawing/2014/main" id="{12FDD5E0-CAAC-4046-B045-80231FD4D3B0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437280" y="3255648"/>
                  <a:ext cx="351360" cy="71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7" name="잉크 26">
                  <a:extLst>
                    <a:ext uri="{FF2B5EF4-FFF2-40B4-BE49-F238E27FC236}">
                      <a16:creationId xmlns:a16="http://schemas.microsoft.com/office/drawing/2014/main" id="{572C9D89-FB91-4AF4-A308-0BAC48627914}"/>
                    </a:ext>
                  </a:extLst>
                </p14:cNvPr>
                <p14:cNvContentPartPr/>
                <p14:nvPr/>
              </p14:nvContentPartPr>
              <p14:xfrm>
                <a:off x="6909240" y="3355728"/>
                <a:ext cx="174600" cy="332640"/>
              </p14:xfrm>
            </p:contentPart>
          </mc:Choice>
          <mc:Fallback xmlns="">
            <p:pic>
              <p:nvPicPr>
                <p:cNvPr id="27" name="잉크 26">
                  <a:extLst>
                    <a:ext uri="{FF2B5EF4-FFF2-40B4-BE49-F238E27FC236}">
                      <a16:creationId xmlns:a16="http://schemas.microsoft.com/office/drawing/2014/main" id="{572C9D89-FB91-4AF4-A308-0BAC48627914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873240" y="3319728"/>
                  <a:ext cx="246240" cy="40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8" name="잉크 27">
                  <a:extLst>
                    <a:ext uri="{FF2B5EF4-FFF2-40B4-BE49-F238E27FC236}">
                      <a16:creationId xmlns:a16="http://schemas.microsoft.com/office/drawing/2014/main" id="{CF193F63-B1A8-4E4E-BF74-157AA173DF20}"/>
                    </a:ext>
                  </a:extLst>
                </p14:cNvPr>
                <p14:cNvContentPartPr/>
                <p14:nvPr/>
              </p14:nvContentPartPr>
              <p14:xfrm>
                <a:off x="6912840" y="3634368"/>
                <a:ext cx="23040" cy="158400"/>
              </p14:xfrm>
            </p:contentPart>
          </mc:Choice>
          <mc:Fallback xmlns="">
            <p:pic>
              <p:nvPicPr>
                <p:cNvPr id="28" name="잉크 27">
                  <a:extLst>
                    <a:ext uri="{FF2B5EF4-FFF2-40B4-BE49-F238E27FC236}">
                      <a16:creationId xmlns:a16="http://schemas.microsoft.com/office/drawing/2014/main" id="{CF193F63-B1A8-4E4E-BF74-157AA173DF20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876840" y="3598728"/>
                  <a:ext cx="9468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9" name="잉크 28">
                  <a:extLst>
                    <a:ext uri="{FF2B5EF4-FFF2-40B4-BE49-F238E27FC236}">
                      <a16:creationId xmlns:a16="http://schemas.microsoft.com/office/drawing/2014/main" id="{3FD9F4FD-8F9C-4A11-82B9-12123233CBBB}"/>
                    </a:ext>
                  </a:extLst>
                </p14:cNvPr>
                <p14:cNvContentPartPr/>
                <p14:nvPr/>
              </p14:nvContentPartPr>
              <p14:xfrm>
                <a:off x="6988080" y="3328728"/>
                <a:ext cx="297360" cy="513360"/>
              </p14:xfrm>
            </p:contentPart>
          </mc:Choice>
          <mc:Fallback xmlns="">
            <p:pic>
              <p:nvPicPr>
                <p:cNvPr id="29" name="잉크 28">
                  <a:extLst>
                    <a:ext uri="{FF2B5EF4-FFF2-40B4-BE49-F238E27FC236}">
                      <a16:creationId xmlns:a16="http://schemas.microsoft.com/office/drawing/2014/main" id="{3FD9F4FD-8F9C-4A11-82B9-12123233CBBB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952080" y="3293088"/>
                  <a:ext cx="369000" cy="58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0" name="잉크 29">
                  <a:extLst>
                    <a:ext uri="{FF2B5EF4-FFF2-40B4-BE49-F238E27FC236}">
                      <a16:creationId xmlns:a16="http://schemas.microsoft.com/office/drawing/2014/main" id="{1F41AE58-E7B8-43CF-98D4-ACDCD90FF6D8}"/>
                    </a:ext>
                  </a:extLst>
                </p14:cNvPr>
                <p14:cNvContentPartPr/>
                <p14:nvPr/>
              </p14:nvContentPartPr>
              <p14:xfrm>
                <a:off x="7156560" y="3405408"/>
                <a:ext cx="398160" cy="536040"/>
              </p14:xfrm>
            </p:contentPart>
          </mc:Choice>
          <mc:Fallback xmlns="">
            <p:pic>
              <p:nvPicPr>
                <p:cNvPr id="30" name="잉크 29">
                  <a:extLst>
                    <a:ext uri="{FF2B5EF4-FFF2-40B4-BE49-F238E27FC236}">
                      <a16:creationId xmlns:a16="http://schemas.microsoft.com/office/drawing/2014/main" id="{1F41AE58-E7B8-43CF-98D4-ACDCD90FF6D8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120920" y="3369768"/>
                  <a:ext cx="469800" cy="60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1" name="잉크 30">
                  <a:extLst>
                    <a:ext uri="{FF2B5EF4-FFF2-40B4-BE49-F238E27FC236}">
                      <a16:creationId xmlns:a16="http://schemas.microsoft.com/office/drawing/2014/main" id="{D053924B-507A-4359-A77B-889874EEFBB3}"/>
                    </a:ext>
                  </a:extLst>
                </p14:cNvPr>
                <p14:cNvContentPartPr/>
                <p14:nvPr/>
              </p14:nvContentPartPr>
              <p14:xfrm>
                <a:off x="7578480" y="3394968"/>
                <a:ext cx="221040" cy="578520"/>
              </p14:xfrm>
            </p:contentPart>
          </mc:Choice>
          <mc:Fallback xmlns="">
            <p:pic>
              <p:nvPicPr>
                <p:cNvPr id="31" name="잉크 30">
                  <a:extLst>
                    <a:ext uri="{FF2B5EF4-FFF2-40B4-BE49-F238E27FC236}">
                      <a16:creationId xmlns:a16="http://schemas.microsoft.com/office/drawing/2014/main" id="{D053924B-507A-4359-A77B-889874EEFBB3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542840" y="3359328"/>
                  <a:ext cx="292680" cy="65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2" name="잉크 31">
                  <a:extLst>
                    <a:ext uri="{FF2B5EF4-FFF2-40B4-BE49-F238E27FC236}">
                      <a16:creationId xmlns:a16="http://schemas.microsoft.com/office/drawing/2014/main" id="{F09A59F3-7628-4930-A5D0-CF085C01EFB7}"/>
                    </a:ext>
                  </a:extLst>
                </p14:cNvPr>
                <p14:cNvContentPartPr/>
                <p14:nvPr/>
              </p14:nvContentPartPr>
              <p14:xfrm>
                <a:off x="6577680" y="2921208"/>
                <a:ext cx="1243080" cy="1303920"/>
              </p14:xfrm>
            </p:contentPart>
          </mc:Choice>
          <mc:Fallback xmlns="">
            <p:pic>
              <p:nvPicPr>
                <p:cNvPr id="32" name="잉크 31">
                  <a:extLst>
                    <a:ext uri="{FF2B5EF4-FFF2-40B4-BE49-F238E27FC236}">
                      <a16:creationId xmlns:a16="http://schemas.microsoft.com/office/drawing/2014/main" id="{F09A59F3-7628-4930-A5D0-CF085C01EFB7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541680" y="2885208"/>
                  <a:ext cx="1314720" cy="137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4" name="잉크 33">
                  <a:extLst>
                    <a:ext uri="{FF2B5EF4-FFF2-40B4-BE49-F238E27FC236}">
                      <a16:creationId xmlns:a16="http://schemas.microsoft.com/office/drawing/2014/main" id="{778469B2-2951-46FE-8B4D-11A350B96FD5}"/>
                    </a:ext>
                  </a:extLst>
                </p14:cNvPr>
                <p14:cNvContentPartPr/>
                <p14:nvPr/>
              </p14:nvContentPartPr>
              <p14:xfrm>
                <a:off x="4006920" y="1765608"/>
                <a:ext cx="2893680" cy="199440"/>
              </p14:xfrm>
            </p:contentPart>
          </mc:Choice>
          <mc:Fallback xmlns="">
            <p:pic>
              <p:nvPicPr>
                <p:cNvPr id="34" name="잉크 33">
                  <a:extLst>
                    <a:ext uri="{FF2B5EF4-FFF2-40B4-BE49-F238E27FC236}">
                      <a16:creationId xmlns:a16="http://schemas.microsoft.com/office/drawing/2014/main" id="{778469B2-2951-46FE-8B4D-11A350B96FD5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970920" y="1729608"/>
                  <a:ext cx="296532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5" name="잉크 34">
                  <a:extLst>
                    <a:ext uri="{FF2B5EF4-FFF2-40B4-BE49-F238E27FC236}">
                      <a16:creationId xmlns:a16="http://schemas.microsoft.com/office/drawing/2014/main" id="{F835D6F0-8535-4687-BDCE-3538DB9A74F9}"/>
                    </a:ext>
                  </a:extLst>
                </p14:cNvPr>
                <p14:cNvContentPartPr/>
                <p14:nvPr/>
              </p14:nvContentPartPr>
              <p14:xfrm>
                <a:off x="3603720" y="2838768"/>
                <a:ext cx="92160" cy="450000"/>
              </p14:xfrm>
            </p:contentPart>
          </mc:Choice>
          <mc:Fallback xmlns="">
            <p:pic>
              <p:nvPicPr>
                <p:cNvPr id="35" name="잉크 34">
                  <a:extLst>
                    <a:ext uri="{FF2B5EF4-FFF2-40B4-BE49-F238E27FC236}">
                      <a16:creationId xmlns:a16="http://schemas.microsoft.com/office/drawing/2014/main" id="{F835D6F0-8535-4687-BDCE-3538DB9A74F9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3568080" y="2803128"/>
                  <a:ext cx="163800" cy="52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6" name="잉크 35">
                  <a:extLst>
                    <a:ext uri="{FF2B5EF4-FFF2-40B4-BE49-F238E27FC236}">
                      <a16:creationId xmlns:a16="http://schemas.microsoft.com/office/drawing/2014/main" id="{70025FA9-7A52-408C-A4A2-C9A7206BB349}"/>
                    </a:ext>
                  </a:extLst>
                </p14:cNvPr>
                <p14:cNvContentPartPr/>
                <p14:nvPr/>
              </p14:nvContentPartPr>
              <p14:xfrm>
                <a:off x="3741600" y="2986728"/>
                <a:ext cx="160560" cy="88920"/>
              </p14:xfrm>
            </p:contentPart>
          </mc:Choice>
          <mc:Fallback xmlns="">
            <p:pic>
              <p:nvPicPr>
                <p:cNvPr id="36" name="잉크 35">
                  <a:extLst>
                    <a:ext uri="{FF2B5EF4-FFF2-40B4-BE49-F238E27FC236}">
                      <a16:creationId xmlns:a16="http://schemas.microsoft.com/office/drawing/2014/main" id="{70025FA9-7A52-408C-A4A2-C9A7206BB349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3705960" y="2950728"/>
                  <a:ext cx="23220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7" name="잉크 36">
                  <a:extLst>
                    <a:ext uri="{FF2B5EF4-FFF2-40B4-BE49-F238E27FC236}">
                      <a16:creationId xmlns:a16="http://schemas.microsoft.com/office/drawing/2014/main" id="{49417233-A616-4972-8861-405B7E333F81}"/>
                    </a:ext>
                  </a:extLst>
                </p14:cNvPr>
                <p14:cNvContentPartPr/>
                <p14:nvPr/>
              </p14:nvContentPartPr>
              <p14:xfrm>
                <a:off x="3755280" y="2911848"/>
                <a:ext cx="436320" cy="410760"/>
              </p14:xfrm>
            </p:contentPart>
          </mc:Choice>
          <mc:Fallback xmlns="">
            <p:pic>
              <p:nvPicPr>
                <p:cNvPr id="37" name="잉크 36">
                  <a:extLst>
                    <a:ext uri="{FF2B5EF4-FFF2-40B4-BE49-F238E27FC236}">
                      <a16:creationId xmlns:a16="http://schemas.microsoft.com/office/drawing/2014/main" id="{49417233-A616-4972-8861-405B7E333F81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3719280" y="2875848"/>
                  <a:ext cx="507960" cy="48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8" name="잉크 37">
                  <a:extLst>
                    <a:ext uri="{FF2B5EF4-FFF2-40B4-BE49-F238E27FC236}">
                      <a16:creationId xmlns:a16="http://schemas.microsoft.com/office/drawing/2014/main" id="{E81B2655-D83F-44A1-96BA-08674F765B11}"/>
                    </a:ext>
                  </a:extLst>
                </p14:cNvPr>
                <p14:cNvContentPartPr/>
                <p14:nvPr/>
              </p14:nvContentPartPr>
              <p14:xfrm>
                <a:off x="4224360" y="2785488"/>
                <a:ext cx="148680" cy="363960"/>
              </p14:xfrm>
            </p:contentPart>
          </mc:Choice>
          <mc:Fallback xmlns="">
            <p:pic>
              <p:nvPicPr>
                <p:cNvPr id="38" name="잉크 37">
                  <a:extLst>
                    <a:ext uri="{FF2B5EF4-FFF2-40B4-BE49-F238E27FC236}">
                      <a16:creationId xmlns:a16="http://schemas.microsoft.com/office/drawing/2014/main" id="{E81B2655-D83F-44A1-96BA-08674F765B11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4188360" y="2749848"/>
                  <a:ext cx="220320" cy="43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9" name="잉크 38">
                  <a:extLst>
                    <a:ext uri="{FF2B5EF4-FFF2-40B4-BE49-F238E27FC236}">
                      <a16:creationId xmlns:a16="http://schemas.microsoft.com/office/drawing/2014/main" id="{C5870FE7-CC13-479E-A5D7-4BF7EFA98C24}"/>
                    </a:ext>
                  </a:extLst>
                </p14:cNvPr>
                <p14:cNvContentPartPr/>
                <p14:nvPr/>
              </p14:nvContentPartPr>
              <p14:xfrm>
                <a:off x="4366200" y="2804568"/>
                <a:ext cx="289080" cy="383760"/>
              </p14:xfrm>
            </p:contentPart>
          </mc:Choice>
          <mc:Fallback xmlns="">
            <p:pic>
              <p:nvPicPr>
                <p:cNvPr id="39" name="잉크 38">
                  <a:extLst>
                    <a:ext uri="{FF2B5EF4-FFF2-40B4-BE49-F238E27FC236}">
                      <a16:creationId xmlns:a16="http://schemas.microsoft.com/office/drawing/2014/main" id="{C5870FE7-CC13-479E-A5D7-4BF7EFA98C24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4330200" y="2768928"/>
                  <a:ext cx="360720" cy="45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0" name="잉크 39">
                  <a:extLst>
                    <a:ext uri="{FF2B5EF4-FFF2-40B4-BE49-F238E27FC236}">
                      <a16:creationId xmlns:a16="http://schemas.microsoft.com/office/drawing/2014/main" id="{C2F3B2F7-B364-4E6A-B14C-9471DB7C1695}"/>
                    </a:ext>
                  </a:extLst>
                </p14:cNvPr>
                <p14:cNvContentPartPr/>
                <p14:nvPr/>
              </p14:nvContentPartPr>
              <p14:xfrm>
                <a:off x="3561240" y="2618448"/>
                <a:ext cx="1028880" cy="1030680"/>
              </p14:xfrm>
            </p:contentPart>
          </mc:Choice>
          <mc:Fallback xmlns="">
            <p:pic>
              <p:nvPicPr>
                <p:cNvPr id="40" name="잉크 39">
                  <a:extLst>
                    <a:ext uri="{FF2B5EF4-FFF2-40B4-BE49-F238E27FC236}">
                      <a16:creationId xmlns:a16="http://schemas.microsoft.com/office/drawing/2014/main" id="{C2F3B2F7-B364-4E6A-B14C-9471DB7C1695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525240" y="2582448"/>
                  <a:ext cx="1100520" cy="110232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5"/>
          <p:cNvSpPr txBox="1">
            <a:spLocks noChangeArrowheads="1"/>
          </p:cNvSpPr>
          <p:nvPr/>
        </p:nvSpPr>
        <p:spPr bwMode="auto">
          <a:xfrm>
            <a:off x="1500188" y="928688"/>
            <a:ext cx="6858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dist"/>
            <a:r>
              <a:rPr lang="ko-KR" altLang="en-US" sz="2800" dirty="0">
                <a:latin typeface="휴먼옛체" pitchFamily="18" charset="-127"/>
                <a:ea typeface="휴먼옛체" pitchFamily="18" charset="-127"/>
              </a:rPr>
              <a:t>하늘에 계신 하나님이 이 은밀한 일에 대하여 불쌍히 여기사 </a:t>
            </a:r>
            <a:r>
              <a:rPr lang="ko-KR" altLang="en-US" sz="2800" dirty="0" err="1">
                <a:solidFill>
                  <a:srgbClr val="FF0000"/>
                </a:solidFill>
                <a:latin typeface="휴먼옛체" pitchFamily="18" charset="-127"/>
                <a:ea typeface="휴먼옛체" pitchFamily="18" charset="-127"/>
              </a:rPr>
              <a:t>다니엘과</a:t>
            </a:r>
            <a:r>
              <a:rPr lang="ko-KR" altLang="en-US" sz="2800" dirty="0">
                <a:solidFill>
                  <a:srgbClr val="FF0000"/>
                </a:solidFill>
                <a:latin typeface="휴먼옛체" pitchFamily="18" charset="-127"/>
                <a:ea typeface="휴먼옛체" pitchFamily="18" charset="-127"/>
              </a:rPr>
              <a:t> 친구들이 </a:t>
            </a:r>
            <a:r>
              <a:rPr lang="ko-KR" altLang="en-US" sz="2800" dirty="0" err="1">
                <a:solidFill>
                  <a:srgbClr val="FF0000"/>
                </a:solidFill>
                <a:latin typeface="휴먼옛체" pitchFamily="18" charset="-127"/>
                <a:ea typeface="휴먼옛체" pitchFamily="18" charset="-127"/>
              </a:rPr>
              <a:t>바벨론의</a:t>
            </a:r>
            <a:r>
              <a:rPr lang="ko-KR" altLang="en-US" sz="2800" dirty="0">
                <a:solidFill>
                  <a:srgbClr val="FF0000"/>
                </a:solidFill>
                <a:latin typeface="휴먼옛체" pitchFamily="18" charset="-127"/>
                <a:ea typeface="휴먼옛체" pitchFamily="18" charset="-127"/>
              </a:rPr>
              <a:t> 다른 </a:t>
            </a:r>
            <a:r>
              <a:rPr lang="ko-KR" altLang="en-US" sz="2800" dirty="0" err="1">
                <a:solidFill>
                  <a:srgbClr val="FF0000"/>
                </a:solidFill>
                <a:latin typeface="휴먼옛체" pitchFamily="18" charset="-127"/>
                <a:ea typeface="휴먼옛체" pitchFamily="18" charset="-127"/>
              </a:rPr>
              <a:t>지혜자들과</a:t>
            </a:r>
            <a:r>
              <a:rPr lang="ko-KR" altLang="en-US" sz="2800" dirty="0">
                <a:solidFill>
                  <a:srgbClr val="FF0000"/>
                </a:solidFill>
                <a:latin typeface="휴먼옛체" pitchFamily="18" charset="-127"/>
                <a:ea typeface="휴먼옛체" pitchFamily="18" charset="-127"/>
              </a:rPr>
              <a:t> 함께 죽임을 당하지 않게 하시기를 그들로 하여금 </a:t>
            </a:r>
            <a:r>
              <a:rPr lang="ko-KR" altLang="en-US" sz="2800" dirty="0">
                <a:solidFill>
                  <a:srgbClr val="FF0000"/>
                </a:solidFill>
                <a:highlight>
                  <a:srgbClr val="FFFF00"/>
                </a:highlight>
                <a:latin typeface="휴먼옛체" pitchFamily="18" charset="-127"/>
                <a:ea typeface="휴먼옛체" pitchFamily="18" charset="-127"/>
              </a:rPr>
              <a:t>구</a:t>
            </a:r>
            <a:endParaRPr lang="en-US" altLang="ko-KR" sz="2800" dirty="0">
              <a:solidFill>
                <a:srgbClr val="FF0000"/>
              </a:solidFill>
              <a:highlight>
                <a:srgbClr val="FFFF00"/>
              </a:highlight>
              <a:latin typeface="휴먼옛체" pitchFamily="18" charset="-127"/>
              <a:ea typeface="휴먼옛체" pitchFamily="18" charset="-127"/>
            </a:endParaRPr>
          </a:p>
          <a:p>
            <a:r>
              <a:rPr lang="ko-KR" altLang="en-US" sz="2800" dirty="0">
                <a:solidFill>
                  <a:srgbClr val="FF0000"/>
                </a:solidFill>
                <a:highlight>
                  <a:srgbClr val="FFFF00"/>
                </a:highlight>
                <a:latin typeface="휴먼옛체" pitchFamily="18" charset="-127"/>
                <a:ea typeface="휴먼옛체" pitchFamily="18" charset="-127"/>
              </a:rPr>
              <a:t>하게 하니라</a:t>
            </a:r>
          </a:p>
        </p:txBody>
      </p:sp>
      <p:sp>
        <p:nvSpPr>
          <p:cNvPr id="8195" name="Text Box 8"/>
          <p:cNvSpPr txBox="1">
            <a:spLocks noChangeArrowheads="1"/>
          </p:cNvSpPr>
          <p:nvPr/>
        </p:nvSpPr>
        <p:spPr bwMode="auto">
          <a:xfrm>
            <a:off x="1408113" y="403225"/>
            <a:ext cx="216375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1600" dirty="0" err="1">
                <a:latin typeface="궁서" pitchFamily="18" charset="-127"/>
                <a:ea typeface="궁서" pitchFamily="18" charset="-127"/>
              </a:rPr>
              <a:t>다니엘</a:t>
            </a:r>
            <a:r>
              <a:rPr lang="ko-KR" altLang="en-US" sz="1600" dirty="0">
                <a:latin typeface="궁서" pitchFamily="18" charset="-127"/>
                <a:ea typeface="궁서" pitchFamily="18" charset="-127"/>
              </a:rPr>
              <a:t> </a:t>
            </a:r>
            <a:r>
              <a:rPr lang="en-US" altLang="ko-KR" sz="1600" dirty="0">
                <a:latin typeface="궁서" pitchFamily="18" charset="-127"/>
                <a:ea typeface="궁서" pitchFamily="18" charset="-127"/>
              </a:rPr>
              <a:t>2 : </a:t>
            </a:r>
            <a:fld id="{CCD306E9-4A1F-4327-A4C0-56B4CFBD5E53}" type="slidenum">
              <a:rPr lang="en-US" altLang="ko-KR" sz="1600" smtClean="0">
                <a:latin typeface="궁서" pitchFamily="18" charset="-127"/>
                <a:ea typeface="궁서" pitchFamily="18" charset="-127"/>
              </a:rPr>
              <a:pPr/>
              <a:t>18</a:t>
            </a:fld>
            <a:endParaRPr lang="ko-KR" altLang="en-US" sz="1600" dirty="0"/>
          </a:p>
        </p:txBody>
      </p:sp>
      <p:sp>
        <p:nvSpPr>
          <p:cNvPr id="8196" name="Line 9"/>
          <p:cNvSpPr>
            <a:spLocks noChangeShapeType="1"/>
          </p:cNvSpPr>
          <p:nvPr/>
        </p:nvSpPr>
        <p:spPr bwMode="auto">
          <a:xfrm>
            <a:off x="1500188" y="785813"/>
            <a:ext cx="6840537" cy="0"/>
          </a:xfrm>
          <a:prstGeom prst="line">
            <a:avLst/>
          </a:prstGeom>
          <a:noFill/>
          <a:ln w="9525">
            <a:solidFill>
              <a:srgbClr val="FF9966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8197" name="Line 9"/>
          <p:cNvSpPr>
            <a:spLocks noChangeShapeType="1"/>
          </p:cNvSpPr>
          <p:nvPr/>
        </p:nvSpPr>
        <p:spPr bwMode="auto">
          <a:xfrm>
            <a:off x="1500188" y="3929063"/>
            <a:ext cx="6840537" cy="0"/>
          </a:xfrm>
          <a:prstGeom prst="line">
            <a:avLst/>
          </a:prstGeom>
          <a:noFill/>
          <a:ln w="9525">
            <a:solidFill>
              <a:srgbClr val="FF9966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8198" name="Text Box 8"/>
          <p:cNvSpPr txBox="1">
            <a:spLocks noChangeArrowheads="1"/>
          </p:cNvSpPr>
          <p:nvPr/>
        </p:nvSpPr>
        <p:spPr bwMode="auto">
          <a:xfrm>
            <a:off x="1414463" y="3521075"/>
            <a:ext cx="244315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600" dirty="0">
                <a:latin typeface="궁서" pitchFamily="18" charset="-127"/>
                <a:ea typeface="궁서" pitchFamily="18" charset="-127"/>
              </a:rPr>
              <a:t>Daniel 2 : </a:t>
            </a:r>
            <a:fld id="{890F2024-FC39-498E-827C-A83F8E81CADE}" type="slidenum">
              <a:rPr lang="en-US" altLang="ko-KR" sz="1600" smtClean="0">
                <a:latin typeface="궁서" pitchFamily="18" charset="-127"/>
                <a:ea typeface="궁서" pitchFamily="18" charset="-127"/>
              </a:rPr>
              <a:pPr/>
              <a:t>18</a:t>
            </a:fld>
            <a:endParaRPr lang="ko-KR" altLang="en-US" sz="1600" dirty="0"/>
          </a:p>
        </p:txBody>
      </p:sp>
      <p:sp>
        <p:nvSpPr>
          <p:cNvPr id="8199" name="Text Box 5"/>
          <p:cNvSpPr txBox="1">
            <a:spLocks noChangeArrowheads="1"/>
          </p:cNvSpPr>
          <p:nvPr/>
        </p:nvSpPr>
        <p:spPr bwMode="auto">
          <a:xfrm>
            <a:off x="1500188" y="4566607"/>
            <a:ext cx="6858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dist"/>
            <a:r>
              <a:rPr lang="en-US" altLang="ko-KR" sz="2800" dirty="0">
                <a:latin typeface="휴먼옛체" pitchFamily="18" charset="-127"/>
                <a:ea typeface="휴먼옛체" pitchFamily="18" charset="-127"/>
              </a:rPr>
              <a:t>He urged them </a:t>
            </a:r>
            <a:r>
              <a:rPr lang="en-US" altLang="ko-KR" sz="2800" dirty="0">
                <a:solidFill>
                  <a:srgbClr val="FF0000"/>
                </a:solidFill>
                <a:highlight>
                  <a:srgbClr val="FFFF00"/>
                </a:highlight>
                <a:latin typeface="휴먼옛체" pitchFamily="18" charset="-127"/>
                <a:ea typeface="휴먼옛체" pitchFamily="18" charset="-127"/>
              </a:rPr>
              <a:t>to plead </a:t>
            </a:r>
            <a:r>
              <a:rPr lang="en-US" altLang="ko-KR" sz="2800" dirty="0">
                <a:latin typeface="휴먼옛체" pitchFamily="18" charset="-127"/>
                <a:ea typeface="휴먼옛체" pitchFamily="18" charset="-127"/>
              </a:rPr>
              <a:t>for mercy from the God of heaven concerning this mystery, </a:t>
            </a:r>
            <a:r>
              <a:rPr lang="en-US" altLang="ko-KR" sz="2800" dirty="0">
                <a:solidFill>
                  <a:srgbClr val="FF0000"/>
                </a:solidFill>
                <a:latin typeface="휴먼옛체" pitchFamily="18" charset="-127"/>
                <a:ea typeface="휴먼옛체" pitchFamily="18" charset="-127"/>
              </a:rPr>
              <a:t>so that he and his friends might not be executed with the rest of </a:t>
            </a:r>
          </a:p>
          <a:p>
            <a:r>
              <a:rPr lang="en-US" altLang="ko-KR" sz="2800" dirty="0">
                <a:solidFill>
                  <a:srgbClr val="FF0000"/>
                </a:solidFill>
                <a:latin typeface="휴먼옛체" pitchFamily="18" charset="-127"/>
                <a:ea typeface="휴먼옛체" pitchFamily="18" charset="-127"/>
              </a:rPr>
              <a:t>the wise men of Babylon.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2D63F70E-1D6B-48BC-BE4C-07EA46E0E2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9216" y="2715513"/>
            <a:ext cx="2465745" cy="200962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A5BE06A-664B-4E33-8ACF-2EC8E7129633}"/>
              </a:ext>
            </a:extLst>
          </p:cNvPr>
          <p:cNvSpPr txBox="1"/>
          <p:nvPr/>
        </p:nvSpPr>
        <p:spPr>
          <a:xfrm>
            <a:off x="7020272" y="6381328"/>
            <a:ext cx="13204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400" b="1" dirty="0"/>
              <a:t>옆에서 </a:t>
            </a:r>
            <a:endParaRPr lang="ko-KR" altLang="en-US" sz="2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잉크 2">
                <a:extLst>
                  <a:ext uri="{FF2B5EF4-FFF2-40B4-BE49-F238E27FC236}">
                    <a16:creationId xmlns:a16="http://schemas.microsoft.com/office/drawing/2014/main" id="{BB48A6A7-06A6-44DF-BA53-E6FED6BAFEA4}"/>
                  </a:ext>
                </a:extLst>
              </p14:cNvPr>
              <p14:cNvContentPartPr/>
              <p14:nvPr/>
            </p14:nvContentPartPr>
            <p14:xfrm>
              <a:off x="5864880" y="2727888"/>
              <a:ext cx="3038760" cy="1833480"/>
            </p14:xfrm>
          </p:contentPart>
        </mc:Choice>
        <mc:Fallback xmlns="">
          <p:pic>
            <p:nvPicPr>
              <p:cNvPr id="3" name="잉크 2">
                <a:extLst>
                  <a:ext uri="{FF2B5EF4-FFF2-40B4-BE49-F238E27FC236}">
                    <a16:creationId xmlns:a16="http://schemas.microsoft.com/office/drawing/2014/main" id="{BB48A6A7-06A6-44DF-BA53-E6FED6BAFEA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28880" y="2692248"/>
                <a:ext cx="3110400" cy="19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잉크 6">
                <a:extLst>
                  <a:ext uri="{FF2B5EF4-FFF2-40B4-BE49-F238E27FC236}">
                    <a16:creationId xmlns:a16="http://schemas.microsoft.com/office/drawing/2014/main" id="{660B8605-91F2-4D7F-98FE-BE28954DE949}"/>
                  </a:ext>
                </a:extLst>
              </p14:cNvPr>
              <p14:cNvContentPartPr/>
              <p14:nvPr/>
            </p14:nvContentPartPr>
            <p14:xfrm>
              <a:off x="2088840" y="2651208"/>
              <a:ext cx="4638960" cy="160920"/>
            </p14:xfrm>
          </p:contentPart>
        </mc:Choice>
        <mc:Fallback xmlns="">
          <p:pic>
            <p:nvPicPr>
              <p:cNvPr id="7" name="잉크 6">
                <a:extLst>
                  <a:ext uri="{FF2B5EF4-FFF2-40B4-BE49-F238E27FC236}">
                    <a16:creationId xmlns:a16="http://schemas.microsoft.com/office/drawing/2014/main" id="{660B8605-91F2-4D7F-98FE-BE28954DE94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052840" y="2615208"/>
                <a:ext cx="4710600" cy="23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잉크 3">
                <a:extLst>
                  <a:ext uri="{FF2B5EF4-FFF2-40B4-BE49-F238E27FC236}">
                    <a16:creationId xmlns:a16="http://schemas.microsoft.com/office/drawing/2014/main" id="{5715AB82-373F-4456-A358-2B81A4307A24}"/>
                  </a:ext>
                </a:extLst>
              </p14:cNvPr>
              <p14:cNvContentPartPr/>
              <p14:nvPr/>
            </p14:nvContentPartPr>
            <p14:xfrm>
              <a:off x="5274120" y="1749768"/>
              <a:ext cx="2827080" cy="133560"/>
            </p14:xfrm>
          </p:contentPart>
        </mc:Choice>
        <mc:Fallback xmlns="">
          <p:pic>
            <p:nvPicPr>
              <p:cNvPr id="4" name="잉크 3">
                <a:extLst>
                  <a:ext uri="{FF2B5EF4-FFF2-40B4-BE49-F238E27FC236}">
                    <a16:creationId xmlns:a16="http://schemas.microsoft.com/office/drawing/2014/main" id="{5715AB82-373F-4456-A358-2B81A4307A2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238120" y="1713768"/>
                <a:ext cx="2898720" cy="20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" name="잉크 4">
                <a:extLst>
                  <a:ext uri="{FF2B5EF4-FFF2-40B4-BE49-F238E27FC236}">
                    <a16:creationId xmlns:a16="http://schemas.microsoft.com/office/drawing/2014/main" id="{F7A2AEB9-AA21-4997-AA4F-2FAEB8D6B340}"/>
                  </a:ext>
                </a:extLst>
              </p14:cNvPr>
              <p14:cNvContentPartPr/>
              <p14:nvPr/>
            </p14:nvContentPartPr>
            <p14:xfrm>
              <a:off x="1620120" y="1577328"/>
              <a:ext cx="1215720" cy="852120"/>
            </p14:xfrm>
          </p:contentPart>
        </mc:Choice>
        <mc:Fallback xmlns="">
          <p:pic>
            <p:nvPicPr>
              <p:cNvPr id="5" name="잉크 4">
                <a:extLst>
                  <a:ext uri="{FF2B5EF4-FFF2-40B4-BE49-F238E27FC236}">
                    <a16:creationId xmlns:a16="http://schemas.microsoft.com/office/drawing/2014/main" id="{F7A2AEB9-AA21-4997-AA4F-2FAEB8D6B34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584480" y="1541688"/>
                <a:ext cx="1287360" cy="9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" name="잉크 5">
                <a:extLst>
                  <a:ext uri="{FF2B5EF4-FFF2-40B4-BE49-F238E27FC236}">
                    <a16:creationId xmlns:a16="http://schemas.microsoft.com/office/drawing/2014/main" id="{9F7C1783-A1A4-4983-9DBF-FE7697D01714}"/>
                  </a:ext>
                </a:extLst>
              </p14:cNvPr>
              <p14:cNvContentPartPr/>
              <p14:nvPr/>
            </p14:nvContentPartPr>
            <p14:xfrm>
              <a:off x="4378080" y="2059368"/>
              <a:ext cx="3957120" cy="189360"/>
            </p14:xfrm>
          </p:contentPart>
        </mc:Choice>
        <mc:Fallback xmlns="">
          <p:pic>
            <p:nvPicPr>
              <p:cNvPr id="6" name="잉크 5">
                <a:extLst>
                  <a:ext uri="{FF2B5EF4-FFF2-40B4-BE49-F238E27FC236}">
                    <a16:creationId xmlns:a16="http://schemas.microsoft.com/office/drawing/2014/main" id="{9F7C1783-A1A4-4983-9DBF-FE7697D0171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342440" y="2023368"/>
                <a:ext cx="4028760" cy="26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7" name="잉크 16">
                <a:extLst>
                  <a:ext uri="{FF2B5EF4-FFF2-40B4-BE49-F238E27FC236}">
                    <a16:creationId xmlns:a16="http://schemas.microsoft.com/office/drawing/2014/main" id="{CE1F180F-55BD-47B9-8198-2845576640E4}"/>
                  </a:ext>
                </a:extLst>
              </p14:cNvPr>
              <p14:cNvContentPartPr/>
              <p14:nvPr/>
            </p14:nvContentPartPr>
            <p14:xfrm>
              <a:off x="4196640" y="1511088"/>
              <a:ext cx="1351080" cy="814680"/>
            </p14:xfrm>
          </p:contentPart>
        </mc:Choice>
        <mc:Fallback xmlns="">
          <p:pic>
            <p:nvPicPr>
              <p:cNvPr id="17" name="잉크 16">
                <a:extLst>
                  <a:ext uri="{FF2B5EF4-FFF2-40B4-BE49-F238E27FC236}">
                    <a16:creationId xmlns:a16="http://schemas.microsoft.com/office/drawing/2014/main" id="{CE1F180F-55BD-47B9-8198-2845576640E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161000" y="1475448"/>
                <a:ext cx="1422720" cy="88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5" name="잉크 34">
                <a:extLst>
                  <a:ext uri="{FF2B5EF4-FFF2-40B4-BE49-F238E27FC236}">
                    <a16:creationId xmlns:a16="http://schemas.microsoft.com/office/drawing/2014/main" id="{3778A431-66EF-4022-958D-D78C025C7709}"/>
                  </a:ext>
                </a:extLst>
              </p14:cNvPr>
              <p14:cNvContentPartPr/>
              <p14:nvPr/>
            </p14:nvContentPartPr>
            <p14:xfrm>
              <a:off x="6989520" y="6143928"/>
              <a:ext cx="1465560" cy="799560"/>
            </p14:xfrm>
          </p:contentPart>
        </mc:Choice>
        <mc:Fallback xmlns="">
          <p:pic>
            <p:nvPicPr>
              <p:cNvPr id="35" name="잉크 34">
                <a:extLst>
                  <a:ext uri="{FF2B5EF4-FFF2-40B4-BE49-F238E27FC236}">
                    <a16:creationId xmlns:a16="http://schemas.microsoft.com/office/drawing/2014/main" id="{3778A431-66EF-4022-958D-D78C025C770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953520" y="6108288"/>
                <a:ext cx="1537200" cy="871200"/>
              </a:xfrm>
              <a:prstGeom prst="rect">
                <a:avLst/>
              </a:prstGeom>
            </p:spPr>
          </p:pic>
        </mc:Fallback>
      </mc:AlternateContent>
      <p:grpSp>
        <p:nvGrpSpPr>
          <p:cNvPr id="62" name="그룹 61">
            <a:extLst>
              <a:ext uri="{FF2B5EF4-FFF2-40B4-BE49-F238E27FC236}">
                <a16:creationId xmlns:a16="http://schemas.microsoft.com/office/drawing/2014/main" id="{1B246A8D-8650-4772-8A47-9E377FA0501A}"/>
              </a:ext>
            </a:extLst>
          </p:cNvPr>
          <p:cNvGrpSpPr/>
          <p:nvPr/>
        </p:nvGrpSpPr>
        <p:grpSpPr>
          <a:xfrm>
            <a:off x="1481520" y="2641848"/>
            <a:ext cx="7401240" cy="2243520"/>
            <a:chOff x="1481520" y="2641848"/>
            <a:chExt cx="7401240" cy="224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0" name="잉크 29">
                  <a:extLst>
                    <a:ext uri="{FF2B5EF4-FFF2-40B4-BE49-F238E27FC236}">
                      <a16:creationId xmlns:a16="http://schemas.microsoft.com/office/drawing/2014/main" id="{73F04648-438E-4BEB-ABC2-09D7DC8AE181}"/>
                    </a:ext>
                  </a:extLst>
                </p14:cNvPr>
                <p14:cNvContentPartPr/>
                <p14:nvPr/>
              </p14:nvContentPartPr>
              <p14:xfrm>
                <a:off x="3662400" y="3202008"/>
                <a:ext cx="688320" cy="496800"/>
              </p14:xfrm>
            </p:contentPart>
          </mc:Choice>
          <mc:Fallback xmlns="">
            <p:pic>
              <p:nvPicPr>
                <p:cNvPr id="30" name="잉크 29">
                  <a:extLst>
                    <a:ext uri="{FF2B5EF4-FFF2-40B4-BE49-F238E27FC236}">
                      <a16:creationId xmlns:a16="http://schemas.microsoft.com/office/drawing/2014/main" id="{73F04648-438E-4BEB-ABC2-09D7DC8AE181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626760" y="3166008"/>
                  <a:ext cx="759960" cy="56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2" name="잉크 31">
                  <a:extLst>
                    <a:ext uri="{FF2B5EF4-FFF2-40B4-BE49-F238E27FC236}">
                      <a16:creationId xmlns:a16="http://schemas.microsoft.com/office/drawing/2014/main" id="{C48C6747-46B1-4870-8BE9-EA484F36ED6D}"/>
                    </a:ext>
                  </a:extLst>
                </p14:cNvPr>
                <p14:cNvContentPartPr/>
                <p14:nvPr/>
              </p14:nvContentPartPr>
              <p14:xfrm>
                <a:off x="4181160" y="2641848"/>
                <a:ext cx="1036440" cy="176760"/>
              </p14:xfrm>
            </p:contentPart>
          </mc:Choice>
          <mc:Fallback xmlns="">
            <p:pic>
              <p:nvPicPr>
                <p:cNvPr id="32" name="잉크 31">
                  <a:extLst>
                    <a:ext uri="{FF2B5EF4-FFF2-40B4-BE49-F238E27FC236}">
                      <a16:creationId xmlns:a16="http://schemas.microsoft.com/office/drawing/2014/main" id="{C48C6747-46B1-4870-8BE9-EA484F36ED6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145160" y="2605848"/>
                  <a:ext cx="110808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3" name="잉크 32">
                  <a:extLst>
                    <a:ext uri="{FF2B5EF4-FFF2-40B4-BE49-F238E27FC236}">
                      <a16:creationId xmlns:a16="http://schemas.microsoft.com/office/drawing/2014/main" id="{86EFE9C2-02C7-42B2-80C8-84E662663826}"/>
                    </a:ext>
                  </a:extLst>
                </p14:cNvPr>
                <p14:cNvContentPartPr/>
                <p14:nvPr/>
              </p14:nvContentPartPr>
              <p14:xfrm>
                <a:off x="5955960" y="2780808"/>
                <a:ext cx="2926800" cy="1807200"/>
              </p14:xfrm>
            </p:contentPart>
          </mc:Choice>
          <mc:Fallback xmlns="">
            <p:pic>
              <p:nvPicPr>
                <p:cNvPr id="33" name="잉크 32">
                  <a:extLst>
                    <a:ext uri="{FF2B5EF4-FFF2-40B4-BE49-F238E27FC236}">
                      <a16:creationId xmlns:a16="http://schemas.microsoft.com/office/drawing/2014/main" id="{86EFE9C2-02C7-42B2-80C8-84E66266382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919960" y="2745168"/>
                  <a:ext cx="2998440" cy="18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9" name="잉크 8">
                  <a:extLst>
                    <a:ext uri="{FF2B5EF4-FFF2-40B4-BE49-F238E27FC236}">
                      <a16:creationId xmlns:a16="http://schemas.microsoft.com/office/drawing/2014/main" id="{26386A74-C008-4967-BCDC-D9C3DBD30220}"/>
                    </a:ext>
                  </a:extLst>
                </p14:cNvPr>
                <p14:cNvContentPartPr/>
                <p14:nvPr/>
              </p14:nvContentPartPr>
              <p14:xfrm>
                <a:off x="2311320" y="3299568"/>
                <a:ext cx="116280" cy="264960"/>
              </p14:xfrm>
            </p:contentPart>
          </mc:Choice>
          <mc:Fallback xmlns="">
            <p:pic>
              <p:nvPicPr>
                <p:cNvPr id="9" name="잉크 8">
                  <a:extLst>
                    <a:ext uri="{FF2B5EF4-FFF2-40B4-BE49-F238E27FC236}">
                      <a16:creationId xmlns:a16="http://schemas.microsoft.com/office/drawing/2014/main" id="{26386A74-C008-4967-BCDC-D9C3DBD3022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275680" y="3263928"/>
                  <a:ext cx="18792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1" name="잉크 10">
                  <a:extLst>
                    <a:ext uri="{FF2B5EF4-FFF2-40B4-BE49-F238E27FC236}">
                      <a16:creationId xmlns:a16="http://schemas.microsoft.com/office/drawing/2014/main" id="{71629E38-21D0-452F-90B3-55E0F1D5FED5}"/>
                    </a:ext>
                  </a:extLst>
                </p14:cNvPr>
                <p14:cNvContentPartPr/>
                <p14:nvPr/>
              </p14:nvContentPartPr>
              <p14:xfrm>
                <a:off x="2298000" y="3351048"/>
                <a:ext cx="137880" cy="133920"/>
              </p14:xfrm>
            </p:contentPart>
          </mc:Choice>
          <mc:Fallback xmlns="">
            <p:pic>
              <p:nvPicPr>
                <p:cNvPr id="11" name="잉크 10">
                  <a:extLst>
                    <a:ext uri="{FF2B5EF4-FFF2-40B4-BE49-F238E27FC236}">
                      <a16:creationId xmlns:a16="http://schemas.microsoft.com/office/drawing/2014/main" id="{71629E38-21D0-452F-90B3-55E0F1D5FED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262360" y="3315048"/>
                  <a:ext cx="20952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2" name="잉크 11">
                  <a:extLst>
                    <a:ext uri="{FF2B5EF4-FFF2-40B4-BE49-F238E27FC236}">
                      <a16:creationId xmlns:a16="http://schemas.microsoft.com/office/drawing/2014/main" id="{2527E6FE-6E0A-4446-8638-A0F0F0B93E82}"/>
                    </a:ext>
                  </a:extLst>
                </p14:cNvPr>
                <p14:cNvContentPartPr/>
                <p14:nvPr/>
              </p14:nvContentPartPr>
              <p14:xfrm>
                <a:off x="2586000" y="3325488"/>
                <a:ext cx="496800" cy="70920"/>
              </p14:xfrm>
            </p:contentPart>
          </mc:Choice>
          <mc:Fallback xmlns="">
            <p:pic>
              <p:nvPicPr>
                <p:cNvPr id="12" name="잉크 11">
                  <a:extLst>
                    <a:ext uri="{FF2B5EF4-FFF2-40B4-BE49-F238E27FC236}">
                      <a16:creationId xmlns:a16="http://schemas.microsoft.com/office/drawing/2014/main" id="{2527E6FE-6E0A-4446-8638-A0F0F0B93E8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550000" y="3289488"/>
                  <a:ext cx="5684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3" name="잉크 12">
                  <a:extLst>
                    <a:ext uri="{FF2B5EF4-FFF2-40B4-BE49-F238E27FC236}">
                      <a16:creationId xmlns:a16="http://schemas.microsoft.com/office/drawing/2014/main" id="{052FFED0-7683-4622-95A9-E4C5C5847FED}"/>
                    </a:ext>
                  </a:extLst>
                </p14:cNvPr>
                <p14:cNvContentPartPr/>
                <p14:nvPr/>
              </p14:nvContentPartPr>
              <p14:xfrm>
                <a:off x="2989920" y="3247008"/>
                <a:ext cx="45000" cy="199080"/>
              </p14:xfrm>
            </p:contentPart>
          </mc:Choice>
          <mc:Fallback xmlns="">
            <p:pic>
              <p:nvPicPr>
                <p:cNvPr id="13" name="잉크 12">
                  <a:extLst>
                    <a:ext uri="{FF2B5EF4-FFF2-40B4-BE49-F238E27FC236}">
                      <a16:creationId xmlns:a16="http://schemas.microsoft.com/office/drawing/2014/main" id="{052FFED0-7683-4622-95A9-E4C5C5847FED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954280" y="3211368"/>
                  <a:ext cx="11664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4" name="잉크 13">
                  <a:extLst>
                    <a:ext uri="{FF2B5EF4-FFF2-40B4-BE49-F238E27FC236}">
                      <a16:creationId xmlns:a16="http://schemas.microsoft.com/office/drawing/2014/main" id="{66E06959-9078-40C9-BE7E-FAABC7F2CD8C}"/>
                    </a:ext>
                  </a:extLst>
                </p14:cNvPr>
                <p14:cNvContentPartPr/>
                <p14:nvPr/>
              </p14:nvContentPartPr>
              <p14:xfrm>
                <a:off x="3296640" y="3149088"/>
                <a:ext cx="141840" cy="259200"/>
              </p14:xfrm>
            </p:contentPart>
          </mc:Choice>
          <mc:Fallback xmlns="">
            <p:pic>
              <p:nvPicPr>
                <p:cNvPr id="14" name="잉크 13">
                  <a:extLst>
                    <a:ext uri="{FF2B5EF4-FFF2-40B4-BE49-F238E27FC236}">
                      <a16:creationId xmlns:a16="http://schemas.microsoft.com/office/drawing/2014/main" id="{66E06959-9078-40C9-BE7E-FAABC7F2CD8C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261000" y="3113088"/>
                  <a:ext cx="21348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5" name="잉크 14">
                  <a:extLst>
                    <a:ext uri="{FF2B5EF4-FFF2-40B4-BE49-F238E27FC236}">
                      <a16:creationId xmlns:a16="http://schemas.microsoft.com/office/drawing/2014/main" id="{0EB80487-27AD-47DA-B4F0-A6D9264DFFC5}"/>
                    </a:ext>
                  </a:extLst>
                </p14:cNvPr>
                <p14:cNvContentPartPr/>
                <p14:nvPr/>
              </p14:nvContentPartPr>
              <p14:xfrm>
                <a:off x="3278280" y="3214248"/>
                <a:ext cx="250920" cy="127080"/>
              </p14:xfrm>
            </p:contentPart>
          </mc:Choice>
          <mc:Fallback xmlns="">
            <p:pic>
              <p:nvPicPr>
                <p:cNvPr id="15" name="잉크 14">
                  <a:extLst>
                    <a:ext uri="{FF2B5EF4-FFF2-40B4-BE49-F238E27FC236}">
                      <a16:creationId xmlns:a16="http://schemas.microsoft.com/office/drawing/2014/main" id="{0EB80487-27AD-47DA-B4F0-A6D9264DFFC5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242280" y="3178248"/>
                  <a:ext cx="32256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9" name="잉크 18">
                  <a:extLst>
                    <a:ext uri="{FF2B5EF4-FFF2-40B4-BE49-F238E27FC236}">
                      <a16:creationId xmlns:a16="http://schemas.microsoft.com/office/drawing/2014/main" id="{7BC4FD24-55CA-4102-B1EB-6F250D8C0291}"/>
                    </a:ext>
                  </a:extLst>
                </p14:cNvPr>
                <p14:cNvContentPartPr/>
                <p14:nvPr/>
              </p14:nvContentPartPr>
              <p14:xfrm>
                <a:off x="1665840" y="3808608"/>
                <a:ext cx="304920" cy="437040"/>
              </p14:xfrm>
            </p:contentPart>
          </mc:Choice>
          <mc:Fallback xmlns="">
            <p:pic>
              <p:nvPicPr>
                <p:cNvPr id="19" name="잉크 18">
                  <a:extLst>
                    <a:ext uri="{FF2B5EF4-FFF2-40B4-BE49-F238E27FC236}">
                      <a16:creationId xmlns:a16="http://schemas.microsoft.com/office/drawing/2014/main" id="{7BC4FD24-55CA-4102-B1EB-6F250D8C0291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629840" y="3772608"/>
                  <a:ext cx="376560" cy="50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0" name="잉크 19">
                  <a:extLst>
                    <a:ext uri="{FF2B5EF4-FFF2-40B4-BE49-F238E27FC236}">
                      <a16:creationId xmlns:a16="http://schemas.microsoft.com/office/drawing/2014/main" id="{585191EE-BEE7-461A-8933-90B804A6B596}"/>
                    </a:ext>
                  </a:extLst>
                </p14:cNvPr>
                <p14:cNvContentPartPr/>
                <p14:nvPr/>
              </p14:nvContentPartPr>
              <p14:xfrm>
                <a:off x="1604640" y="3875208"/>
                <a:ext cx="426600" cy="214560"/>
              </p14:xfrm>
            </p:contentPart>
          </mc:Choice>
          <mc:Fallback xmlns="">
            <p:pic>
              <p:nvPicPr>
                <p:cNvPr id="20" name="잉크 19">
                  <a:extLst>
                    <a:ext uri="{FF2B5EF4-FFF2-40B4-BE49-F238E27FC236}">
                      <a16:creationId xmlns:a16="http://schemas.microsoft.com/office/drawing/2014/main" id="{585191EE-BEE7-461A-8933-90B804A6B59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568640" y="3839208"/>
                  <a:ext cx="49824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2" name="잉크 21">
                  <a:extLst>
                    <a:ext uri="{FF2B5EF4-FFF2-40B4-BE49-F238E27FC236}">
                      <a16:creationId xmlns:a16="http://schemas.microsoft.com/office/drawing/2014/main" id="{5AA14864-DD42-45EB-A638-2F025C6829BF}"/>
                    </a:ext>
                  </a:extLst>
                </p14:cNvPr>
                <p14:cNvContentPartPr/>
                <p14:nvPr/>
              </p14:nvContentPartPr>
              <p14:xfrm>
                <a:off x="2256600" y="4116408"/>
                <a:ext cx="101160" cy="110520"/>
              </p14:xfrm>
            </p:contentPart>
          </mc:Choice>
          <mc:Fallback xmlns="">
            <p:pic>
              <p:nvPicPr>
                <p:cNvPr id="22" name="잉크 21">
                  <a:extLst>
                    <a:ext uri="{FF2B5EF4-FFF2-40B4-BE49-F238E27FC236}">
                      <a16:creationId xmlns:a16="http://schemas.microsoft.com/office/drawing/2014/main" id="{5AA14864-DD42-45EB-A638-2F025C6829B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220960" y="4080408"/>
                  <a:ext cx="17280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4" name="잉크 23">
                  <a:extLst>
                    <a:ext uri="{FF2B5EF4-FFF2-40B4-BE49-F238E27FC236}">
                      <a16:creationId xmlns:a16="http://schemas.microsoft.com/office/drawing/2014/main" id="{B02C95B4-0E32-44C4-8CD3-39B944084A67}"/>
                    </a:ext>
                  </a:extLst>
                </p14:cNvPr>
                <p14:cNvContentPartPr/>
                <p14:nvPr/>
              </p14:nvContentPartPr>
              <p14:xfrm>
                <a:off x="2410680" y="3664248"/>
                <a:ext cx="227520" cy="385920"/>
              </p14:xfrm>
            </p:contentPart>
          </mc:Choice>
          <mc:Fallback xmlns="">
            <p:pic>
              <p:nvPicPr>
                <p:cNvPr id="24" name="잉크 23">
                  <a:extLst>
                    <a:ext uri="{FF2B5EF4-FFF2-40B4-BE49-F238E27FC236}">
                      <a16:creationId xmlns:a16="http://schemas.microsoft.com/office/drawing/2014/main" id="{B02C95B4-0E32-44C4-8CD3-39B944084A6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375040" y="3628608"/>
                  <a:ext cx="299160" cy="45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5" name="잉크 24">
                  <a:extLst>
                    <a:ext uri="{FF2B5EF4-FFF2-40B4-BE49-F238E27FC236}">
                      <a16:creationId xmlns:a16="http://schemas.microsoft.com/office/drawing/2014/main" id="{5EBDC7F3-912A-4EEC-9725-C588A73F59FF}"/>
                    </a:ext>
                  </a:extLst>
                </p14:cNvPr>
                <p14:cNvContentPartPr/>
                <p14:nvPr/>
              </p14:nvContentPartPr>
              <p14:xfrm>
                <a:off x="2371080" y="3748128"/>
                <a:ext cx="306720" cy="180000"/>
              </p14:xfrm>
            </p:contentPart>
          </mc:Choice>
          <mc:Fallback xmlns="">
            <p:pic>
              <p:nvPicPr>
                <p:cNvPr id="25" name="잉크 24">
                  <a:extLst>
                    <a:ext uri="{FF2B5EF4-FFF2-40B4-BE49-F238E27FC236}">
                      <a16:creationId xmlns:a16="http://schemas.microsoft.com/office/drawing/2014/main" id="{5EBDC7F3-912A-4EEC-9725-C588A73F59F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335080" y="3712488"/>
                  <a:ext cx="37836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6" name="잉크 25">
                  <a:extLst>
                    <a:ext uri="{FF2B5EF4-FFF2-40B4-BE49-F238E27FC236}">
                      <a16:creationId xmlns:a16="http://schemas.microsoft.com/office/drawing/2014/main" id="{2B1990D0-1063-4C55-8DEF-BA97C636049C}"/>
                    </a:ext>
                  </a:extLst>
                </p14:cNvPr>
                <p14:cNvContentPartPr/>
                <p14:nvPr/>
              </p14:nvContentPartPr>
              <p14:xfrm>
                <a:off x="1481520" y="3544728"/>
                <a:ext cx="1499040" cy="868320"/>
              </p14:xfrm>
            </p:contentPart>
          </mc:Choice>
          <mc:Fallback xmlns="">
            <p:pic>
              <p:nvPicPr>
                <p:cNvPr id="26" name="잉크 25">
                  <a:extLst>
                    <a:ext uri="{FF2B5EF4-FFF2-40B4-BE49-F238E27FC236}">
                      <a16:creationId xmlns:a16="http://schemas.microsoft.com/office/drawing/2014/main" id="{2B1990D0-1063-4C55-8DEF-BA97C636049C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445520" y="3509088"/>
                  <a:ext cx="1570680" cy="9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7" name="잉크 26">
                  <a:extLst>
                    <a:ext uri="{FF2B5EF4-FFF2-40B4-BE49-F238E27FC236}">
                      <a16:creationId xmlns:a16="http://schemas.microsoft.com/office/drawing/2014/main" id="{03079E00-F030-40F3-BFBD-198D574BE25A}"/>
                    </a:ext>
                  </a:extLst>
                </p14:cNvPr>
                <p14:cNvContentPartPr/>
                <p14:nvPr/>
              </p14:nvContentPartPr>
              <p14:xfrm>
                <a:off x="3011520" y="3648768"/>
                <a:ext cx="437040" cy="88560"/>
              </p14:xfrm>
            </p:contentPart>
          </mc:Choice>
          <mc:Fallback xmlns="">
            <p:pic>
              <p:nvPicPr>
                <p:cNvPr id="27" name="잉크 26">
                  <a:extLst>
                    <a:ext uri="{FF2B5EF4-FFF2-40B4-BE49-F238E27FC236}">
                      <a16:creationId xmlns:a16="http://schemas.microsoft.com/office/drawing/2014/main" id="{03079E00-F030-40F3-BFBD-198D574BE25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975880" y="3613128"/>
                  <a:ext cx="50868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8" name="잉크 27">
                  <a:extLst>
                    <a:ext uri="{FF2B5EF4-FFF2-40B4-BE49-F238E27FC236}">
                      <a16:creationId xmlns:a16="http://schemas.microsoft.com/office/drawing/2014/main" id="{E183231A-7A7E-4F14-A213-D92EBB353E20}"/>
                    </a:ext>
                  </a:extLst>
                </p14:cNvPr>
                <p14:cNvContentPartPr/>
                <p14:nvPr/>
              </p14:nvContentPartPr>
              <p14:xfrm>
                <a:off x="3375840" y="3525288"/>
                <a:ext cx="109440" cy="207720"/>
              </p14:xfrm>
            </p:contentPart>
          </mc:Choice>
          <mc:Fallback xmlns="">
            <p:pic>
              <p:nvPicPr>
                <p:cNvPr id="28" name="잉크 27">
                  <a:extLst>
                    <a:ext uri="{FF2B5EF4-FFF2-40B4-BE49-F238E27FC236}">
                      <a16:creationId xmlns:a16="http://schemas.microsoft.com/office/drawing/2014/main" id="{E183231A-7A7E-4F14-A213-D92EBB353E20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339840" y="3489648"/>
                  <a:ext cx="18108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6" name="잉크 35">
                  <a:extLst>
                    <a:ext uri="{FF2B5EF4-FFF2-40B4-BE49-F238E27FC236}">
                      <a16:creationId xmlns:a16="http://schemas.microsoft.com/office/drawing/2014/main" id="{C0E87E01-DDE7-42B4-A651-07686411477E}"/>
                    </a:ext>
                  </a:extLst>
                </p14:cNvPr>
                <p14:cNvContentPartPr/>
                <p14:nvPr/>
              </p14:nvContentPartPr>
              <p14:xfrm>
                <a:off x="4756440" y="3806808"/>
                <a:ext cx="108360" cy="273240"/>
              </p14:xfrm>
            </p:contentPart>
          </mc:Choice>
          <mc:Fallback xmlns="">
            <p:pic>
              <p:nvPicPr>
                <p:cNvPr id="36" name="잉크 35">
                  <a:extLst>
                    <a:ext uri="{FF2B5EF4-FFF2-40B4-BE49-F238E27FC236}">
                      <a16:creationId xmlns:a16="http://schemas.microsoft.com/office/drawing/2014/main" id="{C0E87E01-DDE7-42B4-A651-07686411477E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720800" y="3770808"/>
                  <a:ext cx="180000" cy="34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7" name="잉크 36">
                  <a:extLst>
                    <a:ext uri="{FF2B5EF4-FFF2-40B4-BE49-F238E27FC236}">
                      <a16:creationId xmlns:a16="http://schemas.microsoft.com/office/drawing/2014/main" id="{B51A16BE-1C53-4A49-88A5-CEEBC101768B}"/>
                    </a:ext>
                  </a:extLst>
                </p14:cNvPr>
                <p14:cNvContentPartPr/>
                <p14:nvPr/>
              </p14:nvContentPartPr>
              <p14:xfrm>
                <a:off x="4791000" y="4087608"/>
                <a:ext cx="106920" cy="405360"/>
              </p14:xfrm>
            </p:contentPart>
          </mc:Choice>
          <mc:Fallback xmlns="">
            <p:pic>
              <p:nvPicPr>
                <p:cNvPr id="37" name="잉크 36">
                  <a:extLst>
                    <a:ext uri="{FF2B5EF4-FFF2-40B4-BE49-F238E27FC236}">
                      <a16:creationId xmlns:a16="http://schemas.microsoft.com/office/drawing/2014/main" id="{B51A16BE-1C53-4A49-88A5-CEEBC101768B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755360" y="4051968"/>
                  <a:ext cx="178560" cy="47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8" name="잉크 37">
                  <a:extLst>
                    <a:ext uri="{FF2B5EF4-FFF2-40B4-BE49-F238E27FC236}">
                      <a16:creationId xmlns:a16="http://schemas.microsoft.com/office/drawing/2014/main" id="{0F3E0164-C7EC-4DA1-A19F-E172E0280E6B}"/>
                    </a:ext>
                  </a:extLst>
                </p14:cNvPr>
                <p14:cNvContentPartPr/>
                <p14:nvPr/>
              </p14:nvContentPartPr>
              <p14:xfrm>
                <a:off x="4751040" y="4161768"/>
                <a:ext cx="261360" cy="394560"/>
              </p14:xfrm>
            </p:contentPart>
          </mc:Choice>
          <mc:Fallback xmlns="">
            <p:pic>
              <p:nvPicPr>
                <p:cNvPr id="38" name="잉크 37">
                  <a:extLst>
                    <a:ext uri="{FF2B5EF4-FFF2-40B4-BE49-F238E27FC236}">
                      <a16:creationId xmlns:a16="http://schemas.microsoft.com/office/drawing/2014/main" id="{0F3E0164-C7EC-4DA1-A19F-E172E0280E6B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715400" y="4126128"/>
                  <a:ext cx="333000" cy="46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9" name="잉크 38">
                  <a:extLst>
                    <a:ext uri="{FF2B5EF4-FFF2-40B4-BE49-F238E27FC236}">
                      <a16:creationId xmlns:a16="http://schemas.microsoft.com/office/drawing/2014/main" id="{66BBA394-7466-46E6-B0DF-6BD642F15813}"/>
                    </a:ext>
                  </a:extLst>
                </p14:cNvPr>
                <p14:cNvContentPartPr/>
                <p14:nvPr/>
              </p14:nvContentPartPr>
              <p14:xfrm>
                <a:off x="4693440" y="4408008"/>
                <a:ext cx="325080" cy="262440"/>
              </p14:xfrm>
            </p:contentPart>
          </mc:Choice>
          <mc:Fallback xmlns="">
            <p:pic>
              <p:nvPicPr>
                <p:cNvPr id="39" name="잉크 38">
                  <a:extLst>
                    <a:ext uri="{FF2B5EF4-FFF2-40B4-BE49-F238E27FC236}">
                      <a16:creationId xmlns:a16="http://schemas.microsoft.com/office/drawing/2014/main" id="{66BBA394-7466-46E6-B0DF-6BD642F15813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657800" y="4372008"/>
                  <a:ext cx="39672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0" name="잉크 39">
                  <a:extLst>
                    <a:ext uri="{FF2B5EF4-FFF2-40B4-BE49-F238E27FC236}">
                      <a16:creationId xmlns:a16="http://schemas.microsoft.com/office/drawing/2014/main" id="{CBFC5C3D-084A-4AB9-ADD6-854F1D7A09FB}"/>
                    </a:ext>
                  </a:extLst>
                </p14:cNvPr>
                <p14:cNvContentPartPr/>
                <p14:nvPr/>
              </p14:nvContentPartPr>
              <p14:xfrm>
                <a:off x="4656000" y="4486848"/>
                <a:ext cx="438120" cy="177840"/>
              </p14:xfrm>
            </p:contentPart>
          </mc:Choice>
          <mc:Fallback xmlns="">
            <p:pic>
              <p:nvPicPr>
                <p:cNvPr id="40" name="잉크 39">
                  <a:extLst>
                    <a:ext uri="{FF2B5EF4-FFF2-40B4-BE49-F238E27FC236}">
                      <a16:creationId xmlns:a16="http://schemas.microsoft.com/office/drawing/2014/main" id="{CBFC5C3D-084A-4AB9-ADD6-854F1D7A09F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620000" y="4451208"/>
                  <a:ext cx="50976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1" name="잉크 40">
                  <a:extLst>
                    <a:ext uri="{FF2B5EF4-FFF2-40B4-BE49-F238E27FC236}">
                      <a16:creationId xmlns:a16="http://schemas.microsoft.com/office/drawing/2014/main" id="{86253AF6-E10A-4490-87AC-2D5D587DD012}"/>
                    </a:ext>
                  </a:extLst>
                </p14:cNvPr>
                <p14:cNvContentPartPr/>
                <p14:nvPr/>
              </p14:nvContentPartPr>
              <p14:xfrm>
                <a:off x="4921680" y="4449048"/>
                <a:ext cx="58320" cy="105480"/>
              </p14:xfrm>
            </p:contentPart>
          </mc:Choice>
          <mc:Fallback xmlns="">
            <p:pic>
              <p:nvPicPr>
                <p:cNvPr id="41" name="잉크 40">
                  <a:extLst>
                    <a:ext uri="{FF2B5EF4-FFF2-40B4-BE49-F238E27FC236}">
                      <a16:creationId xmlns:a16="http://schemas.microsoft.com/office/drawing/2014/main" id="{86253AF6-E10A-4490-87AC-2D5D587DD012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886040" y="4413048"/>
                  <a:ext cx="12996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3" name="잉크 42">
                  <a:extLst>
                    <a:ext uri="{FF2B5EF4-FFF2-40B4-BE49-F238E27FC236}">
                      <a16:creationId xmlns:a16="http://schemas.microsoft.com/office/drawing/2014/main" id="{1A03510E-7AA6-4B5A-8FF7-79D9DEB8DCF6}"/>
                    </a:ext>
                  </a:extLst>
                </p14:cNvPr>
                <p14:cNvContentPartPr/>
                <p14:nvPr/>
              </p14:nvContentPartPr>
              <p14:xfrm>
                <a:off x="4273320" y="3523488"/>
                <a:ext cx="1078560" cy="1243080"/>
              </p14:xfrm>
            </p:contentPart>
          </mc:Choice>
          <mc:Fallback xmlns="">
            <p:pic>
              <p:nvPicPr>
                <p:cNvPr id="43" name="잉크 42">
                  <a:extLst>
                    <a:ext uri="{FF2B5EF4-FFF2-40B4-BE49-F238E27FC236}">
                      <a16:creationId xmlns:a16="http://schemas.microsoft.com/office/drawing/2014/main" id="{1A03510E-7AA6-4B5A-8FF7-79D9DEB8DCF6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237320" y="3487848"/>
                  <a:ext cx="1150200" cy="131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5" name="잉크 44">
                  <a:extLst>
                    <a:ext uri="{FF2B5EF4-FFF2-40B4-BE49-F238E27FC236}">
                      <a16:creationId xmlns:a16="http://schemas.microsoft.com/office/drawing/2014/main" id="{91A9919B-9A71-4E12-9386-1B69E5E93E44}"/>
                    </a:ext>
                  </a:extLst>
                </p14:cNvPr>
                <p14:cNvContentPartPr/>
                <p14:nvPr/>
              </p14:nvContentPartPr>
              <p14:xfrm>
                <a:off x="4975320" y="3164208"/>
                <a:ext cx="302760" cy="443160"/>
              </p14:xfrm>
            </p:contentPart>
          </mc:Choice>
          <mc:Fallback xmlns="">
            <p:pic>
              <p:nvPicPr>
                <p:cNvPr id="45" name="잉크 44">
                  <a:extLst>
                    <a:ext uri="{FF2B5EF4-FFF2-40B4-BE49-F238E27FC236}">
                      <a16:creationId xmlns:a16="http://schemas.microsoft.com/office/drawing/2014/main" id="{91A9919B-9A71-4E12-9386-1B69E5E93E44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939320" y="3128568"/>
                  <a:ext cx="374400" cy="51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6" name="잉크 45">
                  <a:extLst>
                    <a:ext uri="{FF2B5EF4-FFF2-40B4-BE49-F238E27FC236}">
                      <a16:creationId xmlns:a16="http://schemas.microsoft.com/office/drawing/2014/main" id="{F28B1147-104D-45C9-B458-A095D31DB77C}"/>
                    </a:ext>
                  </a:extLst>
                </p14:cNvPr>
                <p14:cNvContentPartPr/>
                <p14:nvPr/>
              </p14:nvContentPartPr>
              <p14:xfrm>
                <a:off x="5237760" y="3123528"/>
                <a:ext cx="138960" cy="193680"/>
              </p14:xfrm>
            </p:contentPart>
          </mc:Choice>
          <mc:Fallback xmlns="">
            <p:pic>
              <p:nvPicPr>
                <p:cNvPr id="46" name="잉크 45">
                  <a:extLst>
                    <a:ext uri="{FF2B5EF4-FFF2-40B4-BE49-F238E27FC236}">
                      <a16:creationId xmlns:a16="http://schemas.microsoft.com/office/drawing/2014/main" id="{F28B1147-104D-45C9-B458-A095D31DB77C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201760" y="3087888"/>
                  <a:ext cx="21060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7" name="잉크 46">
                  <a:extLst>
                    <a:ext uri="{FF2B5EF4-FFF2-40B4-BE49-F238E27FC236}">
                      <a16:creationId xmlns:a16="http://schemas.microsoft.com/office/drawing/2014/main" id="{CB617B79-BD23-48CA-B947-DBBA247AA78F}"/>
                    </a:ext>
                  </a:extLst>
                </p14:cNvPr>
                <p14:cNvContentPartPr/>
                <p14:nvPr/>
              </p14:nvContentPartPr>
              <p14:xfrm>
                <a:off x="5434680" y="2896368"/>
                <a:ext cx="241560" cy="140040"/>
              </p14:xfrm>
            </p:contentPart>
          </mc:Choice>
          <mc:Fallback xmlns="">
            <p:pic>
              <p:nvPicPr>
                <p:cNvPr id="47" name="잉크 46">
                  <a:extLst>
                    <a:ext uri="{FF2B5EF4-FFF2-40B4-BE49-F238E27FC236}">
                      <a16:creationId xmlns:a16="http://schemas.microsoft.com/office/drawing/2014/main" id="{CB617B79-BD23-48CA-B947-DBBA247AA78F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399040" y="2860368"/>
                  <a:ext cx="31320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8" name="잉크 47">
                  <a:extLst>
                    <a:ext uri="{FF2B5EF4-FFF2-40B4-BE49-F238E27FC236}">
                      <a16:creationId xmlns:a16="http://schemas.microsoft.com/office/drawing/2014/main" id="{E7481C87-9C52-47A1-B723-C37D088E0613}"/>
                    </a:ext>
                  </a:extLst>
                </p14:cNvPr>
                <p14:cNvContentPartPr/>
                <p14:nvPr/>
              </p14:nvContentPartPr>
              <p14:xfrm>
                <a:off x="5627280" y="2840568"/>
                <a:ext cx="87840" cy="187200"/>
              </p14:xfrm>
            </p:contentPart>
          </mc:Choice>
          <mc:Fallback xmlns="">
            <p:pic>
              <p:nvPicPr>
                <p:cNvPr id="48" name="잉크 47">
                  <a:extLst>
                    <a:ext uri="{FF2B5EF4-FFF2-40B4-BE49-F238E27FC236}">
                      <a16:creationId xmlns:a16="http://schemas.microsoft.com/office/drawing/2014/main" id="{E7481C87-9C52-47A1-B723-C37D088E0613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591640" y="2804928"/>
                  <a:ext cx="15948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0" name="잉크 49">
                  <a:extLst>
                    <a:ext uri="{FF2B5EF4-FFF2-40B4-BE49-F238E27FC236}">
                      <a16:creationId xmlns:a16="http://schemas.microsoft.com/office/drawing/2014/main" id="{8C5BBB47-D748-4A66-A396-976105F7567E}"/>
                    </a:ext>
                  </a:extLst>
                </p14:cNvPr>
                <p14:cNvContentPartPr/>
                <p14:nvPr/>
              </p14:nvContentPartPr>
              <p14:xfrm>
                <a:off x="5494800" y="3277968"/>
                <a:ext cx="94320" cy="159480"/>
              </p14:xfrm>
            </p:contentPart>
          </mc:Choice>
          <mc:Fallback xmlns="">
            <p:pic>
              <p:nvPicPr>
                <p:cNvPr id="50" name="잉크 49">
                  <a:extLst>
                    <a:ext uri="{FF2B5EF4-FFF2-40B4-BE49-F238E27FC236}">
                      <a16:creationId xmlns:a16="http://schemas.microsoft.com/office/drawing/2014/main" id="{8C5BBB47-D748-4A66-A396-976105F7567E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458800" y="3242328"/>
                  <a:ext cx="16596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1" name="잉크 50">
                  <a:extLst>
                    <a:ext uri="{FF2B5EF4-FFF2-40B4-BE49-F238E27FC236}">
                      <a16:creationId xmlns:a16="http://schemas.microsoft.com/office/drawing/2014/main" id="{BA4D15A4-916C-41A1-9946-0FF91F654ED9}"/>
                    </a:ext>
                  </a:extLst>
                </p14:cNvPr>
                <p14:cNvContentPartPr/>
                <p14:nvPr/>
              </p14:nvContentPartPr>
              <p14:xfrm>
                <a:off x="5503800" y="3286968"/>
                <a:ext cx="186840" cy="56520"/>
              </p14:xfrm>
            </p:contentPart>
          </mc:Choice>
          <mc:Fallback xmlns="">
            <p:pic>
              <p:nvPicPr>
                <p:cNvPr id="51" name="잉크 50">
                  <a:extLst>
                    <a:ext uri="{FF2B5EF4-FFF2-40B4-BE49-F238E27FC236}">
                      <a16:creationId xmlns:a16="http://schemas.microsoft.com/office/drawing/2014/main" id="{BA4D15A4-916C-41A1-9946-0FF91F654ED9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468160" y="3250968"/>
                  <a:ext cx="25848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3" name="잉크 52">
                  <a:extLst>
                    <a:ext uri="{FF2B5EF4-FFF2-40B4-BE49-F238E27FC236}">
                      <a16:creationId xmlns:a16="http://schemas.microsoft.com/office/drawing/2014/main" id="{D59D3937-C8C3-4605-9EA8-64452B399939}"/>
                    </a:ext>
                  </a:extLst>
                </p14:cNvPr>
                <p14:cNvContentPartPr/>
                <p14:nvPr/>
              </p14:nvContentPartPr>
              <p14:xfrm>
                <a:off x="3300240" y="4386408"/>
                <a:ext cx="844920" cy="271440"/>
              </p14:xfrm>
            </p:contentPart>
          </mc:Choice>
          <mc:Fallback xmlns="">
            <p:pic>
              <p:nvPicPr>
                <p:cNvPr id="53" name="잉크 52">
                  <a:extLst>
                    <a:ext uri="{FF2B5EF4-FFF2-40B4-BE49-F238E27FC236}">
                      <a16:creationId xmlns:a16="http://schemas.microsoft.com/office/drawing/2014/main" id="{D59D3937-C8C3-4605-9EA8-64452B39993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264240" y="4350408"/>
                  <a:ext cx="91656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4" name="잉크 53">
                  <a:extLst>
                    <a:ext uri="{FF2B5EF4-FFF2-40B4-BE49-F238E27FC236}">
                      <a16:creationId xmlns:a16="http://schemas.microsoft.com/office/drawing/2014/main" id="{693439B8-E460-4EC8-B13C-91037ECD960B}"/>
                    </a:ext>
                  </a:extLst>
                </p14:cNvPr>
                <p14:cNvContentPartPr/>
                <p14:nvPr/>
              </p14:nvContentPartPr>
              <p14:xfrm>
                <a:off x="3650520" y="4354368"/>
                <a:ext cx="369720" cy="58320"/>
              </p14:xfrm>
            </p:contentPart>
          </mc:Choice>
          <mc:Fallback xmlns="">
            <p:pic>
              <p:nvPicPr>
                <p:cNvPr id="54" name="잉크 53">
                  <a:extLst>
                    <a:ext uri="{FF2B5EF4-FFF2-40B4-BE49-F238E27FC236}">
                      <a16:creationId xmlns:a16="http://schemas.microsoft.com/office/drawing/2014/main" id="{693439B8-E460-4EC8-B13C-91037ECD960B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614880" y="4318728"/>
                  <a:ext cx="44136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5" name="잉크 54">
                  <a:extLst>
                    <a:ext uri="{FF2B5EF4-FFF2-40B4-BE49-F238E27FC236}">
                      <a16:creationId xmlns:a16="http://schemas.microsoft.com/office/drawing/2014/main" id="{057BE434-502A-414D-AB64-BEC54D141DC7}"/>
                    </a:ext>
                  </a:extLst>
                </p14:cNvPr>
                <p14:cNvContentPartPr/>
                <p14:nvPr/>
              </p14:nvContentPartPr>
              <p14:xfrm>
                <a:off x="3924840" y="4298928"/>
                <a:ext cx="155880" cy="51120"/>
              </p14:xfrm>
            </p:contentPart>
          </mc:Choice>
          <mc:Fallback xmlns="">
            <p:pic>
              <p:nvPicPr>
                <p:cNvPr id="55" name="잉크 54">
                  <a:extLst>
                    <a:ext uri="{FF2B5EF4-FFF2-40B4-BE49-F238E27FC236}">
                      <a16:creationId xmlns:a16="http://schemas.microsoft.com/office/drawing/2014/main" id="{057BE434-502A-414D-AB64-BEC54D141DC7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888840" y="4263288"/>
                  <a:ext cx="22752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7" name="잉크 56">
                  <a:extLst>
                    <a:ext uri="{FF2B5EF4-FFF2-40B4-BE49-F238E27FC236}">
                      <a16:creationId xmlns:a16="http://schemas.microsoft.com/office/drawing/2014/main" id="{D8F61072-B39D-40E3-976D-A547E7420195}"/>
                    </a:ext>
                  </a:extLst>
                </p14:cNvPr>
                <p14:cNvContentPartPr/>
                <p14:nvPr/>
              </p14:nvContentPartPr>
              <p14:xfrm>
                <a:off x="3541080" y="3616728"/>
                <a:ext cx="380160" cy="528120"/>
              </p14:xfrm>
            </p:contentPart>
          </mc:Choice>
          <mc:Fallback xmlns="">
            <p:pic>
              <p:nvPicPr>
                <p:cNvPr id="57" name="잉크 56">
                  <a:extLst>
                    <a:ext uri="{FF2B5EF4-FFF2-40B4-BE49-F238E27FC236}">
                      <a16:creationId xmlns:a16="http://schemas.microsoft.com/office/drawing/2014/main" id="{D8F61072-B39D-40E3-976D-A547E7420195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505440" y="3581088"/>
                  <a:ext cx="451800" cy="59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8" name="잉크 57">
                  <a:extLst>
                    <a:ext uri="{FF2B5EF4-FFF2-40B4-BE49-F238E27FC236}">
                      <a16:creationId xmlns:a16="http://schemas.microsoft.com/office/drawing/2014/main" id="{5815494C-4BC1-4AFD-8599-86B051B99C75}"/>
                    </a:ext>
                  </a:extLst>
                </p14:cNvPr>
                <p14:cNvContentPartPr/>
                <p14:nvPr/>
              </p14:nvContentPartPr>
              <p14:xfrm>
                <a:off x="4111680" y="3763608"/>
                <a:ext cx="183960" cy="168120"/>
              </p14:xfrm>
            </p:contentPart>
          </mc:Choice>
          <mc:Fallback xmlns="">
            <p:pic>
              <p:nvPicPr>
                <p:cNvPr id="58" name="잉크 57">
                  <a:extLst>
                    <a:ext uri="{FF2B5EF4-FFF2-40B4-BE49-F238E27FC236}">
                      <a16:creationId xmlns:a16="http://schemas.microsoft.com/office/drawing/2014/main" id="{5815494C-4BC1-4AFD-8599-86B051B99C75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076040" y="3727968"/>
                  <a:ext cx="25560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9" name="잉크 58">
                  <a:extLst>
                    <a:ext uri="{FF2B5EF4-FFF2-40B4-BE49-F238E27FC236}">
                      <a16:creationId xmlns:a16="http://schemas.microsoft.com/office/drawing/2014/main" id="{B82891B6-0EED-4513-B3E7-4802152A066A}"/>
                    </a:ext>
                  </a:extLst>
                </p14:cNvPr>
                <p14:cNvContentPartPr/>
                <p14:nvPr/>
              </p14:nvContentPartPr>
              <p14:xfrm>
                <a:off x="4006920" y="3495048"/>
                <a:ext cx="349560" cy="653760"/>
              </p14:xfrm>
            </p:contentPart>
          </mc:Choice>
          <mc:Fallback xmlns="">
            <p:pic>
              <p:nvPicPr>
                <p:cNvPr id="59" name="잉크 58">
                  <a:extLst>
                    <a:ext uri="{FF2B5EF4-FFF2-40B4-BE49-F238E27FC236}">
                      <a16:creationId xmlns:a16="http://schemas.microsoft.com/office/drawing/2014/main" id="{B82891B6-0EED-4513-B3E7-4802152A066A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970920" y="3459048"/>
                  <a:ext cx="421200" cy="72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1" name="잉크 60">
                  <a:extLst>
                    <a:ext uri="{FF2B5EF4-FFF2-40B4-BE49-F238E27FC236}">
                      <a16:creationId xmlns:a16="http://schemas.microsoft.com/office/drawing/2014/main" id="{50B071E0-B1E6-4614-B2D2-9D6AD07D7244}"/>
                    </a:ext>
                  </a:extLst>
                </p14:cNvPr>
                <p14:cNvContentPartPr/>
                <p14:nvPr/>
              </p14:nvContentPartPr>
              <p14:xfrm>
                <a:off x="5562120" y="2897088"/>
                <a:ext cx="3035160" cy="1988280"/>
              </p14:xfrm>
            </p:contentPart>
          </mc:Choice>
          <mc:Fallback xmlns="">
            <p:pic>
              <p:nvPicPr>
                <p:cNvPr id="61" name="잉크 60">
                  <a:extLst>
                    <a:ext uri="{FF2B5EF4-FFF2-40B4-BE49-F238E27FC236}">
                      <a16:creationId xmlns:a16="http://schemas.microsoft.com/office/drawing/2014/main" id="{50B071E0-B1E6-4614-B2D2-9D6AD07D7244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526120" y="2861448"/>
                  <a:ext cx="3106800" cy="205992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5"/>
          <p:cNvSpPr txBox="1">
            <a:spLocks noChangeArrowheads="1"/>
          </p:cNvSpPr>
          <p:nvPr/>
        </p:nvSpPr>
        <p:spPr bwMode="auto">
          <a:xfrm>
            <a:off x="1500188" y="928688"/>
            <a:ext cx="6858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dist"/>
            <a:r>
              <a:rPr lang="ko-KR" altLang="en-US" sz="2800" dirty="0">
                <a:latin typeface="휴먼옛체" pitchFamily="18" charset="-127"/>
                <a:ea typeface="휴먼옛체" pitchFamily="18" charset="-127"/>
              </a:rPr>
              <a:t>이에 이 은밀한 것이 </a:t>
            </a:r>
            <a:r>
              <a:rPr lang="ko-KR" altLang="en-US" sz="2800" dirty="0">
                <a:solidFill>
                  <a:srgbClr val="FF0000"/>
                </a:solidFill>
                <a:latin typeface="휴먼옛체" pitchFamily="18" charset="-127"/>
                <a:ea typeface="휴먼옛체" pitchFamily="18" charset="-127"/>
              </a:rPr>
              <a:t>밤에 환상으로 </a:t>
            </a:r>
            <a:r>
              <a:rPr lang="ko-KR" altLang="en-US" sz="2800" dirty="0" err="1">
                <a:latin typeface="휴먼옛체" pitchFamily="18" charset="-127"/>
                <a:ea typeface="휴먼옛체" pitchFamily="18" charset="-127"/>
              </a:rPr>
              <a:t>다니엘에게</a:t>
            </a:r>
            <a:r>
              <a:rPr lang="ko-KR" altLang="en-US" sz="2800" dirty="0">
                <a:latin typeface="휴먼옛체" pitchFamily="18" charset="-127"/>
                <a:ea typeface="휴먼옛체" pitchFamily="18" charset="-127"/>
              </a:rPr>
              <a:t> 나타나 보이매 </a:t>
            </a:r>
            <a:r>
              <a:rPr lang="ko-KR" altLang="en-US" sz="2800" dirty="0" err="1">
                <a:latin typeface="휴먼옛체" pitchFamily="18" charset="-127"/>
                <a:ea typeface="휴먼옛체" pitchFamily="18" charset="-127"/>
              </a:rPr>
              <a:t>다니엘이</a:t>
            </a:r>
            <a:r>
              <a:rPr lang="ko-KR" altLang="en-US" sz="2800" dirty="0">
                <a:latin typeface="휴먼옛체" pitchFamily="18" charset="-127"/>
                <a:ea typeface="휴먼옛체" pitchFamily="18" charset="-127"/>
              </a:rPr>
              <a:t> 하늘에 </a:t>
            </a:r>
            <a:endParaRPr lang="en-US" altLang="ko-KR" sz="2800" dirty="0">
              <a:latin typeface="휴먼옛체" pitchFamily="18" charset="-127"/>
              <a:ea typeface="휴먼옛체" pitchFamily="18" charset="-127"/>
            </a:endParaRPr>
          </a:p>
          <a:p>
            <a:r>
              <a:rPr lang="ko-KR" altLang="en-US" sz="2800" dirty="0">
                <a:latin typeface="휴먼옛체" pitchFamily="18" charset="-127"/>
                <a:ea typeface="휴먼옛체" pitchFamily="18" charset="-127"/>
              </a:rPr>
              <a:t>계신 하나님을 </a:t>
            </a:r>
            <a:r>
              <a:rPr lang="ko-KR" altLang="en-US" sz="2800" dirty="0" err="1">
                <a:latin typeface="휴먼옛체" pitchFamily="18" charset="-127"/>
                <a:ea typeface="휴먼옛체" pitchFamily="18" charset="-127"/>
              </a:rPr>
              <a:t>찬송하니라</a:t>
            </a:r>
            <a:endParaRPr lang="ko-KR" altLang="en-US" sz="2800" dirty="0">
              <a:latin typeface="휴먼옛체" pitchFamily="18" charset="-127"/>
              <a:ea typeface="휴먼옛체" pitchFamily="18" charset="-127"/>
            </a:endParaRPr>
          </a:p>
        </p:txBody>
      </p:sp>
      <p:sp>
        <p:nvSpPr>
          <p:cNvPr id="8195" name="Text Box 8"/>
          <p:cNvSpPr txBox="1">
            <a:spLocks noChangeArrowheads="1"/>
          </p:cNvSpPr>
          <p:nvPr/>
        </p:nvSpPr>
        <p:spPr bwMode="auto">
          <a:xfrm>
            <a:off x="1408113" y="403225"/>
            <a:ext cx="216375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1600" dirty="0" err="1">
                <a:latin typeface="궁서" pitchFamily="18" charset="-127"/>
                <a:ea typeface="궁서" pitchFamily="18" charset="-127"/>
              </a:rPr>
              <a:t>다니엘</a:t>
            </a:r>
            <a:r>
              <a:rPr lang="ko-KR" altLang="en-US" sz="1600" dirty="0">
                <a:latin typeface="궁서" pitchFamily="18" charset="-127"/>
                <a:ea typeface="궁서" pitchFamily="18" charset="-127"/>
              </a:rPr>
              <a:t> </a:t>
            </a:r>
            <a:r>
              <a:rPr lang="en-US" altLang="ko-KR" sz="1600" dirty="0">
                <a:latin typeface="궁서" pitchFamily="18" charset="-127"/>
                <a:ea typeface="궁서" pitchFamily="18" charset="-127"/>
              </a:rPr>
              <a:t>2 : </a:t>
            </a:r>
            <a:fld id="{CCD306E9-4A1F-4327-A4C0-56B4CFBD5E53}" type="slidenum">
              <a:rPr lang="en-US" altLang="ko-KR" sz="1600" smtClean="0">
                <a:latin typeface="궁서" pitchFamily="18" charset="-127"/>
                <a:ea typeface="궁서" pitchFamily="18" charset="-127"/>
              </a:rPr>
              <a:pPr/>
              <a:t>19</a:t>
            </a:fld>
            <a:endParaRPr lang="ko-KR" altLang="en-US" sz="1600" dirty="0"/>
          </a:p>
        </p:txBody>
      </p:sp>
      <p:sp>
        <p:nvSpPr>
          <p:cNvPr id="8196" name="Line 9"/>
          <p:cNvSpPr>
            <a:spLocks noChangeShapeType="1"/>
          </p:cNvSpPr>
          <p:nvPr/>
        </p:nvSpPr>
        <p:spPr bwMode="auto">
          <a:xfrm>
            <a:off x="1500188" y="785813"/>
            <a:ext cx="6840537" cy="0"/>
          </a:xfrm>
          <a:prstGeom prst="line">
            <a:avLst/>
          </a:prstGeom>
          <a:noFill/>
          <a:ln w="9525">
            <a:solidFill>
              <a:srgbClr val="FF9966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8197" name="Line 9"/>
          <p:cNvSpPr>
            <a:spLocks noChangeShapeType="1"/>
          </p:cNvSpPr>
          <p:nvPr/>
        </p:nvSpPr>
        <p:spPr bwMode="auto">
          <a:xfrm>
            <a:off x="1500188" y="3929063"/>
            <a:ext cx="6840537" cy="0"/>
          </a:xfrm>
          <a:prstGeom prst="line">
            <a:avLst/>
          </a:prstGeom>
          <a:noFill/>
          <a:ln w="9525">
            <a:solidFill>
              <a:srgbClr val="FF9966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8198" name="Text Box 8"/>
          <p:cNvSpPr txBox="1">
            <a:spLocks noChangeArrowheads="1"/>
          </p:cNvSpPr>
          <p:nvPr/>
        </p:nvSpPr>
        <p:spPr bwMode="auto">
          <a:xfrm>
            <a:off x="1414463" y="3521075"/>
            <a:ext cx="244315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600" dirty="0">
                <a:latin typeface="궁서" pitchFamily="18" charset="-127"/>
                <a:ea typeface="궁서" pitchFamily="18" charset="-127"/>
              </a:rPr>
              <a:t>Daniel 2 : </a:t>
            </a:r>
            <a:fld id="{890F2024-FC39-498E-827C-A83F8E81CADE}" type="slidenum">
              <a:rPr lang="en-US" altLang="ko-KR" sz="1600" smtClean="0">
                <a:latin typeface="궁서" pitchFamily="18" charset="-127"/>
                <a:ea typeface="궁서" pitchFamily="18" charset="-127"/>
              </a:rPr>
              <a:pPr/>
              <a:t>19</a:t>
            </a:fld>
            <a:endParaRPr lang="ko-KR" altLang="en-US" sz="1600" dirty="0"/>
          </a:p>
        </p:txBody>
      </p:sp>
      <p:sp>
        <p:nvSpPr>
          <p:cNvPr id="8199" name="Text Box 5"/>
          <p:cNvSpPr txBox="1">
            <a:spLocks noChangeArrowheads="1"/>
          </p:cNvSpPr>
          <p:nvPr/>
        </p:nvSpPr>
        <p:spPr bwMode="auto">
          <a:xfrm>
            <a:off x="1500188" y="5212357"/>
            <a:ext cx="6858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dist"/>
            <a:r>
              <a:rPr lang="en-US" altLang="ko-KR" sz="2800" dirty="0">
                <a:latin typeface="휴먼옛체" pitchFamily="18" charset="-127"/>
                <a:ea typeface="휴먼옛체" pitchFamily="18" charset="-127"/>
              </a:rPr>
              <a:t>During the night the mystery was revealed to Daniel in a vision. Then </a:t>
            </a:r>
          </a:p>
          <a:p>
            <a:r>
              <a:rPr lang="en-US" altLang="ko-KR" sz="2800" dirty="0">
                <a:latin typeface="휴먼옛체" pitchFamily="18" charset="-127"/>
                <a:ea typeface="휴먼옛체" pitchFamily="18" charset="-127"/>
              </a:rPr>
              <a:t>Daniel praised the God of heaven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116C19AB-C0BB-40BB-B502-D2651F3B2D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0854"/>
          <a:stretch/>
        </p:blipFill>
        <p:spPr>
          <a:xfrm>
            <a:off x="4067944" y="2474019"/>
            <a:ext cx="4560944" cy="259805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잉크 2">
                <a:extLst>
                  <a:ext uri="{FF2B5EF4-FFF2-40B4-BE49-F238E27FC236}">
                    <a16:creationId xmlns:a16="http://schemas.microsoft.com/office/drawing/2014/main" id="{BA504301-1CDE-4DBB-8BB8-EED82A7BE35C}"/>
                  </a:ext>
                </a:extLst>
              </p14:cNvPr>
              <p14:cNvContentPartPr/>
              <p14:nvPr/>
            </p14:nvContentPartPr>
            <p14:xfrm>
              <a:off x="3544315" y="2507226"/>
              <a:ext cx="360" cy="360"/>
            </p14:xfrm>
          </p:contentPart>
        </mc:Choice>
        <mc:Fallback xmlns="">
          <p:pic>
            <p:nvPicPr>
              <p:cNvPr id="3" name="잉크 2">
                <a:extLst>
                  <a:ext uri="{FF2B5EF4-FFF2-40B4-BE49-F238E27FC236}">
                    <a16:creationId xmlns:a16="http://schemas.microsoft.com/office/drawing/2014/main" id="{BA504301-1CDE-4DBB-8BB8-EED82A7BE35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81315" y="2444226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잉크 3">
                <a:extLst>
                  <a:ext uri="{FF2B5EF4-FFF2-40B4-BE49-F238E27FC236}">
                    <a16:creationId xmlns:a16="http://schemas.microsoft.com/office/drawing/2014/main" id="{38DB1050-F207-49AB-A178-5A34EEB018D8}"/>
                  </a:ext>
                </a:extLst>
              </p14:cNvPr>
              <p14:cNvContentPartPr/>
              <p14:nvPr/>
            </p14:nvContentPartPr>
            <p14:xfrm>
              <a:off x="3883435" y="2412546"/>
              <a:ext cx="2108160" cy="400320"/>
            </p14:xfrm>
          </p:contentPart>
        </mc:Choice>
        <mc:Fallback xmlns="">
          <p:pic>
            <p:nvPicPr>
              <p:cNvPr id="4" name="잉크 3">
                <a:extLst>
                  <a:ext uri="{FF2B5EF4-FFF2-40B4-BE49-F238E27FC236}">
                    <a16:creationId xmlns:a16="http://schemas.microsoft.com/office/drawing/2014/main" id="{38DB1050-F207-49AB-A178-5A34EEB018D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20795" y="2349906"/>
                <a:ext cx="2233800" cy="52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잉크 4">
                <a:extLst>
                  <a:ext uri="{FF2B5EF4-FFF2-40B4-BE49-F238E27FC236}">
                    <a16:creationId xmlns:a16="http://schemas.microsoft.com/office/drawing/2014/main" id="{0305CB86-8093-448C-B10D-B3DCE3C38E4D}"/>
                  </a:ext>
                </a:extLst>
              </p14:cNvPr>
              <p14:cNvContentPartPr/>
              <p14:nvPr/>
            </p14:nvContentPartPr>
            <p14:xfrm>
              <a:off x="7712035" y="2460066"/>
              <a:ext cx="362520" cy="494640"/>
            </p14:xfrm>
          </p:contentPart>
        </mc:Choice>
        <mc:Fallback xmlns="">
          <p:pic>
            <p:nvPicPr>
              <p:cNvPr id="5" name="잉크 4">
                <a:extLst>
                  <a:ext uri="{FF2B5EF4-FFF2-40B4-BE49-F238E27FC236}">
                    <a16:creationId xmlns:a16="http://schemas.microsoft.com/office/drawing/2014/main" id="{0305CB86-8093-448C-B10D-B3DCE3C38E4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649035" y="2397066"/>
                <a:ext cx="488160" cy="62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잉크 5">
                <a:extLst>
                  <a:ext uri="{FF2B5EF4-FFF2-40B4-BE49-F238E27FC236}">
                    <a16:creationId xmlns:a16="http://schemas.microsoft.com/office/drawing/2014/main" id="{B0A99AC8-1C0E-47B8-B600-D272AF4C6190}"/>
                  </a:ext>
                </a:extLst>
              </p14:cNvPr>
              <p14:cNvContentPartPr/>
              <p14:nvPr/>
            </p14:nvContentPartPr>
            <p14:xfrm>
              <a:off x="6832555" y="3261426"/>
              <a:ext cx="558360" cy="460440"/>
            </p14:xfrm>
          </p:contentPart>
        </mc:Choice>
        <mc:Fallback xmlns="">
          <p:pic>
            <p:nvPicPr>
              <p:cNvPr id="6" name="잉크 5">
                <a:extLst>
                  <a:ext uri="{FF2B5EF4-FFF2-40B4-BE49-F238E27FC236}">
                    <a16:creationId xmlns:a16="http://schemas.microsoft.com/office/drawing/2014/main" id="{B0A99AC8-1C0E-47B8-B600-D272AF4C619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769915" y="3198786"/>
                <a:ext cx="684000" cy="586080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06A658A6-ED34-4650-A4E3-24F2E4B7A784}"/>
              </a:ext>
            </a:extLst>
          </p:cNvPr>
          <p:cNvSpPr txBox="1"/>
          <p:nvPr/>
        </p:nvSpPr>
        <p:spPr>
          <a:xfrm>
            <a:off x="7390915" y="6351711"/>
            <a:ext cx="14295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400"/>
              <a:t>합심기도</a:t>
            </a:r>
            <a:endParaRPr lang="ko-KR" altLang="en-US" sz="2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7" name="잉크 16">
                <a:extLst>
                  <a:ext uri="{FF2B5EF4-FFF2-40B4-BE49-F238E27FC236}">
                    <a16:creationId xmlns:a16="http://schemas.microsoft.com/office/drawing/2014/main" id="{4FEA0A8F-C723-4DF6-AD09-8F0527662F6D}"/>
                  </a:ext>
                </a:extLst>
              </p14:cNvPr>
              <p14:cNvContentPartPr/>
              <p14:nvPr/>
            </p14:nvContentPartPr>
            <p14:xfrm>
              <a:off x="7834440" y="2703048"/>
              <a:ext cx="105120" cy="381960"/>
            </p14:xfrm>
          </p:contentPart>
        </mc:Choice>
        <mc:Fallback xmlns="">
          <p:pic>
            <p:nvPicPr>
              <p:cNvPr id="17" name="잉크 16">
                <a:extLst>
                  <a:ext uri="{FF2B5EF4-FFF2-40B4-BE49-F238E27FC236}">
                    <a16:creationId xmlns:a16="http://schemas.microsoft.com/office/drawing/2014/main" id="{4FEA0A8F-C723-4DF6-AD09-8F0527662F6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798800" y="2667048"/>
                <a:ext cx="176760" cy="45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1" name="잉크 20">
                <a:extLst>
                  <a:ext uri="{FF2B5EF4-FFF2-40B4-BE49-F238E27FC236}">
                    <a16:creationId xmlns:a16="http://schemas.microsoft.com/office/drawing/2014/main" id="{C138B6EF-97B8-4EA5-8536-6EB3C7C50245}"/>
                  </a:ext>
                </a:extLst>
              </p14:cNvPr>
              <p14:cNvContentPartPr/>
              <p14:nvPr/>
            </p14:nvContentPartPr>
            <p14:xfrm>
              <a:off x="3463680" y="2322528"/>
              <a:ext cx="5152320" cy="2719080"/>
            </p14:xfrm>
          </p:contentPart>
        </mc:Choice>
        <mc:Fallback xmlns="">
          <p:pic>
            <p:nvPicPr>
              <p:cNvPr id="21" name="잉크 20">
                <a:extLst>
                  <a:ext uri="{FF2B5EF4-FFF2-40B4-BE49-F238E27FC236}">
                    <a16:creationId xmlns:a16="http://schemas.microsoft.com/office/drawing/2014/main" id="{C138B6EF-97B8-4EA5-8536-6EB3C7C5024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428040" y="2286528"/>
                <a:ext cx="5223960" cy="2790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그룹 23">
            <a:extLst>
              <a:ext uri="{FF2B5EF4-FFF2-40B4-BE49-F238E27FC236}">
                <a16:creationId xmlns:a16="http://schemas.microsoft.com/office/drawing/2014/main" id="{B27BD230-7A77-433C-A82B-83BE2351E78F}"/>
              </a:ext>
            </a:extLst>
          </p:cNvPr>
          <p:cNvGrpSpPr/>
          <p:nvPr/>
        </p:nvGrpSpPr>
        <p:grpSpPr>
          <a:xfrm>
            <a:off x="4791720" y="207888"/>
            <a:ext cx="2857680" cy="1314720"/>
            <a:chOff x="4791720" y="207888"/>
            <a:chExt cx="2857680" cy="131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7" name="잉크 6">
                  <a:extLst>
                    <a:ext uri="{FF2B5EF4-FFF2-40B4-BE49-F238E27FC236}">
                      <a16:creationId xmlns:a16="http://schemas.microsoft.com/office/drawing/2014/main" id="{0BBD3F17-4F0E-4D3D-A4DE-B12E637AB878}"/>
                    </a:ext>
                  </a:extLst>
                </p14:cNvPr>
                <p14:cNvContentPartPr/>
                <p14:nvPr/>
              </p14:nvContentPartPr>
              <p14:xfrm>
                <a:off x="4791720" y="773808"/>
                <a:ext cx="714240" cy="748800"/>
              </p14:xfrm>
            </p:contentPart>
          </mc:Choice>
          <mc:Fallback xmlns="">
            <p:pic>
              <p:nvPicPr>
                <p:cNvPr id="7" name="잉크 6">
                  <a:extLst>
                    <a:ext uri="{FF2B5EF4-FFF2-40B4-BE49-F238E27FC236}">
                      <a16:creationId xmlns:a16="http://schemas.microsoft.com/office/drawing/2014/main" id="{0BBD3F17-4F0E-4D3D-A4DE-B12E637AB87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756080" y="738168"/>
                  <a:ext cx="785880" cy="82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8" name="잉크 7">
                  <a:extLst>
                    <a:ext uri="{FF2B5EF4-FFF2-40B4-BE49-F238E27FC236}">
                      <a16:creationId xmlns:a16="http://schemas.microsoft.com/office/drawing/2014/main" id="{CC8EF6CC-C9B1-4DE2-9ADC-A126927E511E}"/>
                    </a:ext>
                  </a:extLst>
                </p14:cNvPr>
                <p14:cNvContentPartPr/>
                <p14:nvPr/>
              </p14:nvContentPartPr>
              <p14:xfrm>
                <a:off x="5841120" y="1294008"/>
                <a:ext cx="1613520" cy="121320"/>
              </p14:xfrm>
            </p:contentPart>
          </mc:Choice>
          <mc:Fallback xmlns="">
            <p:pic>
              <p:nvPicPr>
                <p:cNvPr id="8" name="잉크 7">
                  <a:extLst>
                    <a:ext uri="{FF2B5EF4-FFF2-40B4-BE49-F238E27FC236}">
                      <a16:creationId xmlns:a16="http://schemas.microsoft.com/office/drawing/2014/main" id="{CC8EF6CC-C9B1-4DE2-9ADC-A126927E511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805480" y="1258008"/>
                  <a:ext cx="168516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9" name="잉크 8">
                  <a:extLst>
                    <a:ext uri="{FF2B5EF4-FFF2-40B4-BE49-F238E27FC236}">
                      <a16:creationId xmlns:a16="http://schemas.microsoft.com/office/drawing/2014/main" id="{3E2115B9-FE22-4EAE-A58B-C4A4F293BDA0}"/>
                    </a:ext>
                  </a:extLst>
                </p14:cNvPr>
                <p14:cNvContentPartPr/>
                <p14:nvPr/>
              </p14:nvContentPartPr>
              <p14:xfrm>
                <a:off x="6370680" y="304368"/>
                <a:ext cx="34560" cy="470880"/>
              </p14:xfrm>
            </p:contentPart>
          </mc:Choice>
          <mc:Fallback xmlns="">
            <p:pic>
              <p:nvPicPr>
                <p:cNvPr id="9" name="잉크 8">
                  <a:extLst>
                    <a:ext uri="{FF2B5EF4-FFF2-40B4-BE49-F238E27FC236}">
                      <a16:creationId xmlns:a16="http://schemas.microsoft.com/office/drawing/2014/main" id="{3E2115B9-FE22-4EAE-A58B-C4A4F293BDA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334680" y="268728"/>
                  <a:ext cx="106200" cy="54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0" name="잉크 9">
                  <a:extLst>
                    <a:ext uri="{FF2B5EF4-FFF2-40B4-BE49-F238E27FC236}">
                      <a16:creationId xmlns:a16="http://schemas.microsoft.com/office/drawing/2014/main" id="{D3B55DC0-70D4-4F9C-967A-FDC4E712A745}"/>
                    </a:ext>
                  </a:extLst>
                </p14:cNvPr>
                <p14:cNvContentPartPr/>
                <p14:nvPr/>
              </p14:nvContentPartPr>
              <p14:xfrm>
                <a:off x="6489120" y="307968"/>
                <a:ext cx="108000" cy="349560"/>
              </p14:xfrm>
            </p:contentPart>
          </mc:Choice>
          <mc:Fallback xmlns="">
            <p:pic>
              <p:nvPicPr>
                <p:cNvPr id="10" name="잉크 9">
                  <a:extLst>
                    <a:ext uri="{FF2B5EF4-FFF2-40B4-BE49-F238E27FC236}">
                      <a16:creationId xmlns:a16="http://schemas.microsoft.com/office/drawing/2014/main" id="{D3B55DC0-70D4-4F9C-967A-FDC4E712A74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453480" y="272328"/>
                  <a:ext cx="179640" cy="42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1" name="잉크 10">
                  <a:extLst>
                    <a:ext uri="{FF2B5EF4-FFF2-40B4-BE49-F238E27FC236}">
                      <a16:creationId xmlns:a16="http://schemas.microsoft.com/office/drawing/2014/main" id="{CD6182A2-8C2A-4431-9A60-FE48ECA45889}"/>
                    </a:ext>
                  </a:extLst>
                </p14:cNvPr>
                <p14:cNvContentPartPr/>
                <p14:nvPr/>
              </p14:nvContentPartPr>
              <p14:xfrm>
                <a:off x="6661920" y="278088"/>
                <a:ext cx="206640" cy="207360"/>
              </p14:xfrm>
            </p:contentPart>
          </mc:Choice>
          <mc:Fallback xmlns="">
            <p:pic>
              <p:nvPicPr>
                <p:cNvPr id="11" name="잉크 10">
                  <a:extLst>
                    <a:ext uri="{FF2B5EF4-FFF2-40B4-BE49-F238E27FC236}">
                      <a16:creationId xmlns:a16="http://schemas.microsoft.com/office/drawing/2014/main" id="{CD6182A2-8C2A-4431-9A60-FE48ECA4588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626280" y="242088"/>
                  <a:ext cx="27828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2" name="잉크 11">
                  <a:extLst>
                    <a:ext uri="{FF2B5EF4-FFF2-40B4-BE49-F238E27FC236}">
                      <a16:creationId xmlns:a16="http://schemas.microsoft.com/office/drawing/2014/main" id="{DAB34942-0BF5-47BE-9E36-301E182AD2B4}"/>
                    </a:ext>
                  </a:extLst>
                </p14:cNvPr>
                <p14:cNvContentPartPr/>
                <p14:nvPr/>
              </p14:nvContentPartPr>
              <p14:xfrm>
                <a:off x="6674880" y="598128"/>
                <a:ext cx="144720" cy="196200"/>
              </p14:xfrm>
            </p:contentPart>
          </mc:Choice>
          <mc:Fallback xmlns="">
            <p:pic>
              <p:nvPicPr>
                <p:cNvPr id="12" name="잉크 11">
                  <a:extLst>
                    <a:ext uri="{FF2B5EF4-FFF2-40B4-BE49-F238E27FC236}">
                      <a16:creationId xmlns:a16="http://schemas.microsoft.com/office/drawing/2014/main" id="{DAB34942-0BF5-47BE-9E36-301E182AD2B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639240" y="562488"/>
                  <a:ext cx="21636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3" name="잉크 12">
                  <a:extLst>
                    <a:ext uri="{FF2B5EF4-FFF2-40B4-BE49-F238E27FC236}">
                      <a16:creationId xmlns:a16="http://schemas.microsoft.com/office/drawing/2014/main" id="{D27EA1C5-9390-4C23-B96B-37D88F8BF582}"/>
                    </a:ext>
                  </a:extLst>
                </p14:cNvPr>
                <p14:cNvContentPartPr/>
                <p14:nvPr/>
              </p14:nvContentPartPr>
              <p14:xfrm>
                <a:off x="6187800" y="207888"/>
                <a:ext cx="804240" cy="722160"/>
              </p14:xfrm>
            </p:contentPart>
          </mc:Choice>
          <mc:Fallback xmlns="">
            <p:pic>
              <p:nvPicPr>
                <p:cNvPr id="13" name="잉크 12">
                  <a:extLst>
                    <a:ext uri="{FF2B5EF4-FFF2-40B4-BE49-F238E27FC236}">
                      <a16:creationId xmlns:a16="http://schemas.microsoft.com/office/drawing/2014/main" id="{D27EA1C5-9390-4C23-B96B-37D88F8BF58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151800" y="172248"/>
                  <a:ext cx="875880" cy="79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3" name="잉크 22">
                  <a:extLst>
                    <a:ext uri="{FF2B5EF4-FFF2-40B4-BE49-F238E27FC236}">
                      <a16:creationId xmlns:a16="http://schemas.microsoft.com/office/drawing/2014/main" id="{88039D85-96FE-490C-A394-62CE8DEBB382}"/>
                    </a:ext>
                  </a:extLst>
                </p14:cNvPr>
                <p14:cNvContentPartPr/>
                <p14:nvPr/>
              </p14:nvContentPartPr>
              <p14:xfrm>
                <a:off x="5177640" y="835008"/>
                <a:ext cx="2471760" cy="641160"/>
              </p14:xfrm>
            </p:contentPart>
          </mc:Choice>
          <mc:Fallback xmlns="">
            <p:pic>
              <p:nvPicPr>
                <p:cNvPr id="23" name="잉크 22">
                  <a:extLst>
                    <a:ext uri="{FF2B5EF4-FFF2-40B4-BE49-F238E27FC236}">
                      <a16:creationId xmlns:a16="http://schemas.microsoft.com/office/drawing/2014/main" id="{88039D85-96FE-490C-A394-62CE8DEBB382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142000" y="799008"/>
                  <a:ext cx="2543400" cy="712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1" name="잉크 30">
                <a:extLst>
                  <a:ext uri="{FF2B5EF4-FFF2-40B4-BE49-F238E27FC236}">
                    <a16:creationId xmlns:a16="http://schemas.microsoft.com/office/drawing/2014/main" id="{80786A17-7F1D-4938-8630-606F908D582A}"/>
                  </a:ext>
                </a:extLst>
              </p14:cNvPr>
              <p14:cNvContentPartPr/>
              <p14:nvPr/>
            </p14:nvContentPartPr>
            <p14:xfrm>
              <a:off x="2512200" y="3550128"/>
              <a:ext cx="478080" cy="667800"/>
            </p14:xfrm>
          </p:contentPart>
        </mc:Choice>
        <mc:Fallback xmlns="">
          <p:pic>
            <p:nvPicPr>
              <p:cNvPr id="31" name="잉크 30">
                <a:extLst>
                  <a:ext uri="{FF2B5EF4-FFF2-40B4-BE49-F238E27FC236}">
                    <a16:creationId xmlns:a16="http://schemas.microsoft.com/office/drawing/2014/main" id="{80786A17-7F1D-4938-8630-606F908D582A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476560" y="3514128"/>
                <a:ext cx="549720" cy="739440"/>
              </a:xfrm>
              <a:prstGeom prst="rect">
                <a:avLst/>
              </a:prstGeom>
            </p:spPr>
          </p:pic>
        </mc:Fallback>
      </mc:AlternateContent>
      <p:grpSp>
        <p:nvGrpSpPr>
          <p:cNvPr id="52" name="그룹 51">
            <a:extLst>
              <a:ext uri="{FF2B5EF4-FFF2-40B4-BE49-F238E27FC236}">
                <a16:creationId xmlns:a16="http://schemas.microsoft.com/office/drawing/2014/main" id="{34A8670D-E82E-48DF-86F6-608BFB473AC1}"/>
              </a:ext>
            </a:extLst>
          </p:cNvPr>
          <p:cNvGrpSpPr/>
          <p:nvPr/>
        </p:nvGrpSpPr>
        <p:grpSpPr>
          <a:xfrm>
            <a:off x="1090560" y="2215968"/>
            <a:ext cx="3022920" cy="3433680"/>
            <a:chOff x="1090560" y="2215968"/>
            <a:chExt cx="3022920" cy="343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5" name="잉크 24">
                  <a:extLst>
                    <a:ext uri="{FF2B5EF4-FFF2-40B4-BE49-F238E27FC236}">
                      <a16:creationId xmlns:a16="http://schemas.microsoft.com/office/drawing/2014/main" id="{9FA8B14E-1E13-4226-A54F-ABF781074B18}"/>
                    </a:ext>
                  </a:extLst>
                </p14:cNvPr>
                <p14:cNvContentPartPr/>
                <p14:nvPr/>
              </p14:nvContentPartPr>
              <p14:xfrm>
                <a:off x="2404560" y="2624928"/>
                <a:ext cx="144720" cy="357840"/>
              </p14:xfrm>
            </p:contentPart>
          </mc:Choice>
          <mc:Fallback xmlns="">
            <p:pic>
              <p:nvPicPr>
                <p:cNvPr id="25" name="잉크 24">
                  <a:extLst>
                    <a:ext uri="{FF2B5EF4-FFF2-40B4-BE49-F238E27FC236}">
                      <a16:creationId xmlns:a16="http://schemas.microsoft.com/office/drawing/2014/main" id="{9FA8B14E-1E13-4226-A54F-ABF781074B18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368920" y="2589288"/>
                  <a:ext cx="216360" cy="42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6" name="잉크 25">
                  <a:extLst>
                    <a:ext uri="{FF2B5EF4-FFF2-40B4-BE49-F238E27FC236}">
                      <a16:creationId xmlns:a16="http://schemas.microsoft.com/office/drawing/2014/main" id="{DBC4F02B-F201-4692-8216-042B1B262085}"/>
                    </a:ext>
                  </a:extLst>
                </p14:cNvPr>
                <p14:cNvContentPartPr/>
                <p14:nvPr/>
              </p14:nvContentPartPr>
              <p14:xfrm>
                <a:off x="2535240" y="2562288"/>
                <a:ext cx="140760" cy="227160"/>
              </p14:xfrm>
            </p:contentPart>
          </mc:Choice>
          <mc:Fallback xmlns="">
            <p:pic>
              <p:nvPicPr>
                <p:cNvPr id="26" name="잉크 25">
                  <a:extLst>
                    <a:ext uri="{FF2B5EF4-FFF2-40B4-BE49-F238E27FC236}">
                      <a16:creationId xmlns:a16="http://schemas.microsoft.com/office/drawing/2014/main" id="{DBC4F02B-F201-4692-8216-042B1B26208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499240" y="2526648"/>
                  <a:ext cx="21240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7" name="잉크 26">
                  <a:extLst>
                    <a:ext uri="{FF2B5EF4-FFF2-40B4-BE49-F238E27FC236}">
                      <a16:creationId xmlns:a16="http://schemas.microsoft.com/office/drawing/2014/main" id="{891D32A1-4553-4E4A-8D37-A86A108556CF}"/>
                    </a:ext>
                  </a:extLst>
                </p14:cNvPr>
                <p14:cNvContentPartPr/>
                <p14:nvPr/>
              </p14:nvContentPartPr>
              <p14:xfrm>
                <a:off x="2610840" y="2574888"/>
                <a:ext cx="174600" cy="308520"/>
              </p14:xfrm>
            </p:contentPart>
          </mc:Choice>
          <mc:Fallback xmlns="">
            <p:pic>
              <p:nvPicPr>
                <p:cNvPr id="27" name="잉크 26">
                  <a:extLst>
                    <a:ext uri="{FF2B5EF4-FFF2-40B4-BE49-F238E27FC236}">
                      <a16:creationId xmlns:a16="http://schemas.microsoft.com/office/drawing/2014/main" id="{891D32A1-4553-4E4A-8D37-A86A108556C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575200" y="2539248"/>
                  <a:ext cx="246240" cy="38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8" name="잉크 27">
                  <a:extLst>
                    <a:ext uri="{FF2B5EF4-FFF2-40B4-BE49-F238E27FC236}">
                      <a16:creationId xmlns:a16="http://schemas.microsoft.com/office/drawing/2014/main" id="{9858FA49-46B7-4B68-BCB4-8951C959155D}"/>
                    </a:ext>
                  </a:extLst>
                </p14:cNvPr>
                <p14:cNvContentPartPr/>
                <p14:nvPr/>
              </p14:nvContentPartPr>
              <p14:xfrm>
                <a:off x="2856360" y="2493528"/>
                <a:ext cx="23760" cy="425160"/>
              </p14:xfrm>
            </p:contentPart>
          </mc:Choice>
          <mc:Fallback xmlns="">
            <p:pic>
              <p:nvPicPr>
                <p:cNvPr id="28" name="잉크 27">
                  <a:extLst>
                    <a:ext uri="{FF2B5EF4-FFF2-40B4-BE49-F238E27FC236}">
                      <a16:creationId xmlns:a16="http://schemas.microsoft.com/office/drawing/2014/main" id="{9858FA49-46B7-4B68-BCB4-8951C959155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820360" y="2457888"/>
                  <a:ext cx="95400" cy="49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9" name="잉크 28">
                  <a:extLst>
                    <a:ext uri="{FF2B5EF4-FFF2-40B4-BE49-F238E27FC236}">
                      <a16:creationId xmlns:a16="http://schemas.microsoft.com/office/drawing/2014/main" id="{8ED3C2B1-C309-41ED-A4A1-BB95B2645443}"/>
                    </a:ext>
                  </a:extLst>
                </p14:cNvPr>
                <p14:cNvContentPartPr/>
                <p14:nvPr/>
              </p14:nvContentPartPr>
              <p14:xfrm>
                <a:off x="2291520" y="2215968"/>
                <a:ext cx="760680" cy="948600"/>
              </p14:xfrm>
            </p:contentPart>
          </mc:Choice>
          <mc:Fallback xmlns="">
            <p:pic>
              <p:nvPicPr>
                <p:cNvPr id="29" name="잉크 28">
                  <a:extLst>
                    <a:ext uri="{FF2B5EF4-FFF2-40B4-BE49-F238E27FC236}">
                      <a16:creationId xmlns:a16="http://schemas.microsoft.com/office/drawing/2014/main" id="{8ED3C2B1-C309-41ED-A4A1-BB95B264544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255880" y="2180328"/>
                  <a:ext cx="832320" cy="10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2" name="잉크 31">
                  <a:extLst>
                    <a:ext uri="{FF2B5EF4-FFF2-40B4-BE49-F238E27FC236}">
                      <a16:creationId xmlns:a16="http://schemas.microsoft.com/office/drawing/2014/main" id="{A7DAEE40-D078-4AD8-AA55-57105CE1635F}"/>
                    </a:ext>
                  </a:extLst>
                </p14:cNvPr>
                <p14:cNvContentPartPr/>
                <p14:nvPr/>
              </p14:nvContentPartPr>
              <p14:xfrm>
                <a:off x="1090560" y="2755608"/>
                <a:ext cx="1271880" cy="720360"/>
              </p14:xfrm>
            </p:contentPart>
          </mc:Choice>
          <mc:Fallback xmlns="">
            <p:pic>
              <p:nvPicPr>
                <p:cNvPr id="32" name="잉크 31">
                  <a:extLst>
                    <a:ext uri="{FF2B5EF4-FFF2-40B4-BE49-F238E27FC236}">
                      <a16:creationId xmlns:a16="http://schemas.microsoft.com/office/drawing/2014/main" id="{A7DAEE40-D078-4AD8-AA55-57105CE1635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54920" y="2719968"/>
                  <a:ext cx="1343520" cy="79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3" name="잉크 32">
                  <a:extLst>
                    <a:ext uri="{FF2B5EF4-FFF2-40B4-BE49-F238E27FC236}">
                      <a16:creationId xmlns:a16="http://schemas.microsoft.com/office/drawing/2014/main" id="{6E9B3EB3-A16E-43DB-9D08-850C4D2788FB}"/>
                    </a:ext>
                  </a:extLst>
                </p14:cNvPr>
                <p14:cNvContentPartPr/>
                <p14:nvPr/>
              </p14:nvContentPartPr>
              <p14:xfrm>
                <a:off x="1268400" y="4528968"/>
                <a:ext cx="105840" cy="350280"/>
              </p14:xfrm>
            </p:contentPart>
          </mc:Choice>
          <mc:Fallback xmlns="">
            <p:pic>
              <p:nvPicPr>
                <p:cNvPr id="33" name="잉크 32">
                  <a:extLst>
                    <a:ext uri="{FF2B5EF4-FFF2-40B4-BE49-F238E27FC236}">
                      <a16:creationId xmlns:a16="http://schemas.microsoft.com/office/drawing/2014/main" id="{6E9B3EB3-A16E-43DB-9D08-850C4D2788F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232760" y="4493328"/>
                  <a:ext cx="177480" cy="42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4" name="잉크 33">
                  <a:extLst>
                    <a:ext uri="{FF2B5EF4-FFF2-40B4-BE49-F238E27FC236}">
                      <a16:creationId xmlns:a16="http://schemas.microsoft.com/office/drawing/2014/main" id="{98BABB0E-6D69-4FE0-9551-929CC6F87155}"/>
                    </a:ext>
                  </a:extLst>
                </p14:cNvPr>
                <p14:cNvContentPartPr/>
                <p14:nvPr/>
              </p14:nvContentPartPr>
              <p14:xfrm>
                <a:off x="1427880" y="4410168"/>
                <a:ext cx="84240" cy="321120"/>
              </p14:xfrm>
            </p:contentPart>
          </mc:Choice>
          <mc:Fallback xmlns="">
            <p:pic>
              <p:nvPicPr>
                <p:cNvPr id="34" name="잉크 33">
                  <a:extLst>
                    <a:ext uri="{FF2B5EF4-FFF2-40B4-BE49-F238E27FC236}">
                      <a16:creationId xmlns:a16="http://schemas.microsoft.com/office/drawing/2014/main" id="{98BABB0E-6D69-4FE0-9551-929CC6F8715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391880" y="4374168"/>
                  <a:ext cx="155880" cy="39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5" name="잉크 34">
                  <a:extLst>
                    <a:ext uri="{FF2B5EF4-FFF2-40B4-BE49-F238E27FC236}">
                      <a16:creationId xmlns:a16="http://schemas.microsoft.com/office/drawing/2014/main" id="{258FDE70-EA58-466D-941A-D16B25C3A626}"/>
                    </a:ext>
                  </a:extLst>
                </p14:cNvPr>
                <p14:cNvContentPartPr/>
                <p14:nvPr/>
              </p14:nvContentPartPr>
              <p14:xfrm>
                <a:off x="1547400" y="4252488"/>
                <a:ext cx="319680" cy="394200"/>
              </p14:xfrm>
            </p:contentPart>
          </mc:Choice>
          <mc:Fallback xmlns="">
            <p:pic>
              <p:nvPicPr>
                <p:cNvPr id="35" name="잉크 34">
                  <a:extLst>
                    <a:ext uri="{FF2B5EF4-FFF2-40B4-BE49-F238E27FC236}">
                      <a16:creationId xmlns:a16="http://schemas.microsoft.com/office/drawing/2014/main" id="{258FDE70-EA58-466D-941A-D16B25C3A62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511400" y="4216488"/>
                  <a:ext cx="391320" cy="46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8" name="잉크 37">
                  <a:extLst>
                    <a:ext uri="{FF2B5EF4-FFF2-40B4-BE49-F238E27FC236}">
                      <a16:creationId xmlns:a16="http://schemas.microsoft.com/office/drawing/2014/main" id="{A0FC4BCF-A844-408E-B3EB-F373960FE642}"/>
                    </a:ext>
                  </a:extLst>
                </p14:cNvPr>
                <p14:cNvContentPartPr/>
                <p14:nvPr/>
              </p14:nvContentPartPr>
              <p14:xfrm>
                <a:off x="2025840" y="4542648"/>
                <a:ext cx="405720" cy="495000"/>
              </p14:xfrm>
            </p:contentPart>
          </mc:Choice>
          <mc:Fallback xmlns="">
            <p:pic>
              <p:nvPicPr>
                <p:cNvPr id="38" name="잉크 37">
                  <a:extLst>
                    <a:ext uri="{FF2B5EF4-FFF2-40B4-BE49-F238E27FC236}">
                      <a16:creationId xmlns:a16="http://schemas.microsoft.com/office/drawing/2014/main" id="{A0FC4BCF-A844-408E-B3EB-F373960FE64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989840" y="4506648"/>
                  <a:ext cx="477360" cy="56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9" name="잉크 38">
                  <a:extLst>
                    <a:ext uri="{FF2B5EF4-FFF2-40B4-BE49-F238E27FC236}">
                      <a16:creationId xmlns:a16="http://schemas.microsoft.com/office/drawing/2014/main" id="{3ED1673B-5B01-49EE-B8FC-26EA72D2EC77}"/>
                    </a:ext>
                  </a:extLst>
                </p14:cNvPr>
                <p14:cNvContentPartPr/>
                <p14:nvPr/>
              </p14:nvContentPartPr>
              <p14:xfrm>
                <a:off x="2466480" y="4537248"/>
                <a:ext cx="244800" cy="296640"/>
              </p14:xfrm>
            </p:contentPart>
          </mc:Choice>
          <mc:Fallback xmlns="">
            <p:pic>
              <p:nvPicPr>
                <p:cNvPr id="39" name="잉크 38">
                  <a:extLst>
                    <a:ext uri="{FF2B5EF4-FFF2-40B4-BE49-F238E27FC236}">
                      <a16:creationId xmlns:a16="http://schemas.microsoft.com/office/drawing/2014/main" id="{3ED1673B-5B01-49EE-B8FC-26EA72D2EC7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430480" y="4501608"/>
                  <a:ext cx="316440" cy="36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0" name="잉크 39">
                  <a:extLst>
                    <a:ext uri="{FF2B5EF4-FFF2-40B4-BE49-F238E27FC236}">
                      <a16:creationId xmlns:a16="http://schemas.microsoft.com/office/drawing/2014/main" id="{D38DDB42-8420-4BEE-A1EE-4A93BE41C572}"/>
                    </a:ext>
                  </a:extLst>
                </p14:cNvPr>
                <p14:cNvContentPartPr/>
                <p14:nvPr/>
              </p14:nvContentPartPr>
              <p14:xfrm>
                <a:off x="2708040" y="4573968"/>
                <a:ext cx="183240" cy="64800"/>
              </p14:xfrm>
            </p:contentPart>
          </mc:Choice>
          <mc:Fallback xmlns="">
            <p:pic>
              <p:nvPicPr>
                <p:cNvPr id="40" name="잉크 39">
                  <a:extLst>
                    <a:ext uri="{FF2B5EF4-FFF2-40B4-BE49-F238E27FC236}">
                      <a16:creationId xmlns:a16="http://schemas.microsoft.com/office/drawing/2014/main" id="{D38DDB42-8420-4BEE-A1EE-4A93BE41C572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672040" y="4538328"/>
                  <a:ext cx="25488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1" name="잉크 40">
                  <a:extLst>
                    <a:ext uri="{FF2B5EF4-FFF2-40B4-BE49-F238E27FC236}">
                      <a16:creationId xmlns:a16="http://schemas.microsoft.com/office/drawing/2014/main" id="{090CF8C3-AE6E-4553-AB18-B3A43F9BB21C}"/>
                    </a:ext>
                  </a:extLst>
                </p14:cNvPr>
                <p14:cNvContentPartPr/>
                <p14:nvPr/>
              </p14:nvContentPartPr>
              <p14:xfrm>
                <a:off x="2853840" y="4360848"/>
                <a:ext cx="47880" cy="903240"/>
              </p14:xfrm>
            </p:contentPart>
          </mc:Choice>
          <mc:Fallback xmlns="">
            <p:pic>
              <p:nvPicPr>
                <p:cNvPr id="41" name="잉크 40">
                  <a:extLst>
                    <a:ext uri="{FF2B5EF4-FFF2-40B4-BE49-F238E27FC236}">
                      <a16:creationId xmlns:a16="http://schemas.microsoft.com/office/drawing/2014/main" id="{090CF8C3-AE6E-4553-AB18-B3A43F9BB21C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817840" y="4324848"/>
                  <a:ext cx="119520" cy="9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2" name="잉크 41">
                  <a:extLst>
                    <a:ext uri="{FF2B5EF4-FFF2-40B4-BE49-F238E27FC236}">
                      <a16:creationId xmlns:a16="http://schemas.microsoft.com/office/drawing/2014/main" id="{820D2848-6E45-44D6-A03C-E7F837F2C606}"/>
                    </a:ext>
                  </a:extLst>
                </p14:cNvPr>
                <p14:cNvContentPartPr/>
                <p14:nvPr/>
              </p14:nvContentPartPr>
              <p14:xfrm>
                <a:off x="1823880" y="4049448"/>
                <a:ext cx="1297440" cy="1272600"/>
              </p14:xfrm>
            </p:contentPart>
          </mc:Choice>
          <mc:Fallback xmlns="">
            <p:pic>
              <p:nvPicPr>
                <p:cNvPr id="42" name="잉크 41">
                  <a:extLst>
                    <a:ext uri="{FF2B5EF4-FFF2-40B4-BE49-F238E27FC236}">
                      <a16:creationId xmlns:a16="http://schemas.microsoft.com/office/drawing/2014/main" id="{820D2848-6E45-44D6-A03C-E7F837F2C606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787880" y="4013808"/>
                  <a:ext cx="1369080" cy="134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4" name="잉크 43">
                  <a:extLst>
                    <a:ext uri="{FF2B5EF4-FFF2-40B4-BE49-F238E27FC236}">
                      <a16:creationId xmlns:a16="http://schemas.microsoft.com/office/drawing/2014/main" id="{BBB5FE77-544D-4936-8574-644B48480BF5}"/>
                    </a:ext>
                  </a:extLst>
                </p14:cNvPr>
                <p14:cNvContentPartPr/>
                <p14:nvPr/>
              </p14:nvContentPartPr>
              <p14:xfrm>
                <a:off x="2485920" y="3463368"/>
                <a:ext cx="336600" cy="584640"/>
              </p14:xfrm>
            </p:contentPart>
          </mc:Choice>
          <mc:Fallback xmlns="">
            <p:pic>
              <p:nvPicPr>
                <p:cNvPr id="44" name="잉크 43">
                  <a:extLst>
                    <a:ext uri="{FF2B5EF4-FFF2-40B4-BE49-F238E27FC236}">
                      <a16:creationId xmlns:a16="http://schemas.microsoft.com/office/drawing/2014/main" id="{BBB5FE77-544D-4936-8574-644B48480BF5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449920" y="3427368"/>
                  <a:ext cx="408240" cy="65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5" name="잉크 44">
                  <a:extLst>
                    <a:ext uri="{FF2B5EF4-FFF2-40B4-BE49-F238E27FC236}">
                      <a16:creationId xmlns:a16="http://schemas.microsoft.com/office/drawing/2014/main" id="{CB914113-EE9F-42C6-ABF4-E1E53DD7125F}"/>
                    </a:ext>
                  </a:extLst>
                </p14:cNvPr>
                <p14:cNvContentPartPr/>
                <p14:nvPr/>
              </p14:nvContentPartPr>
              <p14:xfrm>
                <a:off x="1882200" y="3170328"/>
                <a:ext cx="510120" cy="246960"/>
              </p14:xfrm>
            </p:contentPart>
          </mc:Choice>
          <mc:Fallback xmlns="">
            <p:pic>
              <p:nvPicPr>
                <p:cNvPr id="45" name="잉크 44">
                  <a:extLst>
                    <a:ext uri="{FF2B5EF4-FFF2-40B4-BE49-F238E27FC236}">
                      <a16:creationId xmlns:a16="http://schemas.microsoft.com/office/drawing/2014/main" id="{CB914113-EE9F-42C6-ABF4-E1E53DD7125F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846560" y="3134328"/>
                  <a:ext cx="58176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7" name="잉크 46">
                  <a:extLst>
                    <a:ext uri="{FF2B5EF4-FFF2-40B4-BE49-F238E27FC236}">
                      <a16:creationId xmlns:a16="http://schemas.microsoft.com/office/drawing/2014/main" id="{4836C0A2-050A-48C0-A157-FBECA84F27D6}"/>
                    </a:ext>
                  </a:extLst>
                </p14:cNvPr>
                <p14:cNvContentPartPr/>
                <p14:nvPr/>
              </p14:nvContentPartPr>
              <p14:xfrm>
                <a:off x="2998920" y="5093088"/>
                <a:ext cx="268920" cy="169200"/>
              </p14:xfrm>
            </p:contentPart>
          </mc:Choice>
          <mc:Fallback xmlns="">
            <p:pic>
              <p:nvPicPr>
                <p:cNvPr id="47" name="잉크 46">
                  <a:extLst>
                    <a:ext uri="{FF2B5EF4-FFF2-40B4-BE49-F238E27FC236}">
                      <a16:creationId xmlns:a16="http://schemas.microsoft.com/office/drawing/2014/main" id="{4836C0A2-050A-48C0-A157-FBECA84F27D6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962920" y="5057448"/>
                  <a:ext cx="34056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8" name="잉크 47">
                  <a:extLst>
                    <a:ext uri="{FF2B5EF4-FFF2-40B4-BE49-F238E27FC236}">
                      <a16:creationId xmlns:a16="http://schemas.microsoft.com/office/drawing/2014/main" id="{77B84DAD-4B7C-4859-AC91-A91E63FBA2E8}"/>
                    </a:ext>
                  </a:extLst>
                </p14:cNvPr>
                <p14:cNvContentPartPr/>
                <p14:nvPr/>
              </p14:nvContentPartPr>
              <p14:xfrm>
                <a:off x="3416880" y="5101728"/>
                <a:ext cx="96480" cy="387360"/>
              </p14:xfrm>
            </p:contentPart>
          </mc:Choice>
          <mc:Fallback xmlns="">
            <p:pic>
              <p:nvPicPr>
                <p:cNvPr id="48" name="잉크 47">
                  <a:extLst>
                    <a:ext uri="{FF2B5EF4-FFF2-40B4-BE49-F238E27FC236}">
                      <a16:creationId xmlns:a16="http://schemas.microsoft.com/office/drawing/2014/main" id="{77B84DAD-4B7C-4859-AC91-A91E63FBA2E8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381240" y="5065728"/>
                  <a:ext cx="168120" cy="45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9" name="잉크 48">
                  <a:extLst>
                    <a:ext uri="{FF2B5EF4-FFF2-40B4-BE49-F238E27FC236}">
                      <a16:creationId xmlns:a16="http://schemas.microsoft.com/office/drawing/2014/main" id="{F01B5CBC-C82A-43A3-BB60-AD3D38D4EFB6}"/>
                    </a:ext>
                  </a:extLst>
                </p14:cNvPr>
                <p14:cNvContentPartPr/>
                <p14:nvPr/>
              </p14:nvContentPartPr>
              <p14:xfrm>
                <a:off x="3558720" y="5088768"/>
                <a:ext cx="66960" cy="470160"/>
              </p14:xfrm>
            </p:contentPart>
          </mc:Choice>
          <mc:Fallback xmlns="">
            <p:pic>
              <p:nvPicPr>
                <p:cNvPr id="49" name="잉크 48">
                  <a:extLst>
                    <a:ext uri="{FF2B5EF4-FFF2-40B4-BE49-F238E27FC236}">
                      <a16:creationId xmlns:a16="http://schemas.microsoft.com/office/drawing/2014/main" id="{F01B5CBC-C82A-43A3-BB60-AD3D38D4EFB6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523080" y="5053128"/>
                  <a:ext cx="138600" cy="54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0" name="잉크 49">
                  <a:extLst>
                    <a:ext uri="{FF2B5EF4-FFF2-40B4-BE49-F238E27FC236}">
                      <a16:creationId xmlns:a16="http://schemas.microsoft.com/office/drawing/2014/main" id="{8231B6B6-6260-426D-A79E-E52B9CE02C15}"/>
                    </a:ext>
                  </a:extLst>
                </p14:cNvPr>
                <p14:cNvContentPartPr/>
                <p14:nvPr/>
              </p14:nvContentPartPr>
              <p14:xfrm>
                <a:off x="3622440" y="5036928"/>
                <a:ext cx="491040" cy="364320"/>
              </p14:xfrm>
            </p:contentPart>
          </mc:Choice>
          <mc:Fallback xmlns="">
            <p:pic>
              <p:nvPicPr>
                <p:cNvPr id="50" name="잉크 49">
                  <a:extLst>
                    <a:ext uri="{FF2B5EF4-FFF2-40B4-BE49-F238E27FC236}">
                      <a16:creationId xmlns:a16="http://schemas.microsoft.com/office/drawing/2014/main" id="{8231B6B6-6260-426D-A79E-E52B9CE02C15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586440" y="5000928"/>
                  <a:ext cx="562680" cy="43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1" name="잉크 50">
                  <a:extLst>
                    <a:ext uri="{FF2B5EF4-FFF2-40B4-BE49-F238E27FC236}">
                      <a16:creationId xmlns:a16="http://schemas.microsoft.com/office/drawing/2014/main" id="{A5FA31E4-94BF-4D7A-899B-F85BB56284EB}"/>
                    </a:ext>
                  </a:extLst>
                </p14:cNvPr>
                <p14:cNvContentPartPr/>
                <p14:nvPr/>
              </p14:nvContentPartPr>
              <p14:xfrm>
                <a:off x="3208800" y="4725888"/>
                <a:ext cx="847800" cy="923760"/>
              </p14:xfrm>
            </p:contentPart>
          </mc:Choice>
          <mc:Fallback xmlns="">
            <p:pic>
              <p:nvPicPr>
                <p:cNvPr id="51" name="잉크 50">
                  <a:extLst>
                    <a:ext uri="{FF2B5EF4-FFF2-40B4-BE49-F238E27FC236}">
                      <a16:creationId xmlns:a16="http://schemas.microsoft.com/office/drawing/2014/main" id="{A5FA31E4-94BF-4D7A-899B-F85BB56284EB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172800" y="4689888"/>
                  <a:ext cx="919440" cy="99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그룹 57">
            <a:extLst>
              <a:ext uri="{FF2B5EF4-FFF2-40B4-BE49-F238E27FC236}">
                <a16:creationId xmlns:a16="http://schemas.microsoft.com/office/drawing/2014/main" id="{123284A9-ADB8-496F-9C92-ECB4AD2D24F8}"/>
              </a:ext>
            </a:extLst>
          </p:cNvPr>
          <p:cNvGrpSpPr/>
          <p:nvPr/>
        </p:nvGrpSpPr>
        <p:grpSpPr>
          <a:xfrm>
            <a:off x="7622400" y="2620968"/>
            <a:ext cx="436320" cy="511560"/>
            <a:chOff x="7622400" y="2620968"/>
            <a:chExt cx="436320" cy="51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6" name="잉크 55">
                  <a:extLst>
                    <a:ext uri="{FF2B5EF4-FFF2-40B4-BE49-F238E27FC236}">
                      <a16:creationId xmlns:a16="http://schemas.microsoft.com/office/drawing/2014/main" id="{FC0749EC-545F-4A5A-AA71-6F1092C822E6}"/>
                    </a:ext>
                  </a:extLst>
                </p14:cNvPr>
                <p14:cNvContentPartPr/>
                <p14:nvPr/>
              </p14:nvContentPartPr>
              <p14:xfrm>
                <a:off x="7622400" y="2620968"/>
                <a:ext cx="436320" cy="511560"/>
              </p14:xfrm>
            </p:contentPart>
          </mc:Choice>
          <mc:Fallback xmlns="">
            <p:pic>
              <p:nvPicPr>
                <p:cNvPr id="56" name="잉크 55">
                  <a:extLst>
                    <a:ext uri="{FF2B5EF4-FFF2-40B4-BE49-F238E27FC236}">
                      <a16:creationId xmlns:a16="http://schemas.microsoft.com/office/drawing/2014/main" id="{FC0749EC-545F-4A5A-AA71-6F1092C822E6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586760" y="2585328"/>
                  <a:ext cx="507960" cy="58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7" name="잉크 56">
                  <a:extLst>
                    <a:ext uri="{FF2B5EF4-FFF2-40B4-BE49-F238E27FC236}">
                      <a16:creationId xmlns:a16="http://schemas.microsoft.com/office/drawing/2014/main" id="{A3711230-13D4-482B-ABAE-B74EB5BD1549}"/>
                    </a:ext>
                  </a:extLst>
                </p14:cNvPr>
                <p14:cNvContentPartPr/>
                <p14:nvPr/>
              </p14:nvContentPartPr>
              <p14:xfrm>
                <a:off x="7655520" y="2694048"/>
                <a:ext cx="250560" cy="381240"/>
              </p14:xfrm>
            </p:contentPart>
          </mc:Choice>
          <mc:Fallback xmlns="">
            <p:pic>
              <p:nvPicPr>
                <p:cNvPr id="57" name="잉크 56">
                  <a:extLst>
                    <a:ext uri="{FF2B5EF4-FFF2-40B4-BE49-F238E27FC236}">
                      <a16:creationId xmlns:a16="http://schemas.microsoft.com/office/drawing/2014/main" id="{A3711230-13D4-482B-ABAE-B74EB5BD154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619880" y="2658048"/>
                  <a:ext cx="322200" cy="452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그룹 59">
            <a:extLst>
              <a:ext uri="{FF2B5EF4-FFF2-40B4-BE49-F238E27FC236}">
                <a16:creationId xmlns:a16="http://schemas.microsoft.com/office/drawing/2014/main" id="{907943CB-0D82-446B-A410-145941235EC1}"/>
              </a:ext>
            </a:extLst>
          </p:cNvPr>
          <p:cNvGrpSpPr/>
          <p:nvPr/>
        </p:nvGrpSpPr>
        <p:grpSpPr>
          <a:xfrm>
            <a:off x="4382760" y="2228208"/>
            <a:ext cx="2049480" cy="770040"/>
            <a:chOff x="4382760" y="2228208"/>
            <a:chExt cx="2049480" cy="77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8" name="잉크 17">
                  <a:extLst>
                    <a:ext uri="{FF2B5EF4-FFF2-40B4-BE49-F238E27FC236}">
                      <a16:creationId xmlns:a16="http://schemas.microsoft.com/office/drawing/2014/main" id="{FD7E90E6-4E1A-493B-8FEE-F17E0B1249BC}"/>
                    </a:ext>
                  </a:extLst>
                </p14:cNvPr>
                <p14:cNvContentPartPr/>
                <p14:nvPr/>
              </p14:nvContentPartPr>
              <p14:xfrm>
                <a:off x="6269160" y="2534568"/>
                <a:ext cx="110880" cy="126360"/>
              </p14:xfrm>
            </p:contentPart>
          </mc:Choice>
          <mc:Fallback xmlns="">
            <p:pic>
              <p:nvPicPr>
                <p:cNvPr id="18" name="잉크 17">
                  <a:extLst>
                    <a:ext uri="{FF2B5EF4-FFF2-40B4-BE49-F238E27FC236}">
                      <a16:creationId xmlns:a16="http://schemas.microsoft.com/office/drawing/2014/main" id="{FD7E90E6-4E1A-493B-8FEE-F17E0B1249BC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233520" y="2498928"/>
                  <a:ext cx="18252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9" name="잉크 18">
                  <a:extLst>
                    <a:ext uri="{FF2B5EF4-FFF2-40B4-BE49-F238E27FC236}">
                      <a16:creationId xmlns:a16="http://schemas.microsoft.com/office/drawing/2014/main" id="{E1C537B4-3F21-4986-90AB-C66036A01ED9}"/>
                    </a:ext>
                  </a:extLst>
                </p14:cNvPr>
                <p14:cNvContentPartPr/>
                <p14:nvPr/>
              </p14:nvContentPartPr>
              <p14:xfrm>
                <a:off x="4382760" y="2827608"/>
                <a:ext cx="45720" cy="170640"/>
              </p14:xfrm>
            </p:contentPart>
          </mc:Choice>
          <mc:Fallback xmlns="">
            <p:pic>
              <p:nvPicPr>
                <p:cNvPr id="19" name="잉크 18">
                  <a:extLst>
                    <a:ext uri="{FF2B5EF4-FFF2-40B4-BE49-F238E27FC236}">
                      <a16:creationId xmlns:a16="http://schemas.microsoft.com/office/drawing/2014/main" id="{E1C537B4-3F21-4986-90AB-C66036A01ED9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347120" y="2791608"/>
                  <a:ext cx="11736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20" name="잉크 19">
                  <a:extLst>
                    <a:ext uri="{FF2B5EF4-FFF2-40B4-BE49-F238E27FC236}">
                      <a16:creationId xmlns:a16="http://schemas.microsoft.com/office/drawing/2014/main" id="{251E1A61-EAD0-4539-90DF-3AF7D4226511}"/>
                    </a:ext>
                  </a:extLst>
                </p14:cNvPr>
                <p14:cNvContentPartPr/>
                <p14:nvPr/>
              </p14:nvContentPartPr>
              <p14:xfrm>
                <a:off x="5154600" y="2480568"/>
                <a:ext cx="123480" cy="126000"/>
              </p14:xfrm>
            </p:contentPart>
          </mc:Choice>
          <mc:Fallback xmlns="">
            <p:pic>
              <p:nvPicPr>
                <p:cNvPr id="20" name="잉크 19">
                  <a:extLst>
                    <a:ext uri="{FF2B5EF4-FFF2-40B4-BE49-F238E27FC236}">
                      <a16:creationId xmlns:a16="http://schemas.microsoft.com/office/drawing/2014/main" id="{251E1A61-EAD0-4539-90DF-3AF7D4226511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118960" y="2444568"/>
                  <a:ext cx="19512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3" name="잉크 52">
                  <a:extLst>
                    <a:ext uri="{FF2B5EF4-FFF2-40B4-BE49-F238E27FC236}">
                      <a16:creationId xmlns:a16="http://schemas.microsoft.com/office/drawing/2014/main" id="{4488A981-A85E-4060-8CEB-C3534A0F4186}"/>
                    </a:ext>
                  </a:extLst>
                </p14:cNvPr>
                <p14:cNvContentPartPr/>
                <p14:nvPr/>
              </p14:nvContentPartPr>
              <p14:xfrm>
                <a:off x="4661400" y="2228208"/>
                <a:ext cx="478440" cy="533520"/>
              </p14:xfrm>
            </p:contentPart>
          </mc:Choice>
          <mc:Fallback xmlns="">
            <p:pic>
              <p:nvPicPr>
                <p:cNvPr id="53" name="잉크 52">
                  <a:extLst>
                    <a:ext uri="{FF2B5EF4-FFF2-40B4-BE49-F238E27FC236}">
                      <a16:creationId xmlns:a16="http://schemas.microsoft.com/office/drawing/2014/main" id="{4488A981-A85E-4060-8CEB-C3534A0F4186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625760" y="2192568"/>
                  <a:ext cx="550080" cy="60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4" name="잉크 53">
                  <a:extLst>
                    <a:ext uri="{FF2B5EF4-FFF2-40B4-BE49-F238E27FC236}">
                      <a16:creationId xmlns:a16="http://schemas.microsoft.com/office/drawing/2014/main" id="{62135758-CBCF-425F-B761-A7B2F30FB2C2}"/>
                    </a:ext>
                  </a:extLst>
                </p14:cNvPr>
                <p14:cNvContentPartPr/>
                <p14:nvPr/>
              </p14:nvContentPartPr>
              <p14:xfrm>
                <a:off x="4674000" y="2331888"/>
                <a:ext cx="483120" cy="353880"/>
              </p14:xfrm>
            </p:contentPart>
          </mc:Choice>
          <mc:Fallback xmlns="">
            <p:pic>
              <p:nvPicPr>
                <p:cNvPr id="54" name="잉크 53">
                  <a:extLst>
                    <a:ext uri="{FF2B5EF4-FFF2-40B4-BE49-F238E27FC236}">
                      <a16:creationId xmlns:a16="http://schemas.microsoft.com/office/drawing/2014/main" id="{62135758-CBCF-425F-B761-A7B2F30FB2C2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638360" y="2295888"/>
                  <a:ext cx="554760" cy="42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9" name="잉크 58">
                  <a:extLst>
                    <a:ext uri="{FF2B5EF4-FFF2-40B4-BE49-F238E27FC236}">
                      <a16:creationId xmlns:a16="http://schemas.microsoft.com/office/drawing/2014/main" id="{AB47150C-6FA7-45D1-93C5-BF657241CB60}"/>
                    </a:ext>
                  </a:extLst>
                </p14:cNvPr>
                <p14:cNvContentPartPr/>
                <p14:nvPr/>
              </p14:nvContentPartPr>
              <p14:xfrm>
                <a:off x="5794680" y="2505408"/>
                <a:ext cx="637560" cy="107640"/>
              </p14:xfrm>
            </p:contentPart>
          </mc:Choice>
          <mc:Fallback xmlns="">
            <p:pic>
              <p:nvPicPr>
                <p:cNvPr id="59" name="잉크 58">
                  <a:extLst>
                    <a:ext uri="{FF2B5EF4-FFF2-40B4-BE49-F238E27FC236}">
                      <a16:creationId xmlns:a16="http://schemas.microsoft.com/office/drawing/2014/main" id="{AB47150C-6FA7-45D1-93C5-BF657241CB60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759040" y="2469408"/>
                  <a:ext cx="709200" cy="179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61" name="잉크 60">
                <a:extLst>
                  <a:ext uri="{FF2B5EF4-FFF2-40B4-BE49-F238E27FC236}">
                    <a16:creationId xmlns:a16="http://schemas.microsoft.com/office/drawing/2014/main" id="{0CE167D4-927B-4CDA-BDDA-B1A4472E9569}"/>
                  </a:ext>
                </a:extLst>
              </p14:cNvPr>
              <p14:cNvContentPartPr/>
              <p14:nvPr/>
            </p14:nvContentPartPr>
            <p14:xfrm>
              <a:off x="7489560" y="1816008"/>
              <a:ext cx="408240" cy="559800"/>
            </p14:xfrm>
          </p:contentPart>
        </mc:Choice>
        <mc:Fallback xmlns="">
          <p:pic>
            <p:nvPicPr>
              <p:cNvPr id="61" name="잉크 60">
                <a:extLst>
                  <a:ext uri="{FF2B5EF4-FFF2-40B4-BE49-F238E27FC236}">
                    <a16:creationId xmlns:a16="http://schemas.microsoft.com/office/drawing/2014/main" id="{0CE167D4-927B-4CDA-BDDA-B1A4472E9569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7453560" y="1780368"/>
                <a:ext cx="479880" cy="6314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5"/>
          <p:cNvSpPr txBox="1">
            <a:spLocks noChangeArrowheads="1"/>
          </p:cNvSpPr>
          <p:nvPr/>
        </p:nvSpPr>
        <p:spPr bwMode="auto">
          <a:xfrm>
            <a:off x="1500188" y="928688"/>
            <a:ext cx="6858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dist"/>
            <a:r>
              <a:rPr lang="ko-KR" altLang="en-US" sz="2800" dirty="0">
                <a:latin typeface="휴먼옛체" pitchFamily="18" charset="-127"/>
                <a:ea typeface="휴먼옛체" pitchFamily="18" charset="-127"/>
              </a:rPr>
              <a:t>왕이 그의 꿈을 자기에게 알려 주도록 </a:t>
            </a:r>
            <a:r>
              <a:rPr lang="ko-KR" altLang="en-US" sz="2800" dirty="0">
                <a:solidFill>
                  <a:srgbClr val="FF0000"/>
                </a:solidFill>
                <a:highlight>
                  <a:srgbClr val="FFFF00"/>
                </a:highlight>
                <a:latin typeface="휴먼옛체" pitchFamily="18" charset="-127"/>
                <a:ea typeface="휴먼옛체" pitchFamily="18" charset="-127"/>
              </a:rPr>
              <a:t>박수와 술객과 점쟁이와 </a:t>
            </a:r>
            <a:r>
              <a:rPr lang="ko-KR" altLang="en-US" sz="2800" dirty="0" err="1">
                <a:solidFill>
                  <a:srgbClr val="FF0000"/>
                </a:solidFill>
                <a:highlight>
                  <a:srgbClr val="FFFF00"/>
                </a:highlight>
                <a:latin typeface="휴먼옛체" pitchFamily="18" charset="-127"/>
                <a:ea typeface="휴먼옛체" pitchFamily="18" charset="-127"/>
              </a:rPr>
              <a:t>갈대아</a:t>
            </a:r>
            <a:r>
              <a:rPr lang="ko-KR" altLang="en-US" sz="2800" dirty="0">
                <a:solidFill>
                  <a:srgbClr val="FF0000"/>
                </a:solidFill>
                <a:highlight>
                  <a:srgbClr val="FFFF00"/>
                </a:highlight>
                <a:latin typeface="휴먼옛체" pitchFamily="18" charset="-127"/>
                <a:ea typeface="휴먼옛체" pitchFamily="18" charset="-127"/>
              </a:rPr>
              <a:t> 술사</a:t>
            </a:r>
            <a:r>
              <a:rPr lang="ko-KR" altLang="en-US" sz="2800" dirty="0">
                <a:latin typeface="휴먼옛체" pitchFamily="18" charset="-127"/>
                <a:ea typeface="휴먼옛체" pitchFamily="18" charset="-127"/>
              </a:rPr>
              <a:t>를 </a:t>
            </a:r>
            <a:r>
              <a:rPr lang="ko-KR" altLang="en-US" sz="2800" dirty="0">
                <a:highlight>
                  <a:srgbClr val="FFFF00"/>
                </a:highlight>
                <a:latin typeface="휴먼옛체" pitchFamily="18" charset="-127"/>
                <a:ea typeface="휴먼옛체" pitchFamily="18" charset="-127"/>
              </a:rPr>
              <a:t>부르라</a:t>
            </a:r>
            <a:r>
              <a:rPr lang="ko-KR" altLang="en-US" sz="2800" dirty="0">
                <a:latin typeface="휴먼옛체" pitchFamily="18" charset="-127"/>
                <a:ea typeface="휴먼옛체" pitchFamily="18" charset="-127"/>
              </a:rPr>
              <a:t> 말하매 그들이 들어가서 왕의 앞에 </a:t>
            </a:r>
            <a:endParaRPr lang="en-US" altLang="ko-KR" sz="2800" dirty="0">
              <a:latin typeface="휴먼옛체" pitchFamily="18" charset="-127"/>
              <a:ea typeface="휴먼옛체" pitchFamily="18" charset="-127"/>
            </a:endParaRPr>
          </a:p>
          <a:p>
            <a:r>
              <a:rPr lang="ko-KR" altLang="en-US" sz="2800" dirty="0">
                <a:latin typeface="휴먼옛체" pitchFamily="18" charset="-127"/>
                <a:ea typeface="휴먼옛체" pitchFamily="18" charset="-127"/>
              </a:rPr>
              <a:t>선지라</a:t>
            </a:r>
          </a:p>
        </p:txBody>
      </p:sp>
      <p:sp>
        <p:nvSpPr>
          <p:cNvPr id="8195" name="Text Box 8"/>
          <p:cNvSpPr txBox="1">
            <a:spLocks noChangeArrowheads="1"/>
          </p:cNvSpPr>
          <p:nvPr/>
        </p:nvSpPr>
        <p:spPr bwMode="auto">
          <a:xfrm>
            <a:off x="1408113" y="403225"/>
            <a:ext cx="216375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1600" dirty="0" err="1">
                <a:latin typeface="궁서" pitchFamily="18" charset="-127"/>
                <a:ea typeface="궁서" pitchFamily="18" charset="-127"/>
              </a:rPr>
              <a:t>다니엘</a:t>
            </a:r>
            <a:r>
              <a:rPr lang="ko-KR" altLang="en-US" sz="1600" dirty="0">
                <a:latin typeface="궁서" pitchFamily="18" charset="-127"/>
                <a:ea typeface="궁서" pitchFamily="18" charset="-127"/>
              </a:rPr>
              <a:t> </a:t>
            </a:r>
            <a:r>
              <a:rPr lang="en-US" altLang="ko-KR" sz="1600" dirty="0">
                <a:latin typeface="궁서" pitchFamily="18" charset="-127"/>
                <a:ea typeface="궁서" pitchFamily="18" charset="-127"/>
              </a:rPr>
              <a:t>2 : </a:t>
            </a:r>
            <a:fld id="{CCD306E9-4A1F-4327-A4C0-56B4CFBD5E53}" type="slidenum">
              <a:rPr lang="en-US" altLang="ko-KR" sz="1600" smtClean="0">
                <a:latin typeface="궁서" pitchFamily="18" charset="-127"/>
                <a:ea typeface="궁서" pitchFamily="18" charset="-127"/>
              </a:rPr>
              <a:pPr/>
              <a:t>2</a:t>
            </a:fld>
            <a:endParaRPr lang="ko-KR" altLang="en-US" sz="1600" dirty="0"/>
          </a:p>
        </p:txBody>
      </p:sp>
      <p:sp>
        <p:nvSpPr>
          <p:cNvPr id="8196" name="Line 9"/>
          <p:cNvSpPr>
            <a:spLocks noChangeShapeType="1"/>
          </p:cNvSpPr>
          <p:nvPr/>
        </p:nvSpPr>
        <p:spPr bwMode="auto">
          <a:xfrm>
            <a:off x="1500188" y="785813"/>
            <a:ext cx="6840537" cy="0"/>
          </a:xfrm>
          <a:prstGeom prst="line">
            <a:avLst/>
          </a:prstGeom>
          <a:noFill/>
          <a:ln w="9525">
            <a:solidFill>
              <a:srgbClr val="FF9966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8197" name="Line 9"/>
          <p:cNvSpPr>
            <a:spLocks noChangeShapeType="1"/>
          </p:cNvSpPr>
          <p:nvPr/>
        </p:nvSpPr>
        <p:spPr bwMode="auto">
          <a:xfrm>
            <a:off x="1500188" y="3929063"/>
            <a:ext cx="6840537" cy="0"/>
          </a:xfrm>
          <a:prstGeom prst="line">
            <a:avLst/>
          </a:prstGeom>
          <a:noFill/>
          <a:ln w="9525">
            <a:solidFill>
              <a:srgbClr val="FF9966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8198" name="Text Box 8"/>
          <p:cNvSpPr txBox="1">
            <a:spLocks noChangeArrowheads="1"/>
          </p:cNvSpPr>
          <p:nvPr/>
        </p:nvSpPr>
        <p:spPr bwMode="auto">
          <a:xfrm>
            <a:off x="1414463" y="3521075"/>
            <a:ext cx="244315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600" dirty="0">
                <a:latin typeface="궁서" pitchFamily="18" charset="-127"/>
                <a:ea typeface="궁서" pitchFamily="18" charset="-127"/>
              </a:rPr>
              <a:t>Daniel 2 : </a:t>
            </a:r>
            <a:fld id="{890F2024-FC39-498E-827C-A83F8E81CADE}" type="slidenum">
              <a:rPr lang="en-US" altLang="ko-KR" sz="1600" smtClean="0">
                <a:latin typeface="궁서" pitchFamily="18" charset="-127"/>
                <a:ea typeface="궁서" pitchFamily="18" charset="-127"/>
              </a:rPr>
              <a:pPr/>
              <a:t>2</a:t>
            </a:fld>
            <a:endParaRPr lang="ko-KR" altLang="en-US" sz="1600" dirty="0"/>
          </a:p>
        </p:txBody>
      </p:sp>
      <p:sp>
        <p:nvSpPr>
          <p:cNvPr id="8199" name="Text Box 5"/>
          <p:cNvSpPr txBox="1">
            <a:spLocks noChangeArrowheads="1"/>
          </p:cNvSpPr>
          <p:nvPr/>
        </p:nvSpPr>
        <p:spPr bwMode="auto">
          <a:xfrm>
            <a:off x="1466053" y="4980075"/>
            <a:ext cx="6858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dist"/>
            <a:r>
              <a:rPr lang="en-US" altLang="ko-KR" sz="2800" dirty="0">
                <a:latin typeface="휴먼옛체" pitchFamily="18" charset="-127"/>
                <a:ea typeface="휴먼옛체" pitchFamily="18" charset="-127"/>
              </a:rPr>
              <a:t>So the king </a:t>
            </a:r>
            <a:r>
              <a:rPr lang="en-US" altLang="ko-KR" sz="2800" dirty="0">
                <a:solidFill>
                  <a:srgbClr val="FF0000"/>
                </a:solidFill>
                <a:highlight>
                  <a:srgbClr val="FFFF00"/>
                </a:highlight>
                <a:latin typeface="휴먼옛체" pitchFamily="18" charset="-127"/>
                <a:ea typeface="휴먼옛체" pitchFamily="18" charset="-127"/>
              </a:rPr>
              <a:t>summoned the magicians, enchanters, sorcerers and astrologers </a:t>
            </a:r>
            <a:r>
              <a:rPr lang="en-US" altLang="ko-KR" sz="2800" dirty="0">
                <a:latin typeface="휴먼옛체" pitchFamily="18" charset="-127"/>
                <a:ea typeface="휴먼옛체" pitchFamily="18" charset="-127"/>
              </a:rPr>
              <a:t>to tell him what he had dreamed. When </a:t>
            </a:r>
          </a:p>
          <a:p>
            <a:r>
              <a:rPr lang="en-US" altLang="ko-KR" sz="2800" dirty="0">
                <a:latin typeface="휴먼옛체" pitchFamily="18" charset="-127"/>
                <a:ea typeface="휴먼옛체" pitchFamily="18" charset="-127"/>
              </a:rPr>
              <a:t>they came in and stood before the king,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54B064-AED2-4ED9-BBE9-62E4DAC4F425}"/>
              </a:ext>
            </a:extLst>
          </p:cNvPr>
          <p:cNvSpPr txBox="1"/>
          <p:nvPr/>
        </p:nvSpPr>
        <p:spPr>
          <a:xfrm>
            <a:off x="1425546" y="4041630"/>
            <a:ext cx="16561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400" b="1" dirty="0"/>
              <a:t>누구를</a:t>
            </a:r>
            <a:r>
              <a:rPr lang="en-US" altLang="ko-KR" sz="2400" b="1" dirty="0"/>
              <a:t>? </a:t>
            </a:r>
            <a:endParaRPr lang="ko-KR" altLang="en-US" sz="2400" b="1" dirty="0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0278873F-A4E1-46BD-A0DA-C6D474D0D0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2413"/>
          <a:stretch/>
        </p:blipFill>
        <p:spPr>
          <a:xfrm>
            <a:off x="4697407" y="2584970"/>
            <a:ext cx="4483105" cy="2517305"/>
          </a:xfrm>
          <a:prstGeom prst="rect">
            <a:avLst/>
          </a:prstGeom>
        </p:spPr>
      </p:pic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292AA760-86F6-406D-A0D4-123C3AEF27B9}"/>
              </a:ext>
            </a:extLst>
          </p:cNvPr>
          <p:cNvSpPr/>
          <p:nvPr/>
        </p:nvSpPr>
        <p:spPr>
          <a:xfrm>
            <a:off x="4553391" y="2492896"/>
            <a:ext cx="3240360" cy="79208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5096EAA6-DD18-4828-A083-C22C4BBCD14B}"/>
              </a:ext>
            </a:extLst>
          </p:cNvPr>
          <p:cNvSpPr/>
          <p:nvPr/>
        </p:nvSpPr>
        <p:spPr>
          <a:xfrm>
            <a:off x="6444208" y="3140968"/>
            <a:ext cx="1349543" cy="138498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잉크 1">
                <a:extLst>
                  <a:ext uri="{FF2B5EF4-FFF2-40B4-BE49-F238E27FC236}">
                    <a16:creationId xmlns:a16="http://schemas.microsoft.com/office/drawing/2014/main" id="{C9058269-E183-4291-BD94-8D4600735299}"/>
                  </a:ext>
                </a:extLst>
              </p14:cNvPr>
              <p14:cNvContentPartPr/>
              <p14:nvPr/>
            </p14:nvContentPartPr>
            <p14:xfrm>
              <a:off x="3240120" y="759768"/>
              <a:ext cx="670680" cy="667080"/>
            </p14:xfrm>
          </p:contentPart>
        </mc:Choice>
        <mc:Fallback xmlns="">
          <p:pic>
            <p:nvPicPr>
              <p:cNvPr id="2" name="잉크 1">
                <a:extLst>
                  <a:ext uri="{FF2B5EF4-FFF2-40B4-BE49-F238E27FC236}">
                    <a16:creationId xmlns:a16="http://schemas.microsoft.com/office/drawing/2014/main" id="{C9058269-E183-4291-BD94-8D460073529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04480" y="723768"/>
                <a:ext cx="742320" cy="738720"/>
              </a:xfrm>
              <a:prstGeom prst="rect">
                <a:avLst/>
              </a:prstGeom>
            </p:spPr>
          </p:pic>
        </mc:Fallback>
      </mc:AlternateContent>
      <p:grpSp>
        <p:nvGrpSpPr>
          <p:cNvPr id="7" name="그룹 6">
            <a:extLst>
              <a:ext uri="{FF2B5EF4-FFF2-40B4-BE49-F238E27FC236}">
                <a16:creationId xmlns:a16="http://schemas.microsoft.com/office/drawing/2014/main" id="{429721D9-35D0-412C-8A0E-A1DF3AB87C93}"/>
              </a:ext>
            </a:extLst>
          </p:cNvPr>
          <p:cNvGrpSpPr/>
          <p:nvPr/>
        </p:nvGrpSpPr>
        <p:grpSpPr>
          <a:xfrm>
            <a:off x="1443360" y="4905528"/>
            <a:ext cx="6774120" cy="1023120"/>
            <a:chOff x="1443360" y="4905528"/>
            <a:chExt cx="6774120" cy="102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" name="잉크 2">
                  <a:extLst>
                    <a:ext uri="{FF2B5EF4-FFF2-40B4-BE49-F238E27FC236}">
                      <a16:creationId xmlns:a16="http://schemas.microsoft.com/office/drawing/2014/main" id="{494C6BA6-9078-4765-B068-589998EC20C7}"/>
                    </a:ext>
                  </a:extLst>
                </p14:cNvPr>
                <p14:cNvContentPartPr/>
                <p14:nvPr/>
              </p14:nvContentPartPr>
              <p14:xfrm>
                <a:off x="1443360" y="5368128"/>
                <a:ext cx="2079720" cy="504000"/>
              </p14:xfrm>
            </p:contentPart>
          </mc:Choice>
          <mc:Fallback xmlns="">
            <p:pic>
              <p:nvPicPr>
                <p:cNvPr id="3" name="잉크 2">
                  <a:extLst>
                    <a:ext uri="{FF2B5EF4-FFF2-40B4-BE49-F238E27FC236}">
                      <a16:creationId xmlns:a16="http://schemas.microsoft.com/office/drawing/2014/main" id="{494C6BA6-9078-4765-B068-589998EC20C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407720" y="5332128"/>
                  <a:ext cx="2151360" cy="57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4" name="잉크 3">
                  <a:extLst>
                    <a:ext uri="{FF2B5EF4-FFF2-40B4-BE49-F238E27FC236}">
                      <a16:creationId xmlns:a16="http://schemas.microsoft.com/office/drawing/2014/main" id="{BD36149B-760A-4232-A4AC-92F62197E615}"/>
                    </a:ext>
                  </a:extLst>
                </p14:cNvPr>
                <p14:cNvContentPartPr/>
                <p14:nvPr/>
              </p14:nvContentPartPr>
              <p14:xfrm>
                <a:off x="3533160" y="5356608"/>
                <a:ext cx="1697040" cy="554760"/>
              </p14:xfrm>
            </p:contentPart>
          </mc:Choice>
          <mc:Fallback xmlns="">
            <p:pic>
              <p:nvPicPr>
                <p:cNvPr id="4" name="잉크 3">
                  <a:extLst>
                    <a:ext uri="{FF2B5EF4-FFF2-40B4-BE49-F238E27FC236}">
                      <a16:creationId xmlns:a16="http://schemas.microsoft.com/office/drawing/2014/main" id="{BD36149B-760A-4232-A4AC-92F62197E61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497520" y="5320968"/>
                  <a:ext cx="1768680" cy="62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5" name="잉크 4">
                  <a:extLst>
                    <a:ext uri="{FF2B5EF4-FFF2-40B4-BE49-F238E27FC236}">
                      <a16:creationId xmlns:a16="http://schemas.microsoft.com/office/drawing/2014/main" id="{F6FB4C4F-0BAD-4AF7-93DD-378A2D4E6AB8}"/>
                    </a:ext>
                  </a:extLst>
                </p14:cNvPr>
                <p14:cNvContentPartPr/>
                <p14:nvPr/>
              </p14:nvContentPartPr>
              <p14:xfrm>
                <a:off x="6171960" y="5335008"/>
                <a:ext cx="1800720" cy="593640"/>
              </p14:xfrm>
            </p:contentPart>
          </mc:Choice>
          <mc:Fallback xmlns="">
            <p:pic>
              <p:nvPicPr>
                <p:cNvPr id="5" name="잉크 4">
                  <a:extLst>
                    <a:ext uri="{FF2B5EF4-FFF2-40B4-BE49-F238E27FC236}">
                      <a16:creationId xmlns:a16="http://schemas.microsoft.com/office/drawing/2014/main" id="{F6FB4C4F-0BAD-4AF7-93DD-378A2D4E6AB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136320" y="5299368"/>
                  <a:ext cx="1872360" cy="66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6" name="잉크 5">
                  <a:extLst>
                    <a:ext uri="{FF2B5EF4-FFF2-40B4-BE49-F238E27FC236}">
                      <a16:creationId xmlns:a16="http://schemas.microsoft.com/office/drawing/2014/main" id="{4716F583-EAA6-4822-AF08-9C89685385CE}"/>
                    </a:ext>
                  </a:extLst>
                </p14:cNvPr>
                <p14:cNvContentPartPr/>
                <p14:nvPr/>
              </p14:nvContentPartPr>
              <p14:xfrm>
                <a:off x="6154320" y="4905528"/>
                <a:ext cx="2063160" cy="561600"/>
              </p14:xfrm>
            </p:contentPart>
          </mc:Choice>
          <mc:Fallback xmlns="">
            <p:pic>
              <p:nvPicPr>
                <p:cNvPr id="6" name="잉크 5">
                  <a:extLst>
                    <a:ext uri="{FF2B5EF4-FFF2-40B4-BE49-F238E27FC236}">
                      <a16:creationId xmlns:a16="http://schemas.microsoft.com/office/drawing/2014/main" id="{4716F583-EAA6-4822-AF08-9C89685385C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118320" y="4869528"/>
                  <a:ext cx="2134800" cy="633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16" name="그룹 8215">
            <a:extLst>
              <a:ext uri="{FF2B5EF4-FFF2-40B4-BE49-F238E27FC236}">
                <a16:creationId xmlns:a16="http://schemas.microsoft.com/office/drawing/2014/main" id="{ADBBBFCB-AD2A-4917-8201-920488AC0DF2}"/>
              </a:ext>
            </a:extLst>
          </p:cNvPr>
          <p:cNvGrpSpPr/>
          <p:nvPr/>
        </p:nvGrpSpPr>
        <p:grpSpPr>
          <a:xfrm>
            <a:off x="559200" y="2174928"/>
            <a:ext cx="5984640" cy="2719080"/>
            <a:chOff x="559200" y="2174928"/>
            <a:chExt cx="5984640" cy="2719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잉크 7">
                  <a:extLst>
                    <a:ext uri="{FF2B5EF4-FFF2-40B4-BE49-F238E27FC236}">
                      <a16:creationId xmlns:a16="http://schemas.microsoft.com/office/drawing/2014/main" id="{6C718120-6A09-44A2-BA76-1549B178E2A2}"/>
                    </a:ext>
                  </a:extLst>
                </p14:cNvPr>
                <p14:cNvContentPartPr/>
                <p14:nvPr/>
              </p14:nvContentPartPr>
              <p14:xfrm>
                <a:off x="5300400" y="3060528"/>
                <a:ext cx="34200" cy="59400"/>
              </p14:xfrm>
            </p:contentPart>
          </mc:Choice>
          <mc:Fallback xmlns="">
            <p:pic>
              <p:nvPicPr>
                <p:cNvPr id="8" name="잉크 7">
                  <a:extLst>
                    <a:ext uri="{FF2B5EF4-FFF2-40B4-BE49-F238E27FC236}">
                      <a16:creationId xmlns:a16="http://schemas.microsoft.com/office/drawing/2014/main" id="{6C718120-6A09-44A2-BA76-1549B178E2A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264400" y="3024888"/>
                  <a:ext cx="10584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잉크 12">
                  <a:extLst>
                    <a:ext uri="{FF2B5EF4-FFF2-40B4-BE49-F238E27FC236}">
                      <a16:creationId xmlns:a16="http://schemas.microsoft.com/office/drawing/2014/main" id="{2E67EC9D-7BF0-48CE-9B69-7CA014F79709}"/>
                    </a:ext>
                  </a:extLst>
                </p14:cNvPr>
                <p14:cNvContentPartPr/>
                <p14:nvPr/>
              </p14:nvContentPartPr>
              <p14:xfrm>
                <a:off x="5267640" y="2975568"/>
                <a:ext cx="243000" cy="182880"/>
              </p14:xfrm>
            </p:contentPart>
          </mc:Choice>
          <mc:Fallback xmlns="">
            <p:pic>
              <p:nvPicPr>
                <p:cNvPr id="13" name="잉크 12">
                  <a:extLst>
                    <a:ext uri="{FF2B5EF4-FFF2-40B4-BE49-F238E27FC236}">
                      <a16:creationId xmlns:a16="http://schemas.microsoft.com/office/drawing/2014/main" id="{2E67EC9D-7BF0-48CE-9B69-7CA014F7970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232000" y="2939568"/>
                  <a:ext cx="31464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잉크 13">
                  <a:extLst>
                    <a:ext uri="{FF2B5EF4-FFF2-40B4-BE49-F238E27FC236}">
                      <a16:creationId xmlns:a16="http://schemas.microsoft.com/office/drawing/2014/main" id="{1FF2709B-7F43-4C38-AEEF-12CE44B8D8AF}"/>
                    </a:ext>
                  </a:extLst>
                </p14:cNvPr>
                <p14:cNvContentPartPr/>
                <p14:nvPr/>
              </p14:nvContentPartPr>
              <p14:xfrm>
                <a:off x="5579040" y="3272208"/>
                <a:ext cx="16560" cy="50760"/>
              </p14:xfrm>
            </p:contentPart>
          </mc:Choice>
          <mc:Fallback xmlns="">
            <p:pic>
              <p:nvPicPr>
                <p:cNvPr id="14" name="잉크 13">
                  <a:extLst>
                    <a:ext uri="{FF2B5EF4-FFF2-40B4-BE49-F238E27FC236}">
                      <a16:creationId xmlns:a16="http://schemas.microsoft.com/office/drawing/2014/main" id="{1FF2709B-7F43-4C38-AEEF-12CE44B8D8A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543400" y="3236208"/>
                  <a:ext cx="882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5" name="잉크 14">
                  <a:extLst>
                    <a:ext uri="{FF2B5EF4-FFF2-40B4-BE49-F238E27FC236}">
                      <a16:creationId xmlns:a16="http://schemas.microsoft.com/office/drawing/2014/main" id="{B8689A52-075C-4237-856C-F3DA1B00D06B}"/>
                    </a:ext>
                  </a:extLst>
                </p14:cNvPr>
                <p14:cNvContentPartPr/>
                <p14:nvPr/>
              </p14:nvContentPartPr>
              <p14:xfrm>
                <a:off x="5705760" y="2883768"/>
                <a:ext cx="155160" cy="167040"/>
              </p14:xfrm>
            </p:contentPart>
          </mc:Choice>
          <mc:Fallback xmlns="">
            <p:pic>
              <p:nvPicPr>
                <p:cNvPr id="15" name="잉크 14">
                  <a:extLst>
                    <a:ext uri="{FF2B5EF4-FFF2-40B4-BE49-F238E27FC236}">
                      <a16:creationId xmlns:a16="http://schemas.microsoft.com/office/drawing/2014/main" id="{B8689A52-075C-4237-856C-F3DA1B00D06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669760" y="2848128"/>
                  <a:ext cx="22680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잉크 15">
                  <a:extLst>
                    <a:ext uri="{FF2B5EF4-FFF2-40B4-BE49-F238E27FC236}">
                      <a16:creationId xmlns:a16="http://schemas.microsoft.com/office/drawing/2014/main" id="{8A97D830-2844-4546-895F-D736DA011A42}"/>
                    </a:ext>
                  </a:extLst>
                </p14:cNvPr>
                <p14:cNvContentPartPr/>
                <p14:nvPr/>
              </p14:nvContentPartPr>
              <p14:xfrm>
                <a:off x="5906280" y="3167448"/>
                <a:ext cx="20160" cy="50760"/>
              </p14:xfrm>
            </p:contentPart>
          </mc:Choice>
          <mc:Fallback xmlns="">
            <p:pic>
              <p:nvPicPr>
                <p:cNvPr id="16" name="잉크 15">
                  <a:extLst>
                    <a:ext uri="{FF2B5EF4-FFF2-40B4-BE49-F238E27FC236}">
                      <a16:creationId xmlns:a16="http://schemas.microsoft.com/office/drawing/2014/main" id="{8A97D830-2844-4546-895F-D736DA011A4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870280" y="3131808"/>
                  <a:ext cx="918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잉크 16">
                  <a:extLst>
                    <a:ext uri="{FF2B5EF4-FFF2-40B4-BE49-F238E27FC236}">
                      <a16:creationId xmlns:a16="http://schemas.microsoft.com/office/drawing/2014/main" id="{A961E84F-0540-4AA8-BF55-DB0A0CBB1602}"/>
                    </a:ext>
                  </a:extLst>
                </p14:cNvPr>
                <p14:cNvContentPartPr/>
                <p14:nvPr/>
              </p14:nvContentPartPr>
              <p14:xfrm>
                <a:off x="6120840" y="2886648"/>
                <a:ext cx="81000" cy="169920"/>
              </p14:xfrm>
            </p:contentPart>
          </mc:Choice>
          <mc:Fallback xmlns="">
            <p:pic>
              <p:nvPicPr>
                <p:cNvPr id="17" name="잉크 16">
                  <a:extLst>
                    <a:ext uri="{FF2B5EF4-FFF2-40B4-BE49-F238E27FC236}">
                      <a16:creationId xmlns:a16="http://schemas.microsoft.com/office/drawing/2014/main" id="{A961E84F-0540-4AA8-BF55-DB0A0CBB160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084840" y="2851008"/>
                  <a:ext cx="15264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잉크 17">
                  <a:extLst>
                    <a:ext uri="{FF2B5EF4-FFF2-40B4-BE49-F238E27FC236}">
                      <a16:creationId xmlns:a16="http://schemas.microsoft.com/office/drawing/2014/main" id="{CF9EDD68-D312-4B07-B4D3-01D4A9A49CBE}"/>
                    </a:ext>
                  </a:extLst>
                </p14:cNvPr>
                <p14:cNvContentPartPr/>
                <p14:nvPr/>
              </p14:nvContentPartPr>
              <p14:xfrm>
                <a:off x="6205800" y="3170328"/>
                <a:ext cx="7920" cy="42480"/>
              </p14:xfrm>
            </p:contentPart>
          </mc:Choice>
          <mc:Fallback xmlns="">
            <p:pic>
              <p:nvPicPr>
                <p:cNvPr id="18" name="잉크 17">
                  <a:extLst>
                    <a:ext uri="{FF2B5EF4-FFF2-40B4-BE49-F238E27FC236}">
                      <a16:creationId xmlns:a16="http://schemas.microsoft.com/office/drawing/2014/main" id="{CF9EDD68-D312-4B07-B4D3-01D4A9A49CB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169800" y="3134328"/>
                  <a:ext cx="7956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잉크 18">
                  <a:extLst>
                    <a:ext uri="{FF2B5EF4-FFF2-40B4-BE49-F238E27FC236}">
                      <a16:creationId xmlns:a16="http://schemas.microsoft.com/office/drawing/2014/main" id="{FA2B47F9-A742-48EB-9240-635BC8BCA355}"/>
                    </a:ext>
                  </a:extLst>
                </p14:cNvPr>
                <p14:cNvContentPartPr/>
                <p14:nvPr/>
              </p14:nvContentPartPr>
              <p14:xfrm>
                <a:off x="6449160" y="2914368"/>
                <a:ext cx="79200" cy="200880"/>
              </p14:xfrm>
            </p:contentPart>
          </mc:Choice>
          <mc:Fallback xmlns="">
            <p:pic>
              <p:nvPicPr>
                <p:cNvPr id="19" name="잉크 18">
                  <a:extLst>
                    <a:ext uri="{FF2B5EF4-FFF2-40B4-BE49-F238E27FC236}">
                      <a16:creationId xmlns:a16="http://schemas.microsoft.com/office/drawing/2014/main" id="{FA2B47F9-A742-48EB-9240-635BC8BCA355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413520" y="2878368"/>
                  <a:ext cx="15084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잉크 19">
                  <a:extLst>
                    <a:ext uri="{FF2B5EF4-FFF2-40B4-BE49-F238E27FC236}">
                      <a16:creationId xmlns:a16="http://schemas.microsoft.com/office/drawing/2014/main" id="{AE07F032-DD9F-4DB2-A6A4-22D7A822EDA6}"/>
                    </a:ext>
                  </a:extLst>
                </p14:cNvPr>
                <p14:cNvContentPartPr/>
                <p14:nvPr/>
              </p14:nvContentPartPr>
              <p14:xfrm>
                <a:off x="6536640" y="3252768"/>
                <a:ext cx="7200" cy="15840"/>
              </p14:xfrm>
            </p:contentPart>
          </mc:Choice>
          <mc:Fallback xmlns="">
            <p:pic>
              <p:nvPicPr>
                <p:cNvPr id="20" name="잉크 19">
                  <a:extLst>
                    <a:ext uri="{FF2B5EF4-FFF2-40B4-BE49-F238E27FC236}">
                      <a16:creationId xmlns:a16="http://schemas.microsoft.com/office/drawing/2014/main" id="{AE07F032-DD9F-4DB2-A6A4-22D7A822EDA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501000" y="3216768"/>
                  <a:ext cx="7884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2" name="잉크 21">
                  <a:extLst>
                    <a:ext uri="{FF2B5EF4-FFF2-40B4-BE49-F238E27FC236}">
                      <a16:creationId xmlns:a16="http://schemas.microsoft.com/office/drawing/2014/main" id="{72B9DABF-5580-423B-A0B3-C9745EEC9C97}"/>
                    </a:ext>
                  </a:extLst>
                </p14:cNvPr>
                <p14:cNvContentPartPr/>
                <p14:nvPr/>
              </p14:nvContentPartPr>
              <p14:xfrm>
                <a:off x="4970640" y="3389928"/>
                <a:ext cx="216360" cy="95400"/>
              </p14:xfrm>
            </p:contentPart>
          </mc:Choice>
          <mc:Fallback xmlns="">
            <p:pic>
              <p:nvPicPr>
                <p:cNvPr id="22" name="잉크 21">
                  <a:extLst>
                    <a:ext uri="{FF2B5EF4-FFF2-40B4-BE49-F238E27FC236}">
                      <a16:creationId xmlns:a16="http://schemas.microsoft.com/office/drawing/2014/main" id="{72B9DABF-5580-423B-A0B3-C9745EEC9C9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935000" y="3353928"/>
                  <a:ext cx="28800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" name="잉크 22">
                  <a:extLst>
                    <a:ext uri="{FF2B5EF4-FFF2-40B4-BE49-F238E27FC236}">
                      <a16:creationId xmlns:a16="http://schemas.microsoft.com/office/drawing/2014/main" id="{9B2F1BE9-808E-4AE5-B568-07F0907B0F11}"/>
                    </a:ext>
                  </a:extLst>
                </p14:cNvPr>
                <p14:cNvContentPartPr/>
                <p14:nvPr/>
              </p14:nvContentPartPr>
              <p14:xfrm>
                <a:off x="5283480" y="3627888"/>
                <a:ext cx="10080" cy="32400"/>
              </p14:xfrm>
            </p:contentPart>
          </mc:Choice>
          <mc:Fallback xmlns="">
            <p:pic>
              <p:nvPicPr>
                <p:cNvPr id="23" name="잉크 22">
                  <a:extLst>
                    <a:ext uri="{FF2B5EF4-FFF2-40B4-BE49-F238E27FC236}">
                      <a16:creationId xmlns:a16="http://schemas.microsoft.com/office/drawing/2014/main" id="{9B2F1BE9-808E-4AE5-B568-07F0907B0F1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247840" y="3592248"/>
                  <a:ext cx="8172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5" name="잉크 24">
                  <a:extLst>
                    <a:ext uri="{FF2B5EF4-FFF2-40B4-BE49-F238E27FC236}">
                      <a16:creationId xmlns:a16="http://schemas.microsoft.com/office/drawing/2014/main" id="{8C5A0D1D-5713-44C5-89AF-5412327D8417}"/>
                    </a:ext>
                  </a:extLst>
                </p14:cNvPr>
                <p14:cNvContentPartPr/>
                <p14:nvPr/>
              </p14:nvContentPartPr>
              <p14:xfrm>
                <a:off x="3580320" y="2536728"/>
                <a:ext cx="93960" cy="169560"/>
              </p14:xfrm>
            </p:contentPart>
          </mc:Choice>
          <mc:Fallback xmlns="">
            <p:pic>
              <p:nvPicPr>
                <p:cNvPr id="25" name="잉크 24">
                  <a:extLst>
                    <a:ext uri="{FF2B5EF4-FFF2-40B4-BE49-F238E27FC236}">
                      <a16:creationId xmlns:a16="http://schemas.microsoft.com/office/drawing/2014/main" id="{8C5A0D1D-5713-44C5-89AF-5412327D841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544320" y="2500728"/>
                  <a:ext cx="16560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6" name="잉크 25">
                  <a:extLst>
                    <a:ext uri="{FF2B5EF4-FFF2-40B4-BE49-F238E27FC236}">
                      <a16:creationId xmlns:a16="http://schemas.microsoft.com/office/drawing/2014/main" id="{8AAB194F-535B-4BA8-B670-6636EB1DA285}"/>
                    </a:ext>
                  </a:extLst>
                </p14:cNvPr>
                <p14:cNvContentPartPr/>
                <p14:nvPr/>
              </p14:nvContentPartPr>
              <p14:xfrm>
                <a:off x="3602280" y="2739768"/>
                <a:ext cx="250560" cy="300600"/>
              </p14:xfrm>
            </p:contentPart>
          </mc:Choice>
          <mc:Fallback xmlns="">
            <p:pic>
              <p:nvPicPr>
                <p:cNvPr id="26" name="잉크 25">
                  <a:extLst>
                    <a:ext uri="{FF2B5EF4-FFF2-40B4-BE49-F238E27FC236}">
                      <a16:creationId xmlns:a16="http://schemas.microsoft.com/office/drawing/2014/main" id="{8AAB194F-535B-4BA8-B670-6636EB1DA285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566640" y="2704128"/>
                  <a:ext cx="322200" cy="37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7" name="잉크 26">
                  <a:extLst>
                    <a:ext uri="{FF2B5EF4-FFF2-40B4-BE49-F238E27FC236}">
                      <a16:creationId xmlns:a16="http://schemas.microsoft.com/office/drawing/2014/main" id="{1EAD39F5-A6B4-49BD-8B75-60868A00A308}"/>
                    </a:ext>
                  </a:extLst>
                </p14:cNvPr>
                <p14:cNvContentPartPr/>
                <p14:nvPr/>
              </p14:nvContentPartPr>
              <p14:xfrm>
                <a:off x="3914760" y="2548968"/>
                <a:ext cx="199800" cy="543960"/>
              </p14:xfrm>
            </p:contentPart>
          </mc:Choice>
          <mc:Fallback xmlns="">
            <p:pic>
              <p:nvPicPr>
                <p:cNvPr id="27" name="잉크 26">
                  <a:extLst>
                    <a:ext uri="{FF2B5EF4-FFF2-40B4-BE49-F238E27FC236}">
                      <a16:creationId xmlns:a16="http://schemas.microsoft.com/office/drawing/2014/main" id="{1EAD39F5-A6B4-49BD-8B75-60868A00A308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878760" y="2513328"/>
                  <a:ext cx="271440" cy="61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9" name="잉크 28">
                  <a:extLst>
                    <a:ext uri="{FF2B5EF4-FFF2-40B4-BE49-F238E27FC236}">
                      <a16:creationId xmlns:a16="http://schemas.microsoft.com/office/drawing/2014/main" id="{D35638B2-B606-4131-AD81-91C114C826BB}"/>
                    </a:ext>
                  </a:extLst>
                </p14:cNvPr>
                <p14:cNvContentPartPr/>
                <p14:nvPr/>
              </p14:nvContentPartPr>
              <p14:xfrm>
                <a:off x="3255960" y="3042168"/>
                <a:ext cx="1216440" cy="173160"/>
              </p14:xfrm>
            </p:contentPart>
          </mc:Choice>
          <mc:Fallback xmlns="">
            <p:pic>
              <p:nvPicPr>
                <p:cNvPr id="29" name="잉크 28">
                  <a:extLst>
                    <a:ext uri="{FF2B5EF4-FFF2-40B4-BE49-F238E27FC236}">
                      <a16:creationId xmlns:a16="http://schemas.microsoft.com/office/drawing/2014/main" id="{D35638B2-B606-4131-AD81-91C114C826B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219960" y="3006528"/>
                  <a:ext cx="128808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0" name="잉크 29">
                  <a:extLst>
                    <a:ext uri="{FF2B5EF4-FFF2-40B4-BE49-F238E27FC236}">
                      <a16:creationId xmlns:a16="http://schemas.microsoft.com/office/drawing/2014/main" id="{018BF212-224A-4120-9B2E-8E79A6912972}"/>
                    </a:ext>
                  </a:extLst>
                </p14:cNvPr>
                <p14:cNvContentPartPr/>
                <p14:nvPr/>
              </p14:nvContentPartPr>
              <p14:xfrm>
                <a:off x="3304560" y="3247008"/>
                <a:ext cx="238320" cy="400320"/>
              </p14:xfrm>
            </p:contentPart>
          </mc:Choice>
          <mc:Fallback xmlns="">
            <p:pic>
              <p:nvPicPr>
                <p:cNvPr id="30" name="잉크 29">
                  <a:extLst>
                    <a:ext uri="{FF2B5EF4-FFF2-40B4-BE49-F238E27FC236}">
                      <a16:creationId xmlns:a16="http://schemas.microsoft.com/office/drawing/2014/main" id="{018BF212-224A-4120-9B2E-8E79A6912972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268920" y="3211008"/>
                  <a:ext cx="309960" cy="47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1" name="잉크 30">
                  <a:extLst>
                    <a:ext uri="{FF2B5EF4-FFF2-40B4-BE49-F238E27FC236}">
                      <a16:creationId xmlns:a16="http://schemas.microsoft.com/office/drawing/2014/main" id="{974AFBDE-CBCC-40D5-8EE4-DD7CEF569578}"/>
                    </a:ext>
                  </a:extLst>
                </p14:cNvPr>
                <p14:cNvContentPartPr/>
                <p14:nvPr/>
              </p14:nvContentPartPr>
              <p14:xfrm>
                <a:off x="3481320" y="3093288"/>
                <a:ext cx="300240" cy="590400"/>
              </p14:xfrm>
            </p:contentPart>
          </mc:Choice>
          <mc:Fallback xmlns="">
            <p:pic>
              <p:nvPicPr>
                <p:cNvPr id="31" name="잉크 30">
                  <a:extLst>
                    <a:ext uri="{FF2B5EF4-FFF2-40B4-BE49-F238E27FC236}">
                      <a16:creationId xmlns:a16="http://schemas.microsoft.com/office/drawing/2014/main" id="{974AFBDE-CBCC-40D5-8EE4-DD7CEF569578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445320" y="3057648"/>
                  <a:ext cx="371880" cy="66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2" name="잉크 31">
                  <a:extLst>
                    <a:ext uri="{FF2B5EF4-FFF2-40B4-BE49-F238E27FC236}">
                      <a16:creationId xmlns:a16="http://schemas.microsoft.com/office/drawing/2014/main" id="{35A9C872-BC26-4ADD-9E6E-160E68657EA5}"/>
                    </a:ext>
                  </a:extLst>
                </p14:cNvPr>
                <p14:cNvContentPartPr/>
                <p14:nvPr/>
              </p14:nvContentPartPr>
              <p14:xfrm>
                <a:off x="3698760" y="2980968"/>
                <a:ext cx="338040" cy="653040"/>
              </p14:xfrm>
            </p:contentPart>
          </mc:Choice>
          <mc:Fallback xmlns="">
            <p:pic>
              <p:nvPicPr>
                <p:cNvPr id="32" name="잉크 31">
                  <a:extLst>
                    <a:ext uri="{FF2B5EF4-FFF2-40B4-BE49-F238E27FC236}">
                      <a16:creationId xmlns:a16="http://schemas.microsoft.com/office/drawing/2014/main" id="{35A9C872-BC26-4ADD-9E6E-160E68657EA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663120" y="2945328"/>
                  <a:ext cx="409680" cy="72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3" name="잉크 32">
                  <a:extLst>
                    <a:ext uri="{FF2B5EF4-FFF2-40B4-BE49-F238E27FC236}">
                      <a16:creationId xmlns:a16="http://schemas.microsoft.com/office/drawing/2014/main" id="{9D5673A7-0751-438E-AF97-D3505E40424F}"/>
                    </a:ext>
                  </a:extLst>
                </p14:cNvPr>
                <p14:cNvContentPartPr/>
                <p14:nvPr/>
              </p14:nvContentPartPr>
              <p14:xfrm>
                <a:off x="3880920" y="3034248"/>
                <a:ext cx="296640" cy="623520"/>
              </p14:xfrm>
            </p:contentPart>
          </mc:Choice>
          <mc:Fallback xmlns="">
            <p:pic>
              <p:nvPicPr>
                <p:cNvPr id="33" name="잉크 32">
                  <a:extLst>
                    <a:ext uri="{FF2B5EF4-FFF2-40B4-BE49-F238E27FC236}">
                      <a16:creationId xmlns:a16="http://schemas.microsoft.com/office/drawing/2014/main" id="{9D5673A7-0751-438E-AF97-D3505E40424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844920" y="2998608"/>
                  <a:ext cx="368280" cy="69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4" name="잉크 33">
                  <a:extLst>
                    <a:ext uri="{FF2B5EF4-FFF2-40B4-BE49-F238E27FC236}">
                      <a16:creationId xmlns:a16="http://schemas.microsoft.com/office/drawing/2014/main" id="{D00B037B-21CD-40C9-B494-020BF1BCBB85}"/>
                    </a:ext>
                  </a:extLst>
                </p14:cNvPr>
                <p14:cNvContentPartPr/>
                <p14:nvPr/>
              </p14:nvContentPartPr>
              <p14:xfrm>
                <a:off x="4015200" y="3037128"/>
                <a:ext cx="509400" cy="702000"/>
              </p14:xfrm>
            </p:contentPart>
          </mc:Choice>
          <mc:Fallback xmlns="">
            <p:pic>
              <p:nvPicPr>
                <p:cNvPr id="34" name="잉크 33">
                  <a:extLst>
                    <a:ext uri="{FF2B5EF4-FFF2-40B4-BE49-F238E27FC236}">
                      <a16:creationId xmlns:a16="http://schemas.microsoft.com/office/drawing/2014/main" id="{D00B037B-21CD-40C9-B494-020BF1BCBB8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979560" y="3001488"/>
                  <a:ext cx="581040" cy="77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5" name="잉크 34">
                  <a:extLst>
                    <a:ext uri="{FF2B5EF4-FFF2-40B4-BE49-F238E27FC236}">
                      <a16:creationId xmlns:a16="http://schemas.microsoft.com/office/drawing/2014/main" id="{5EF997D5-FA86-4FAD-83E1-35A6474A82CF}"/>
                    </a:ext>
                  </a:extLst>
                </p14:cNvPr>
                <p14:cNvContentPartPr/>
                <p14:nvPr/>
              </p14:nvContentPartPr>
              <p14:xfrm>
                <a:off x="3399600" y="3319728"/>
                <a:ext cx="403200" cy="460440"/>
              </p14:xfrm>
            </p:contentPart>
          </mc:Choice>
          <mc:Fallback xmlns="">
            <p:pic>
              <p:nvPicPr>
                <p:cNvPr id="35" name="잉크 34">
                  <a:extLst>
                    <a:ext uri="{FF2B5EF4-FFF2-40B4-BE49-F238E27FC236}">
                      <a16:creationId xmlns:a16="http://schemas.microsoft.com/office/drawing/2014/main" id="{5EF997D5-FA86-4FAD-83E1-35A6474A82C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363960" y="3284088"/>
                  <a:ext cx="474840" cy="53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6" name="잉크 35">
                  <a:extLst>
                    <a:ext uri="{FF2B5EF4-FFF2-40B4-BE49-F238E27FC236}">
                      <a16:creationId xmlns:a16="http://schemas.microsoft.com/office/drawing/2014/main" id="{7CDC104C-B21A-4A0D-97D7-C9765067F760}"/>
                    </a:ext>
                  </a:extLst>
                </p14:cNvPr>
                <p14:cNvContentPartPr/>
                <p14:nvPr/>
              </p14:nvContentPartPr>
              <p14:xfrm>
                <a:off x="3623880" y="3353208"/>
                <a:ext cx="520920" cy="271800"/>
              </p14:xfrm>
            </p:contentPart>
          </mc:Choice>
          <mc:Fallback xmlns="">
            <p:pic>
              <p:nvPicPr>
                <p:cNvPr id="36" name="잉크 35">
                  <a:extLst>
                    <a:ext uri="{FF2B5EF4-FFF2-40B4-BE49-F238E27FC236}">
                      <a16:creationId xmlns:a16="http://schemas.microsoft.com/office/drawing/2014/main" id="{7CDC104C-B21A-4A0D-97D7-C9765067F76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587880" y="3317208"/>
                  <a:ext cx="59256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7" name="잉크 36">
                  <a:extLst>
                    <a:ext uri="{FF2B5EF4-FFF2-40B4-BE49-F238E27FC236}">
                      <a16:creationId xmlns:a16="http://schemas.microsoft.com/office/drawing/2014/main" id="{666E44E6-3802-4BB4-B64F-AC0379015AA1}"/>
                    </a:ext>
                  </a:extLst>
                </p14:cNvPr>
                <p14:cNvContentPartPr/>
                <p14:nvPr/>
              </p14:nvContentPartPr>
              <p14:xfrm>
                <a:off x="3968760" y="3309288"/>
                <a:ext cx="397080" cy="297720"/>
              </p14:xfrm>
            </p:contentPart>
          </mc:Choice>
          <mc:Fallback xmlns="">
            <p:pic>
              <p:nvPicPr>
                <p:cNvPr id="37" name="잉크 36">
                  <a:extLst>
                    <a:ext uri="{FF2B5EF4-FFF2-40B4-BE49-F238E27FC236}">
                      <a16:creationId xmlns:a16="http://schemas.microsoft.com/office/drawing/2014/main" id="{666E44E6-3802-4BB4-B64F-AC0379015AA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932760" y="3273288"/>
                  <a:ext cx="468720" cy="36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8" name="잉크 37">
                  <a:extLst>
                    <a:ext uri="{FF2B5EF4-FFF2-40B4-BE49-F238E27FC236}">
                      <a16:creationId xmlns:a16="http://schemas.microsoft.com/office/drawing/2014/main" id="{3FED522B-9B75-4A6A-834F-48EE41B304A0}"/>
                    </a:ext>
                  </a:extLst>
                </p14:cNvPr>
                <p14:cNvContentPartPr/>
                <p14:nvPr/>
              </p14:nvContentPartPr>
              <p14:xfrm>
                <a:off x="4224720" y="3275808"/>
                <a:ext cx="220320" cy="163080"/>
              </p14:xfrm>
            </p:contentPart>
          </mc:Choice>
          <mc:Fallback xmlns="">
            <p:pic>
              <p:nvPicPr>
                <p:cNvPr id="38" name="잉크 37">
                  <a:extLst>
                    <a:ext uri="{FF2B5EF4-FFF2-40B4-BE49-F238E27FC236}">
                      <a16:creationId xmlns:a16="http://schemas.microsoft.com/office/drawing/2014/main" id="{3FED522B-9B75-4A6A-834F-48EE41B304A0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188720" y="3239808"/>
                  <a:ext cx="29196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9" name="잉크 38">
                  <a:extLst>
                    <a:ext uri="{FF2B5EF4-FFF2-40B4-BE49-F238E27FC236}">
                      <a16:creationId xmlns:a16="http://schemas.microsoft.com/office/drawing/2014/main" id="{4F6C97E5-3178-4F94-8143-0383E78E99D1}"/>
                    </a:ext>
                  </a:extLst>
                </p14:cNvPr>
                <p14:cNvContentPartPr/>
                <p14:nvPr/>
              </p14:nvContentPartPr>
              <p14:xfrm>
                <a:off x="4411920" y="3174288"/>
                <a:ext cx="248760" cy="246960"/>
              </p14:xfrm>
            </p:contentPart>
          </mc:Choice>
          <mc:Fallback xmlns="">
            <p:pic>
              <p:nvPicPr>
                <p:cNvPr id="39" name="잉크 38">
                  <a:extLst>
                    <a:ext uri="{FF2B5EF4-FFF2-40B4-BE49-F238E27FC236}">
                      <a16:creationId xmlns:a16="http://schemas.microsoft.com/office/drawing/2014/main" id="{4F6C97E5-3178-4F94-8143-0383E78E99D1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375920" y="3138648"/>
                  <a:ext cx="32040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0" name="잉크 39">
                  <a:extLst>
                    <a:ext uri="{FF2B5EF4-FFF2-40B4-BE49-F238E27FC236}">
                      <a16:creationId xmlns:a16="http://schemas.microsoft.com/office/drawing/2014/main" id="{73CE823E-B94A-4F0B-A029-09BA496261F2}"/>
                    </a:ext>
                  </a:extLst>
                </p14:cNvPr>
                <p14:cNvContentPartPr/>
                <p14:nvPr/>
              </p14:nvContentPartPr>
              <p14:xfrm>
                <a:off x="4729440" y="2319648"/>
                <a:ext cx="155520" cy="475200"/>
              </p14:xfrm>
            </p:contentPart>
          </mc:Choice>
          <mc:Fallback xmlns="">
            <p:pic>
              <p:nvPicPr>
                <p:cNvPr id="40" name="잉크 39">
                  <a:extLst>
                    <a:ext uri="{FF2B5EF4-FFF2-40B4-BE49-F238E27FC236}">
                      <a16:creationId xmlns:a16="http://schemas.microsoft.com/office/drawing/2014/main" id="{73CE823E-B94A-4F0B-A029-09BA496261F2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693440" y="2283648"/>
                  <a:ext cx="227160" cy="54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1" name="잉크 40">
                  <a:extLst>
                    <a:ext uri="{FF2B5EF4-FFF2-40B4-BE49-F238E27FC236}">
                      <a16:creationId xmlns:a16="http://schemas.microsoft.com/office/drawing/2014/main" id="{1F971794-142F-43F5-A5D8-74B12B9B65A4}"/>
                    </a:ext>
                  </a:extLst>
                </p14:cNvPr>
                <p14:cNvContentPartPr/>
                <p14:nvPr/>
              </p14:nvContentPartPr>
              <p14:xfrm>
                <a:off x="4842480" y="2525208"/>
                <a:ext cx="224640" cy="343800"/>
              </p14:xfrm>
            </p:contentPart>
          </mc:Choice>
          <mc:Fallback xmlns="">
            <p:pic>
              <p:nvPicPr>
                <p:cNvPr id="41" name="잉크 40">
                  <a:extLst>
                    <a:ext uri="{FF2B5EF4-FFF2-40B4-BE49-F238E27FC236}">
                      <a16:creationId xmlns:a16="http://schemas.microsoft.com/office/drawing/2014/main" id="{1F971794-142F-43F5-A5D8-74B12B9B65A4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806840" y="2489568"/>
                  <a:ext cx="296280" cy="41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2" name="잉크 41">
                  <a:extLst>
                    <a:ext uri="{FF2B5EF4-FFF2-40B4-BE49-F238E27FC236}">
                      <a16:creationId xmlns:a16="http://schemas.microsoft.com/office/drawing/2014/main" id="{7DABBAAC-8D4B-4DB8-969F-7FAF007E79DA}"/>
                    </a:ext>
                  </a:extLst>
                </p14:cNvPr>
                <p14:cNvContentPartPr/>
                <p14:nvPr/>
              </p14:nvContentPartPr>
              <p14:xfrm>
                <a:off x="5075760" y="2475888"/>
                <a:ext cx="115920" cy="502200"/>
              </p14:xfrm>
            </p:contentPart>
          </mc:Choice>
          <mc:Fallback xmlns="">
            <p:pic>
              <p:nvPicPr>
                <p:cNvPr id="42" name="잉크 41">
                  <a:extLst>
                    <a:ext uri="{FF2B5EF4-FFF2-40B4-BE49-F238E27FC236}">
                      <a16:creationId xmlns:a16="http://schemas.microsoft.com/office/drawing/2014/main" id="{7DABBAAC-8D4B-4DB8-969F-7FAF007E79D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040120" y="2439888"/>
                  <a:ext cx="187560" cy="57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3" name="잉크 42">
                  <a:extLst>
                    <a:ext uri="{FF2B5EF4-FFF2-40B4-BE49-F238E27FC236}">
                      <a16:creationId xmlns:a16="http://schemas.microsoft.com/office/drawing/2014/main" id="{1CBC7A71-12D2-43A0-BE35-6789521CB5C5}"/>
                    </a:ext>
                  </a:extLst>
                </p14:cNvPr>
                <p14:cNvContentPartPr/>
                <p14:nvPr/>
              </p14:nvContentPartPr>
              <p14:xfrm>
                <a:off x="5181240" y="2444208"/>
                <a:ext cx="160560" cy="276480"/>
              </p14:xfrm>
            </p:contentPart>
          </mc:Choice>
          <mc:Fallback xmlns="">
            <p:pic>
              <p:nvPicPr>
                <p:cNvPr id="43" name="잉크 42">
                  <a:extLst>
                    <a:ext uri="{FF2B5EF4-FFF2-40B4-BE49-F238E27FC236}">
                      <a16:creationId xmlns:a16="http://schemas.microsoft.com/office/drawing/2014/main" id="{1CBC7A71-12D2-43A0-BE35-6789521CB5C5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145600" y="2408208"/>
                  <a:ext cx="23220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4" name="잉크 43">
                  <a:extLst>
                    <a:ext uri="{FF2B5EF4-FFF2-40B4-BE49-F238E27FC236}">
                      <a16:creationId xmlns:a16="http://schemas.microsoft.com/office/drawing/2014/main" id="{BF7610A3-31B9-40EF-9B4E-2AA8BE75FE0F}"/>
                    </a:ext>
                  </a:extLst>
                </p14:cNvPr>
                <p14:cNvContentPartPr/>
                <p14:nvPr/>
              </p14:nvContentPartPr>
              <p14:xfrm>
                <a:off x="5433600" y="2314968"/>
                <a:ext cx="208080" cy="346320"/>
              </p14:xfrm>
            </p:contentPart>
          </mc:Choice>
          <mc:Fallback xmlns="">
            <p:pic>
              <p:nvPicPr>
                <p:cNvPr id="44" name="잉크 43">
                  <a:extLst>
                    <a:ext uri="{FF2B5EF4-FFF2-40B4-BE49-F238E27FC236}">
                      <a16:creationId xmlns:a16="http://schemas.microsoft.com/office/drawing/2014/main" id="{BF7610A3-31B9-40EF-9B4E-2AA8BE75FE0F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397600" y="2278968"/>
                  <a:ext cx="279720" cy="41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5" name="잉크 44">
                  <a:extLst>
                    <a:ext uri="{FF2B5EF4-FFF2-40B4-BE49-F238E27FC236}">
                      <a16:creationId xmlns:a16="http://schemas.microsoft.com/office/drawing/2014/main" id="{D2DD61FC-5B75-4095-B846-143CD13A4B26}"/>
                    </a:ext>
                  </a:extLst>
                </p14:cNvPr>
                <p14:cNvContentPartPr/>
                <p14:nvPr/>
              </p14:nvContentPartPr>
              <p14:xfrm>
                <a:off x="5594520" y="2554008"/>
                <a:ext cx="105840" cy="269280"/>
              </p14:xfrm>
            </p:contentPart>
          </mc:Choice>
          <mc:Fallback xmlns="">
            <p:pic>
              <p:nvPicPr>
                <p:cNvPr id="45" name="잉크 44">
                  <a:extLst>
                    <a:ext uri="{FF2B5EF4-FFF2-40B4-BE49-F238E27FC236}">
                      <a16:creationId xmlns:a16="http://schemas.microsoft.com/office/drawing/2014/main" id="{D2DD61FC-5B75-4095-B846-143CD13A4B26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558880" y="2518008"/>
                  <a:ext cx="17748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6" name="잉크 45">
                  <a:extLst>
                    <a:ext uri="{FF2B5EF4-FFF2-40B4-BE49-F238E27FC236}">
                      <a16:creationId xmlns:a16="http://schemas.microsoft.com/office/drawing/2014/main" id="{F086C183-D31C-411D-A899-A28F5B23202F}"/>
                    </a:ext>
                  </a:extLst>
                </p14:cNvPr>
                <p14:cNvContentPartPr/>
                <p14:nvPr/>
              </p14:nvContentPartPr>
              <p14:xfrm>
                <a:off x="5804040" y="2348088"/>
                <a:ext cx="118080" cy="204840"/>
              </p14:xfrm>
            </p:contentPart>
          </mc:Choice>
          <mc:Fallback xmlns="">
            <p:pic>
              <p:nvPicPr>
                <p:cNvPr id="46" name="잉크 45">
                  <a:extLst>
                    <a:ext uri="{FF2B5EF4-FFF2-40B4-BE49-F238E27FC236}">
                      <a16:creationId xmlns:a16="http://schemas.microsoft.com/office/drawing/2014/main" id="{F086C183-D31C-411D-A899-A28F5B23202F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768400" y="2312448"/>
                  <a:ext cx="18972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7" name="잉크 46">
                  <a:extLst>
                    <a:ext uri="{FF2B5EF4-FFF2-40B4-BE49-F238E27FC236}">
                      <a16:creationId xmlns:a16="http://schemas.microsoft.com/office/drawing/2014/main" id="{2C847842-AF2B-4063-BA59-B1343284E324}"/>
                    </a:ext>
                  </a:extLst>
                </p14:cNvPr>
                <p14:cNvContentPartPr/>
                <p14:nvPr/>
              </p14:nvContentPartPr>
              <p14:xfrm>
                <a:off x="6031560" y="2174928"/>
                <a:ext cx="92160" cy="451080"/>
              </p14:xfrm>
            </p:contentPart>
          </mc:Choice>
          <mc:Fallback xmlns="">
            <p:pic>
              <p:nvPicPr>
                <p:cNvPr id="47" name="잉크 46">
                  <a:extLst>
                    <a:ext uri="{FF2B5EF4-FFF2-40B4-BE49-F238E27FC236}">
                      <a16:creationId xmlns:a16="http://schemas.microsoft.com/office/drawing/2014/main" id="{2C847842-AF2B-4063-BA59-B1343284E324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995560" y="2139288"/>
                  <a:ext cx="163800" cy="52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9" name="잉크 48">
                  <a:extLst>
                    <a:ext uri="{FF2B5EF4-FFF2-40B4-BE49-F238E27FC236}">
                      <a16:creationId xmlns:a16="http://schemas.microsoft.com/office/drawing/2014/main" id="{12F2EB88-7E18-4D75-97FB-CF409ADF6EF7}"/>
                    </a:ext>
                  </a:extLst>
                </p14:cNvPr>
                <p14:cNvContentPartPr/>
                <p14:nvPr/>
              </p14:nvContentPartPr>
              <p14:xfrm>
                <a:off x="736320" y="2996808"/>
                <a:ext cx="191520" cy="226080"/>
              </p14:xfrm>
            </p:contentPart>
          </mc:Choice>
          <mc:Fallback xmlns="">
            <p:pic>
              <p:nvPicPr>
                <p:cNvPr id="49" name="잉크 48">
                  <a:extLst>
                    <a:ext uri="{FF2B5EF4-FFF2-40B4-BE49-F238E27FC236}">
                      <a16:creationId xmlns:a16="http://schemas.microsoft.com/office/drawing/2014/main" id="{12F2EB88-7E18-4D75-97FB-CF409ADF6EF7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00680" y="2961168"/>
                  <a:ext cx="26316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0" name="잉크 49">
                  <a:extLst>
                    <a:ext uri="{FF2B5EF4-FFF2-40B4-BE49-F238E27FC236}">
                      <a16:creationId xmlns:a16="http://schemas.microsoft.com/office/drawing/2014/main" id="{77F44173-C1B9-4839-938F-827A61DB3FA6}"/>
                    </a:ext>
                  </a:extLst>
                </p14:cNvPr>
                <p14:cNvContentPartPr/>
                <p14:nvPr/>
              </p14:nvContentPartPr>
              <p14:xfrm>
                <a:off x="758280" y="3162048"/>
                <a:ext cx="268920" cy="226800"/>
              </p14:xfrm>
            </p:contentPart>
          </mc:Choice>
          <mc:Fallback xmlns="">
            <p:pic>
              <p:nvPicPr>
                <p:cNvPr id="50" name="잉크 49">
                  <a:extLst>
                    <a:ext uri="{FF2B5EF4-FFF2-40B4-BE49-F238E27FC236}">
                      <a16:creationId xmlns:a16="http://schemas.microsoft.com/office/drawing/2014/main" id="{77F44173-C1B9-4839-938F-827A61DB3FA6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22640" y="3126048"/>
                  <a:ext cx="34056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1" name="잉크 50">
                  <a:extLst>
                    <a:ext uri="{FF2B5EF4-FFF2-40B4-BE49-F238E27FC236}">
                      <a16:creationId xmlns:a16="http://schemas.microsoft.com/office/drawing/2014/main" id="{DF9A5ADB-A6B1-4D29-9477-B5131D6A1635}"/>
                    </a:ext>
                  </a:extLst>
                </p14:cNvPr>
                <p14:cNvContentPartPr/>
                <p14:nvPr/>
              </p14:nvContentPartPr>
              <p14:xfrm>
                <a:off x="1009560" y="2900688"/>
                <a:ext cx="242280" cy="448200"/>
              </p14:xfrm>
            </p:contentPart>
          </mc:Choice>
          <mc:Fallback xmlns="">
            <p:pic>
              <p:nvPicPr>
                <p:cNvPr id="51" name="잉크 50">
                  <a:extLst>
                    <a:ext uri="{FF2B5EF4-FFF2-40B4-BE49-F238E27FC236}">
                      <a16:creationId xmlns:a16="http://schemas.microsoft.com/office/drawing/2014/main" id="{DF9A5ADB-A6B1-4D29-9477-B5131D6A1635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73920" y="2865048"/>
                  <a:ext cx="313920" cy="51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2" name="잉크 51">
                  <a:extLst>
                    <a:ext uri="{FF2B5EF4-FFF2-40B4-BE49-F238E27FC236}">
                      <a16:creationId xmlns:a16="http://schemas.microsoft.com/office/drawing/2014/main" id="{4DCF142A-F84B-42A8-95AE-DBFD0F5C0799}"/>
                    </a:ext>
                  </a:extLst>
                </p14:cNvPr>
                <p14:cNvContentPartPr/>
                <p14:nvPr/>
              </p14:nvContentPartPr>
              <p14:xfrm>
                <a:off x="1202160" y="2836968"/>
                <a:ext cx="393840" cy="221400"/>
              </p14:xfrm>
            </p:contentPart>
          </mc:Choice>
          <mc:Fallback xmlns="">
            <p:pic>
              <p:nvPicPr>
                <p:cNvPr id="52" name="잉크 51">
                  <a:extLst>
                    <a:ext uri="{FF2B5EF4-FFF2-40B4-BE49-F238E27FC236}">
                      <a16:creationId xmlns:a16="http://schemas.microsoft.com/office/drawing/2014/main" id="{4DCF142A-F84B-42A8-95AE-DBFD0F5C0799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166520" y="2801328"/>
                  <a:ext cx="46548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4" name="잉크 53">
                  <a:extLst>
                    <a:ext uri="{FF2B5EF4-FFF2-40B4-BE49-F238E27FC236}">
                      <a16:creationId xmlns:a16="http://schemas.microsoft.com/office/drawing/2014/main" id="{F97FA4CB-B43C-4045-A06F-65CCE826D3C4}"/>
                    </a:ext>
                  </a:extLst>
                </p14:cNvPr>
                <p14:cNvContentPartPr/>
                <p14:nvPr/>
              </p14:nvContentPartPr>
              <p14:xfrm>
                <a:off x="875640" y="3680088"/>
                <a:ext cx="190800" cy="430560"/>
              </p14:xfrm>
            </p:contentPart>
          </mc:Choice>
          <mc:Fallback xmlns="">
            <p:pic>
              <p:nvPicPr>
                <p:cNvPr id="54" name="잉크 53">
                  <a:extLst>
                    <a:ext uri="{FF2B5EF4-FFF2-40B4-BE49-F238E27FC236}">
                      <a16:creationId xmlns:a16="http://schemas.microsoft.com/office/drawing/2014/main" id="{F97FA4CB-B43C-4045-A06F-65CCE826D3C4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40000" y="3644448"/>
                  <a:ext cx="262440" cy="50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5" name="잉크 54">
                  <a:extLst>
                    <a:ext uri="{FF2B5EF4-FFF2-40B4-BE49-F238E27FC236}">
                      <a16:creationId xmlns:a16="http://schemas.microsoft.com/office/drawing/2014/main" id="{63C94A26-F387-46DE-A82D-05BE01F8B800}"/>
                    </a:ext>
                  </a:extLst>
                </p14:cNvPr>
                <p14:cNvContentPartPr/>
                <p14:nvPr/>
              </p14:nvContentPartPr>
              <p14:xfrm>
                <a:off x="1084800" y="3602328"/>
                <a:ext cx="123120" cy="492120"/>
              </p14:xfrm>
            </p:contentPart>
          </mc:Choice>
          <mc:Fallback xmlns="">
            <p:pic>
              <p:nvPicPr>
                <p:cNvPr id="55" name="잉크 54">
                  <a:extLst>
                    <a:ext uri="{FF2B5EF4-FFF2-40B4-BE49-F238E27FC236}">
                      <a16:creationId xmlns:a16="http://schemas.microsoft.com/office/drawing/2014/main" id="{63C94A26-F387-46DE-A82D-05BE01F8B800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049160" y="3566328"/>
                  <a:ext cx="194760" cy="56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6" name="잉크 55">
                  <a:extLst>
                    <a:ext uri="{FF2B5EF4-FFF2-40B4-BE49-F238E27FC236}">
                      <a16:creationId xmlns:a16="http://schemas.microsoft.com/office/drawing/2014/main" id="{B3468BDF-38C8-4C67-80D7-35813F67EF16}"/>
                    </a:ext>
                  </a:extLst>
                </p14:cNvPr>
                <p14:cNvContentPartPr/>
                <p14:nvPr/>
              </p14:nvContentPartPr>
              <p14:xfrm>
                <a:off x="1178400" y="3740208"/>
                <a:ext cx="129960" cy="288360"/>
              </p14:xfrm>
            </p:contentPart>
          </mc:Choice>
          <mc:Fallback xmlns="">
            <p:pic>
              <p:nvPicPr>
                <p:cNvPr id="56" name="잉크 55">
                  <a:extLst>
                    <a:ext uri="{FF2B5EF4-FFF2-40B4-BE49-F238E27FC236}">
                      <a16:creationId xmlns:a16="http://schemas.microsoft.com/office/drawing/2014/main" id="{B3468BDF-38C8-4C67-80D7-35813F67EF16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142760" y="3704208"/>
                  <a:ext cx="20160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7" name="잉크 56">
                  <a:extLst>
                    <a:ext uri="{FF2B5EF4-FFF2-40B4-BE49-F238E27FC236}">
                      <a16:creationId xmlns:a16="http://schemas.microsoft.com/office/drawing/2014/main" id="{FDB8AD61-D79B-4440-A3D2-0638DBAF0E02}"/>
                    </a:ext>
                  </a:extLst>
                </p14:cNvPr>
                <p14:cNvContentPartPr/>
                <p14:nvPr/>
              </p14:nvContentPartPr>
              <p14:xfrm>
                <a:off x="1262280" y="3768648"/>
                <a:ext cx="154800" cy="250200"/>
              </p14:xfrm>
            </p:contentPart>
          </mc:Choice>
          <mc:Fallback xmlns="">
            <p:pic>
              <p:nvPicPr>
                <p:cNvPr id="57" name="잉크 56">
                  <a:extLst>
                    <a:ext uri="{FF2B5EF4-FFF2-40B4-BE49-F238E27FC236}">
                      <a16:creationId xmlns:a16="http://schemas.microsoft.com/office/drawing/2014/main" id="{FDB8AD61-D79B-4440-A3D2-0638DBAF0E02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226280" y="3733008"/>
                  <a:ext cx="22644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8" name="잉크 57">
                  <a:extLst>
                    <a:ext uri="{FF2B5EF4-FFF2-40B4-BE49-F238E27FC236}">
                      <a16:creationId xmlns:a16="http://schemas.microsoft.com/office/drawing/2014/main" id="{B857B894-9E05-46E1-8A32-E778836FF9EA}"/>
                    </a:ext>
                  </a:extLst>
                </p14:cNvPr>
                <p14:cNvContentPartPr/>
                <p14:nvPr/>
              </p14:nvContentPartPr>
              <p14:xfrm>
                <a:off x="1349760" y="3511608"/>
                <a:ext cx="450000" cy="438480"/>
              </p14:xfrm>
            </p:contentPart>
          </mc:Choice>
          <mc:Fallback xmlns="">
            <p:pic>
              <p:nvPicPr>
                <p:cNvPr id="58" name="잉크 57">
                  <a:extLst>
                    <a:ext uri="{FF2B5EF4-FFF2-40B4-BE49-F238E27FC236}">
                      <a16:creationId xmlns:a16="http://schemas.microsoft.com/office/drawing/2014/main" id="{B857B894-9E05-46E1-8A32-E778836FF9EA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313760" y="3475968"/>
                  <a:ext cx="521640" cy="51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0" name="잉크 59">
                  <a:extLst>
                    <a:ext uri="{FF2B5EF4-FFF2-40B4-BE49-F238E27FC236}">
                      <a16:creationId xmlns:a16="http://schemas.microsoft.com/office/drawing/2014/main" id="{84EE6F50-E85D-4E14-8A04-EA7863DAEAA2}"/>
                    </a:ext>
                  </a:extLst>
                </p14:cNvPr>
                <p14:cNvContentPartPr/>
                <p14:nvPr/>
              </p14:nvContentPartPr>
              <p14:xfrm>
                <a:off x="559200" y="3594768"/>
                <a:ext cx="480960" cy="968040"/>
              </p14:xfrm>
            </p:contentPart>
          </mc:Choice>
          <mc:Fallback xmlns="">
            <p:pic>
              <p:nvPicPr>
                <p:cNvPr id="60" name="잉크 59">
                  <a:extLst>
                    <a:ext uri="{FF2B5EF4-FFF2-40B4-BE49-F238E27FC236}">
                      <a16:creationId xmlns:a16="http://schemas.microsoft.com/office/drawing/2014/main" id="{84EE6F50-E85D-4E14-8A04-EA7863DAEAA2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23560" y="3558768"/>
                  <a:ext cx="552600" cy="10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1" name="잉크 60">
                  <a:extLst>
                    <a:ext uri="{FF2B5EF4-FFF2-40B4-BE49-F238E27FC236}">
                      <a16:creationId xmlns:a16="http://schemas.microsoft.com/office/drawing/2014/main" id="{EE1BBB1E-B6C3-40B9-AAF5-17CBC6E694B5}"/>
                    </a:ext>
                  </a:extLst>
                </p14:cNvPr>
                <p14:cNvContentPartPr/>
                <p14:nvPr/>
              </p14:nvContentPartPr>
              <p14:xfrm>
                <a:off x="1058160" y="4199928"/>
                <a:ext cx="179280" cy="275400"/>
              </p14:xfrm>
            </p:contentPart>
          </mc:Choice>
          <mc:Fallback xmlns="">
            <p:pic>
              <p:nvPicPr>
                <p:cNvPr id="61" name="잉크 60">
                  <a:extLst>
                    <a:ext uri="{FF2B5EF4-FFF2-40B4-BE49-F238E27FC236}">
                      <a16:creationId xmlns:a16="http://schemas.microsoft.com/office/drawing/2014/main" id="{EE1BBB1E-B6C3-40B9-AAF5-17CBC6E694B5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022520" y="4163928"/>
                  <a:ext cx="250920" cy="34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2" name="잉크 61">
                  <a:extLst>
                    <a:ext uri="{FF2B5EF4-FFF2-40B4-BE49-F238E27FC236}">
                      <a16:creationId xmlns:a16="http://schemas.microsoft.com/office/drawing/2014/main" id="{DF733D72-B6B9-41C7-946D-B887DF701712}"/>
                    </a:ext>
                  </a:extLst>
                </p14:cNvPr>
                <p14:cNvContentPartPr/>
                <p14:nvPr/>
              </p14:nvContentPartPr>
              <p14:xfrm>
                <a:off x="1116480" y="3995088"/>
                <a:ext cx="347760" cy="690840"/>
              </p14:xfrm>
            </p:contentPart>
          </mc:Choice>
          <mc:Fallback xmlns="">
            <p:pic>
              <p:nvPicPr>
                <p:cNvPr id="62" name="잉크 61">
                  <a:extLst>
                    <a:ext uri="{FF2B5EF4-FFF2-40B4-BE49-F238E27FC236}">
                      <a16:creationId xmlns:a16="http://schemas.microsoft.com/office/drawing/2014/main" id="{DF733D72-B6B9-41C7-946D-B887DF701712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080480" y="3959448"/>
                  <a:ext cx="419400" cy="76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3" name="잉크 62">
                  <a:extLst>
                    <a:ext uri="{FF2B5EF4-FFF2-40B4-BE49-F238E27FC236}">
                      <a16:creationId xmlns:a16="http://schemas.microsoft.com/office/drawing/2014/main" id="{F60DE9B3-DCAE-455E-A253-66D04FF590FB}"/>
                    </a:ext>
                  </a:extLst>
                </p14:cNvPr>
                <p14:cNvContentPartPr/>
                <p14:nvPr/>
              </p14:nvContentPartPr>
              <p14:xfrm>
                <a:off x="1469640" y="4068528"/>
                <a:ext cx="111600" cy="202320"/>
              </p14:xfrm>
            </p:contentPart>
          </mc:Choice>
          <mc:Fallback xmlns="">
            <p:pic>
              <p:nvPicPr>
                <p:cNvPr id="63" name="잉크 62">
                  <a:extLst>
                    <a:ext uri="{FF2B5EF4-FFF2-40B4-BE49-F238E27FC236}">
                      <a16:creationId xmlns:a16="http://schemas.microsoft.com/office/drawing/2014/main" id="{F60DE9B3-DCAE-455E-A253-66D04FF590FB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433640" y="4032528"/>
                  <a:ext cx="18324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8192" name="잉크 8191">
                  <a:extLst>
                    <a:ext uri="{FF2B5EF4-FFF2-40B4-BE49-F238E27FC236}">
                      <a16:creationId xmlns:a16="http://schemas.microsoft.com/office/drawing/2014/main" id="{EBDFAB0F-A310-49B6-BE92-F6CAF5127CF4}"/>
                    </a:ext>
                  </a:extLst>
                </p14:cNvPr>
                <p14:cNvContentPartPr/>
                <p14:nvPr/>
              </p14:nvContentPartPr>
              <p14:xfrm>
                <a:off x="1532280" y="4111008"/>
                <a:ext cx="176760" cy="281880"/>
              </p14:xfrm>
            </p:contentPart>
          </mc:Choice>
          <mc:Fallback xmlns="">
            <p:pic>
              <p:nvPicPr>
                <p:cNvPr id="8192" name="잉크 8191">
                  <a:extLst>
                    <a:ext uri="{FF2B5EF4-FFF2-40B4-BE49-F238E27FC236}">
                      <a16:creationId xmlns:a16="http://schemas.microsoft.com/office/drawing/2014/main" id="{EBDFAB0F-A310-49B6-BE92-F6CAF5127CF4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496640" y="4075008"/>
                  <a:ext cx="248400" cy="3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8193" name="잉크 8192">
                  <a:extLst>
                    <a:ext uri="{FF2B5EF4-FFF2-40B4-BE49-F238E27FC236}">
                      <a16:creationId xmlns:a16="http://schemas.microsoft.com/office/drawing/2014/main" id="{52C3F02E-1B59-4B72-859B-D9FDB8951753}"/>
                    </a:ext>
                  </a:extLst>
                </p14:cNvPr>
                <p14:cNvContentPartPr/>
                <p14:nvPr/>
              </p14:nvContentPartPr>
              <p14:xfrm>
                <a:off x="1730280" y="3854328"/>
                <a:ext cx="253800" cy="387360"/>
              </p14:xfrm>
            </p:contentPart>
          </mc:Choice>
          <mc:Fallback xmlns="">
            <p:pic>
              <p:nvPicPr>
                <p:cNvPr id="8193" name="잉크 8192">
                  <a:extLst>
                    <a:ext uri="{FF2B5EF4-FFF2-40B4-BE49-F238E27FC236}">
                      <a16:creationId xmlns:a16="http://schemas.microsoft.com/office/drawing/2014/main" id="{52C3F02E-1B59-4B72-859B-D9FDB8951753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694280" y="3818328"/>
                  <a:ext cx="325440" cy="45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8200" name="잉크 8199">
                  <a:extLst>
                    <a:ext uri="{FF2B5EF4-FFF2-40B4-BE49-F238E27FC236}">
                      <a16:creationId xmlns:a16="http://schemas.microsoft.com/office/drawing/2014/main" id="{F8E4BF2A-9295-40C5-AF01-B11AA79A7CC0}"/>
                    </a:ext>
                  </a:extLst>
                </p14:cNvPr>
                <p14:cNvContentPartPr/>
                <p14:nvPr/>
              </p14:nvContentPartPr>
              <p14:xfrm>
                <a:off x="1755120" y="2762808"/>
                <a:ext cx="466200" cy="1420920"/>
              </p14:xfrm>
            </p:contentPart>
          </mc:Choice>
          <mc:Fallback xmlns="">
            <p:pic>
              <p:nvPicPr>
                <p:cNvPr id="8200" name="잉크 8199">
                  <a:extLst>
                    <a:ext uri="{FF2B5EF4-FFF2-40B4-BE49-F238E27FC236}">
                      <a16:creationId xmlns:a16="http://schemas.microsoft.com/office/drawing/2014/main" id="{F8E4BF2A-9295-40C5-AF01-B11AA79A7CC0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719480" y="2727168"/>
                  <a:ext cx="537840" cy="149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202" name="잉크 8201">
                  <a:extLst>
                    <a:ext uri="{FF2B5EF4-FFF2-40B4-BE49-F238E27FC236}">
                      <a16:creationId xmlns:a16="http://schemas.microsoft.com/office/drawing/2014/main" id="{45662839-34D7-4835-8A4C-BAA3D45F8934}"/>
                    </a:ext>
                  </a:extLst>
                </p14:cNvPr>
                <p14:cNvContentPartPr/>
                <p14:nvPr/>
              </p14:nvContentPartPr>
              <p14:xfrm>
                <a:off x="2331480" y="4117848"/>
                <a:ext cx="364320" cy="54720"/>
              </p14:xfrm>
            </p:contentPart>
          </mc:Choice>
          <mc:Fallback xmlns="">
            <p:pic>
              <p:nvPicPr>
                <p:cNvPr id="8202" name="잉크 8201">
                  <a:extLst>
                    <a:ext uri="{FF2B5EF4-FFF2-40B4-BE49-F238E27FC236}">
                      <a16:creationId xmlns:a16="http://schemas.microsoft.com/office/drawing/2014/main" id="{45662839-34D7-4835-8A4C-BAA3D45F8934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295480" y="4081848"/>
                  <a:ext cx="43596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203" name="잉크 8202">
                  <a:extLst>
                    <a:ext uri="{FF2B5EF4-FFF2-40B4-BE49-F238E27FC236}">
                      <a16:creationId xmlns:a16="http://schemas.microsoft.com/office/drawing/2014/main" id="{7B3731DE-3A6D-4E81-ABA0-E084B6DCCD2D}"/>
                    </a:ext>
                  </a:extLst>
                </p14:cNvPr>
                <p14:cNvContentPartPr/>
                <p14:nvPr/>
              </p14:nvContentPartPr>
              <p14:xfrm>
                <a:off x="2592840" y="4017048"/>
                <a:ext cx="129600" cy="389520"/>
              </p14:xfrm>
            </p:contentPart>
          </mc:Choice>
          <mc:Fallback xmlns="">
            <p:pic>
              <p:nvPicPr>
                <p:cNvPr id="8203" name="잉크 8202">
                  <a:extLst>
                    <a:ext uri="{FF2B5EF4-FFF2-40B4-BE49-F238E27FC236}">
                      <a16:creationId xmlns:a16="http://schemas.microsoft.com/office/drawing/2014/main" id="{7B3731DE-3A6D-4E81-ABA0-E084B6DCCD2D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556840" y="3981048"/>
                  <a:ext cx="201240" cy="46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205" name="잉크 8204">
                  <a:extLst>
                    <a:ext uri="{FF2B5EF4-FFF2-40B4-BE49-F238E27FC236}">
                      <a16:creationId xmlns:a16="http://schemas.microsoft.com/office/drawing/2014/main" id="{86711B95-0916-4F70-8944-95C075787A1D}"/>
                    </a:ext>
                  </a:extLst>
                </p14:cNvPr>
                <p14:cNvContentPartPr/>
                <p14:nvPr/>
              </p14:nvContentPartPr>
              <p14:xfrm>
                <a:off x="3033120" y="3970248"/>
                <a:ext cx="150480" cy="431280"/>
              </p14:xfrm>
            </p:contentPart>
          </mc:Choice>
          <mc:Fallback xmlns="">
            <p:pic>
              <p:nvPicPr>
                <p:cNvPr id="8205" name="잉크 8204">
                  <a:extLst>
                    <a:ext uri="{FF2B5EF4-FFF2-40B4-BE49-F238E27FC236}">
                      <a16:creationId xmlns:a16="http://schemas.microsoft.com/office/drawing/2014/main" id="{86711B95-0916-4F70-8944-95C075787A1D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997120" y="3934608"/>
                  <a:ext cx="222120" cy="50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206" name="잉크 8205">
                  <a:extLst>
                    <a:ext uri="{FF2B5EF4-FFF2-40B4-BE49-F238E27FC236}">
                      <a16:creationId xmlns:a16="http://schemas.microsoft.com/office/drawing/2014/main" id="{2AF14584-71E2-4168-A3D5-BA7F10091500}"/>
                    </a:ext>
                  </a:extLst>
                </p14:cNvPr>
                <p14:cNvContentPartPr/>
                <p14:nvPr/>
              </p14:nvContentPartPr>
              <p14:xfrm>
                <a:off x="3173160" y="3972048"/>
                <a:ext cx="212760" cy="345600"/>
              </p14:xfrm>
            </p:contentPart>
          </mc:Choice>
          <mc:Fallback xmlns="">
            <p:pic>
              <p:nvPicPr>
                <p:cNvPr id="8206" name="잉크 8205">
                  <a:extLst>
                    <a:ext uri="{FF2B5EF4-FFF2-40B4-BE49-F238E27FC236}">
                      <a16:creationId xmlns:a16="http://schemas.microsoft.com/office/drawing/2014/main" id="{2AF14584-71E2-4168-A3D5-BA7F10091500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137520" y="3936408"/>
                  <a:ext cx="284400" cy="41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207" name="잉크 8206">
                  <a:extLst>
                    <a:ext uri="{FF2B5EF4-FFF2-40B4-BE49-F238E27FC236}">
                      <a16:creationId xmlns:a16="http://schemas.microsoft.com/office/drawing/2014/main" id="{358B58AE-824B-4BF5-8115-11C3913B519A}"/>
                    </a:ext>
                  </a:extLst>
                </p14:cNvPr>
                <p14:cNvContentPartPr/>
                <p14:nvPr/>
              </p14:nvContentPartPr>
              <p14:xfrm>
                <a:off x="3383040" y="3964848"/>
                <a:ext cx="127080" cy="483120"/>
              </p14:xfrm>
            </p:contentPart>
          </mc:Choice>
          <mc:Fallback xmlns="">
            <p:pic>
              <p:nvPicPr>
                <p:cNvPr id="8207" name="잉크 8206">
                  <a:extLst>
                    <a:ext uri="{FF2B5EF4-FFF2-40B4-BE49-F238E27FC236}">
                      <a16:creationId xmlns:a16="http://schemas.microsoft.com/office/drawing/2014/main" id="{358B58AE-824B-4BF5-8115-11C3913B519A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347400" y="3929208"/>
                  <a:ext cx="198720" cy="55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208" name="잉크 8207">
                  <a:extLst>
                    <a:ext uri="{FF2B5EF4-FFF2-40B4-BE49-F238E27FC236}">
                      <a16:creationId xmlns:a16="http://schemas.microsoft.com/office/drawing/2014/main" id="{D8905CA9-8824-46A1-B5D1-51FE912407D4}"/>
                    </a:ext>
                  </a:extLst>
                </p14:cNvPr>
                <p14:cNvContentPartPr/>
                <p14:nvPr/>
              </p14:nvContentPartPr>
              <p14:xfrm>
                <a:off x="3553680" y="4062768"/>
                <a:ext cx="208440" cy="70920"/>
              </p14:xfrm>
            </p:contentPart>
          </mc:Choice>
          <mc:Fallback xmlns="">
            <p:pic>
              <p:nvPicPr>
                <p:cNvPr id="8208" name="잉크 8207">
                  <a:extLst>
                    <a:ext uri="{FF2B5EF4-FFF2-40B4-BE49-F238E27FC236}">
                      <a16:creationId xmlns:a16="http://schemas.microsoft.com/office/drawing/2014/main" id="{D8905CA9-8824-46A1-B5D1-51FE912407D4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518040" y="4026768"/>
                  <a:ext cx="28008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209" name="잉크 8208">
                  <a:extLst>
                    <a:ext uri="{FF2B5EF4-FFF2-40B4-BE49-F238E27FC236}">
                      <a16:creationId xmlns:a16="http://schemas.microsoft.com/office/drawing/2014/main" id="{A963F3AD-04E0-446B-99AC-95D777B6E3F9}"/>
                    </a:ext>
                  </a:extLst>
                </p14:cNvPr>
                <p14:cNvContentPartPr/>
                <p14:nvPr/>
              </p14:nvContentPartPr>
              <p14:xfrm>
                <a:off x="3691560" y="3961968"/>
                <a:ext cx="90000" cy="275040"/>
              </p14:xfrm>
            </p:contentPart>
          </mc:Choice>
          <mc:Fallback xmlns="">
            <p:pic>
              <p:nvPicPr>
                <p:cNvPr id="8209" name="잉크 8208">
                  <a:extLst>
                    <a:ext uri="{FF2B5EF4-FFF2-40B4-BE49-F238E27FC236}">
                      <a16:creationId xmlns:a16="http://schemas.microsoft.com/office/drawing/2014/main" id="{A963F3AD-04E0-446B-99AC-95D777B6E3F9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655920" y="3926328"/>
                  <a:ext cx="16164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210" name="잉크 8209">
                  <a:extLst>
                    <a:ext uri="{FF2B5EF4-FFF2-40B4-BE49-F238E27FC236}">
                      <a16:creationId xmlns:a16="http://schemas.microsoft.com/office/drawing/2014/main" id="{FCE93B1A-09A4-4623-B4CB-3369C4864692}"/>
                    </a:ext>
                  </a:extLst>
                </p14:cNvPr>
                <p14:cNvContentPartPr/>
                <p14:nvPr/>
              </p14:nvContentPartPr>
              <p14:xfrm>
                <a:off x="4014480" y="3782328"/>
                <a:ext cx="269280" cy="297000"/>
              </p14:xfrm>
            </p:contentPart>
          </mc:Choice>
          <mc:Fallback xmlns="">
            <p:pic>
              <p:nvPicPr>
                <p:cNvPr id="8210" name="잉크 8209">
                  <a:extLst>
                    <a:ext uri="{FF2B5EF4-FFF2-40B4-BE49-F238E27FC236}">
                      <a16:creationId xmlns:a16="http://schemas.microsoft.com/office/drawing/2014/main" id="{FCE93B1A-09A4-4623-B4CB-3369C4864692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978480" y="3746328"/>
                  <a:ext cx="340920" cy="36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211" name="잉크 8210">
                  <a:extLst>
                    <a:ext uri="{FF2B5EF4-FFF2-40B4-BE49-F238E27FC236}">
                      <a16:creationId xmlns:a16="http://schemas.microsoft.com/office/drawing/2014/main" id="{EBA6F4A7-C0F1-4744-B83E-E11B6924349D}"/>
                    </a:ext>
                  </a:extLst>
                </p14:cNvPr>
                <p14:cNvContentPartPr/>
                <p14:nvPr/>
              </p14:nvContentPartPr>
              <p14:xfrm>
                <a:off x="4072440" y="3898608"/>
                <a:ext cx="225360" cy="196920"/>
              </p14:xfrm>
            </p:contentPart>
          </mc:Choice>
          <mc:Fallback xmlns="">
            <p:pic>
              <p:nvPicPr>
                <p:cNvPr id="8211" name="잉크 8210">
                  <a:extLst>
                    <a:ext uri="{FF2B5EF4-FFF2-40B4-BE49-F238E27FC236}">
                      <a16:creationId xmlns:a16="http://schemas.microsoft.com/office/drawing/2014/main" id="{EBA6F4A7-C0F1-4744-B83E-E11B6924349D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036440" y="3862608"/>
                  <a:ext cx="29700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212" name="잉크 8211">
                  <a:extLst>
                    <a:ext uri="{FF2B5EF4-FFF2-40B4-BE49-F238E27FC236}">
                      <a16:creationId xmlns:a16="http://schemas.microsoft.com/office/drawing/2014/main" id="{54F299F5-77B6-49E2-8A5C-1F9D7C7D6366}"/>
                    </a:ext>
                  </a:extLst>
                </p14:cNvPr>
                <p14:cNvContentPartPr/>
                <p14:nvPr/>
              </p14:nvContentPartPr>
              <p14:xfrm>
                <a:off x="4060920" y="4104528"/>
                <a:ext cx="212040" cy="306720"/>
              </p14:xfrm>
            </p:contentPart>
          </mc:Choice>
          <mc:Fallback xmlns="">
            <p:pic>
              <p:nvPicPr>
                <p:cNvPr id="8212" name="잉크 8211">
                  <a:extLst>
                    <a:ext uri="{FF2B5EF4-FFF2-40B4-BE49-F238E27FC236}">
                      <a16:creationId xmlns:a16="http://schemas.microsoft.com/office/drawing/2014/main" id="{54F299F5-77B6-49E2-8A5C-1F9D7C7D6366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024920" y="4068888"/>
                  <a:ext cx="28368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213" name="잉크 8212">
                  <a:extLst>
                    <a:ext uri="{FF2B5EF4-FFF2-40B4-BE49-F238E27FC236}">
                      <a16:creationId xmlns:a16="http://schemas.microsoft.com/office/drawing/2014/main" id="{A4641E59-DAF5-4F11-B367-60885EF33EF2}"/>
                    </a:ext>
                  </a:extLst>
                </p14:cNvPr>
                <p14:cNvContentPartPr/>
                <p14:nvPr/>
              </p14:nvContentPartPr>
              <p14:xfrm>
                <a:off x="4280160" y="4143768"/>
                <a:ext cx="56160" cy="195480"/>
              </p14:xfrm>
            </p:contentPart>
          </mc:Choice>
          <mc:Fallback xmlns="">
            <p:pic>
              <p:nvPicPr>
                <p:cNvPr id="8213" name="잉크 8212">
                  <a:extLst>
                    <a:ext uri="{FF2B5EF4-FFF2-40B4-BE49-F238E27FC236}">
                      <a16:creationId xmlns:a16="http://schemas.microsoft.com/office/drawing/2014/main" id="{A4641E59-DAF5-4F11-B367-60885EF33EF2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244520" y="4108128"/>
                  <a:ext cx="12780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214" name="잉크 8213">
                  <a:extLst>
                    <a:ext uri="{FF2B5EF4-FFF2-40B4-BE49-F238E27FC236}">
                      <a16:creationId xmlns:a16="http://schemas.microsoft.com/office/drawing/2014/main" id="{3DAD7709-5C7B-4174-807D-B7FCC1AB3F77}"/>
                    </a:ext>
                  </a:extLst>
                </p14:cNvPr>
                <p14:cNvContentPartPr/>
                <p14:nvPr/>
              </p14:nvContentPartPr>
              <p14:xfrm>
                <a:off x="4203120" y="4252128"/>
                <a:ext cx="231120" cy="294120"/>
              </p14:xfrm>
            </p:contentPart>
          </mc:Choice>
          <mc:Fallback xmlns="">
            <p:pic>
              <p:nvPicPr>
                <p:cNvPr id="8214" name="잉크 8213">
                  <a:extLst>
                    <a:ext uri="{FF2B5EF4-FFF2-40B4-BE49-F238E27FC236}">
                      <a16:creationId xmlns:a16="http://schemas.microsoft.com/office/drawing/2014/main" id="{3DAD7709-5C7B-4174-807D-B7FCC1AB3F77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167480" y="4216488"/>
                  <a:ext cx="302760" cy="36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215" name="잉크 8214">
                  <a:extLst>
                    <a:ext uri="{FF2B5EF4-FFF2-40B4-BE49-F238E27FC236}">
                      <a16:creationId xmlns:a16="http://schemas.microsoft.com/office/drawing/2014/main" id="{764E22BD-E996-4C45-B95A-F046782027E7}"/>
                    </a:ext>
                  </a:extLst>
                </p14:cNvPr>
                <p14:cNvContentPartPr/>
                <p14:nvPr/>
              </p14:nvContentPartPr>
              <p14:xfrm>
                <a:off x="3770400" y="3484608"/>
                <a:ext cx="954720" cy="1409400"/>
              </p14:xfrm>
            </p:contentPart>
          </mc:Choice>
          <mc:Fallback xmlns="">
            <p:pic>
              <p:nvPicPr>
                <p:cNvPr id="8215" name="잉크 8214">
                  <a:extLst>
                    <a:ext uri="{FF2B5EF4-FFF2-40B4-BE49-F238E27FC236}">
                      <a16:creationId xmlns:a16="http://schemas.microsoft.com/office/drawing/2014/main" id="{764E22BD-E996-4C45-B95A-F046782027E7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734400" y="3448608"/>
                  <a:ext cx="1026360" cy="148104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5"/>
          <p:cNvSpPr txBox="1">
            <a:spLocks noChangeArrowheads="1"/>
          </p:cNvSpPr>
          <p:nvPr/>
        </p:nvSpPr>
        <p:spPr bwMode="auto">
          <a:xfrm>
            <a:off x="1500188" y="928688"/>
            <a:ext cx="6858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dist"/>
            <a:r>
              <a:rPr lang="ko-KR" altLang="en-US" sz="2800" dirty="0" err="1">
                <a:latin typeface="휴먼옛체" pitchFamily="18" charset="-127"/>
                <a:ea typeface="휴먼옛체" pitchFamily="18" charset="-127"/>
              </a:rPr>
              <a:t>다니엘이</a:t>
            </a:r>
            <a:r>
              <a:rPr lang="ko-KR" altLang="en-US" sz="2800" dirty="0">
                <a:latin typeface="휴먼옛체" pitchFamily="18" charset="-127"/>
                <a:ea typeface="휴먼옛체" pitchFamily="18" charset="-127"/>
              </a:rPr>
              <a:t> 말하여 이르되 영원부터 영원까지 </a:t>
            </a:r>
            <a:r>
              <a:rPr lang="ko-KR" altLang="en-US" sz="2800" dirty="0">
                <a:solidFill>
                  <a:srgbClr val="FF0000"/>
                </a:solidFill>
                <a:highlight>
                  <a:srgbClr val="FFFF00"/>
                </a:highlight>
                <a:latin typeface="휴먼옛체" pitchFamily="18" charset="-127"/>
                <a:ea typeface="휴먼옛체" pitchFamily="18" charset="-127"/>
              </a:rPr>
              <a:t>하나님의 이름을 찬송할 것은 지혜와 </a:t>
            </a:r>
            <a:endParaRPr lang="en-US" altLang="ko-KR" sz="2800" dirty="0">
              <a:solidFill>
                <a:srgbClr val="FF0000"/>
              </a:solidFill>
              <a:highlight>
                <a:srgbClr val="FFFF00"/>
              </a:highlight>
              <a:latin typeface="휴먼옛체" pitchFamily="18" charset="-127"/>
              <a:ea typeface="휴먼옛체" pitchFamily="18" charset="-127"/>
            </a:endParaRPr>
          </a:p>
          <a:p>
            <a:r>
              <a:rPr lang="ko-KR" altLang="en-US" sz="2800" dirty="0">
                <a:solidFill>
                  <a:srgbClr val="FF0000"/>
                </a:solidFill>
                <a:highlight>
                  <a:srgbClr val="FFFF00"/>
                </a:highlight>
                <a:latin typeface="휴먼옛체" pitchFamily="18" charset="-127"/>
                <a:ea typeface="휴먼옛체" pitchFamily="18" charset="-127"/>
              </a:rPr>
              <a:t>능력이 그에게 있음이로다</a:t>
            </a:r>
          </a:p>
        </p:txBody>
      </p:sp>
      <p:sp>
        <p:nvSpPr>
          <p:cNvPr id="8195" name="Text Box 8"/>
          <p:cNvSpPr txBox="1">
            <a:spLocks noChangeArrowheads="1"/>
          </p:cNvSpPr>
          <p:nvPr/>
        </p:nvSpPr>
        <p:spPr bwMode="auto">
          <a:xfrm>
            <a:off x="1408113" y="403225"/>
            <a:ext cx="216375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1600" dirty="0" err="1">
                <a:latin typeface="궁서" pitchFamily="18" charset="-127"/>
                <a:ea typeface="궁서" pitchFamily="18" charset="-127"/>
              </a:rPr>
              <a:t>다니엘</a:t>
            </a:r>
            <a:r>
              <a:rPr lang="ko-KR" altLang="en-US" sz="1600" dirty="0">
                <a:latin typeface="궁서" pitchFamily="18" charset="-127"/>
                <a:ea typeface="궁서" pitchFamily="18" charset="-127"/>
              </a:rPr>
              <a:t> </a:t>
            </a:r>
            <a:r>
              <a:rPr lang="en-US" altLang="ko-KR" sz="1600" dirty="0">
                <a:latin typeface="궁서" pitchFamily="18" charset="-127"/>
                <a:ea typeface="궁서" pitchFamily="18" charset="-127"/>
              </a:rPr>
              <a:t>2 : </a:t>
            </a:r>
            <a:fld id="{CCD306E9-4A1F-4327-A4C0-56B4CFBD5E53}" type="slidenum">
              <a:rPr lang="en-US" altLang="ko-KR" sz="1600" smtClean="0">
                <a:latin typeface="궁서" pitchFamily="18" charset="-127"/>
                <a:ea typeface="궁서" pitchFamily="18" charset="-127"/>
              </a:rPr>
              <a:pPr/>
              <a:t>20</a:t>
            </a:fld>
            <a:endParaRPr lang="ko-KR" altLang="en-US" sz="1600" dirty="0"/>
          </a:p>
        </p:txBody>
      </p:sp>
      <p:sp>
        <p:nvSpPr>
          <p:cNvPr id="8196" name="Line 9"/>
          <p:cNvSpPr>
            <a:spLocks noChangeShapeType="1"/>
          </p:cNvSpPr>
          <p:nvPr/>
        </p:nvSpPr>
        <p:spPr bwMode="auto">
          <a:xfrm>
            <a:off x="1500188" y="785813"/>
            <a:ext cx="6840537" cy="0"/>
          </a:xfrm>
          <a:prstGeom prst="line">
            <a:avLst/>
          </a:prstGeom>
          <a:noFill/>
          <a:ln w="9525">
            <a:solidFill>
              <a:srgbClr val="FF9966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8197" name="Line 9"/>
          <p:cNvSpPr>
            <a:spLocks noChangeShapeType="1"/>
          </p:cNvSpPr>
          <p:nvPr/>
        </p:nvSpPr>
        <p:spPr bwMode="auto">
          <a:xfrm>
            <a:off x="1500188" y="3929063"/>
            <a:ext cx="6840537" cy="0"/>
          </a:xfrm>
          <a:prstGeom prst="line">
            <a:avLst/>
          </a:prstGeom>
          <a:noFill/>
          <a:ln w="9525">
            <a:solidFill>
              <a:srgbClr val="FF9966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8198" name="Text Box 8"/>
          <p:cNvSpPr txBox="1">
            <a:spLocks noChangeArrowheads="1"/>
          </p:cNvSpPr>
          <p:nvPr/>
        </p:nvSpPr>
        <p:spPr bwMode="auto">
          <a:xfrm>
            <a:off x="1414463" y="3521075"/>
            <a:ext cx="244315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600" dirty="0">
                <a:latin typeface="궁서" pitchFamily="18" charset="-127"/>
                <a:ea typeface="궁서" pitchFamily="18" charset="-127"/>
              </a:rPr>
              <a:t>Daniel 2 : </a:t>
            </a:r>
            <a:fld id="{890F2024-FC39-498E-827C-A83F8E81CADE}" type="slidenum">
              <a:rPr lang="en-US" altLang="ko-KR" sz="1600" smtClean="0">
                <a:latin typeface="궁서" pitchFamily="18" charset="-127"/>
                <a:ea typeface="궁서" pitchFamily="18" charset="-127"/>
              </a:rPr>
              <a:pPr/>
              <a:t>20</a:t>
            </a:fld>
            <a:endParaRPr lang="ko-KR" altLang="en-US" sz="1600" dirty="0"/>
          </a:p>
        </p:txBody>
      </p:sp>
      <p:sp>
        <p:nvSpPr>
          <p:cNvPr id="8199" name="Text Box 5"/>
          <p:cNvSpPr txBox="1">
            <a:spLocks noChangeArrowheads="1"/>
          </p:cNvSpPr>
          <p:nvPr/>
        </p:nvSpPr>
        <p:spPr bwMode="auto">
          <a:xfrm>
            <a:off x="1500188" y="4089400"/>
            <a:ext cx="6858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dist"/>
            <a:r>
              <a:rPr lang="en-US" altLang="ko-KR" sz="2800" dirty="0">
                <a:latin typeface="휴먼옛체" pitchFamily="18" charset="-127"/>
                <a:ea typeface="휴먼옛체" pitchFamily="18" charset="-127"/>
              </a:rPr>
              <a:t>and said: </a:t>
            </a:r>
            <a:r>
              <a:rPr lang="en-US" altLang="ko-KR" sz="2800" dirty="0">
                <a:solidFill>
                  <a:srgbClr val="FF0000"/>
                </a:solidFill>
                <a:highlight>
                  <a:srgbClr val="FFFF00"/>
                </a:highlight>
                <a:latin typeface="휴먼옛체" pitchFamily="18" charset="-127"/>
                <a:ea typeface="휴먼옛체" pitchFamily="18" charset="-127"/>
              </a:rPr>
              <a:t>"Praise be to the name of God for ever and ever; wisdom and </a:t>
            </a:r>
          </a:p>
          <a:p>
            <a:r>
              <a:rPr lang="en-US" altLang="ko-KR" sz="2800" dirty="0">
                <a:solidFill>
                  <a:srgbClr val="FF0000"/>
                </a:solidFill>
                <a:highlight>
                  <a:srgbClr val="FFFF00"/>
                </a:highlight>
                <a:latin typeface="휴먼옛체" pitchFamily="18" charset="-127"/>
                <a:ea typeface="휴먼옛체" pitchFamily="18" charset="-127"/>
              </a:rPr>
              <a:t>power are his.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46A9B4-A9D8-4B61-A143-CB598D4D2147}"/>
              </a:ext>
            </a:extLst>
          </p:cNvPr>
          <p:cNvSpPr txBox="1"/>
          <p:nvPr/>
        </p:nvSpPr>
        <p:spPr>
          <a:xfrm>
            <a:off x="6858000" y="6309320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000" b="1" dirty="0"/>
              <a:t>불가능한 것</a:t>
            </a:r>
            <a:endParaRPr lang="ko-KR" altLang="en-US" sz="2000" dirty="0"/>
          </a:p>
        </p:txBody>
      </p: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28742F68-6527-49C9-A4A6-3C05D9E28BDB}"/>
              </a:ext>
            </a:extLst>
          </p:cNvPr>
          <p:cNvGrpSpPr/>
          <p:nvPr/>
        </p:nvGrpSpPr>
        <p:grpSpPr>
          <a:xfrm>
            <a:off x="1576560" y="717288"/>
            <a:ext cx="6887520" cy="3077640"/>
            <a:chOff x="1576560" y="717288"/>
            <a:chExt cx="6887520" cy="3077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잉크 1">
                  <a:extLst>
                    <a:ext uri="{FF2B5EF4-FFF2-40B4-BE49-F238E27FC236}">
                      <a16:creationId xmlns:a16="http://schemas.microsoft.com/office/drawing/2014/main" id="{5B177D11-04B9-45B3-B02B-F04F50E71E67}"/>
                    </a:ext>
                  </a:extLst>
                </p14:cNvPr>
                <p14:cNvContentPartPr/>
                <p14:nvPr/>
              </p14:nvContentPartPr>
              <p14:xfrm>
                <a:off x="2623800" y="1198248"/>
                <a:ext cx="86040" cy="37080"/>
              </p14:xfrm>
            </p:contentPart>
          </mc:Choice>
          <mc:Fallback xmlns="">
            <p:pic>
              <p:nvPicPr>
                <p:cNvPr id="2" name="잉크 1">
                  <a:extLst>
                    <a:ext uri="{FF2B5EF4-FFF2-40B4-BE49-F238E27FC236}">
                      <a16:creationId xmlns:a16="http://schemas.microsoft.com/office/drawing/2014/main" id="{5B177D11-04B9-45B3-B02B-F04F50E71E67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587800" y="1162248"/>
                  <a:ext cx="15768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잉크 2">
                  <a:extLst>
                    <a:ext uri="{FF2B5EF4-FFF2-40B4-BE49-F238E27FC236}">
                      <a16:creationId xmlns:a16="http://schemas.microsoft.com/office/drawing/2014/main" id="{E6675FAD-2FE0-4303-BE03-03776A97AB29}"/>
                    </a:ext>
                  </a:extLst>
                </p14:cNvPr>
                <p14:cNvContentPartPr/>
                <p14:nvPr/>
              </p14:nvContentPartPr>
              <p14:xfrm>
                <a:off x="3048240" y="717288"/>
                <a:ext cx="1356480" cy="691920"/>
              </p14:xfrm>
            </p:contentPart>
          </mc:Choice>
          <mc:Fallback xmlns="">
            <p:pic>
              <p:nvPicPr>
                <p:cNvPr id="3" name="잉크 2">
                  <a:extLst>
                    <a:ext uri="{FF2B5EF4-FFF2-40B4-BE49-F238E27FC236}">
                      <a16:creationId xmlns:a16="http://schemas.microsoft.com/office/drawing/2014/main" id="{E6675FAD-2FE0-4303-BE03-03776A97AB29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012600" y="681288"/>
                  <a:ext cx="1428120" cy="76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5" name="잉크 4">
                  <a:extLst>
                    <a:ext uri="{FF2B5EF4-FFF2-40B4-BE49-F238E27FC236}">
                      <a16:creationId xmlns:a16="http://schemas.microsoft.com/office/drawing/2014/main" id="{9144F358-85C7-42FD-8CDA-B6C439E8C06D}"/>
                    </a:ext>
                  </a:extLst>
                </p14:cNvPr>
                <p14:cNvContentPartPr/>
                <p14:nvPr/>
              </p14:nvContentPartPr>
              <p14:xfrm>
                <a:off x="5739240" y="1294728"/>
                <a:ext cx="2561760" cy="123480"/>
              </p14:xfrm>
            </p:contentPart>
          </mc:Choice>
          <mc:Fallback xmlns="">
            <p:pic>
              <p:nvPicPr>
                <p:cNvPr id="5" name="잉크 4">
                  <a:extLst>
                    <a:ext uri="{FF2B5EF4-FFF2-40B4-BE49-F238E27FC236}">
                      <a16:creationId xmlns:a16="http://schemas.microsoft.com/office/drawing/2014/main" id="{9144F358-85C7-42FD-8CDA-B6C439E8C06D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703240" y="1258728"/>
                  <a:ext cx="263340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6" name="잉크 5">
                  <a:extLst>
                    <a:ext uri="{FF2B5EF4-FFF2-40B4-BE49-F238E27FC236}">
                      <a16:creationId xmlns:a16="http://schemas.microsoft.com/office/drawing/2014/main" id="{13633563-BDA2-45C5-8B59-B6E288D82770}"/>
                    </a:ext>
                  </a:extLst>
                </p14:cNvPr>
                <p14:cNvContentPartPr/>
                <p14:nvPr/>
              </p14:nvContentPartPr>
              <p14:xfrm>
                <a:off x="1987320" y="1669128"/>
                <a:ext cx="6476760" cy="238320"/>
              </p14:xfrm>
            </p:contentPart>
          </mc:Choice>
          <mc:Fallback xmlns="">
            <p:pic>
              <p:nvPicPr>
                <p:cNvPr id="6" name="잉크 5">
                  <a:extLst>
                    <a:ext uri="{FF2B5EF4-FFF2-40B4-BE49-F238E27FC236}">
                      <a16:creationId xmlns:a16="http://schemas.microsoft.com/office/drawing/2014/main" id="{13633563-BDA2-45C5-8B59-B6E288D8277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951320" y="1633488"/>
                  <a:ext cx="654840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7" name="잉크 6">
                  <a:extLst>
                    <a:ext uri="{FF2B5EF4-FFF2-40B4-BE49-F238E27FC236}">
                      <a16:creationId xmlns:a16="http://schemas.microsoft.com/office/drawing/2014/main" id="{59D6AB61-6336-4988-AC9C-10A382BBD7DE}"/>
                    </a:ext>
                  </a:extLst>
                </p14:cNvPr>
                <p14:cNvContentPartPr/>
                <p14:nvPr/>
              </p14:nvContentPartPr>
              <p14:xfrm>
                <a:off x="1576560" y="2275008"/>
                <a:ext cx="4378680" cy="128160"/>
              </p14:xfrm>
            </p:contentPart>
          </mc:Choice>
          <mc:Fallback xmlns="">
            <p:pic>
              <p:nvPicPr>
                <p:cNvPr id="7" name="잉크 6">
                  <a:extLst>
                    <a:ext uri="{FF2B5EF4-FFF2-40B4-BE49-F238E27FC236}">
                      <a16:creationId xmlns:a16="http://schemas.microsoft.com/office/drawing/2014/main" id="{59D6AB61-6336-4988-AC9C-10A382BBD7D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540920" y="2239368"/>
                  <a:ext cx="445032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" name="잉크 9">
                  <a:extLst>
                    <a:ext uri="{FF2B5EF4-FFF2-40B4-BE49-F238E27FC236}">
                      <a16:creationId xmlns:a16="http://schemas.microsoft.com/office/drawing/2014/main" id="{1FDF72FA-52D2-4FDF-AEDA-08CF38399FF8}"/>
                    </a:ext>
                  </a:extLst>
                </p14:cNvPr>
                <p14:cNvContentPartPr/>
                <p14:nvPr/>
              </p14:nvContentPartPr>
              <p14:xfrm>
                <a:off x="4740240" y="2876928"/>
                <a:ext cx="213480" cy="378720"/>
              </p14:xfrm>
            </p:contentPart>
          </mc:Choice>
          <mc:Fallback xmlns="">
            <p:pic>
              <p:nvPicPr>
                <p:cNvPr id="10" name="잉크 9">
                  <a:extLst>
                    <a:ext uri="{FF2B5EF4-FFF2-40B4-BE49-F238E27FC236}">
                      <a16:creationId xmlns:a16="http://schemas.microsoft.com/office/drawing/2014/main" id="{1FDF72FA-52D2-4FDF-AEDA-08CF38399FF8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704240" y="2840928"/>
                  <a:ext cx="285120" cy="45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잉크 10">
                  <a:extLst>
                    <a:ext uri="{FF2B5EF4-FFF2-40B4-BE49-F238E27FC236}">
                      <a16:creationId xmlns:a16="http://schemas.microsoft.com/office/drawing/2014/main" id="{E2E169FF-0E66-4B45-93C7-E4F2B34B66DB}"/>
                    </a:ext>
                  </a:extLst>
                </p14:cNvPr>
                <p14:cNvContentPartPr/>
                <p14:nvPr/>
              </p14:nvContentPartPr>
              <p14:xfrm>
                <a:off x="5464200" y="2736528"/>
                <a:ext cx="177120" cy="196200"/>
              </p14:xfrm>
            </p:contentPart>
          </mc:Choice>
          <mc:Fallback xmlns="">
            <p:pic>
              <p:nvPicPr>
                <p:cNvPr id="11" name="잉크 10">
                  <a:extLst>
                    <a:ext uri="{FF2B5EF4-FFF2-40B4-BE49-F238E27FC236}">
                      <a16:creationId xmlns:a16="http://schemas.microsoft.com/office/drawing/2014/main" id="{E2E169FF-0E66-4B45-93C7-E4F2B34B66DB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428200" y="2700528"/>
                  <a:ext cx="24876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" name="잉크 11">
                  <a:extLst>
                    <a:ext uri="{FF2B5EF4-FFF2-40B4-BE49-F238E27FC236}">
                      <a16:creationId xmlns:a16="http://schemas.microsoft.com/office/drawing/2014/main" id="{42015C41-152D-4454-A12E-663E51CE94DC}"/>
                    </a:ext>
                  </a:extLst>
                </p14:cNvPr>
                <p14:cNvContentPartPr/>
                <p14:nvPr/>
              </p14:nvContentPartPr>
              <p14:xfrm>
                <a:off x="5493360" y="3131448"/>
                <a:ext cx="153360" cy="52920"/>
              </p14:xfrm>
            </p:contentPart>
          </mc:Choice>
          <mc:Fallback xmlns="">
            <p:pic>
              <p:nvPicPr>
                <p:cNvPr id="12" name="잉크 11">
                  <a:extLst>
                    <a:ext uri="{FF2B5EF4-FFF2-40B4-BE49-F238E27FC236}">
                      <a16:creationId xmlns:a16="http://schemas.microsoft.com/office/drawing/2014/main" id="{42015C41-152D-4454-A12E-663E51CE94DC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457360" y="3095448"/>
                  <a:ext cx="22500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잉크 12">
                  <a:extLst>
                    <a:ext uri="{FF2B5EF4-FFF2-40B4-BE49-F238E27FC236}">
                      <a16:creationId xmlns:a16="http://schemas.microsoft.com/office/drawing/2014/main" id="{F5F91B0D-09B3-4043-BBAD-4669E6CB0178}"/>
                    </a:ext>
                  </a:extLst>
                </p14:cNvPr>
                <p14:cNvContentPartPr/>
                <p14:nvPr/>
              </p14:nvContentPartPr>
              <p14:xfrm>
                <a:off x="5314800" y="2600448"/>
                <a:ext cx="649080" cy="677520"/>
              </p14:xfrm>
            </p:contentPart>
          </mc:Choice>
          <mc:Fallback xmlns="">
            <p:pic>
              <p:nvPicPr>
                <p:cNvPr id="13" name="잉크 12">
                  <a:extLst>
                    <a:ext uri="{FF2B5EF4-FFF2-40B4-BE49-F238E27FC236}">
                      <a16:creationId xmlns:a16="http://schemas.microsoft.com/office/drawing/2014/main" id="{F5F91B0D-09B3-4043-BBAD-4669E6CB0178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278800" y="2564808"/>
                  <a:ext cx="720720" cy="74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잉크 13">
                  <a:extLst>
                    <a:ext uri="{FF2B5EF4-FFF2-40B4-BE49-F238E27FC236}">
                      <a16:creationId xmlns:a16="http://schemas.microsoft.com/office/drawing/2014/main" id="{A7C2EB4B-F3F8-4859-BED7-E68DFBE0E756}"/>
                    </a:ext>
                  </a:extLst>
                </p14:cNvPr>
                <p14:cNvContentPartPr/>
                <p14:nvPr/>
              </p14:nvContentPartPr>
              <p14:xfrm>
                <a:off x="6476160" y="2367528"/>
                <a:ext cx="30600" cy="232200"/>
              </p14:xfrm>
            </p:contentPart>
          </mc:Choice>
          <mc:Fallback xmlns="">
            <p:pic>
              <p:nvPicPr>
                <p:cNvPr id="14" name="잉크 13">
                  <a:extLst>
                    <a:ext uri="{FF2B5EF4-FFF2-40B4-BE49-F238E27FC236}">
                      <a16:creationId xmlns:a16="http://schemas.microsoft.com/office/drawing/2014/main" id="{A7C2EB4B-F3F8-4859-BED7-E68DFBE0E756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440520" y="2331528"/>
                  <a:ext cx="10224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5" name="잉크 14">
                  <a:extLst>
                    <a:ext uri="{FF2B5EF4-FFF2-40B4-BE49-F238E27FC236}">
                      <a16:creationId xmlns:a16="http://schemas.microsoft.com/office/drawing/2014/main" id="{8450B497-DA89-4347-AA13-3200EB59AAFF}"/>
                    </a:ext>
                  </a:extLst>
                </p14:cNvPr>
                <p14:cNvContentPartPr/>
                <p14:nvPr/>
              </p14:nvContentPartPr>
              <p14:xfrm>
                <a:off x="6327120" y="2166288"/>
                <a:ext cx="394560" cy="466560"/>
              </p14:xfrm>
            </p:contentPart>
          </mc:Choice>
          <mc:Fallback xmlns="">
            <p:pic>
              <p:nvPicPr>
                <p:cNvPr id="15" name="잉크 14">
                  <a:extLst>
                    <a:ext uri="{FF2B5EF4-FFF2-40B4-BE49-F238E27FC236}">
                      <a16:creationId xmlns:a16="http://schemas.microsoft.com/office/drawing/2014/main" id="{8450B497-DA89-4347-AA13-3200EB59AAFF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291120" y="2130288"/>
                  <a:ext cx="466200" cy="53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6" name="잉크 15">
                  <a:extLst>
                    <a:ext uri="{FF2B5EF4-FFF2-40B4-BE49-F238E27FC236}">
                      <a16:creationId xmlns:a16="http://schemas.microsoft.com/office/drawing/2014/main" id="{7136F073-9CE4-4494-9409-4FDD5EC0510F}"/>
                    </a:ext>
                  </a:extLst>
                </p14:cNvPr>
                <p14:cNvContentPartPr/>
                <p14:nvPr/>
              </p14:nvContentPartPr>
              <p14:xfrm>
                <a:off x="6816360" y="2398128"/>
                <a:ext cx="1094400" cy="130680"/>
              </p14:xfrm>
            </p:contentPart>
          </mc:Choice>
          <mc:Fallback xmlns="">
            <p:pic>
              <p:nvPicPr>
                <p:cNvPr id="16" name="잉크 15">
                  <a:extLst>
                    <a:ext uri="{FF2B5EF4-FFF2-40B4-BE49-F238E27FC236}">
                      <a16:creationId xmlns:a16="http://schemas.microsoft.com/office/drawing/2014/main" id="{7136F073-9CE4-4494-9409-4FDD5EC0510F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780360" y="2362128"/>
                  <a:ext cx="116604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8" name="잉크 17">
                  <a:extLst>
                    <a:ext uri="{FF2B5EF4-FFF2-40B4-BE49-F238E27FC236}">
                      <a16:creationId xmlns:a16="http://schemas.microsoft.com/office/drawing/2014/main" id="{43200C51-B97A-468D-9B13-ADD1CD2C9205}"/>
                    </a:ext>
                  </a:extLst>
                </p14:cNvPr>
                <p14:cNvContentPartPr/>
                <p14:nvPr/>
              </p14:nvContentPartPr>
              <p14:xfrm>
                <a:off x="7173120" y="1967208"/>
                <a:ext cx="285840" cy="136800"/>
              </p14:xfrm>
            </p:contentPart>
          </mc:Choice>
          <mc:Fallback xmlns="">
            <p:pic>
              <p:nvPicPr>
                <p:cNvPr id="18" name="잉크 17">
                  <a:extLst>
                    <a:ext uri="{FF2B5EF4-FFF2-40B4-BE49-F238E27FC236}">
                      <a16:creationId xmlns:a16="http://schemas.microsoft.com/office/drawing/2014/main" id="{43200C51-B97A-468D-9B13-ADD1CD2C9205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137480" y="1931568"/>
                  <a:ext cx="35748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9" name="잉크 18">
                  <a:extLst>
                    <a:ext uri="{FF2B5EF4-FFF2-40B4-BE49-F238E27FC236}">
                      <a16:creationId xmlns:a16="http://schemas.microsoft.com/office/drawing/2014/main" id="{42753428-8FEC-4E3F-9CCC-C2947710B220}"/>
                    </a:ext>
                  </a:extLst>
                </p14:cNvPr>
                <p14:cNvContentPartPr/>
                <p14:nvPr/>
              </p14:nvContentPartPr>
              <p14:xfrm>
                <a:off x="7146480" y="2203368"/>
                <a:ext cx="261000" cy="100440"/>
              </p14:xfrm>
            </p:contentPart>
          </mc:Choice>
          <mc:Fallback xmlns="">
            <p:pic>
              <p:nvPicPr>
                <p:cNvPr id="19" name="잉크 18">
                  <a:extLst>
                    <a:ext uri="{FF2B5EF4-FFF2-40B4-BE49-F238E27FC236}">
                      <a16:creationId xmlns:a16="http://schemas.microsoft.com/office/drawing/2014/main" id="{42753428-8FEC-4E3F-9CCC-C2947710B220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110840" y="2167368"/>
                  <a:ext cx="33264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0" name="잉크 19">
                  <a:extLst>
                    <a:ext uri="{FF2B5EF4-FFF2-40B4-BE49-F238E27FC236}">
                      <a16:creationId xmlns:a16="http://schemas.microsoft.com/office/drawing/2014/main" id="{01A945DD-D764-4A95-BCF9-4EBF96C1291C}"/>
                    </a:ext>
                  </a:extLst>
                </p14:cNvPr>
                <p14:cNvContentPartPr/>
                <p14:nvPr/>
              </p14:nvContentPartPr>
              <p14:xfrm>
                <a:off x="7309920" y="2318208"/>
                <a:ext cx="144360" cy="80640"/>
              </p14:xfrm>
            </p:contentPart>
          </mc:Choice>
          <mc:Fallback xmlns="">
            <p:pic>
              <p:nvPicPr>
                <p:cNvPr id="20" name="잉크 19">
                  <a:extLst>
                    <a:ext uri="{FF2B5EF4-FFF2-40B4-BE49-F238E27FC236}">
                      <a16:creationId xmlns:a16="http://schemas.microsoft.com/office/drawing/2014/main" id="{01A945DD-D764-4A95-BCF9-4EBF96C1291C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274280" y="2282208"/>
                  <a:ext cx="21600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2" name="잉크 21">
                  <a:extLst>
                    <a:ext uri="{FF2B5EF4-FFF2-40B4-BE49-F238E27FC236}">
                      <a16:creationId xmlns:a16="http://schemas.microsoft.com/office/drawing/2014/main" id="{F97CCAFE-3CBD-4BF0-9C78-039A5A9E15DB}"/>
                    </a:ext>
                  </a:extLst>
                </p14:cNvPr>
                <p14:cNvContentPartPr/>
                <p14:nvPr/>
              </p14:nvContentPartPr>
              <p14:xfrm>
                <a:off x="5975760" y="2650848"/>
                <a:ext cx="453960" cy="699120"/>
              </p14:xfrm>
            </p:contentPart>
          </mc:Choice>
          <mc:Fallback xmlns="">
            <p:pic>
              <p:nvPicPr>
                <p:cNvPr id="22" name="잉크 21">
                  <a:extLst>
                    <a:ext uri="{FF2B5EF4-FFF2-40B4-BE49-F238E27FC236}">
                      <a16:creationId xmlns:a16="http://schemas.microsoft.com/office/drawing/2014/main" id="{F97CCAFE-3CBD-4BF0-9C78-039A5A9E15DB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940120" y="2615208"/>
                  <a:ext cx="525600" cy="77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3" name="잉크 22">
                  <a:extLst>
                    <a:ext uri="{FF2B5EF4-FFF2-40B4-BE49-F238E27FC236}">
                      <a16:creationId xmlns:a16="http://schemas.microsoft.com/office/drawing/2014/main" id="{286D060C-F10F-4C61-8DC5-8DB861DCF605}"/>
                    </a:ext>
                  </a:extLst>
                </p14:cNvPr>
                <p14:cNvContentPartPr/>
                <p14:nvPr/>
              </p14:nvContentPartPr>
              <p14:xfrm>
                <a:off x="6510720" y="3225408"/>
                <a:ext cx="156600" cy="170640"/>
              </p14:xfrm>
            </p:contentPart>
          </mc:Choice>
          <mc:Fallback xmlns="">
            <p:pic>
              <p:nvPicPr>
                <p:cNvPr id="23" name="잉크 22">
                  <a:extLst>
                    <a:ext uri="{FF2B5EF4-FFF2-40B4-BE49-F238E27FC236}">
                      <a16:creationId xmlns:a16="http://schemas.microsoft.com/office/drawing/2014/main" id="{286D060C-F10F-4C61-8DC5-8DB861DCF605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475080" y="3189408"/>
                  <a:ext cx="22824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4" name="잉크 23">
                  <a:extLst>
                    <a:ext uri="{FF2B5EF4-FFF2-40B4-BE49-F238E27FC236}">
                      <a16:creationId xmlns:a16="http://schemas.microsoft.com/office/drawing/2014/main" id="{B435086A-5DBF-41D4-A140-1B88F53BC794}"/>
                    </a:ext>
                  </a:extLst>
                </p14:cNvPr>
                <p14:cNvContentPartPr/>
                <p14:nvPr/>
              </p14:nvContentPartPr>
              <p14:xfrm>
                <a:off x="6350520" y="3009768"/>
                <a:ext cx="474480" cy="507240"/>
              </p14:xfrm>
            </p:contentPart>
          </mc:Choice>
          <mc:Fallback xmlns="">
            <p:pic>
              <p:nvPicPr>
                <p:cNvPr id="24" name="잉크 23">
                  <a:extLst>
                    <a:ext uri="{FF2B5EF4-FFF2-40B4-BE49-F238E27FC236}">
                      <a16:creationId xmlns:a16="http://schemas.microsoft.com/office/drawing/2014/main" id="{B435086A-5DBF-41D4-A140-1B88F53BC794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314520" y="2973768"/>
                  <a:ext cx="546120" cy="57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5" name="잉크 24">
                  <a:extLst>
                    <a:ext uri="{FF2B5EF4-FFF2-40B4-BE49-F238E27FC236}">
                      <a16:creationId xmlns:a16="http://schemas.microsoft.com/office/drawing/2014/main" id="{8B51DEE2-E725-469F-8D0E-E5AD08E86BFD}"/>
                    </a:ext>
                  </a:extLst>
                </p14:cNvPr>
                <p14:cNvContentPartPr/>
                <p14:nvPr/>
              </p14:nvContentPartPr>
              <p14:xfrm>
                <a:off x="7478040" y="2526288"/>
                <a:ext cx="104040" cy="312840"/>
              </p14:xfrm>
            </p:contentPart>
          </mc:Choice>
          <mc:Fallback xmlns="">
            <p:pic>
              <p:nvPicPr>
                <p:cNvPr id="25" name="잉크 24">
                  <a:extLst>
                    <a:ext uri="{FF2B5EF4-FFF2-40B4-BE49-F238E27FC236}">
                      <a16:creationId xmlns:a16="http://schemas.microsoft.com/office/drawing/2014/main" id="{8B51DEE2-E725-469F-8D0E-E5AD08E86BFD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442040" y="2490288"/>
                  <a:ext cx="175680" cy="38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6" name="잉크 25">
                  <a:extLst>
                    <a:ext uri="{FF2B5EF4-FFF2-40B4-BE49-F238E27FC236}">
                      <a16:creationId xmlns:a16="http://schemas.microsoft.com/office/drawing/2014/main" id="{5B57617F-3B4F-4132-A5FD-2324171AF760}"/>
                    </a:ext>
                  </a:extLst>
                </p14:cNvPr>
                <p14:cNvContentPartPr/>
                <p14:nvPr/>
              </p14:nvContentPartPr>
              <p14:xfrm>
                <a:off x="7460760" y="2730048"/>
                <a:ext cx="165960" cy="51480"/>
              </p14:xfrm>
            </p:contentPart>
          </mc:Choice>
          <mc:Fallback xmlns="">
            <p:pic>
              <p:nvPicPr>
                <p:cNvPr id="26" name="잉크 25">
                  <a:extLst>
                    <a:ext uri="{FF2B5EF4-FFF2-40B4-BE49-F238E27FC236}">
                      <a16:creationId xmlns:a16="http://schemas.microsoft.com/office/drawing/2014/main" id="{5B57617F-3B4F-4132-A5FD-2324171AF760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425120" y="2694408"/>
                  <a:ext cx="23760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7" name="잉크 26">
                  <a:extLst>
                    <a:ext uri="{FF2B5EF4-FFF2-40B4-BE49-F238E27FC236}">
                      <a16:creationId xmlns:a16="http://schemas.microsoft.com/office/drawing/2014/main" id="{612A55A0-84BD-47C9-92E2-9661921B8B19}"/>
                    </a:ext>
                  </a:extLst>
                </p14:cNvPr>
                <p14:cNvContentPartPr/>
                <p14:nvPr/>
              </p14:nvContentPartPr>
              <p14:xfrm>
                <a:off x="7287600" y="3098688"/>
                <a:ext cx="88200" cy="127440"/>
              </p14:xfrm>
            </p:contentPart>
          </mc:Choice>
          <mc:Fallback xmlns="">
            <p:pic>
              <p:nvPicPr>
                <p:cNvPr id="27" name="잉크 26">
                  <a:extLst>
                    <a:ext uri="{FF2B5EF4-FFF2-40B4-BE49-F238E27FC236}">
                      <a16:creationId xmlns:a16="http://schemas.microsoft.com/office/drawing/2014/main" id="{612A55A0-84BD-47C9-92E2-9661921B8B19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251960" y="3063048"/>
                  <a:ext cx="15984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8" name="잉크 27">
                  <a:extLst>
                    <a:ext uri="{FF2B5EF4-FFF2-40B4-BE49-F238E27FC236}">
                      <a16:creationId xmlns:a16="http://schemas.microsoft.com/office/drawing/2014/main" id="{4F2D0037-5FB8-4686-B92B-2C40C4BF5F1D}"/>
                    </a:ext>
                  </a:extLst>
                </p14:cNvPr>
                <p14:cNvContentPartPr/>
                <p14:nvPr/>
              </p14:nvContentPartPr>
              <p14:xfrm>
                <a:off x="7267800" y="3223248"/>
                <a:ext cx="171360" cy="255600"/>
              </p14:xfrm>
            </p:contentPart>
          </mc:Choice>
          <mc:Fallback xmlns="">
            <p:pic>
              <p:nvPicPr>
                <p:cNvPr id="28" name="잉크 27">
                  <a:extLst>
                    <a:ext uri="{FF2B5EF4-FFF2-40B4-BE49-F238E27FC236}">
                      <a16:creationId xmlns:a16="http://schemas.microsoft.com/office/drawing/2014/main" id="{4F2D0037-5FB8-4686-B92B-2C40C4BF5F1D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231800" y="3187608"/>
                  <a:ext cx="24300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9" name="잉크 28">
                  <a:extLst>
                    <a:ext uri="{FF2B5EF4-FFF2-40B4-BE49-F238E27FC236}">
                      <a16:creationId xmlns:a16="http://schemas.microsoft.com/office/drawing/2014/main" id="{646B4138-BAE9-44E9-AC6F-32835469E7B8}"/>
                    </a:ext>
                  </a:extLst>
                </p14:cNvPr>
                <p14:cNvContentPartPr/>
                <p14:nvPr/>
              </p14:nvContentPartPr>
              <p14:xfrm>
                <a:off x="7526640" y="3074208"/>
                <a:ext cx="147600" cy="389880"/>
              </p14:xfrm>
            </p:contentPart>
          </mc:Choice>
          <mc:Fallback xmlns="">
            <p:pic>
              <p:nvPicPr>
                <p:cNvPr id="29" name="잉크 28">
                  <a:extLst>
                    <a:ext uri="{FF2B5EF4-FFF2-40B4-BE49-F238E27FC236}">
                      <a16:creationId xmlns:a16="http://schemas.microsoft.com/office/drawing/2014/main" id="{646B4138-BAE9-44E9-AC6F-32835469E7B8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490640" y="3038568"/>
                  <a:ext cx="219240" cy="46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0" name="잉크 29">
                  <a:extLst>
                    <a:ext uri="{FF2B5EF4-FFF2-40B4-BE49-F238E27FC236}">
                      <a16:creationId xmlns:a16="http://schemas.microsoft.com/office/drawing/2014/main" id="{51DC7885-0216-411D-AC85-E46557FF81E5}"/>
                    </a:ext>
                  </a:extLst>
                </p14:cNvPr>
                <p14:cNvContentPartPr/>
                <p14:nvPr/>
              </p14:nvContentPartPr>
              <p14:xfrm>
                <a:off x="7735800" y="3031008"/>
                <a:ext cx="253800" cy="433440"/>
              </p14:xfrm>
            </p:contentPart>
          </mc:Choice>
          <mc:Fallback xmlns="">
            <p:pic>
              <p:nvPicPr>
                <p:cNvPr id="30" name="잉크 29">
                  <a:extLst>
                    <a:ext uri="{FF2B5EF4-FFF2-40B4-BE49-F238E27FC236}">
                      <a16:creationId xmlns:a16="http://schemas.microsoft.com/office/drawing/2014/main" id="{51DC7885-0216-411D-AC85-E46557FF81E5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700160" y="2995368"/>
                  <a:ext cx="325440" cy="50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1" name="잉크 30">
                  <a:extLst>
                    <a:ext uri="{FF2B5EF4-FFF2-40B4-BE49-F238E27FC236}">
                      <a16:creationId xmlns:a16="http://schemas.microsoft.com/office/drawing/2014/main" id="{58491927-8D7C-4700-9D59-339D44EB624D}"/>
                    </a:ext>
                  </a:extLst>
                </p14:cNvPr>
                <p14:cNvContentPartPr/>
                <p14:nvPr/>
              </p14:nvContentPartPr>
              <p14:xfrm>
                <a:off x="7188240" y="2888088"/>
                <a:ext cx="1071360" cy="906840"/>
              </p14:xfrm>
            </p:contentPart>
          </mc:Choice>
          <mc:Fallback xmlns="">
            <p:pic>
              <p:nvPicPr>
                <p:cNvPr id="31" name="잉크 30">
                  <a:extLst>
                    <a:ext uri="{FF2B5EF4-FFF2-40B4-BE49-F238E27FC236}">
                      <a16:creationId xmlns:a16="http://schemas.microsoft.com/office/drawing/2014/main" id="{58491927-8D7C-4700-9D59-339D44EB624D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152600" y="2852448"/>
                  <a:ext cx="1143000" cy="9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2" name="잉크 31">
                  <a:extLst>
                    <a:ext uri="{FF2B5EF4-FFF2-40B4-BE49-F238E27FC236}">
                      <a16:creationId xmlns:a16="http://schemas.microsoft.com/office/drawing/2014/main" id="{4B36B732-FE82-47D9-BD16-CF34474B0955}"/>
                    </a:ext>
                  </a:extLst>
                </p14:cNvPr>
                <p14:cNvContentPartPr/>
                <p14:nvPr/>
              </p14:nvContentPartPr>
              <p14:xfrm>
                <a:off x="7055760" y="1633848"/>
                <a:ext cx="731160" cy="923040"/>
              </p14:xfrm>
            </p:contentPart>
          </mc:Choice>
          <mc:Fallback xmlns="">
            <p:pic>
              <p:nvPicPr>
                <p:cNvPr id="32" name="잉크 31">
                  <a:extLst>
                    <a:ext uri="{FF2B5EF4-FFF2-40B4-BE49-F238E27FC236}">
                      <a16:creationId xmlns:a16="http://schemas.microsoft.com/office/drawing/2014/main" id="{4B36B732-FE82-47D9-BD16-CF34474B0955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019760" y="1598208"/>
                  <a:ext cx="802800" cy="9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3" name="잉크 32">
                  <a:extLst>
                    <a:ext uri="{FF2B5EF4-FFF2-40B4-BE49-F238E27FC236}">
                      <a16:creationId xmlns:a16="http://schemas.microsoft.com/office/drawing/2014/main" id="{65ECF5F5-9EE3-438E-A0EB-CF906729E623}"/>
                    </a:ext>
                  </a:extLst>
                </p14:cNvPr>
                <p14:cNvContentPartPr/>
                <p14:nvPr/>
              </p14:nvContentPartPr>
              <p14:xfrm>
                <a:off x="7817520" y="1994928"/>
                <a:ext cx="536760" cy="947160"/>
              </p14:xfrm>
            </p:contentPart>
          </mc:Choice>
          <mc:Fallback xmlns="">
            <p:pic>
              <p:nvPicPr>
                <p:cNvPr id="33" name="잉크 32">
                  <a:extLst>
                    <a:ext uri="{FF2B5EF4-FFF2-40B4-BE49-F238E27FC236}">
                      <a16:creationId xmlns:a16="http://schemas.microsoft.com/office/drawing/2014/main" id="{65ECF5F5-9EE3-438E-A0EB-CF906729E623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781520" y="1959288"/>
                  <a:ext cx="608400" cy="10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5" name="잉크 34">
                  <a:extLst>
                    <a:ext uri="{FF2B5EF4-FFF2-40B4-BE49-F238E27FC236}">
                      <a16:creationId xmlns:a16="http://schemas.microsoft.com/office/drawing/2014/main" id="{BEB09F93-8AC1-4940-BC21-69C69661ADC5}"/>
                    </a:ext>
                  </a:extLst>
                </p14:cNvPr>
                <p14:cNvContentPartPr/>
                <p14:nvPr/>
              </p14:nvContentPartPr>
              <p14:xfrm>
                <a:off x="2550360" y="2683608"/>
                <a:ext cx="174600" cy="85320"/>
              </p14:xfrm>
            </p:contentPart>
          </mc:Choice>
          <mc:Fallback xmlns="">
            <p:pic>
              <p:nvPicPr>
                <p:cNvPr id="35" name="잉크 34">
                  <a:extLst>
                    <a:ext uri="{FF2B5EF4-FFF2-40B4-BE49-F238E27FC236}">
                      <a16:creationId xmlns:a16="http://schemas.microsoft.com/office/drawing/2014/main" id="{BEB09F93-8AC1-4940-BC21-69C69661ADC5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514360" y="2647608"/>
                  <a:ext cx="24624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6" name="잉크 35">
                  <a:extLst>
                    <a:ext uri="{FF2B5EF4-FFF2-40B4-BE49-F238E27FC236}">
                      <a16:creationId xmlns:a16="http://schemas.microsoft.com/office/drawing/2014/main" id="{F049A5B9-F90B-426B-A0A5-FC96F534F47D}"/>
                    </a:ext>
                  </a:extLst>
                </p14:cNvPr>
                <p14:cNvContentPartPr/>
                <p14:nvPr/>
              </p14:nvContentPartPr>
              <p14:xfrm>
                <a:off x="2607960" y="2800248"/>
                <a:ext cx="195480" cy="87120"/>
              </p14:xfrm>
            </p:contentPart>
          </mc:Choice>
          <mc:Fallback xmlns="">
            <p:pic>
              <p:nvPicPr>
                <p:cNvPr id="36" name="잉크 35">
                  <a:extLst>
                    <a:ext uri="{FF2B5EF4-FFF2-40B4-BE49-F238E27FC236}">
                      <a16:creationId xmlns:a16="http://schemas.microsoft.com/office/drawing/2014/main" id="{F049A5B9-F90B-426B-A0A5-FC96F534F47D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572320" y="2764608"/>
                  <a:ext cx="26712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7" name="잉크 36">
                  <a:extLst>
                    <a:ext uri="{FF2B5EF4-FFF2-40B4-BE49-F238E27FC236}">
                      <a16:creationId xmlns:a16="http://schemas.microsoft.com/office/drawing/2014/main" id="{DB4ADAB4-8695-4C1F-A6DA-53BDEC1DE48A}"/>
                    </a:ext>
                  </a:extLst>
                </p14:cNvPr>
                <p14:cNvContentPartPr/>
                <p14:nvPr/>
              </p14:nvContentPartPr>
              <p14:xfrm>
                <a:off x="2628120" y="3067368"/>
                <a:ext cx="183600" cy="270720"/>
              </p14:xfrm>
            </p:contentPart>
          </mc:Choice>
          <mc:Fallback xmlns="">
            <p:pic>
              <p:nvPicPr>
                <p:cNvPr id="37" name="잉크 36">
                  <a:extLst>
                    <a:ext uri="{FF2B5EF4-FFF2-40B4-BE49-F238E27FC236}">
                      <a16:creationId xmlns:a16="http://schemas.microsoft.com/office/drawing/2014/main" id="{DB4ADAB4-8695-4C1F-A6DA-53BDEC1DE48A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592480" y="3031368"/>
                  <a:ext cx="25524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8" name="잉크 37">
                  <a:extLst>
                    <a:ext uri="{FF2B5EF4-FFF2-40B4-BE49-F238E27FC236}">
                      <a16:creationId xmlns:a16="http://schemas.microsoft.com/office/drawing/2014/main" id="{914801C1-3711-40B3-8DB8-43A2AB05CEA7}"/>
                    </a:ext>
                  </a:extLst>
                </p14:cNvPr>
                <p14:cNvContentPartPr/>
                <p14:nvPr/>
              </p14:nvContentPartPr>
              <p14:xfrm>
                <a:off x="2829720" y="2996448"/>
                <a:ext cx="6120" cy="20160"/>
              </p14:xfrm>
            </p:contentPart>
          </mc:Choice>
          <mc:Fallback xmlns="">
            <p:pic>
              <p:nvPicPr>
                <p:cNvPr id="38" name="잉크 37">
                  <a:extLst>
                    <a:ext uri="{FF2B5EF4-FFF2-40B4-BE49-F238E27FC236}">
                      <a16:creationId xmlns:a16="http://schemas.microsoft.com/office/drawing/2014/main" id="{914801C1-3711-40B3-8DB8-43A2AB05CEA7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793720" y="2960448"/>
                  <a:ext cx="7776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9" name="잉크 38">
                  <a:extLst>
                    <a:ext uri="{FF2B5EF4-FFF2-40B4-BE49-F238E27FC236}">
                      <a16:creationId xmlns:a16="http://schemas.microsoft.com/office/drawing/2014/main" id="{340A59BB-0C64-4908-AD9F-F61C544C862A}"/>
                    </a:ext>
                  </a:extLst>
                </p14:cNvPr>
                <p14:cNvContentPartPr/>
                <p14:nvPr/>
              </p14:nvContentPartPr>
              <p14:xfrm>
                <a:off x="2320320" y="2528448"/>
                <a:ext cx="834480" cy="918360"/>
              </p14:xfrm>
            </p:contentPart>
          </mc:Choice>
          <mc:Fallback xmlns="">
            <p:pic>
              <p:nvPicPr>
                <p:cNvPr id="39" name="잉크 38">
                  <a:extLst>
                    <a:ext uri="{FF2B5EF4-FFF2-40B4-BE49-F238E27FC236}">
                      <a16:creationId xmlns:a16="http://schemas.microsoft.com/office/drawing/2014/main" id="{340A59BB-0C64-4908-AD9F-F61C544C862A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2284680" y="2492448"/>
                  <a:ext cx="906120" cy="9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1" name="잉크 40">
                  <a:extLst>
                    <a:ext uri="{FF2B5EF4-FFF2-40B4-BE49-F238E27FC236}">
                      <a16:creationId xmlns:a16="http://schemas.microsoft.com/office/drawing/2014/main" id="{E5183191-81A2-4902-9AD5-955C674616DE}"/>
                    </a:ext>
                  </a:extLst>
                </p14:cNvPr>
                <p14:cNvContentPartPr/>
                <p14:nvPr/>
              </p14:nvContentPartPr>
              <p14:xfrm>
                <a:off x="3017280" y="2883048"/>
                <a:ext cx="505440" cy="47880"/>
              </p14:xfrm>
            </p:contentPart>
          </mc:Choice>
          <mc:Fallback xmlns="">
            <p:pic>
              <p:nvPicPr>
                <p:cNvPr id="41" name="잉크 40">
                  <a:extLst>
                    <a:ext uri="{FF2B5EF4-FFF2-40B4-BE49-F238E27FC236}">
                      <a16:creationId xmlns:a16="http://schemas.microsoft.com/office/drawing/2014/main" id="{E5183191-81A2-4902-9AD5-955C674616DE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981640" y="2847048"/>
                  <a:ext cx="57708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2" name="잉크 41">
                  <a:extLst>
                    <a:ext uri="{FF2B5EF4-FFF2-40B4-BE49-F238E27FC236}">
                      <a16:creationId xmlns:a16="http://schemas.microsoft.com/office/drawing/2014/main" id="{BEC7B578-9670-45FC-B1A5-C5BC3129A738}"/>
                    </a:ext>
                  </a:extLst>
                </p14:cNvPr>
                <p14:cNvContentPartPr/>
                <p14:nvPr/>
              </p14:nvContentPartPr>
              <p14:xfrm>
                <a:off x="3489600" y="2785128"/>
                <a:ext cx="96840" cy="335160"/>
              </p14:xfrm>
            </p:contentPart>
          </mc:Choice>
          <mc:Fallback xmlns="">
            <p:pic>
              <p:nvPicPr>
                <p:cNvPr id="42" name="잉크 41">
                  <a:extLst>
                    <a:ext uri="{FF2B5EF4-FFF2-40B4-BE49-F238E27FC236}">
                      <a16:creationId xmlns:a16="http://schemas.microsoft.com/office/drawing/2014/main" id="{BEC7B578-9670-45FC-B1A5-C5BC3129A738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453960" y="2749128"/>
                  <a:ext cx="168480" cy="40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4" name="잉크 43">
                  <a:extLst>
                    <a:ext uri="{FF2B5EF4-FFF2-40B4-BE49-F238E27FC236}">
                      <a16:creationId xmlns:a16="http://schemas.microsoft.com/office/drawing/2014/main" id="{8630496F-FF72-429C-B772-F13C21A45AA4}"/>
                    </a:ext>
                  </a:extLst>
                </p14:cNvPr>
                <p14:cNvContentPartPr/>
                <p14:nvPr/>
              </p14:nvContentPartPr>
              <p14:xfrm>
                <a:off x="3602640" y="3345288"/>
                <a:ext cx="720000" cy="105840"/>
              </p14:xfrm>
            </p:contentPart>
          </mc:Choice>
          <mc:Fallback xmlns="">
            <p:pic>
              <p:nvPicPr>
                <p:cNvPr id="44" name="잉크 43">
                  <a:extLst>
                    <a:ext uri="{FF2B5EF4-FFF2-40B4-BE49-F238E27FC236}">
                      <a16:creationId xmlns:a16="http://schemas.microsoft.com/office/drawing/2014/main" id="{8630496F-FF72-429C-B772-F13C21A45AA4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567000" y="3309648"/>
                  <a:ext cx="79164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5" name="잉크 44">
                  <a:extLst>
                    <a:ext uri="{FF2B5EF4-FFF2-40B4-BE49-F238E27FC236}">
                      <a16:creationId xmlns:a16="http://schemas.microsoft.com/office/drawing/2014/main" id="{E6BE52B5-B1EF-4691-B051-5D9E11132C3F}"/>
                    </a:ext>
                  </a:extLst>
                </p14:cNvPr>
                <p14:cNvContentPartPr/>
                <p14:nvPr/>
              </p14:nvContentPartPr>
              <p14:xfrm>
                <a:off x="3664200" y="2592168"/>
                <a:ext cx="793800" cy="771120"/>
              </p14:xfrm>
            </p:contentPart>
          </mc:Choice>
          <mc:Fallback xmlns="">
            <p:pic>
              <p:nvPicPr>
                <p:cNvPr id="45" name="잉크 44">
                  <a:extLst>
                    <a:ext uri="{FF2B5EF4-FFF2-40B4-BE49-F238E27FC236}">
                      <a16:creationId xmlns:a16="http://schemas.microsoft.com/office/drawing/2014/main" id="{E6BE52B5-B1EF-4691-B051-5D9E11132C3F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628200" y="2556168"/>
                  <a:ext cx="865440" cy="84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7" name="잉크 46">
                  <a:extLst>
                    <a:ext uri="{FF2B5EF4-FFF2-40B4-BE49-F238E27FC236}">
                      <a16:creationId xmlns:a16="http://schemas.microsoft.com/office/drawing/2014/main" id="{A621026C-0C6B-4CA1-A1EB-DD6CC02B12B7}"/>
                    </a:ext>
                  </a:extLst>
                </p14:cNvPr>
                <p14:cNvContentPartPr/>
                <p14:nvPr/>
              </p14:nvContentPartPr>
              <p14:xfrm>
                <a:off x="3682200" y="3427008"/>
                <a:ext cx="14040" cy="360"/>
              </p14:xfrm>
            </p:contentPart>
          </mc:Choice>
          <mc:Fallback xmlns="">
            <p:pic>
              <p:nvPicPr>
                <p:cNvPr id="47" name="잉크 46">
                  <a:extLst>
                    <a:ext uri="{FF2B5EF4-FFF2-40B4-BE49-F238E27FC236}">
                      <a16:creationId xmlns:a16="http://schemas.microsoft.com/office/drawing/2014/main" id="{A621026C-0C6B-4CA1-A1EB-DD6CC02B12B7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646560" y="3391368"/>
                  <a:ext cx="8568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9" name="잉크 48">
                  <a:extLst>
                    <a:ext uri="{FF2B5EF4-FFF2-40B4-BE49-F238E27FC236}">
                      <a16:creationId xmlns:a16="http://schemas.microsoft.com/office/drawing/2014/main" id="{3098561A-39FD-4D77-AB6B-AD51698EA4CC}"/>
                    </a:ext>
                  </a:extLst>
                </p14:cNvPr>
                <p14:cNvContentPartPr/>
                <p14:nvPr/>
              </p14:nvContentPartPr>
              <p14:xfrm>
                <a:off x="7836600" y="1877208"/>
                <a:ext cx="342720" cy="367560"/>
              </p14:xfrm>
            </p:contentPart>
          </mc:Choice>
          <mc:Fallback xmlns="">
            <p:pic>
              <p:nvPicPr>
                <p:cNvPr id="49" name="잉크 48">
                  <a:extLst>
                    <a:ext uri="{FF2B5EF4-FFF2-40B4-BE49-F238E27FC236}">
                      <a16:creationId xmlns:a16="http://schemas.microsoft.com/office/drawing/2014/main" id="{3098561A-39FD-4D77-AB6B-AD51698EA4CC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800600" y="1841568"/>
                  <a:ext cx="414360" cy="43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1" name="잉크 50">
                  <a:extLst>
                    <a:ext uri="{FF2B5EF4-FFF2-40B4-BE49-F238E27FC236}">
                      <a16:creationId xmlns:a16="http://schemas.microsoft.com/office/drawing/2014/main" id="{EBCD2BD5-64A8-4F77-9112-6126B65EEACA}"/>
                    </a:ext>
                  </a:extLst>
                </p14:cNvPr>
                <p14:cNvContentPartPr/>
                <p14:nvPr/>
              </p14:nvContentPartPr>
              <p14:xfrm>
                <a:off x="6885840" y="1918968"/>
                <a:ext cx="860400" cy="796320"/>
              </p14:xfrm>
            </p:contentPart>
          </mc:Choice>
          <mc:Fallback xmlns="">
            <p:pic>
              <p:nvPicPr>
                <p:cNvPr id="51" name="잉크 50">
                  <a:extLst>
                    <a:ext uri="{FF2B5EF4-FFF2-40B4-BE49-F238E27FC236}">
                      <a16:creationId xmlns:a16="http://schemas.microsoft.com/office/drawing/2014/main" id="{EBCD2BD5-64A8-4F77-9112-6126B65EEACA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6850200" y="1883328"/>
                  <a:ext cx="932040" cy="867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53" name="잉크 52">
                <a:extLst>
                  <a:ext uri="{FF2B5EF4-FFF2-40B4-BE49-F238E27FC236}">
                    <a16:creationId xmlns:a16="http://schemas.microsoft.com/office/drawing/2014/main" id="{22B867C3-834C-4BA4-9ED1-22B7832930E7}"/>
                  </a:ext>
                </a:extLst>
              </p14:cNvPr>
              <p14:cNvContentPartPr/>
              <p14:nvPr/>
            </p14:nvContentPartPr>
            <p14:xfrm>
              <a:off x="6591360" y="5805168"/>
              <a:ext cx="2081520" cy="1070640"/>
            </p14:xfrm>
          </p:contentPart>
        </mc:Choice>
        <mc:Fallback xmlns="">
          <p:pic>
            <p:nvPicPr>
              <p:cNvPr id="53" name="잉크 52">
                <a:extLst>
                  <a:ext uri="{FF2B5EF4-FFF2-40B4-BE49-F238E27FC236}">
                    <a16:creationId xmlns:a16="http://schemas.microsoft.com/office/drawing/2014/main" id="{22B867C3-834C-4BA4-9ED1-22B7832930E7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6555720" y="5769168"/>
                <a:ext cx="2153160" cy="11422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5"/>
          <p:cNvSpPr txBox="1">
            <a:spLocks noChangeArrowheads="1"/>
          </p:cNvSpPr>
          <p:nvPr/>
        </p:nvSpPr>
        <p:spPr bwMode="auto">
          <a:xfrm>
            <a:off x="1500188" y="928688"/>
            <a:ext cx="6858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dist"/>
            <a:r>
              <a:rPr lang="ko-KR" altLang="en-US" sz="2800" dirty="0">
                <a:solidFill>
                  <a:srgbClr val="FF0000"/>
                </a:solidFill>
                <a:highlight>
                  <a:srgbClr val="FFFF00"/>
                </a:highlight>
                <a:latin typeface="휴먼옛체" pitchFamily="18" charset="-127"/>
                <a:ea typeface="휴먼옛체" pitchFamily="18" charset="-127"/>
              </a:rPr>
              <a:t>그는 때와 계절을 바꾸시며 왕들을 폐하시고 왕들을 세우시며</a:t>
            </a:r>
            <a:r>
              <a:rPr lang="ko-KR" altLang="en-US" sz="2800" dirty="0">
                <a:highlight>
                  <a:srgbClr val="FFFF00"/>
                </a:highlight>
                <a:latin typeface="휴먼옛체" pitchFamily="18" charset="-127"/>
                <a:ea typeface="휴먼옛체" pitchFamily="18" charset="-127"/>
              </a:rPr>
              <a:t> </a:t>
            </a:r>
            <a:r>
              <a:rPr lang="ko-KR" altLang="en-US" sz="2800" dirty="0">
                <a:latin typeface="휴먼옛체" pitchFamily="18" charset="-127"/>
                <a:ea typeface="휴먼옛체" pitchFamily="18" charset="-127"/>
              </a:rPr>
              <a:t>지혜자에게 지혜를 </a:t>
            </a:r>
            <a:endParaRPr lang="en-US" altLang="ko-KR" sz="2800" dirty="0">
              <a:latin typeface="휴먼옛체" pitchFamily="18" charset="-127"/>
              <a:ea typeface="휴먼옛체" pitchFamily="18" charset="-127"/>
            </a:endParaRPr>
          </a:p>
          <a:p>
            <a:r>
              <a:rPr lang="ko-KR" altLang="en-US" sz="2800" dirty="0">
                <a:latin typeface="휴먼옛체" pitchFamily="18" charset="-127"/>
                <a:ea typeface="휴먼옛체" pitchFamily="18" charset="-127"/>
              </a:rPr>
              <a:t>주시고 총명한 자에게 지식을 </a:t>
            </a:r>
            <a:r>
              <a:rPr lang="ko-KR" altLang="en-US" sz="2800" dirty="0" err="1">
                <a:latin typeface="휴먼옛체" pitchFamily="18" charset="-127"/>
                <a:ea typeface="휴먼옛체" pitchFamily="18" charset="-127"/>
              </a:rPr>
              <a:t>주시는도다</a:t>
            </a:r>
            <a:endParaRPr lang="ko-KR" altLang="en-US" sz="2800" dirty="0">
              <a:latin typeface="휴먼옛체" pitchFamily="18" charset="-127"/>
              <a:ea typeface="휴먼옛체" pitchFamily="18" charset="-127"/>
            </a:endParaRPr>
          </a:p>
        </p:txBody>
      </p:sp>
      <p:sp>
        <p:nvSpPr>
          <p:cNvPr id="8195" name="Text Box 8"/>
          <p:cNvSpPr txBox="1">
            <a:spLocks noChangeArrowheads="1"/>
          </p:cNvSpPr>
          <p:nvPr/>
        </p:nvSpPr>
        <p:spPr bwMode="auto">
          <a:xfrm>
            <a:off x="1408113" y="403225"/>
            <a:ext cx="216375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1600" dirty="0" err="1">
                <a:latin typeface="궁서" pitchFamily="18" charset="-127"/>
                <a:ea typeface="궁서" pitchFamily="18" charset="-127"/>
              </a:rPr>
              <a:t>다니엘</a:t>
            </a:r>
            <a:r>
              <a:rPr lang="ko-KR" altLang="en-US" sz="1600" dirty="0">
                <a:latin typeface="궁서" pitchFamily="18" charset="-127"/>
                <a:ea typeface="궁서" pitchFamily="18" charset="-127"/>
              </a:rPr>
              <a:t> </a:t>
            </a:r>
            <a:r>
              <a:rPr lang="en-US" altLang="ko-KR" sz="1600" dirty="0">
                <a:latin typeface="궁서" pitchFamily="18" charset="-127"/>
                <a:ea typeface="궁서" pitchFamily="18" charset="-127"/>
              </a:rPr>
              <a:t>2 : </a:t>
            </a:r>
            <a:fld id="{CCD306E9-4A1F-4327-A4C0-56B4CFBD5E53}" type="slidenum">
              <a:rPr lang="en-US" altLang="ko-KR" sz="1600" smtClean="0">
                <a:latin typeface="궁서" pitchFamily="18" charset="-127"/>
                <a:ea typeface="궁서" pitchFamily="18" charset="-127"/>
              </a:rPr>
              <a:pPr/>
              <a:t>21</a:t>
            </a:fld>
            <a:endParaRPr lang="ko-KR" altLang="en-US" sz="1600" dirty="0"/>
          </a:p>
        </p:txBody>
      </p:sp>
      <p:sp>
        <p:nvSpPr>
          <p:cNvPr id="8196" name="Line 9"/>
          <p:cNvSpPr>
            <a:spLocks noChangeShapeType="1"/>
          </p:cNvSpPr>
          <p:nvPr/>
        </p:nvSpPr>
        <p:spPr bwMode="auto">
          <a:xfrm>
            <a:off x="1500188" y="785813"/>
            <a:ext cx="6840537" cy="0"/>
          </a:xfrm>
          <a:prstGeom prst="line">
            <a:avLst/>
          </a:prstGeom>
          <a:noFill/>
          <a:ln w="9525">
            <a:solidFill>
              <a:srgbClr val="FF9966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8197" name="Line 9"/>
          <p:cNvSpPr>
            <a:spLocks noChangeShapeType="1"/>
          </p:cNvSpPr>
          <p:nvPr/>
        </p:nvSpPr>
        <p:spPr bwMode="auto">
          <a:xfrm>
            <a:off x="1500188" y="3929063"/>
            <a:ext cx="6840537" cy="0"/>
          </a:xfrm>
          <a:prstGeom prst="line">
            <a:avLst/>
          </a:prstGeom>
          <a:noFill/>
          <a:ln w="9525">
            <a:solidFill>
              <a:srgbClr val="FF9966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8198" name="Text Box 8"/>
          <p:cNvSpPr txBox="1">
            <a:spLocks noChangeArrowheads="1"/>
          </p:cNvSpPr>
          <p:nvPr/>
        </p:nvSpPr>
        <p:spPr bwMode="auto">
          <a:xfrm>
            <a:off x="1414463" y="3521075"/>
            <a:ext cx="244315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600" dirty="0">
                <a:latin typeface="궁서" pitchFamily="18" charset="-127"/>
                <a:ea typeface="궁서" pitchFamily="18" charset="-127"/>
              </a:rPr>
              <a:t>Daniel 2 : </a:t>
            </a:r>
            <a:fld id="{890F2024-FC39-498E-827C-A83F8E81CADE}" type="slidenum">
              <a:rPr lang="en-US" altLang="ko-KR" sz="1600" smtClean="0">
                <a:latin typeface="궁서" pitchFamily="18" charset="-127"/>
                <a:ea typeface="궁서" pitchFamily="18" charset="-127"/>
              </a:rPr>
              <a:pPr/>
              <a:t>21</a:t>
            </a:fld>
            <a:endParaRPr lang="ko-KR" altLang="en-US" sz="1600" dirty="0"/>
          </a:p>
        </p:txBody>
      </p:sp>
      <p:sp>
        <p:nvSpPr>
          <p:cNvPr id="8199" name="Text Box 5"/>
          <p:cNvSpPr txBox="1">
            <a:spLocks noChangeArrowheads="1"/>
          </p:cNvSpPr>
          <p:nvPr/>
        </p:nvSpPr>
        <p:spPr bwMode="auto">
          <a:xfrm>
            <a:off x="1500188" y="4089400"/>
            <a:ext cx="6858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dist"/>
            <a:r>
              <a:rPr lang="en-US" altLang="ko-KR" sz="2800" dirty="0">
                <a:solidFill>
                  <a:srgbClr val="FF0000"/>
                </a:solidFill>
                <a:highlight>
                  <a:srgbClr val="FFFF00"/>
                </a:highlight>
                <a:latin typeface="휴먼옛체" pitchFamily="18" charset="-127"/>
                <a:ea typeface="휴먼옛체" pitchFamily="18" charset="-127"/>
              </a:rPr>
              <a:t>He changes times and seasons; he sets up kings and deposes them. </a:t>
            </a:r>
            <a:r>
              <a:rPr lang="en-US" altLang="ko-KR" sz="2800" dirty="0">
                <a:latin typeface="휴먼옛체" pitchFamily="18" charset="-127"/>
                <a:ea typeface="휴먼옛체" pitchFamily="18" charset="-127"/>
              </a:rPr>
              <a:t>He gives wisdom to the wise and knowledge to </a:t>
            </a:r>
          </a:p>
          <a:p>
            <a:r>
              <a:rPr lang="en-US" altLang="ko-KR" sz="2800" dirty="0">
                <a:latin typeface="휴먼옛체" pitchFamily="18" charset="-127"/>
                <a:ea typeface="휴먼옛체" pitchFamily="18" charset="-127"/>
              </a:rPr>
              <a:t>the discerning.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911CEB5-A46A-491F-BDA7-5B62F868D0FC}"/>
              </a:ext>
            </a:extLst>
          </p:cNvPr>
          <p:cNvSpPr txBox="1"/>
          <p:nvPr/>
        </p:nvSpPr>
        <p:spPr>
          <a:xfrm>
            <a:off x="7062044" y="6374048"/>
            <a:ext cx="17584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/>
              <a:t>하나님의 때</a:t>
            </a:r>
            <a:endParaRPr lang="ko-KR" altLang="en-US" b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276" name="잉크 8275">
                <a:extLst>
                  <a:ext uri="{FF2B5EF4-FFF2-40B4-BE49-F238E27FC236}">
                    <a16:creationId xmlns:a16="http://schemas.microsoft.com/office/drawing/2014/main" id="{AF510C42-6271-4DF7-B9C9-D0B04B353772}"/>
                  </a:ext>
                </a:extLst>
              </p14:cNvPr>
              <p14:cNvContentPartPr/>
              <p14:nvPr/>
            </p14:nvContentPartPr>
            <p14:xfrm>
              <a:off x="347880" y="2649408"/>
              <a:ext cx="403200" cy="2058840"/>
            </p14:xfrm>
          </p:contentPart>
        </mc:Choice>
        <mc:Fallback xmlns="">
          <p:pic>
            <p:nvPicPr>
              <p:cNvPr id="8276" name="잉크 8275">
                <a:extLst>
                  <a:ext uri="{FF2B5EF4-FFF2-40B4-BE49-F238E27FC236}">
                    <a16:creationId xmlns:a16="http://schemas.microsoft.com/office/drawing/2014/main" id="{AF510C42-6271-4DF7-B9C9-D0B04B35377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2240" y="2613408"/>
                <a:ext cx="474840" cy="2130480"/>
              </a:xfrm>
              <a:prstGeom prst="rect">
                <a:avLst/>
              </a:prstGeom>
            </p:spPr>
          </p:pic>
        </mc:Fallback>
      </mc:AlternateContent>
      <p:grpSp>
        <p:nvGrpSpPr>
          <p:cNvPr id="8283" name="그룹 8282">
            <a:extLst>
              <a:ext uri="{FF2B5EF4-FFF2-40B4-BE49-F238E27FC236}">
                <a16:creationId xmlns:a16="http://schemas.microsoft.com/office/drawing/2014/main" id="{E8EC6837-1358-40CF-A473-1264C8B9D50E}"/>
              </a:ext>
            </a:extLst>
          </p:cNvPr>
          <p:cNvGrpSpPr/>
          <p:nvPr/>
        </p:nvGrpSpPr>
        <p:grpSpPr>
          <a:xfrm>
            <a:off x="-56760" y="-59232"/>
            <a:ext cx="8877240" cy="7104960"/>
            <a:chOff x="-56760" y="-59232"/>
            <a:chExt cx="8877240" cy="710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7" name="잉크 6">
                  <a:extLst>
                    <a:ext uri="{FF2B5EF4-FFF2-40B4-BE49-F238E27FC236}">
                      <a16:creationId xmlns:a16="http://schemas.microsoft.com/office/drawing/2014/main" id="{0A973F6A-E05C-4078-90C4-2F888C3E4F37}"/>
                    </a:ext>
                  </a:extLst>
                </p14:cNvPr>
                <p14:cNvContentPartPr/>
                <p14:nvPr/>
              </p14:nvContentPartPr>
              <p14:xfrm>
                <a:off x="6752640" y="1401288"/>
                <a:ext cx="14040" cy="16560"/>
              </p14:xfrm>
            </p:contentPart>
          </mc:Choice>
          <mc:Fallback xmlns="">
            <p:pic>
              <p:nvPicPr>
                <p:cNvPr id="7" name="잉크 6">
                  <a:extLst>
                    <a:ext uri="{FF2B5EF4-FFF2-40B4-BE49-F238E27FC236}">
                      <a16:creationId xmlns:a16="http://schemas.microsoft.com/office/drawing/2014/main" id="{0A973F6A-E05C-4078-90C4-2F888C3E4F37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717000" y="1365288"/>
                  <a:ext cx="8568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8" name="잉크 7">
                  <a:extLst>
                    <a:ext uri="{FF2B5EF4-FFF2-40B4-BE49-F238E27FC236}">
                      <a16:creationId xmlns:a16="http://schemas.microsoft.com/office/drawing/2014/main" id="{1A58C50F-8889-412B-A6C6-7DD596A80F31}"/>
                    </a:ext>
                  </a:extLst>
                </p14:cNvPr>
                <p14:cNvContentPartPr/>
                <p14:nvPr/>
              </p14:nvContentPartPr>
              <p14:xfrm>
                <a:off x="6145680" y="716208"/>
                <a:ext cx="1220400" cy="799920"/>
              </p14:xfrm>
            </p:contentPart>
          </mc:Choice>
          <mc:Fallback xmlns="">
            <p:pic>
              <p:nvPicPr>
                <p:cNvPr id="8" name="잉크 7">
                  <a:extLst>
                    <a:ext uri="{FF2B5EF4-FFF2-40B4-BE49-F238E27FC236}">
                      <a16:creationId xmlns:a16="http://schemas.microsoft.com/office/drawing/2014/main" id="{1A58C50F-8889-412B-A6C6-7DD596A80F3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109680" y="680208"/>
                  <a:ext cx="1292040" cy="87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3" name="잉크 2">
                  <a:extLst>
                    <a:ext uri="{FF2B5EF4-FFF2-40B4-BE49-F238E27FC236}">
                      <a16:creationId xmlns:a16="http://schemas.microsoft.com/office/drawing/2014/main" id="{E273246B-CEBC-4EF6-9E80-0D1CCA247ECF}"/>
                    </a:ext>
                  </a:extLst>
                </p14:cNvPr>
                <p14:cNvContentPartPr/>
                <p14:nvPr/>
              </p14:nvContentPartPr>
              <p14:xfrm>
                <a:off x="1425360" y="685968"/>
                <a:ext cx="517680" cy="780840"/>
              </p14:xfrm>
            </p:contentPart>
          </mc:Choice>
          <mc:Fallback xmlns="">
            <p:pic>
              <p:nvPicPr>
                <p:cNvPr id="3" name="잉크 2">
                  <a:extLst>
                    <a:ext uri="{FF2B5EF4-FFF2-40B4-BE49-F238E27FC236}">
                      <a16:creationId xmlns:a16="http://schemas.microsoft.com/office/drawing/2014/main" id="{E273246B-CEBC-4EF6-9E80-0D1CCA247ECF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389720" y="649968"/>
                  <a:ext cx="589320" cy="85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4" name="잉크 3">
                  <a:extLst>
                    <a:ext uri="{FF2B5EF4-FFF2-40B4-BE49-F238E27FC236}">
                      <a16:creationId xmlns:a16="http://schemas.microsoft.com/office/drawing/2014/main" id="{D9077D6D-29F6-4BEB-AB4F-4E9B57477879}"/>
                    </a:ext>
                  </a:extLst>
                </p14:cNvPr>
                <p14:cNvContentPartPr/>
                <p14:nvPr/>
              </p14:nvContentPartPr>
              <p14:xfrm>
                <a:off x="2307000" y="891168"/>
                <a:ext cx="732960" cy="706680"/>
              </p14:xfrm>
            </p:contentPart>
          </mc:Choice>
          <mc:Fallback xmlns="">
            <p:pic>
              <p:nvPicPr>
                <p:cNvPr id="4" name="잉크 3">
                  <a:extLst>
                    <a:ext uri="{FF2B5EF4-FFF2-40B4-BE49-F238E27FC236}">
                      <a16:creationId xmlns:a16="http://schemas.microsoft.com/office/drawing/2014/main" id="{D9077D6D-29F6-4BEB-AB4F-4E9B57477879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271360" y="855168"/>
                  <a:ext cx="804600" cy="77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5" name="잉크 4">
                  <a:extLst>
                    <a:ext uri="{FF2B5EF4-FFF2-40B4-BE49-F238E27FC236}">
                      <a16:creationId xmlns:a16="http://schemas.microsoft.com/office/drawing/2014/main" id="{DD02BE86-CDC8-4898-9EB8-8B0556C1FCDC}"/>
                    </a:ext>
                  </a:extLst>
                </p14:cNvPr>
                <p14:cNvContentPartPr/>
                <p14:nvPr/>
              </p14:nvContentPartPr>
              <p14:xfrm>
                <a:off x="3424080" y="731688"/>
                <a:ext cx="815040" cy="725040"/>
              </p14:xfrm>
            </p:contentPart>
          </mc:Choice>
          <mc:Fallback xmlns="">
            <p:pic>
              <p:nvPicPr>
                <p:cNvPr id="5" name="잉크 4">
                  <a:extLst>
                    <a:ext uri="{FF2B5EF4-FFF2-40B4-BE49-F238E27FC236}">
                      <a16:creationId xmlns:a16="http://schemas.microsoft.com/office/drawing/2014/main" id="{DD02BE86-CDC8-4898-9EB8-8B0556C1FCDC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388440" y="695688"/>
                  <a:ext cx="886680" cy="79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0" name="잉크 9">
                  <a:extLst>
                    <a:ext uri="{FF2B5EF4-FFF2-40B4-BE49-F238E27FC236}">
                      <a16:creationId xmlns:a16="http://schemas.microsoft.com/office/drawing/2014/main" id="{B899CAF2-1F3D-4E65-B0AD-231F87FD58FE}"/>
                    </a:ext>
                  </a:extLst>
                </p14:cNvPr>
                <p14:cNvContentPartPr/>
                <p14:nvPr/>
              </p14:nvContentPartPr>
              <p14:xfrm>
                <a:off x="2643240" y="1316688"/>
                <a:ext cx="840600" cy="766080"/>
              </p14:xfrm>
            </p:contentPart>
          </mc:Choice>
          <mc:Fallback xmlns="">
            <p:pic>
              <p:nvPicPr>
                <p:cNvPr id="10" name="잉크 9">
                  <a:extLst>
                    <a:ext uri="{FF2B5EF4-FFF2-40B4-BE49-F238E27FC236}">
                      <a16:creationId xmlns:a16="http://schemas.microsoft.com/office/drawing/2014/main" id="{B899CAF2-1F3D-4E65-B0AD-231F87FD58FE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607600" y="1281048"/>
                  <a:ext cx="912240" cy="83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1" name="잉크 10">
                  <a:extLst>
                    <a:ext uri="{FF2B5EF4-FFF2-40B4-BE49-F238E27FC236}">
                      <a16:creationId xmlns:a16="http://schemas.microsoft.com/office/drawing/2014/main" id="{1CE03E62-91E0-46D5-8785-1439FC42A357}"/>
                    </a:ext>
                  </a:extLst>
                </p14:cNvPr>
                <p14:cNvContentPartPr/>
                <p14:nvPr/>
              </p14:nvContentPartPr>
              <p14:xfrm>
                <a:off x="2553600" y="2437368"/>
                <a:ext cx="237600" cy="70920"/>
              </p14:xfrm>
            </p:contentPart>
          </mc:Choice>
          <mc:Fallback xmlns="">
            <p:pic>
              <p:nvPicPr>
                <p:cNvPr id="11" name="잉크 10">
                  <a:extLst>
                    <a:ext uri="{FF2B5EF4-FFF2-40B4-BE49-F238E27FC236}">
                      <a16:creationId xmlns:a16="http://schemas.microsoft.com/office/drawing/2014/main" id="{1CE03E62-91E0-46D5-8785-1439FC42A357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517960" y="2401368"/>
                  <a:ext cx="3092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2" name="잉크 11">
                  <a:extLst>
                    <a:ext uri="{FF2B5EF4-FFF2-40B4-BE49-F238E27FC236}">
                      <a16:creationId xmlns:a16="http://schemas.microsoft.com/office/drawing/2014/main" id="{18014686-5241-4829-AE4D-E2F73E8865A1}"/>
                    </a:ext>
                  </a:extLst>
                </p14:cNvPr>
                <p14:cNvContentPartPr/>
                <p14:nvPr/>
              </p14:nvContentPartPr>
              <p14:xfrm>
                <a:off x="2565480" y="2641848"/>
                <a:ext cx="275760" cy="161280"/>
              </p14:xfrm>
            </p:contentPart>
          </mc:Choice>
          <mc:Fallback xmlns="">
            <p:pic>
              <p:nvPicPr>
                <p:cNvPr id="12" name="잉크 11">
                  <a:extLst>
                    <a:ext uri="{FF2B5EF4-FFF2-40B4-BE49-F238E27FC236}">
                      <a16:creationId xmlns:a16="http://schemas.microsoft.com/office/drawing/2014/main" id="{18014686-5241-4829-AE4D-E2F73E8865A1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529480" y="2606208"/>
                  <a:ext cx="34740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3" name="잉크 12">
                  <a:extLst>
                    <a:ext uri="{FF2B5EF4-FFF2-40B4-BE49-F238E27FC236}">
                      <a16:creationId xmlns:a16="http://schemas.microsoft.com/office/drawing/2014/main" id="{7611B822-3139-4AB9-889F-B5AA506602AD}"/>
                    </a:ext>
                  </a:extLst>
                </p14:cNvPr>
                <p14:cNvContentPartPr/>
                <p14:nvPr/>
              </p14:nvContentPartPr>
              <p14:xfrm>
                <a:off x="2684280" y="2514768"/>
                <a:ext cx="321840" cy="507960"/>
              </p14:xfrm>
            </p:contentPart>
          </mc:Choice>
          <mc:Fallback xmlns="">
            <p:pic>
              <p:nvPicPr>
                <p:cNvPr id="13" name="잉크 12">
                  <a:extLst>
                    <a:ext uri="{FF2B5EF4-FFF2-40B4-BE49-F238E27FC236}">
                      <a16:creationId xmlns:a16="http://schemas.microsoft.com/office/drawing/2014/main" id="{7611B822-3139-4AB9-889F-B5AA506602AD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648640" y="2479128"/>
                  <a:ext cx="393480" cy="57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4" name="잉크 13">
                  <a:extLst>
                    <a:ext uri="{FF2B5EF4-FFF2-40B4-BE49-F238E27FC236}">
                      <a16:creationId xmlns:a16="http://schemas.microsoft.com/office/drawing/2014/main" id="{597473CB-065E-4819-B46B-4CB1BAF230CF}"/>
                    </a:ext>
                  </a:extLst>
                </p14:cNvPr>
                <p14:cNvContentPartPr/>
                <p14:nvPr/>
              </p14:nvContentPartPr>
              <p14:xfrm>
                <a:off x="2348400" y="2318928"/>
                <a:ext cx="807480" cy="894240"/>
              </p14:xfrm>
            </p:contentPart>
          </mc:Choice>
          <mc:Fallback xmlns="">
            <p:pic>
              <p:nvPicPr>
                <p:cNvPr id="14" name="잉크 13">
                  <a:extLst>
                    <a:ext uri="{FF2B5EF4-FFF2-40B4-BE49-F238E27FC236}">
                      <a16:creationId xmlns:a16="http://schemas.microsoft.com/office/drawing/2014/main" id="{597473CB-065E-4819-B46B-4CB1BAF230CF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312400" y="2282928"/>
                  <a:ext cx="879120" cy="9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5" name="잉크 14">
                  <a:extLst>
                    <a:ext uri="{FF2B5EF4-FFF2-40B4-BE49-F238E27FC236}">
                      <a16:creationId xmlns:a16="http://schemas.microsoft.com/office/drawing/2014/main" id="{A5ED4909-2A65-45C0-AF11-52F8AC4C9AC0}"/>
                    </a:ext>
                  </a:extLst>
                </p14:cNvPr>
                <p14:cNvContentPartPr/>
                <p14:nvPr/>
              </p14:nvContentPartPr>
              <p14:xfrm>
                <a:off x="3247680" y="2611968"/>
                <a:ext cx="266760" cy="98280"/>
              </p14:xfrm>
            </p:contentPart>
          </mc:Choice>
          <mc:Fallback xmlns="">
            <p:pic>
              <p:nvPicPr>
                <p:cNvPr id="15" name="잉크 14">
                  <a:extLst>
                    <a:ext uri="{FF2B5EF4-FFF2-40B4-BE49-F238E27FC236}">
                      <a16:creationId xmlns:a16="http://schemas.microsoft.com/office/drawing/2014/main" id="{A5ED4909-2A65-45C0-AF11-52F8AC4C9AC0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212040" y="2575968"/>
                  <a:ext cx="33840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6" name="잉크 15">
                  <a:extLst>
                    <a:ext uri="{FF2B5EF4-FFF2-40B4-BE49-F238E27FC236}">
                      <a16:creationId xmlns:a16="http://schemas.microsoft.com/office/drawing/2014/main" id="{0D696CFB-BEC9-4D9C-9995-0D19C66A2833}"/>
                    </a:ext>
                  </a:extLst>
                </p14:cNvPr>
                <p14:cNvContentPartPr/>
                <p14:nvPr/>
              </p14:nvContentPartPr>
              <p14:xfrm>
                <a:off x="3428400" y="2541048"/>
                <a:ext cx="165960" cy="378000"/>
              </p14:xfrm>
            </p:contentPart>
          </mc:Choice>
          <mc:Fallback xmlns="">
            <p:pic>
              <p:nvPicPr>
                <p:cNvPr id="16" name="잉크 15">
                  <a:extLst>
                    <a:ext uri="{FF2B5EF4-FFF2-40B4-BE49-F238E27FC236}">
                      <a16:creationId xmlns:a16="http://schemas.microsoft.com/office/drawing/2014/main" id="{0D696CFB-BEC9-4D9C-9995-0D19C66A2833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392400" y="2505048"/>
                  <a:ext cx="237600" cy="44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8" name="잉크 17">
                  <a:extLst>
                    <a:ext uri="{FF2B5EF4-FFF2-40B4-BE49-F238E27FC236}">
                      <a16:creationId xmlns:a16="http://schemas.microsoft.com/office/drawing/2014/main" id="{EFE9BF2C-9483-428A-A869-0458340CC31C}"/>
                    </a:ext>
                  </a:extLst>
                </p14:cNvPr>
                <p14:cNvContentPartPr/>
                <p14:nvPr/>
              </p14:nvContentPartPr>
              <p14:xfrm>
                <a:off x="4015200" y="2380488"/>
                <a:ext cx="101880" cy="297360"/>
              </p14:xfrm>
            </p:contentPart>
          </mc:Choice>
          <mc:Fallback xmlns="">
            <p:pic>
              <p:nvPicPr>
                <p:cNvPr id="18" name="잉크 17">
                  <a:extLst>
                    <a:ext uri="{FF2B5EF4-FFF2-40B4-BE49-F238E27FC236}">
                      <a16:creationId xmlns:a16="http://schemas.microsoft.com/office/drawing/2014/main" id="{EFE9BF2C-9483-428A-A869-0458340CC31C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979560" y="2344488"/>
                  <a:ext cx="173520" cy="36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9" name="잉크 18">
                  <a:extLst>
                    <a:ext uri="{FF2B5EF4-FFF2-40B4-BE49-F238E27FC236}">
                      <a16:creationId xmlns:a16="http://schemas.microsoft.com/office/drawing/2014/main" id="{DEDDF35B-7010-4712-A5F1-B1E71223CDB6}"/>
                    </a:ext>
                  </a:extLst>
                </p14:cNvPr>
                <p14:cNvContentPartPr/>
                <p14:nvPr/>
              </p14:nvContentPartPr>
              <p14:xfrm>
                <a:off x="4135800" y="2275728"/>
                <a:ext cx="160560" cy="350640"/>
              </p14:xfrm>
            </p:contentPart>
          </mc:Choice>
          <mc:Fallback xmlns="">
            <p:pic>
              <p:nvPicPr>
                <p:cNvPr id="19" name="잉크 18">
                  <a:extLst>
                    <a:ext uri="{FF2B5EF4-FFF2-40B4-BE49-F238E27FC236}">
                      <a16:creationId xmlns:a16="http://schemas.microsoft.com/office/drawing/2014/main" id="{DEDDF35B-7010-4712-A5F1-B1E71223CDB6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100160" y="2239728"/>
                  <a:ext cx="232200" cy="42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0" name="잉크 19">
                  <a:extLst>
                    <a:ext uri="{FF2B5EF4-FFF2-40B4-BE49-F238E27FC236}">
                      <a16:creationId xmlns:a16="http://schemas.microsoft.com/office/drawing/2014/main" id="{1A336B9F-C86E-4187-B19A-A1C195CEABB5}"/>
                    </a:ext>
                  </a:extLst>
                </p14:cNvPr>
                <p14:cNvContentPartPr/>
                <p14:nvPr/>
              </p14:nvContentPartPr>
              <p14:xfrm>
                <a:off x="4090440" y="2581368"/>
                <a:ext cx="237600" cy="244440"/>
              </p14:xfrm>
            </p:contentPart>
          </mc:Choice>
          <mc:Fallback xmlns="">
            <p:pic>
              <p:nvPicPr>
                <p:cNvPr id="20" name="잉크 19">
                  <a:extLst>
                    <a:ext uri="{FF2B5EF4-FFF2-40B4-BE49-F238E27FC236}">
                      <a16:creationId xmlns:a16="http://schemas.microsoft.com/office/drawing/2014/main" id="{1A336B9F-C86E-4187-B19A-A1C195CEABB5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054440" y="2545368"/>
                  <a:ext cx="30924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1" name="잉크 20">
                  <a:extLst>
                    <a:ext uri="{FF2B5EF4-FFF2-40B4-BE49-F238E27FC236}">
                      <a16:creationId xmlns:a16="http://schemas.microsoft.com/office/drawing/2014/main" id="{0B037BB8-9EDA-408D-9F70-B33ED3342F94}"/>
                    </a:ext>
                  </a:extLst>
                </p14:cNvPr>
                <p14:cNvContentPartPr/>
                <p14:nvPr/>
              </p14:nvContentPartPr>
              <p14:xfrm>
                <a:off x="4216800" y="2665608"/>
                <a:ext cx="196920" cy="153360"/>
              </p14:xfrm>
            </p:contentPart>
          </mc:Choice>
          <mc:Fallback xmlns="">
            <p:pic>
              <p:nvPicPr>
                <p:cNvPr id="21" name="잉크 20">
                  <a:extLst>
                    <a:ext uri="{FF2B5EF4-FFF2-40B4-BE49-F238E27FC236}">
                      <a16:creationId xmlns:a16="http://schemas.microsoft.com/office/drawing/2014/main" id="{0B037BB8-9EDA-408D-9F70-B33ED3342F94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180800" y="2629968"/>
                  <a:ext cx="26856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2" name="잉크 21">
                  <a:extLst>
                    <a:ext uri="{FF2B5EF4-FFF2-40B4-BE49-F238E27FC236}">
                      <a16:creationId xmlns:a16="http://schemas.microsoft.com/office/drawing/2014/main" id="{0C3BB249-BE0A-46B0-BF61-12646B1EA1DD}"/>
                    </a:ext>
                  </a:extLst>
                </p14:cNvPr>
                <p14:cNvContentPartPr/>
                <p14:nvPr/>
              </p14:nvContentPartPr>
              <p14:xfrm>
                <a:off x="4404000" y="2304528"/>
                <a:ext cx="205560" cy="447480"/>
              </p14:xfrm>
            </p:contentPart>
          </mc:Choice>
          <mc:Fallback xmlns="">
            <p:pic>
              <p:nvPicPr>
                <p:cNvPr id="22" name="잉크 21">
                  <a:extLst>
                    <a:ext uri="{FF2B5EF4-FFF2-40B4-BE49-F238E27FC236}">
                      <a16:creationId xmlns:a16="http://schemas.microsoft.com/office/drawing/2014/main" id="{0C3BB249-BE0A-46B0-BF61-12646B1EA1DD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368360" y="2268528"/>
                  <a:ext cx="277200" cy="51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3" name="잉크 22">
                  <a:extLst>
                    <a:ext uri="{FF2B5EF4-FFF2-40B4-BE49-F238E27FC236}">
                      <a16:creationId xmlns:a16="http://schemas.microsoft.com/office/drawing/2014/main" id="{B11D2DC3-68DD-49B2-A58A-5B988E1AF343}"/>
                    </a:ext>
                  </a:extLst>
                </p14:cNvPr>
                <p14:cNvContentPartPr/>
                <p14:nvPr/>
              </p14:nvContentPartPr>
              <p14:xfrm>
                <a:off x="4663920" y="2232528"/>
                <a:ext cx="103320" cy="342000"/>
              </p14:xfrm>
            </p:contentPart>
          </mc:Choice>
          <mc:Fallback xmlns="">
            <p:pic>
              <p:nvPicPr>
                <p:cNvPr id="23" name="잉크 22">
                  <a:extLst>
                    <a:ext uri="{FF2B5EF4-FFF2-40B4-BE49-F238E27FC236}">
                      <a16:creationId xmlns:a16="http://schemas.microsoft.com/office/drawing/2014/main" id="{B11D2DC3-68DD-49B2-A58A-5B988E1AF343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627920" y="2196888"/>
                  <a:ext cx="174960" cy="41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4" name="잉크 23">
                  <a:extLst>
                    <a:ext uri="{FF2B5EF4-FFF2-40B4-BE49-F238E27FC236}">
                      <a16:creationId xmlns:a16="http://schemas.microsoft.com/office/drawing/2014/main" id="{BD521661-261A-4484-8E39-B47479550F20}"/>
                    </a:ext>
                  </a:extLst>
                </p14:cNvPr>
                <p14:cNvContentPartPr/>
                <p14:nvPr/>
              </p14:nvContentPartPr>
              <p14:xfrm>
                <a:off x="4816920" y="2091768"/>
                <a:ext cx="333360" cy="370800"/>
              </p14:xfrm>
            </p:contentPart>
          </mc:Choice>
          <mc:Fallback xmlns="">
            <p:pic>
              <p:nvPicPr>
                <p:cNvPr id="24" name="잉크 23">
                  <a:extLst>
                    <a:ext uri="{FF2B5EF4-FFF2-40B4-BE49-F238E27FC236}">
                      <a16:creationId xmlns:a16="http://schemas.microsoft.com/office/drawing/2014/main" id="{BD521661-261A-4484-8E39-B47479550F20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781280" y="2055768"/>
                  <a:ext cx="405000" cy="44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6" name="잉크 25">
                  <a:extLst>
                    <a:ext uri="{FF2B5EF4-FFF2-40B4-BE49-F238E27FC236}">
                      <a16:creationId xmlns:a16="http://schemas.microsoft.com/office/drawing/2014/main" id="{9DCA1EA2-9137-46BA-9344-1237D694199B}"/>
                    </a:ext>
                  </a:extLst>
                </p14:cNvPr>
                <p14:cNvContentPartPr/>
                <p14:nvPr/>
              </p14:nvContentPartPr>
              <p14:xfrm>
                <a:off x="4214640" y="3217128"/>
                <a:ext cx="137160" cy="361800"/>
              </p14:xfrm>
            </p:contentPart>
          </mc:Choice>
          <mc:Fallback xmlns="">
            <p:pic>
              <p:nvPicPr>
                <p:cNvPr id="26" name="잉크 25">
                  <a:extLst>
                    <a:ext uri="{FF2B5EF4-FFF2-40B4-BE49-F238E27FC236}">
                      <a16:creationId xmlns:a16="http://schemas.microsoft.com/office/drawing/2014/main" id="{9DCA1EA2-9137-46BA-9344-1237D694199B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179000" y="3181128"/>
                  <a:ext cx="208800" cy="43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7" name="잉크 26">
                  <a:extLst>
                    <a:ext uri="{FF2B5EF4-FFF2-40B4-BE49-F238E27FC236}">
                      <a16:creationId xmlns:a16="http://schemas.microsoft.com/office/drawing/2014/main" id="{AFD2E962-B00A-4C62-90B5-62D77DE5E935}"/>
                    </a:ext>
                  </a:extLst>
                </p14:cNvPr>
                <p14:cNvContentPartPr/>
                <p14:nvPr/>
              </p14:nvContentPartPr>
              <p14:xfrm>
                <a:off x="4355400" y="3235848"/>
                <a:ext cx="69480" cy="273600"/>
              </p14:xfrm>
            </p:contentPart>
          </mc:Choice>
          <mc:Fallback xmlns="">
            <p:pic>
              <p:nvPicPr>
                <p:cNvPr id="27" name="잉크 26">
                  <a:extLst>
                    <a:ext uri="{FF2B5EF4-FFF2-40B4-BE49-F238E27FC236}">
                      <a16:creationId xmlns:a16="http://schemas.microsoft.com/office/drawing/2014/main" id="{AFD2E962-B00A-4C62-90B5-62D77DE5E935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319400" y="3199848"/>
                  <a:ext cx="141120" cy="34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8" name="잉크 27">
                  <a:extLst>
                    <a:ext uri="{FF2B5EF4-FFF2-40B4-BE49-F238E27FC236}">
                      <a16:creationId xmlns:a16="http://schemas.microsoft.com/office/drawing/2014/main" id="{5A5604A8-4CDB-4B8F-AC0B-14DFC5D960E1}"/>
                    </a:ext>
                  </a:extLst>
                </p14:cNvPr>
                <p14:cNvContentPartPr/>
                <p14:nvPr/>
              </p14:nvContentPartPr>
              <p14:xfrm>
                <a:off x="4455480" y="3091848"/>
                <a:ext cx="235800" cy="427680"/>
              </p14:xfrm>
            </p:contentPart>
          </mc:Choice>
          <mc:Fallback xmlns="">
            <p:pic>
              <p:nvPicPr>
                <p:cNvPr id="28" name="잉크 27">
                  <a:extLst>
                    <a:ext uri="{FF2B5EF4-FFF2-40B4-BE49-F238E27FC236}">
                      <a16:creationId xmlns:a16="http://schemas.microsoft.com/office/drawing/2014/main" id="{5A5604A8-4CDB-4B8F-AC0B-14DFC5D960E1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419840" y="3056208"/>
                  <a:ext cx="307440" cy="49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9" name="잉크 28">
                  <a:extLst>
                    <a:ext uri="{FF2B5EF4-FFF2-40B4-BE49-F238E27FC236}">
                      <a16:creationId xmlns:a16="http://schemas.microsoft.com/office/drawing/2014/main" id="{2A41C9E9-27D9-4487-BE19-EDD2ECAEFF1C}"/>
                    </a:ext>
                  </a:extLst>
                </p14:cNvPr>
                <p14:cNvContentPartPr/>
                <p14:nvPr/>
              </p14:nvContentPartPr>
              <p14:xfrm>
                <a:off x="4611360" y="3094368"/>
                <a:ext cx="511920" cy="224280"/>
              </p14:xfrm>
            </p:contentPart>
          </mc:Choice>
          <mc:Fallback xmlns="">
            <p:pic>
              <p:nvPicPr>
                <p:cNvPr id="29" name="잉크 28">
                  <a:extLst>
                    <a:ext uri="{FF2B5EF4-FFF2-40B4-BE49-F238E27FC236}">
                      <a16:creationId xmlns:a16="http://schemas.microsoft.com/office/drawing/2014/main" id="{2A41C9E9-27D9-4487-BE19-EDD2ECAEFF1C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575720" y="3058368"/>
                  <a:ext cx="58356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0" name="잉크 29">
                  <a:extLst>
                    <a:ext uri="{FF2B5EF4-FFF2-40B4-BE49-F238E27FC236}">
                      <a16:creationId xmlns:a16="http://schemas.microsoft.com/office/drawing/2014/main" id="{FFA2274D-4D1B-4C42-9EC6-E5F0355E6154}"/>
                    </a:ext>
                  </a:extLst>
                </p14:cNvPr>
                <p14:cNvContentPartPr/>
                <p14:nvPr/>
              </p14:nvContentPartPr>
              <p14:xfrm>
                <a:off x="4895760" y="2998608"/>
                <a:ext cx="245520" cy="557640"/>
              </p14:xfrm>
            </p:contentPart>
          </mc:Choice>
          <mc:Fallback xmlns="">
            <p:pic>
              <p:nvPicPr>
                <p:cNvPr id="30" name="잉크 29">
                  <a:extLst>
                    <a:ext uri="{FF2B5EF4-FFF2-40B4-BE49-F238E27FC236}">
                      <a16:creationId xmlns:a16="http://schemas.microsoft.com/office/drawing/2014/main" id="{FFA2274D-4D1B-4C42-9EC6-E5F0355E6154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860120" y="2962968"/>
                  <a:ext cx="317160" cy="62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2" name="잉크 31">
                  <a:extLst>
                    <a:ext uri="{FF2B5EF4-FFF2-40B4-BE49-F238E27FC236}">
                      <a16:creationId xmlns:a16="http://schemas.microsoft.com/office/drawing/2014/main" id="{8A35F5A6-3446-4CB6-A4AF-85F7F802D1C8}"/>
                    </a:ext>
                  </a:extLst>
                </p14:cNvPr>
                <p14:cNvContentPartPr/>
                <p14:nvPr/>
              </p14:nvContentPartPr>
              <p14:xfrm>
                <a:off x="5358720" y="2848488"/>
                <a:ext cx="153360" cy="243000"/>
              </p14:xfrm>
            </p:contentPart>
          </mc:Choice>
          <mc:Fallback xmlns="">
            <p:pic>
              <p:nvPicPr>
                <p:cNvPr id="32" name="잉크 31">
                  <a:extLst>
                    <a:ext uri="{FF2B5EF4-FFF2-40B4-BE49-F238E27FC236}">
                      <a16:creationId xmlns:a16="http://schemas.microsoft.com/office/drawing/2014/main" id="{8A35F5A6-3446-4CB6-A4AF-85F7F802D1C8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323080" y="2812488"/>
                  <a:ext cx="22500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3" name="잉크 32">
                  <a:extLst>
                    <a:ext uri="{FF2B5EF4-FFF2-40B4-BE49-F238E27FC236}">
                      <a16:creationId xmlns:a16="http://schemas.microsoft.com/office/drawing/2014/main" id="{E89F1066-D1D4-428A-A9AE-DAB92E9366CB}"/>
                    </a:ext>
                  </a:extLst>
                </p14:cNvPr>
                <p14:cNvContentPartPr/>
                <p14:nvPr/>
              </p14:nvContentPartPr>
              <p14:xfrm>
                <a:off x="5514240" y="2732208"/>
                <a:ext cx="87480" cy="319320"/>
              </p14:xfrm>
            </p:contentPart>
          </mc:Choice>
          <mc:Fallback xmlns="">
            <p:pic>
              <p:nvPicPr>
                <p:cNvPr id="33" name="잉크 32">
                  <a:extLst>
                    <a:ext uri="{FF2B5EF4-FFF2-40B4-BE49-F238E27FC236}">
                      <a16:creationId xmlns:a16="http://schemas.microsoft.com/office/drawing/2014/main" id="{E89F1066-D1D4-428A-A9AE-DAB92E9366CB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478600" y="2696568"/>
                  <a:ext cx="159120" cy="39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4" name="잉크 33">
                  <a:extLst>
                    <a:ext uri="{FF2B5EF4-FFF2-40B4-BE49-F238E27FC236}">
                      <a16:creationId xmlns:a16="http://schemas.microsoft.com/office/drawing/2014/main" id="{742559DF-8B66-4CD0-ADE8-31192BB19046}"/>
                    </a:ext>
                  </a:extLst>
                </p14:cNvPr>
                <p14:cNvContentPartPr/>
                <p14:nvPr/>
              </p14:nvContentPartPr>
              <p14:xfrm>
                <a:off x="5403000" y="3120648"/>
                <a:ext cx="215280" cy="171720"/>
              </p14:xfrm>
            </p:contentPart>
          </mc:Choice>
          <mc:Fallback xmlns="">
            <p:pic>
              <p:nvPicPr>
                <p:cNvPr id="34" name="잉크 33">
                  <a:extLst>
                    <a:ext uri="{FF2B5EF4-FFF2-40B4-BE49-F238E27FC236}">
                      <a16:creationId xmlns:a16="http://schemas.microsoft.com/office/drawing/2014/main" id="{742559DF-8B66-4CD0-ADE8-31192BB19046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367000" y="3084648"/>
                  <a:ext cx="28692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5" name="잉크 34">
                  <a:extLst>
                    <a:ext uri="{FF2B5EF4-FFF2-40B4-BE49-F238E27FC236}">
                      <a16:creationId xmlns:a16="http://schemas.microsoft.com/office/drawing/2014/main" id="{D8E1AFCA-F470-4164-96B1-A2E71D49BFC2}"/>
                    </a:ext>
                  </a:extLst>
                </p14:cNvPr>
                <p14:cNvContentPartPr/>
                <p14:nvPr/>
              </p14:nvContentPartPr>
              <p14:xfrm>
                <a:off x="5518200" y="3154488"/>
                <a:ext cx="169560" cy="160560"/>
              </p14:xfrm>
            </p:contentPart>
          </mc:Choice>
          <mc:Fallback xmlns="">
            <p:pic>
              <p:nvPicPr>
                <p:cNvPr id="35" name="잉크 34">
                  <a:extLst>
                    <a:ext uri="{FF2B5EF4-FFF2-40B4-BE49-F238E27FC236}">
                      <a16:creationId xmlns:a16="http://schemas.microsoft.com/office/drawing/2014/main" id="{D8E1AFCA-F470-4164-96B1-A2E71D49BFC2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482560" y="3118848"/>
                  <a:ext cx="24120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6" name="잉크 35">
                  <a:extLst>
                    <a:ext uri="{FF2B5EF4-FFF2-40B4-BE49-F238E27FC236}">
                      <a16:creationId xmlns:a16="http://schemas.microsoft.com/office/drawing/2014/main" id="{87D47C18-1EAB-4377-B0FF-62FDFEBE0E04}"/>
                    </a:ext>
                  </a:extLst>
                </p14:cNvPr>
                <p14:cNvContentPartPr/>
                <p14:nvPr/>
              </p14:nvContentPartPr>
              <p14:xfrm>
                <a:off x="5702520" y="2797368"/>
                <a:ext cx="262800" cy="450360"/>
              </p14:xfrm>
            </p:contentPart>
          </mc:Choice>
          <mc:Fallback xmlns="">
            <p:pic>
              <p:nvPicPr>
                <p:cNvPr id="36" name="잉크 35">
                  <a:extLst>
                    <a:ext uri="{FF2B5EF4-FFF2-40B4-BE49-F238E27FC236}">
                      <a16:creationId xmlns:a16="http://schemas.microsoft.com/office/drawing/2014/main" id="{87D47C18-1EAB-4377-B0FF-62FDFEBE0E04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666880" y="2761728"/>
                  <a:ext cx="334440" cy="52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7" name="잉크 36">
                  <a:extLst>
                    <a:ext uri="{FF2B5EF4-FFF2-40B4-BE49-F238E27FC236}">
                      <a16:creationId xmlns:a16="http://schemas.microsoft.com/office/drawing/2014/main" id="{2AA7206F-3E1E-4D90-A1AC-EF4A0935DCBD}"/>
                    </a:ext>
                  </a:extLst>
                </p14:cNvPr>
                <p14:cNvContentPartPr/>
                <p14:nvPr/>
              </p14:nvContentPartPr>
              <p14:xfrm>
                <a:off x="6001320" y="2754528"/>
                <a:ext cx="135360" cy="216000"/>
              </p14:xfrm>
            </p:contentPart>
          </mc:Choice>
          <mc:Fallback xmlns="">
            <p:pic>
              <p:nvPicPr>
                <p:cNvPr id="37" name="잉크 36">
                  <a:extLst>
                    <a:ext uri="{FF2B5EF4-FFF2-40B4-BE49-F238E27FC236}">
                      <a16:creationId xmlns:a16="http://schemas.microsoft.com/office/drawing/2014/main" id="{2AA7206F-3E1E-4D90-A1AC-EF4A0935DCBD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965320" y="2718528"/>
                  <a:ext cx="20700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8" name="잉크 37">
                  <a:extLst>
                    <a:ext uri="{FF2B5EF4-FFF2-40B4-BE49-F238E27FC236}">
                      <a16:creationId xmlns:a16="http://schemas.microsoft.com/office/drawing/2014/main" id="{4414E490-DA1B-437F-9CE5-B178820C544D}"/>
                    </a:ext>
                  </a:extLst>
                </p14:cNvPr>
                <p14:cNvContentPartPr/>
                <p14:nvPr/>
              </p14:nvContentPartPr>
              <p14:xfrm>
                <a:off x="6192120" y="2628888"/>
                <a:ext cx="141840" cy="228240"/>
              </p14:xfrm>
            </p:contentPart>
          </mc:Choice>
          <mc:Fallback xmlns="">
            <p:pic>
              <p:nvPicPr>
                <p:cNvPr id="38" name="잉크 37">
                  <a:extLst>
                    <a:ext uri="{FF2B5EF4-FFF2-40B4-BE49-F238E27FC236}">
                      <a16:creationId xmlns:a16="http://schemas.microsoft.com/office/drawing/2014/main" id="{4414E490-DA1B-437F-9CE5-B178820C544D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156120" y="2593248"/>
                  <a:ext cx="21348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39" name="잉크 38">
                  <a:extLst>
                    <a:ext uri="{FF2B5EF4-FFF2-40B4-BE49-F238E27FC236}">
                      <a16:creationId xmlns:a16="http://schemas.microsoft.com/office/drawing/2014/main" id="{E4E3B5AB-5D14-43AE-B0A0-39F6646D4768}"/>
                    </a:ext>
                  </a:extLst>
                </p14:cNvPr>
                <p14:cNvContentPartPr/>
                <p14:nvPr/>
              </p14:nvContentPartPr>
              <p14:xfrm>
                <a:off x="5315160" y="2379768"/>
                <a:ext cx="1095120" cy="1097280"/>
              </p14:xfrm>
            </p:contentPart>
          </mc:Choice>
          <mc:Fallback xmlns="">
            <p:pic>
              <p:nvPicPr>
                <p:cNvPr id="39" name="잉크 38">
                  <a:extLst>
                    <a:ext uri="{FF2B5EF4-FFF2-40B4-BE49-F238E27FC236}">
                      <a16:creationId xmlns:a16="http://schemas.microsoft.com/office/drawing/2014/main" id="{E4E3B5AB-5D14-43AE-B0A0-39F6646D4768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5279160" y="2344128"/>
                  <a:ext cx="1166760" cy="11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0" name="잉크 39">
                  <a:extLst>
                    <a:ext uri="{FF2B5EF4-FFF2-40B4-BE49-F238E27FC236}">
                      <a16:creationId xmlns:a16="http://schemas.microsoft.com/office/drawing/2014/main" id="{DC71A55E-F081-406F-9D94-7F7AB01C0E52}"/>
                    </a:ext>
                  </a:extLst>
                </p14:cNvPr>
                <p14:cNvContentPartPr/>
                <p14:nvPr/>
              </p14:nvContentPartPr>
              <p14:xfrm>
                <a:off x="3081360" y="-59232"/>
                <a:ext cx="4097880" cy="867600"/>
              </p14:xfrm>
            </p:contentPart>
          </mc:Choice>
          <mc:Fallback xmlns="">
            <p:pic>
              <p:nvPicPr>
                <p:cNvPr id="40" name="잉크 39">
                  <a:extLst>
                    <a:ext uri="{FF2B5EF4-FFF2-40B4-BE49-F238E27FC236}">
                      <a16:creationId xmlns:a16="http://schemas.microsoft.com/office/drawing/2014/main" id="{DC71A55E-F081-406F-9D94-7F7AB01C0E52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045720" y="-95232"/>
                  <a:ext cx="4169520" cy="9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2" name="잉크 41">
                  <a:extLst>
                    <a:ext uri="{FF2B5EF4-FFF2-40B4-BE49-F238E27FC236}">
                      <a16:creationId xmlns:a16="http://schemas.microsoft.com/office/drawing/2014/main" id="{9F455284-E87E-4D3C-97D0-99CC46BD9255}"/>
                    </a:ext>
                  </a:extLst>
                </p14:cNvPr>
                <p14:cNvContentPartPr/>
                <p14:nvPr/>
              </p14:nvContentPartPr>
              <p14:xfrm>
                <a:off x="7573440" y="2607648"/>
                <a:ext cx="259200" cy="433080"/>
              </p14:xfrm>
            </p:contentPart>
          </mc:Choice>
          <mc:Fallback xmlns="">
            <p:pic>
              <p:nvPicPr>
                <p:cNvPr id="42" name="잉크 41">
                  <a:extLst>
                    <a:ext uri="{FF2B5EF4-FFF2-40B4-BE49-F238E27FC236}">
                      <a16:creationId xmlns:a16="http://schemas.microsoft.com/office/drawing/2014/main" id="{9F455284-E87E-4D3C-97D0-99CC46BD9255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537800" y="2572008"/>
                  <a:ext cx="330840" cy="50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3" name="잉크 42">
                  <a:extLst>
                    <a:ext uri="{FF2B5EF4-FFF2-40B4-BE49-F238E27FC236}">
                      <a16:creationId xmlns:a16="http://schemas.microsoft.com/office/drawing/2014/main" id="{82BF232E-C477-467E-96BF-59AF37B815A0}"/>
                    </a:ext>
                  </a:extLst>
                </p14:cNvPr>
                <p14:cNvContentPartPr/>
                <p14:nvPr/>
              </p14:nvContentPartPr>
              <p14:xfrm>
                <a:off x="7641480" y="2799528"/>
                <a:ext cx="168120" cy="180720"/>
              </p14:xfrm>
            </p:contentPart>
          </mc:Choice>
          <mc:Fallback xmlns="">
            <p:pic>
              <p:nvPicPr>
                <p:cNvPr id="43" name="잉크 42">
                  <a:extLst>
                    <a:ext uri="{FF2B5EF4-FFF2-40B4-BE49-F238E27FC236}">
                      <a16:creationId xmlns:a16="http://schemas.microsoft.com/office/drawing/2014/main" id="{82BF232E-C477-467E-96BF-59AF37B815A0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605840" y="2763528"/>
                  <a:ext cx="23976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4" name="잉크 43">
                  <a:extLst>
                    <a:ext uri="{FF2B5EF4-FFF2-40B4-BE49-F238E27FC236}">
                      <a16:creationId xmlns:a16="http://schemas.microsoft.com/office/drawing/2014/main" id="{98CE0353-1B7E-4C30-9D02-26FDC6B48805}"/>
                    </a:ext>
                  </a:extLst>
                </p14:cNvPr>
                <p14:cNvContentPartPr/>
                <p14:nvPr/>
              </p14:nvContentPartPr>
              <p14:xfrm>
                <a:off x="7816440" y="2408208"/>
                <a:ext cx="122400" cy="737640"/>
              </p14:xfrm>
            </p:contentPart>
          </mc:Choice>
          <mc:Fallback xmlns="">
            <p:pic>
              <p:nvPicPr>
                <p:cNvPr id="44" name="잉크 43">
                  <a:extLst>
                    <a:ext uri="{FF2B5EF4-FFF2-40B4-BE49-F238E27FC236}">
                      <a16:creationId xmlns:a16="http://schemas.microsoft.com/office/drawing/2014/main" id="{98CE0353-1B7E-4C30-9D02-26FDC6B48805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780800" y="2372208"/>
                  <a:ext cx="194040" cy="80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5" name="잉크 44">
                  <a:extLst>
                    <a:ext uri="{FF2B5EF4-FFF2-40B4-BE49-F238E27FC236}">
                      <a16:creationId xmlns:a16="http://schemas.microsoft.com/office/drawing/2014/main" id="{711AF124-AF31-496D-AEB1-0081DF95DC0F}"/>
                    </a:ext>
                  </a:extLst>
                </p14:cNvPr>
                <p14:cNvContentPartPr/>
                <p14:nvPr/>
              </p14:nvContentPartPr>
              <p14:xfrm>
                <a:off x="7918680" y="2536728"/>
                <a:ext cx="339840" cy="354960"/>
              </p14:xfrm>
            </p:contentPart>
          </mc:Choice>
          <mc:Fallback xmlns="">
            <p:pic>
              <p:nvPicPr>
                <p:cNvPr id="45" name="잉크 44">
                  <a:extLst>
                    <a:ext uri="{FF2B5EF4-FFF2-40B4-BE49-F238E27FC236}">
                      <a16:creationId xmlns:a16="http://schemas.microsoft.com/office/drawing/2014/main" id="{711AF124-AF31-496D-AEB1-0081DF95DC0F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882680" y="2501088"/>
                  <a:ext cx="411480" cy="42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6" name="잉크 45">
                  <a:extLst>
                    <a:ext uri="{FF2B5EF4-FFF2-40B4-BE49-F238E27FC236}">
                      <a16:creationId xmlns:a16="http://schemas.microsoft.com/office/drawing/2014/main" id="{1E34B755-59C0-4655-A8AC-E6B7C406448A}"/>
                    </a:ext>
                  </a:extLst>
                </p14:cNvPr>
                <p14:cNvContentPartPr/>
                <p14:nvPr/>
              </p14:nvContentPartPr>
              <p14:xfrm>
                <a:off x="8267520" y="2524128"/>
                <a:ext cx="205560" cy="416160"/>
              </p14:xfrm>
            </p:contentPart>
          </mc:Choice>
          <mc:Fallback xmlns="">
            <p:pic>
              <p:nvPicPr>
                <p:cNvPr id="46" name="잉크 45">
                  <a:extLst>
                    <a:ext uri="{FF2B5EF4-FFF2-40B4-BE49-F238E27FC236}">
                      <a16:creationId xmlns:a16="http://schemas.microsoft.com/office/drawing/2014/main" id="{1E34B755-59C0-4655-A8AC-E6B7C406448A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8231520" y="2488488"/>
                  <a:ext cx="277200" cy="48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47" name="잉크 46">
                  <a:extLst>
                    <a:ext uri="{FF2B5EF4-FFF2-40B4-BE49-F238E27FC236}">
                      <a16:creationId xmlns:a16="http://schemas.microsoft.com/office/drawing/2014/main" id="{7E494CBE-6A0A-4FB4-B93A-D96106D13F59}"/>
                    </a:ext>
                  </a:extLst>
                </p14:cNvPr>
                <p14:cNvContentPartPr/>
                <p14:nvPr/>
              </p14:nvContentPartPr>
              <p14:xfrm>
                <a:off x="7469400" y="2239728"/>
                <a:ext cx="1065600" cy="1032480"/>
              </p14:xfrm>
            </p:contentPart>
          </mc:Choice>
          <mc:Fallback xmlns="">
            <p:pic>
              <p:nvPicPr>
                <p:cNvPr id="47" name="잉크 46">
                  <a:extLst>
                    <a:ext uri="{FF2B5EF4-FFF2-40B4-BE49-F238E27FC236}">
                      <a16:creationId xmlns:a16="http://schemas.microsoft.com/office/drawing/2014/main" id="{7E494CBE-6A0A-4FB4-B93A-D96106D13F59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7433760" y="2204088"/>
                  <a:ext cx="1137240" cy="11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49" name="잉크 48">
                  <a:extLst>
                    <a:ext uri="{FF2B5EF4-FFF2-40B4-BE49-F238E27FC236}">
                      <a16:creationId xmlns:a16="http://schemas.microsoft.com/office/drawing/2014/main" id="{0230E58D-CB09-4226-AB70-BFFE56A428C2}"/>
                    </a:ext>
                  </a:extLst>
                </p14:cNvPr>
                <p14:cNvContentPartPr/>
                <p14:nvPr/>
              </p14:nvContentPartPr>
              <p14:xfrm>
                <a:off x="7411440" y="3177528"/>
                <a:ext cx="1061640" cy="96840"/>
              </p14:xfrm>
            </p:contentPart>
          </mc:Choice>
          <mc:Fallback xmlns="">
            <p:pic>
              <p:nvPicPr>
                <p:cNvPr id="49" name="잉크 48">
                  <a:extLst>
                    <a:ext uri="{FF2B5EF4-FFF2-40B4-BE49-F238E27FC236}">
                      <a16:creationId xmlns:a16="http://schemas.microsoft.com/office/drawing/2014/main" id="{0230E58D-CB09-4226-AB70-BFFE56A428C2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375440" y="3141888"/>
                  <a:ext cx="113328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1" name="잉크 50">
                  <a:extLst>
                    <a:ext uri="{FF2B5EF4-FFF2-40B4-BE49-F238E27FC236}">
                      <a16:creationId xmlns:a16="http://schemas.microsoft.com/office/drawing/2014/main" id="{A7B4E9A8-5E52-4941-9EBF-AD22C30EC8B4}"/>
                    </a:ext>
                  </a:extLst>
                </p14:cNvPr>
                <p14:cNvContentPartPr/>
                <p14:nvPr/>
              </p14:nvContentPartPr>
              <p14:xfrm>
                <a:off x="7321440" y="2802048"/>
                <a:ext cx="761040" cy="572040"/>
              </p14:xfrm>
            </p:contentPart>
          </mc:Choice>
          <mc:Fallback xmlns="">
            <p:pic>
              <p:nvPicPr>
                <p:cNvPr id="51" name="잉크 50">
                  <a:extLst>
                    <a:ext uri="{FF2B5EF4-FFF2-40B4-BE49-F238E27FC236}">
                      <a16:creationId xmlns:a16="http://schemas.microsoft.com/office/drawing/2014/main" id="{A7B4E9A8-5E52-4941-9EBF-AD22C30EC8B4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7285800" y="2766408"/>
                  <a:ext cx="832680" cy="64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3" name="잉크 52">
                  <a:extLst>
                    <a:ext uri="{FF2B5EF4-FFF2-40B4-BE49-F238E27FC236}">
                      <a16:creationId xmlns:a16="http://schemas.microsoft.com/office/drawing/2014/main" id="{00BAF731-1AAD-4BB8-9D40-1FF9AC4D0A72}"/>
                    </a:ext>
                  </a:extLst>
                </p14:cNvPr>
                <p14:cNvContentPartPr/>
                <p14:nvPr/>
              </p14:nvContentPartPr>
              <p14:xfrm>
                <a:off x="7949280" y="3195888"/>
                <a:ext cx="362160" cy="2388960"/>
              </p14:xfrm>
            </p:contentPart>
          </mc:Choice>
          <mc:Fallback xmlns="">
            <p:pic>
              <p:nvPicPr>
                <p:cNvPr id="53" name="잉크 52">
                  <a:extLst>
                    <a:ext uri="{FF2B5EF4-FFF2-40B4-BE49-F238E27FC236}">
                      <a16:creationId xmlns:a16="http://schemas.microsoft.com/office/drawing/2014/main" id="{00BAF731-1AAD-4BB8-9D40-1FF9AC4D0A72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7913280" y="3159888"/>
                  <a:ext cx="433800" cy="246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4" name="잉크 53">
                  <a:extLst>
                    <a:ext uri="{FF2B5EF4-FFF2-40B4-BE49-F238E27FC236}">
                      <a16:creationId xmlns:a16="http://schemas.microsoft.com/office/drawing/2014/main" id="{8B6F4681-D269-4DE6-8AF2-D0B513213651}"/>
                    </a:ext>
                  </a:extLst>
                </p14:cNvPr>
                <p14:cNvContentPartPr/>
                <p14:nvPr/>
              </p14:nvContentPartPr>
              <p14:xfrm>
                <a:off x="7993200" y="5381448"/>
                <a:ext cx="493920" cy="176760"/>
              </p14:xfrm>
            </p:contentPart>
          </mc:Choice>
          <mc:Fallback xmlns="">
            <p:pic>
              <p:nvPicPr>
                <p:cNvPr id="54" name="잉크 53">
                  <a:extLst>
                    <a:ext uri="{FF2B5EF4-FFF2-40B4-BE49-F238E27FC236}">
                      <a16:creationId xmlns:a16="http://schemas.microsoft.com/office/drawing/2014/main" id="{8B6F4681-D269-4DE6-8AF2-D0B513213651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7957560" y="5345808"/>
                  <a:ext cx="56556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5" name="잉크 54">
                  <a:extLst>
                    <a:ext uri="{FF2B5EF4-FFF2-40B4-BE49-F238E27FC236}">
                      <a16:creationId xmlns:a16="http://schemas.microsoft.com/office/drawing/2014/main" id="{DCE91A4E-C124-43C0-B223-CEABC7C48721}"/>
                    </a:ext>
                  </a:extLst>
                </p14:cNvPr>
                <p14:cNvContentPartPr/>
                <p14:nvPr/>
              </p14:nvContentPartPr>
              <p14:xfrm>
                <a:off x="7106160" y="5951328"/>
                <a:ext cx="1569600" cy="863640"/>
              </p14:xfrm>
            </p:contentPart>
          </mc:Choice>
          <mc:Fallback xmlns="">
            <p:pic>
              <p:nvPicPr>
                <p:cNvPr id="55" name="잉크 54">
                  <a:extLst>
                    <a:ext uri="{FF2B5EF4-FFF2-40B4-BE49-F238E27FC236}">
                      <a16:creationId xmlns:a16="http://schemas.microsoft.com/office/drawing/2014/main" id="{DCE91A4E-C124-43C0-B223-CEABC7C48721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7070520" y="5915688"/>
                  <a:ext cx="1641240" cy="9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7" name="잉크 56">
                  <a:extLst>
                    <a:ext uri="{FF2B5EF4-FFF2-40B4-BE49-F238E27FC236}">
                      <a16:creationId xmlns:a16="http://schemas.microsoft.com/office/drawing/2014/main" id="{845562BC-06E2-4BE5-A8CD-AFD28988E0F2}"/>
                    </a:ext>
                  </a:extLst>
                </p14:cNvPr>
                <p14:cNvContentPartPr/>
                <p14:nvPr/>
              </p14:nvContentPartPr>
              <p14:xfrm>
                <a:off x="3939240" y="5760888"/>
                <a:ext cx="440280" cy="319680"/>
              </p14:xfrm>
            </p:contentPart>
          </mc:Choice>
          <mc:Fallback xmlns="">
            <p:pic>
              <p:nvPicPr>
                <p:cNvPr id="57" name="잉크 56">
                  <a:extLst>
                    <a:ext uri="{FF2B5EF4-FFF2-40B4-BE49-F238E27FC236}">
                      <a16:creationId xmlns:a16="http://schemas.microsoft.com/office/drawing/2014/main" id="{845562BC-06E2-4BE5-A8CD-AFD28988E0F2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3903600" y="5725248"/>
                  <a:ext cx="511920" cy="39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8" name="잉크 57">
                  <a:extLst>
                    <a:ext uri="{FF2B5EF4-FFF2-40B4-BE49-F238E27FC236}">
                      <a16:creationId xmlns:a16="http://schemas.microsoft.com/office/drawing/2014/main" id="{F6ED4324-CE9D-452B-9180-793E69B547AF}"/>
                    </a:ext>
                  </a:extLst>
                </p14:cNvPr>
                <p14:cNvContentPartPr/>
                <p14:nvPr/>
              </p14:nvContentPartPr>
              <p14:xfrm>
                <a:off x="4232640" y="5567928"/>
                <a:ext cx="315000" cy="369000"/>
              </p14:xfrm>
            </p:contentPart>
          </mc:Choice>
          <mc:Fallback xmlns="">
            <p:pic>
              <p:nvPicPr>
                <p:cNvPr id="58" name="잉크 57">
                  <a:extLst>
                    <a:ext uri="{FF2B5EF4-FFF2-40B4-BE49-F238E27FC236}">
                      <a16:creationId xmlns:a16="http://schemas.microsoft.com/office/drawing/2014/main" id="{F6ED4324-CE9D-452B-9180-793E69B547AF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4196640" y="5532288"/>
                  <a:ext cx="386640" cy="44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59" name="잉크 58">
                  <a:extLst>
                    <a:ext uri="{FF2B5EF4-FFF2-40B4-BE49-F238E27FC236}">
                      <a16:creationId xmlns:a16="http://schemas.microsoft.com/office/drawing/2014/main" id="{7E7921D9-4940-4D1A-B0A1-DA2E17CACF35}"/>
                    </a:ext>
                  </a:extLst>
                </p14:cNvPr>
                <p14:cNvContentPartPr/>
                <p14:nvPr/>
              </p14:nvContentPartPr>
              <p14:xfrm>
                <a:off x="4162440" y="5942328"/>
                <a:ext cx="569520" cy="275040"/>
              </p14:xfrm>
            </p:contentPart>
          </mc:Choice>
          <mc:Fallback xmlns="">
            <p:pic>
              <p:nvPicPr>
                <p:cNvPr id="59" name="잉크 58">
                  <a:extLst>
                    <a:ext uri="{FF2B5EF4-FFF2-40B4-BE49-F238E27FC236}">
                      <a16:creationId xmlns:a16="http://schemas.microsoft.com/office/drawing/2014/main" id="{7E7921D9-4940-4D1A-B0A1-DA2E17CACF35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4126440" y="5906328"/>
                  <a:ext cx="64116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0" name="잉크 59">
                  <a:extLst>
                    <a:ext uri="{FF2B5EF4-FFF2-40B4-BE49-F238E27FC236}">
                      <a16:creationId xmlns:a16="http://schemas.microsoft.com/office/drawing/2014/main" id="{67369818-5249-4E0E-AE1D-1D046666E804}"/>
                    </a:ext>
                  </a:extLst>
                </p14:cNvPr>
                <p14:cNvContentPartPr/>
                <p14:nvPr/>
              </p14:nvContentPartPr>
              <p14:xfrm>
                <a:off x="4619640" y="5771328"/>
                <a:ext cx="213840" cy="442800"/>
              </p14:xfrm>
            </p:contentPart>
          </mc:Choice>
          <mc:Fallback xmlns="">
            <p:pic>
              <p:nvPicPr>
                <p:cNvPr id="60" name="잉크 59">
                  <a:extLst>
                    <a:ext uri="{FF2B5EF4-FFF2-40B4-BE49-F238E27FC236}">
                      <a16:creationId xmlns:a16="http://schemas.microsoft.com/office/drawing/2014/main" id="{67369818-5249-4E0E-AE1D-1D046666E804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4584000" y="5735688"/>
                  <a:ext cx="285480" cy="51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1" name="잉크 60">
                  <a:extLst>
                    <a:ext uri="{FF2B5EF4-FFF2-40B4-BE49-F238E27FC236}">
                      <a16:creationId xmlns:a16="http://schemas.microsoft.com/office/drawing/2014/main" id="{B06DE190-C51C-4EC0-99FC-FAD7637C0E12}"/>
                    </a:ext>
                  </a:extLst>
                </p14:cNvPr>
                <p14:cNvContentPartPr/>
                <p14:nvPr/>
              </p14:nvContentPartPr>
              <p14:xfrm>
                <a:off x="4334880" y="6255888"/>
                <a:ext cx="516960" cy="226800"/>
              </p14:xfrm>
            </p:contentPart>
          </mc:Choice>
          <mc:Fallback xmlns="">
            <p:pic>
              <p:nvPicPr>
                <p:cNvPr id="61" name="잉크 60">
                  <a:extLst>
                    <a:ext uri="{FF2B5EF4-FFF2-40B4-BE49-F238E27FC236}">
                      <a16:creationId xmlns:a16="http://schemas.microsoft.com/office/drawing/2014/main" id="{B06DE190-C51C-4EC0-99FC-FAD7637C0E12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4299240" y="6220248"/>
                  <a:ext cx="58860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2" name="잉크 61">
                  <a:extLst>
                    <a:ext uri="{FF2B5EF4-FFF2-40B4-BE49-F238E27FC236}">
                      <a16:creationId xmlns:a16="http://schemas.microsoft.com/office/drawing/2014/main" id="{1AD86D35-2479-4F28-A67F-F4C73B719735}"/>
                    </a:ext>
                  </a:extLst>
                </p14:cNvPr>
                <p14:cNvContentPartPr/>
                <p14:nvPr/>
              </p14:nvContentPartPr>
              <p14:xfrm>
                <a:off x="4674000" y="6096408"/>
                <a:ext cx="254160" cy="299160"/>
              </p14:xfrm>
            </p:contentPart>
          </mc:Choice>
          <mc:Fallback xmlns="">
            <p:pic>
              <p:nvPicPr>
                <p:cNvPr id="62" name="잉크 61">
                  <a:extLst>
                    <a:ext uri="{FF2B5EF4-FFF2-40B4-BE49-F238E27FC236}">
                      <a16:creationId xmlns:a16="http://schemas.microsoft.com/office/drawing/2014/main" id="{1AD86D35-2479-4F28-A67F-F4C73B719735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4638360" y="6060408"/>
                  <a:ext cx="325800" cy="37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3" name="잉크 62">
                  <a:extLst>
                    <a:ext uri="{FF2B5EF4-FFF2-40B4-BE49-F238E27FC236}">
                      <a16:creationId xmlns:a16="http://schemas.microsoft.com/office/drawing/2014/main" id="{3CE16D20-E7D6-489B-8166-5C22153CA20C}"/>
                    </a:ext>
                  </a:extLst>
                </p14:cNvPr>
                <p14:cNvContentPartPr/>
                <p14:nvPr/>
              </p14:nvContentPartPr>
              <p14:xfrm>
                <a:off x="3738360" y="5359488"/>
                <a:ext cx="405360" cy="617040"/>
              </p14:xfrm>
            </p:contentPart>
          </mc:Choice>
          <mc:Fallback xmlns="">
            <p:pic>
              <p:nvPicPr>
                <p:cNvPr id="63" name="잉크 62">
                  <a:extLst>
                    <a:ext uri="{FF2B5EF4-FFF2-40B4-BE49-F238E27FC236}">
                      <a16:creationId xmlns:a16="http://schemas.microsoft.com/office/drawing/2014/main" id="{3CE16D20-E7D6-489B-8166-5C22153CA20C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3702360" y="5323848"/>
                  <a:ext cx="477000" cy="68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8192" name="잉크 8191">
                  <a:extLst>
                    <a:ext uri="{FF2B5EF4-FFF2-40B4-BE49-F238E27FC236}">
                      <a16:creationId xmlns:a16="http://schemas.microsoft.com/office/drawing/2014/main" id="{B3F0D6E6-449B-488E-94B5-552061F5A31A}"/>
                    </a:ext>
                  </a:extLst>
                </p14:cNvPr>
                <p14:cNvContentPartPr/>
                <p14:nvPr/>
              </p14:nvContentPartPr>
              <p14:xfrm>
                <a:off x="3751320" y="5228808"/>
                <a:ext cx="268560" cy="231120"/>
              </p14:xfrm>
            </p:contentPart>
          </mc:Choice>
          <mc:Fallback xmlns="">
            <p:pic>
              <p:nvPicPr>
                <p:cNvPr id="8192" name="잉크 8191">
                  <a:extLst>
                    <a:ext uri="{FF2B5EF4-FFF2-40B4-BE49-F238E27FC236}">
                      <a16:creationId xmlns:a16="http://schemas.microsoft.com/office/drawing/2014/main" id="{B3F0D6E6-449B-488E-94B5-552061F5A31A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3715320" y="5192808"/>
                  <a:ext cx="34020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8193" name="잉크 8192">
                  <a:extLst>
                    <a:ext uri="{FF2B5EF4-FFF2-40B4-BE49-F238E27FC236}">
                      <a16:creationId xmlns:a16="http://schemas.microsoft.com/office/drawing/2014/main" id="{690D05A2-EB09-43BA-9B69-EA525C5E80F0}"/>
                    </a:ext>
                  </a:extLst>
                </p14:cNvPr>
                <p14:cNvContentPartPr/>
                <p14:nvPr/>
              </p14:nvContentPartPr>
              <p14:xfrm>
                <a:off x="3951120" y="5180568"/>
                <a:ext cx="310320" cy="355320"/>
              </p14:xfrm>
            </p:contentPart>
          </mc:Choice>
          <mc:Fallback xmlns="">
            <p:pic>
              <p:nvPicPr>
                <p:cNvPr id="8193" name="잉크 8192">
                  <a:extLst>
                    <a:ext uri="{FF2B5EF4-FFF2-40B4-BE49-F238E27FC236}">
                      <a16:creationId xmlns:a16="http://schemas.microsoft.com/office/drawing/2014/main" id="{690D05A2-EB09-43BA-9B69-EA525C5E80F0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3915480" y="5144928"/>
                  <a:ext cx="381960" cy="42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8200" name="잉크 8199">
                  <a:extLst>
                    <a:ext uri="{FF2B5EF4-FFF2-40B4-BE49-F238E27FC236}">
                      <a16:creationId xmlns:a16="http://schemas.microsoft.com/office/drawing/2014/main" id="{C965949A-239C-4E4F-99FB-0D47048F2750}"/>
                    </a:ext>
                  </a:extLst>
                </p14:cNvPr>
                <p14:cNvContentPartPr/>
                <p14:nvPr/>
              </p14:nvContentPartPr>
              <p14:xfrm>
                <a:off x="4085760" y="6479448"/>
                <a:ext cx="620280" cy="129600"/>
              </p14:xfrm>
            </p:contentPart>
          </mc:Choice>
          <mc:Fallback xmlns="">
            <p:pic>
              <p:nvPicPr>
                <p:cNvPr id="8200" name="잉크 8199">
                  <a:extLst>
                    <a:ext uri="{FF2B5EF4-FFF2-40B4-BE49-F238E27FC236}">
                      <a16:creationId xmlns:a16="http://schemas.microsoft.com/office/drawing/2014/main" id="{C965949A-239C-4E4F-99FB-0D47048F2750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4050120" y="6443808"/>
                  <a:ext cx="69192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8201" name="잉크 8200">
                  <a:extLst>
                    <a:ext uri="{FF2B5EF4-FFF2-40B4-BE49-F238E27FC236}">
                      <a16:creationId xmlns:a16="http://schemas.microsoft.com/office/drawing/2014/main" id="{80CBAD8D-8561-4403-B3F7-FEA280A1E958}"/>
                    </a:ext>
                  </a:extLst>
                </p14:cNvPr>
                <p14:cNvContentPartPr/>
                <p14:nvPr/>
              </p14:nvContentPartPr>
              <p14:xfrm>
                <a:off x="4539000" y="6328608"/>
                <a:ext cx="249120" cy="314640"/>
              </p14:xfrm>
            </p:contentPart>
          </mc:Choice>
          <mc:Fallback xmlns="">
            <p:pic>
              <p:nvPicPr>
                <p:cNvPr id="8201" name="잉크 8200">
                  <a:extLst>
                    <a:ext uri="{FF2B5EF4-FFF2-40B4-BE49-F238E27FC236}">
                      <a16:creationId xmlns:a16="http://schemas.microsoft.com/office/drawing/2014/main" id="{80CBAD8D-8561-4403-B3F7-FEA280A1E958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4503360" y="6292608"/>
                  <a:ext cx="320760" cy="38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8202" name="잉크 8201">
                  <a:extLst>
                    <a:ext uri="{FF2B5EF4-FFF2-40B4-BE49-F238E27FC236}">
                      <a16:creationId xmlns:a16="http://schemas.microsoft.com/office/drawing/2014/main" id="{EBA64F7C-DD73-4403-828E-48ED583B9ED6}"/>
                    </a:ext>
                  </a:extLst>
                </p14:cNvPr>
                <p14:cNvContentPartPr/>
                <p14:nvPr/>
              </p14:nvContentPartPr>
              <p14:xfrm>
                <a:off x="3414000" y="5111448"/>
                <a:ext cx="204480" cy="808200"/>
              </p14:xfrm>
            </p:contentPart>
          </mc:Choice>
          <mc:Fallback xmlns="">
            <p:pic>
              <p:nvPicPr>
                <p:cNvPr id="8202" name="잉크 8201">
                  <a:extLst>
                    <a:ext uri="{FF2B5EF4-FFF2-40B4-BE49-F238E27FC236}">
                      <a16:creationId xmlns:a16="http://schemas.microsoft.com/office/drawing/2014/main" id="{EBA64F7C-DD73-4403-828E-48ED583B9ED6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3378360" y="5075808"/>
                  <a:ext cx="276120" cy="87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8203" name="잉크 8202">
                  <a:extLst>
                    <a:ext uri="{FF2B5EF4-FFF2-40B4-BE49-F238E27FC236}">
                      <a16:creationId xmlns:a16="http://schemas.microsoft.com/office/drawing/2014/main" id="{B00231E1-5CC9-46F7-99EC-A7C6A18759B3}"/>
                    </a:ext>
                  </a:extLst>
                </p14:cNvPr>
                <p14:cNvContentPartPr/>
                <p14:nvPr/>
              </p14:nvContentPartPr>
              <p14:xfrm>
                <a:off x="3465120" y="5207928"/>
                <a:ext cx="457560" cy="144360"/>
              </p14:xfrm>
            </p:contentPart>
          </mc:Choice>
          <mc:Fallback xmlns="">
            <p:pic>
              <p:nvPicPr>
                <p:cNvPr id="8203" name="잉크 8202">
                  <a:extLst>
                    <a:ext uri="{FF2B5EF4-FFF2-40B4-BE49-F238E27FC236}">
                      <a16:creationId xmlns:a16="http://schemas.microsoft.com/office/drawing/2014/main" id="{B00231E1-5CC9-46F7-99EC-A7C6A18759B3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3429480" y="5171928"/>
                  <a:ext cx="5292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8205" name="잉크 8204">
                  <a:extLst>
                    <a:ext uri="{FF2B5EF4-FFF2-40B4-BE49-F238E27FC236}">
                      <a16:creationId xmlns:a16="http://schemas.microsoft.com/office/drawing/2014/main" id="{008FC3B9-3679-48BC-B817-F4783BF76A63}"/>
                    </a:ext>
                  </a:extLst>
                </p14:cNvPr>
                <p14:cNvContentPartPr/>
                <p14:nvPr/>
              </p14:nvContentPartPr>
              <p14:xfrm>
                <a:off x="2987400" y="5106408"/>
                <a:ext cx="492480" cy="631440"/>
              </p14:xfrm>
            </p:contentPart>
          </mc:Choice>
          <mc:Fallback xmlns="">
            <p:pic>
              <p:nvPicPr>
                <p:cNvPr id="8205" name="잉크 8204">
                  <a:extLst>
                    <a:ext uri="{FF2B5EF4-FFF2-40B4-BE49-F238E27FC236}">
                      <a16:creationId xmlns:a16="http://schemas.microsoft.com/office/drawing/2014/main" id="{008FC3B9-3679-48BC-B817-F4783BF76A63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2951400" y="5070768"/>
                  <a:ext cx="564120" cy="70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8206" name="잉크 8205">
                  <a:extLst>
                    <a:ext uri="{FF2B5EF4-FFF2-40B4-BE49-F238E27FC236}">
                      <a16:creationId xmlns:a16="http://schemas.microsoft.com/office/drawing/2014/main" id="{ED7387FD-26BA-4933-8599-E798C02EE98F}"/>
                    </a:ext>
                  </a:extLst>
                </p14:cNvPr>
                <p14:cNvContentPartPr/>
                <p14:nvPr/>
              </p14:nvContentPartPr>
              <p14:xfrm>
                <a:off x="2946360" y="4992288"/>
                <a:ext cx="449280" cy="183240"/>
              </p14:xfrm>
            </p:contentPart>
          </mc:Choice>
          <mc:Fallback xmlns="">
            <p:pic>
              <p:nvPicPr>
                <p:cNvPr id="8206" name="잉크 8205">
                  <a:extLst>
                    <a:ext uri="{FF2B5EF4-FFF2-40B4-BE49-F238E27FC236}">
                      <a16:creationId xmlns:a16="http://schemas.microsoft.com/office/drawing/2014/main" id="{ED7387FD-26BA-4933-8599-E798C02EE98F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2910360" y="4956288"/>
                  <a:ext cx="52092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208" name="잉크 8207">
                  <a:extLst>
                    <a:ext uri="{FF2B5EF4-FFF2-40B4-BE49-F238E27FC236}">
                      <a16:creationId xmlns:a16="http://schemas.microsoft.com/office/drawing/2014/main" id="{7235F875-4A6E-4F2D-916F-CE92B65E3AD3}"/>
                    </a:ext>
                  </a:extLst>
                </p14:cNvPr>
                <p14:cNvContentPartPr/>
                <p14:nvPr/>
              </p14:nvContentPartPr>
              <p14:xfrm>
                <a:off x="3422280" y="4247448"/>
                <a:ext cx="182520" cy="733680"/>
              </p14:xfrm>
            </p:contentPart>
          </mc:Choice>
          <mc:Fallback xmlns="">
            <p:pic>
              <p:nvPicPr>
                <p:cNvPr id="8208" name="잉크 8207">
                  <a:extLst>
                    <a:ext uri="{FF2B5EF4-FFF2-40B4-BE49-F238E27FC236}">
                      <a16:creationId xmlns:a16="http://schemas.microsoft.com/office/drawing/2014/main" id="{7235F875-4A6E-4F2D-916F-CE92B65E3AD3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3386640" y="4211448"/>
                  <a:ext cx="254160" cy="80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209" name="잉크 8208">
                  <a:extLst>
                    <a:ext uri="{FF2B5EF4-FFF2-40B4-BE49-F238E27FC236}">
                      <a16:creationId xmlns:a16="http://schemas.microsoft.com/office/drawing/2014/main" id="{62C94FC5-70F6-4C5F-9A2A-FCCBCB3CCD74}"/>
                    </a:ext>
                  </a:extLst>
                </p14:cNvPr>
                <p14:cNvContentPartPr/>
                <p14:nvPr/>
              </p14:nvContentPartPr>
              <p14:xfrm>
                <a:off x="3464760" y="4283448"/>
                <a:ext cx="318600" cy="171000"/>
              </p14:xfrm>
            </p:contentPart>
          </mc:Choice>
          <mc:Fallback xmlns="">
            <p:pic>
              <p:nvPicPr>
                <p:cNvPr id="8209" name="잉크 8208">
                  <a:extLst>
                    <a:ext uri="{FF2B5EF4-FFF2-40B4-BE49-F238E27FC236}">
                      <a16:creationId xmlns:a16="http://schemas.microsoft.com/office/drawing/2014/main" id="{62C94FC5-70F6-4C5F-9A2A-FCCBCB3CCD74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3428760" y="4247808"/>
                  <a:ext cx="39024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210" name="잉크 8209">
                  <a:extLst>
                    <a:ext uri="{FF2B5EF4-FFF2-40B4-BE49-F238E27FC236}">
                      <a16:creationId xmlns:a16="http://schemas.microsoft.com/office/drawing/2014/main" id="{C5F749D6-200B-404C-8052-11EDB829B2A4}"/>
                    </a:ext>
                  </a:extLst>
                </p14:cNvPr>
                <p14:cNvContentPartPr/>
                <p14:nvPr/>
              </p14:nvContentPartPr>
              <p14:xfrm>
                <a:off x="3566280" y="3546168"/>
                <a:ext cx="94320" cy="704160"/>
              </p14:xfrm>
            </p:contentPart>
          </mc:Choice>
          <mc:Fallback xmlns="">
            <p:pic>
              <p:nvPicPr>
                <p:cNvPr id="8210" name="잉크 8209">
                  <a:extLst>
                    <a:ext uri="{FF2B5EF4-FFF2-40B4-BE49-F238E27FC236}">
                      <a16:creationId xmlns:a16="http://schemas.microsoft.com/office/drawing/2014/main" id="{C5F749D6-200B-404C-8052-11EDB829B2A4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3530280" y="3510168"/>
                  <a:ext cx="165960" cy="77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211" name="잉크 8210">
                  <a:extLst>
                    <a:ext uri="{FF2B5EF4-FFF2-40B4-BE49-F238E27FC236}">
                      <a16:creationId xmlns:a16="http://schemas.microsoft.com/office/drawing/2014/main" id="{9E61D7B8-6C41-45F6-9BDF-9482935D8DA6}"/>
                    </a:ext>
                  </a:extLst>
                </p14:cNvPr>
                <p14:cNvContentPartPr/>
                <p14:nvPr/>
              </p14:nvContentPartPr>
              <p14:xfrm>
                <a:off x="3460800" y="3497928"/>
                <a:ext cx="192960" cy="311040"/>
              </p14:xfrm>
            </p:contentPart>
          </mc:Choice>
          <mc:Fallback xmlns="">
            <p:pic>
              <p:nvPicPr>
                <p:cNvPr id="8211" name="잉크 8210">
                  <a:extLst>
                    <a:ext uri="{FF2B5EF4-FFF2-40B4-BE49-F238E27FC236}">
                      <a16:creationId xmlns:a16="http://schemas.microsoft.com/office/drawing/2014/main" id="{9E61D7B8-6C41-45F6-9BDF-9482935D8DA6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3424800" y="3461928"/>
                  <a:ext cx="264600" cy="38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212" name="잉크 8211">
                  <a:extLst>
                    <a:ext uri="{FF2B5EF4-FFF2-40B4-BE49-F238E27FC236}">
                      <a16:creationId xmlns:a16="http://schemas.microsoft.com/office/drawing/2014/main" id="{49580918-6260-4258-94CA-64D992ACB78A}"/>
                    </a:ext>
                  </a:extLst>
                </p14:cNvPr>
                <p14:cNvContentPartPr/>
                <p14:nvPr/>
              </p14:nvContentPartPr>
              <p14:xfrm>
                <a:off x="3563760" y="3445728"/>
                <a:ext cx="416160" cy="259200"/>
              </p14:xfrm>
            </p:contentPart>
          </mc:Choice>
          <mc:Fallback xmlns="">
            <p:pic>
              <p:nvPicPr>
                <p:cNvPr id="8212" name="잉크 8211">
                  <a:extLst>
                    <a:ext uri="{FF2B5EF4-FFF2-40B4-BE49-F238E27FC236}">
                      <a16:creationId xmlns:a16="http://schemas.microsoft.com/office/drawing/2014/main" id="{49580918-6260-4258-94CA-64D992ACB78A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3528120" y="3410088"/>
                  <a:ext cx="48780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213" name="잉크 8212">
                  <a:extLst>
                    <a:ext uri="{FF2B5EF4-FFF2-40B4-BE49-F238E27FC236}">
                      <a16:creationId xmlns:a16="http://schemas.microsoft.com/office/drawing/2014/main" id="{5C2E2BD3-AC8E-4FD1-8A7A-2EBA3A836358}"/>
                    </a:ext>
                  </a:extLst>
                </p14:cNvPr>
                <p14:cNvContentPartPr/>
                <p14:nvPr/>
              </p14:nvContentPartPr>
              <p14:xfrm>
                <a:off x="4086840" y="4617168"/>
                <a:ext cx="306000" cy="658440"/>
              </p14:xfrm>
            </p:contentPart>
          </mc:Choice>
          <mc:Fallback xmlns="">
            <p:pic>
              <p:nvPicPr>
                <p:cNvPr id="8213" name="잉크 8212">
                  <a:extLst>
                    <a:ext uri="{FF2B5EF4-FFF2-40B4-BE49-F238E27FC236}">
                      <a16:creationId xmlns:a16="http://schemas.microsoft.com/office/drawing/2014/main" id="{5C2E2BD3-AC8E-4FD1-8A7A-2EBA3A836358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4050840" y="4581168"/>
                  <a:ext cx="377640" cy="73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214" name="잉크 8213">
                  <a:extLst>
                    <a:ext uri="{FF2B5EF4-FFF2-40B4-BE49-F238E27FC236}">
                      <a16:creationId xmlns:a16="http://schemas.microsoft.com/office/drawing/2014/main" id="{59A8B49F-F6C9-4937-9385-2CE03336DB45}"/>
                    </a:ext>
                  </a:extLst>
                </p14:cNvPr>
                <p14:cNvContentPartPr/>
                <p14:nvPr/>
              </p14:nvContentPartPr>
              <p14:xfrm>
                <a:off x="4294560" y="4454088"/>
                <a:ext cx="105840" cy="302760"/>
              </p14:xfrm>
            </p:contentPart>
          </mc:Choice>
          <mc:Fallback xmlns="">
            <p:pic>
              <p:nvPicPr>
                <p:cNvPr id="8214" name="잉크 8213">
                  <a:extLst>
                    <a:ext uri="{FF2B5EF4-FFF2-40B4-BE49-F238E27FC236}">
                      <a16:creationId xmlns:a16="http://schemas.microsoft.com/office/drawing/2014/main" id="{59A8B49F-F6C9-4937-9385-2CE03336DB45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4258920" y="4418448"/>
                  <a:ext cx="177480" cy="37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215" name="잉크 8214">
                  <a:extLst>
                    <a:ext uri="{FF2B5EF4-FFF2-40B4-BE49-F238E27FC236}">
                      <a16:creationId xmlns:a16="http://schemas.microsoft.com/office/drawing/2014/main" id="{B1856EDB-1BE8-47C7-8577-23FEEBB757EB}"/>
                    </a:ext>
                  </a:extLst>
                </p14:cNvPr>
                <p14:cNvContentPartPr/>
                <p14:nvPr/>
              </p14:nvContentPartPr>
              <p14:xfrm>
                <a:off x="4387800" y="4009128"/>
                <a:ext cx="290880" cy="591840"/>
              </p14:xfrm>
            </p:contentPart>
          </mc:Choice>
          <mc:Fallback xmlns="">
            <p:pic>
              <p:nvPicPr>
                <p:cNvPr id="8215" name="잉크 8214">
                  <a:extLst>
                    <a:ext uri="{FF2B5EF4-FFF2-40B4-BE49-F238E27FC236}">
                      <a16:creationId xmlns:a16="http://schemas.microsoft.com/office/drawing/2014/main" id="{B1856EDB-1BE8-47C7-8577-23FEEBB757EB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4351800" y="3973488"/>
                  <a:ext cx="362520" cy="66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216" name="잉크 8215">
                  <a:extLst>
                    <a:ext uri="{FF2B5EF4-FFF2-40B4-BE49-F238E27FC236}">
                      <a16:creationId xmlns:a16="http://schemas.microsoft.com/office/drawing/2014/main" id="{115B0D78-2E54-4A2A-8789-5F7786449142}"/>
                    </a:ext>
                  </a:extLst>
                </p14:cNvPr>
                <p14:cNvContentPartPr/>
                <p14:nvPr/>
              </p14:nvContentPartPr>
              <p14:xfrm>
                <a:off x="4356120" y="3878088"/>
                <a:ext cx="248040" cy="423000"/>
              </p14:xfrm>
            </p:contentPart>
          </mc:Choice>
          <mc:Fallback xmlns="">
            <p:pic>
              <p:nvPicPr>
                <p:cNvPr id="8216" name="잉크 8215">
                  <a:extLst>
                    <a:ext uri="{FF2B5EF4-FFF2-40B4-BE49-F238E27FC236}">
                      <a16:creationId xmlns:a16="http://schemas.microsoft.com/office/drawing/2014/main" id="{115B0D78-2E54-4A2A-8789-5F7786449142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4320480" y="3842088"/>
                  <a:ext cx="319680" cy="49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8218" name="잉크 8217">
                  <a:extLst>
                    <a:ext uri="{FF2B5EF4-FFF2-40B4-BE49-F238E27FC236}">
                      <a16:creationId xmlns:a16="http://schemas.microsoft.com/office/drawing/2014/main" id="{C3AB5D64-37EB-439B-BE0D-ED65D2680C41}"/>
                    </a:ext>
                  </a:extLst>
                </p14:cNvPr>
                <p14:cNvContentPartPr/>
                <p14:nvPr/>
              </p14:nvContentPartPr>
              <p14:xfrm>
                <a:off x="6880080" y="6179928"/>
                <a:ext cx="1940400" cy="737640"/>
              </p14:xfrm>
            </p:contentPart>
          </mc:Choice>
          <mc:Fallback xmlns="">
            <p:pic>
              <p:nvPicPr>
                <p:cNvPr id="8218" name="잉크 8217">
                  <a:extLst>
                    <a:ext uri="{FF2B5EF4-FFF2-40B4-BE49-F238E27FC236}">
                      <a16:creationId xmlns:a16="http://schemas.microsoft.com/office/drawing/2014/main" id="{C3AB5D64-37EB-439B-BE0D-ED65D2680C41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6844440" y="6144288"/>
                  <a:ext cx="2012040" cy="80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8219" name="잉크 8218">
                  <a:extLst>
                    <a:ext uri="{FF2B5EF4-FFF2-40B4-BE49-F238E27FC236}">
                      <a16:creationId xmlns:a16="http://schemas.microsoft.com/office/drawing/2014/main" id="{0B510007-399F-48A2-9324-800E9F985F42}"/>
                    </a:ext>
                  </a:extLst>
                </p14:cNvPr>
                <p14:cNvContentPartPr/>
                <p14:nvPr/>
              </p14:nvContentPartPr>
              <p14:xfrm>
                <a:off x="5782800" y="5587008"/>
                <a:ext cx="181080" cy="304200"/>
              </p14:xfrm>
            </p:contentPart>
          </mc:Choice>
          <mc:Fallback xmlns="">
            <p:pic>
              <p:nvPicPr>
                <p:cNvPr id="8219" name="잉크 8218">
                  <a:extLst>
                    <a:ext uri="{FF2B5EF4-FFF2-40B4-BE49-F238E27FC236}">
                      <a16:creationId xmlns:a16="http://schemas.microsoft.com/office/drawing/2014/main" id="{0B510007-399F-48A2-9324-800E9F985F42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5746800" y="5551008"/>
                  <a:ext cx="252720" cy="37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8220" name="잉크 8219">
                  <a:extLst>
                    <a:ext uri="{FF2B5EF4-FFF2-40B4-BE49-F238E27FC236}">
                      <a16:creationId xmlns:a16="http://schemas.microsoft.com/office/drawing/2014/main" id="{F9055464-2C77-4B46-BEF5-E099C3D2F694}"/>
                    </a:ext>
                  </a:extLst>
                </p14:cNvPr>
                <p14:cNvContentPartPr/>
                <p14:nvPr/>
              </p14:nvContentPartPr>
              <p14:xfrm>
                <a:off x="5841120" y="5912448"/>
                <a:ext cx="41040" cy="358200"/>
              </p14:xfrm>
            </p:contentPart>
          </mc:Choice>
          <mc:Fallback xmlns="">
            <p:pic>
              <p:nvPicPr>
                <p:cNvPr id="8220" name="잉크 8219">
                  <a:extLst>
                    <a:ext uri="{FF2B5EF4-FFF2-40B4-BE49-F238E27FC236}">
                      <a16:creationId xmlns:a16="http://schemas.microsoft.com/office/drawing/2014/main" id="{F9055464-2C77-4B46-BEF5-E099C3D2F694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5805480" y="5876808"/>
                  <a:ext cx="112680" cy="42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8221" name="잉크 8220">
                  <a:extLst>
                    <a:ext uri="{FF2B5EF4-FFF2-40B4-BE49-F238E27FC236}">
                      <a16:creationId xmlns:a16="http://schemas.microsoft.com/office/drawing/2014/main" id="{A7A17AE6-C70E-46B6-8B13-D73EA69625D8}"/>
                    </a:ext>
                  </a:extLst>
                </p14:cNvPr>
                <p14:cNvContentPartPr/>
                <p14:nvPr/>
              </p14:nvContentPartPr>
              <p14:xfrm>
                <a:off x="5883960" y="5948088"/>
                <a:ext cx="153360" cy="426600"/>
              </p14:xfrm>
            </p:contentPart>
          </mc:Choice>
          <mc:Fallback xmlns="">
            <p:pic>
              <p:nvPicPr>
                <p:cNvPr id="8221" name="잉크 8220">
                  <a:extLst>
                    <a:ext uri="{FF2B5EF4-FFF2-40B4-BE49-F238E27FC236}">
                      <a16:creationId xmlns:a16="http://schemas.microsoft.com/office/drawing/2014/main" id="{A7A17AE6-C70E-46B6-8B13-D73EA69625D8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5848320" y="5912088"/>
                  <a:ext cx="225000" cy="49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8222" name="잉크 8221">
                  <a:extLst>
                    <a:ext uri="{FF2B5EF4-FFF2-40B4-BE49-F238E27FC236}">
                      <a16:creationId xmlns:a16="http://schemas.microsoft.com/office/drawing/2014/main" id="{02C49123-3BFD-4500-9510-2E68AE022893}"/>
                    </a:ext>
                  </a:extLst>
                </p14:cNvPr>
                <p14:cNvContentPartPr/>
                <p14:nvPr/>
              </p14:nvContentPartPr>
              <p14:xfrm>
                <a:off x="5620800" y="6276768"/>
                <a:ext cx="526680" cy="188640"/>
              </p14:xfrm>
            </p:contentPart>
          </mc:Choice>
          <mc:Fallback xmlns="">
            <p:pic>
              <p:nvPicPr>
                <p:cNvPr id="8222" name="잉크 8221">
                  <a:extLst>
                    <a:ext uri="{FF2B5EF4-FFF2-40B4-BE49-F238E27FC236}">
                      <a16:creationId xmlns:a16="http://schemas.microsoft.com/office/drawing/2014/main" id="{02C49123-3BFD-4500-9510-2E68AE022893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5584800" y="6241128"/>
                  <a:ext cx="59832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8223" name="잉크 8222">
                  <a:extLst>
                    <a:ext uri="{FF2B5EF4-FFF2-40B4-BE49-F238E27FC236}">
                      <a16:creationId xmlns:a16="http://schemas.microsoft.com/office/drawing/2014/main" id="{E7220541-67BF-4CA4-AC83-867A793BC2A5}"/>
                    </a:ext>
                  </a:extLst>
                </p14:cNvPr>
                <p14:cNvContentPartPr/>
                <p14:nvPr/>
              </p14:nvContentPartPr>
              <p14:xfrm>
                <a:off x="5734200" y="6223848"/>
                <a:ext cx="410400" cy="213840"/>
              </p14:xfrm>
            </p:contentPart>
          </mc:Choice>
          <mc:Fallback xmlns="">
            <p:pic>
              <p:nvPicPr>
                <p:cNvPr id="8223" name="잉크 8222">
                  <a:extLst>
                    <a:ext uri="{FF2B5EF4-FFF2-40B4-BE49-F238E27FC236}">
                      <a16:creationId xmlns:a16="http://schemas.microsoft.com/office/drawing/2014/main" id="{E7220541-67BF-4CA4-AC83-867A793BC2A5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5698200" y="6188208"/>
                  <a:ext cx="48204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8224" name="잉크 8223">
                  <a:extLst>
                    <a:ext uri="{FF2B5EF4-FFF2-40B4-BE49-F238E27FC236}">
                      <a16:creationId xmlns:a16="http://schemas.microsoft.com/office/drawing/2014/main" id="{0D1D1489-1176-4038-B112-27757961C1F0}"/>
                    </a:ext>
                  </a:extLst>
                </p14:cNvPr>
                <p14:cNvContentPartPr/>
                <p14:nvPr/>
              </p14:nvContentPartPr>
              <p14:xfrm>
                <a:off x="5644560" y="6237168"/>
                <a:ext cx="324000" cy="241920"/>
              </p14:xfrm>
            </p:contentPart>
          </mc:Choice>
          <mc:Fallback xmlns="">
            <p:pic>
              <p:nvPicPr>
                <p:cNvPr id="8224" name="잉크 8223">
                  <a:extLst>
                    <a:ext uri="{FF2B5EF4-FFF2-40B4-BE49-F238E27FC236}">
                      <a16:creationId xmlns:a16="http://schemas.microsoft.com/office/drawing/2014/main" id="{0D1D1489-1176-4038-B112-27757961C1F0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5608560" y="6201168"/>
                  <a:ext cx="39564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8225" name="잉크 8224">
                  <a:extLst>
                    <a:ext uri="{FF2B5EF4-FFF2-40B4-BE49-F238E27FC236}">
                      <a16:creationId xmlns:a16="http://schemas.microsoft.com/office/drawing/2014/main" id="{3792D97F-C096-42D2-992A-0218AFDE9228}"/>
                    </a:ext>
                  </a:extLst>
                </p14:cNvPr>
                <p14:cNvContentPartPr/>
                <p14:nvPr/>
              </p14:nvContentPartPr>
              <p14:xfrm>
                <a:off x="5680920" y="6237168"/>
                <a:ext cx="205200" cy="303840"/>
              </p14:xfrm>
            </p:contentPart>
          </mc:Choice>
          <mc:Fallback xmlns="">
            <p:pic>
              <p:nvPicPr>
                <p:cNvPr id="8225" name="잉크 8224">
                  <a:extLst>
                    <a:ext uri="{FF2B5EF4-FFF2-40B4-BE49-F238E27FC236}">
                      <a16:creationId xmlns:a16="http://schemas.microsoft.com/office/drawing/2014/main" id="{3792D97F-C096-42D2-992A-0218AFDE9228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5644920" y="6201528"/>
                  <a:ext cx="276840" cy="37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8226" name="잉크 8225">
                  <a:extLst>
                    <a:ext uri="{FF2B5EF4-FFF2-40B4-BE49-F238E27FC236}">
                      <a16:creationId xmlns:a16="http://schemas.microsoft.com/office/drawing/2014/main" id="{2BFC2F96-E17B-4AC2-8DCA-3EA1A5581881}"/>
                    </a:ext>
                  </a:extLst>
                </p14:cNvPr>
                <p14:cNvContentPartPr/>
                <p14:nvPr/>
              </p14:nvContentPartPr>
              <p14:xfrm>
                <a:off x="5196360" y="5402688"/>
                <a:ext cx="158760" cy="292680"/>
              </p14:xfrm>
            </p:contentPart>
          </mc:Choice>
          <mc:Fallback xmlns="">
            <p:pic>
              <p:nvPicPr>
                <p:cNvPr id="8226" name="잉크 8225">
                  <a:extLst>
                    <a:ext uri="{FF2B5EF4-FFF2-40B4-BE49-F238E27FC236}">
                      <a16:creationId xmlns:a16="http://schemas.microsoft.com/office/drawing/2014/main" id="{2BFC2F96-E17B-4AC2-8DCA-3EA1A5581881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5160360" y="5366688"/>
                  <a:ext cx="230400" cy="36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8227" name="잉크 8226">
                  <a:extLst>
                    <a:ext uri="{FF2B5EF4-FFF2-40B4-BE49-F238E27FC236}">
                      <a16:creationId xmlns:a16="http://schemas.microsoft.com/office/drawing/2014/main" id="{2E7E552C-EBD7-4EE6-B8D2-A543A11D9B74}"/>
                    </a:ext>
                  </a:extLst>
                </p14:cNvPr>
                <p14:cNvContentPartPr/>
                <p14:nvPr/>
              </p14:nvContentPartPr>
              <p14:xfrm>
                <a:off x="5155320" y="5479368"/>
                <a:ext cx="365400" cy="356760"/>
              </p14:xfrm>
            </p:contentPart>
          </mc:Choice>
          <mc:Fallback xmlns="">
            <p:pic>
              <p:nvPicPr>
                <p:cNvPr id="8227" name="잉크 8226">
                  <a:extLst>
                    <a:ext uri="{FF2B5EF4-FFF2-40B4-BE49-F238E27FC236}">
                      <a16:creationId xmlns:a16="http://schemas.microsoft.com/office/drawing/2014/main" id="{2E7E552C-EBD7-4EE6-B8D2-A543A11D9B74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5119680" y="5443728"/>
                  <a:ext cx="437040" cy="42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8228" name="잉크 8227">
                  <a:extLst>
                    <a:ext uri="{FF2B5EF4-FFF2-40B4-BE49-F238E27FC236}">
                      <a16:creationId xmlns:a16="http://schemas.microsoft.com/office/drawing/2014/main" id="{22A638BD-AF9A-4099-956B-8C628923E071}"/>
                    </a:ext>
                  </a:extLst>
                </p14:cNvPr>
                <p14:cNvContentPartPr/>
                <p14:nvPr/>
              </p14:nvContentPartPr>
              <p14:xfrm>
                <a:off x="5013120" y="5199648"/>
                <a:ext cx="503280" cy="591480"/>
              </p14:xfrm>
            </p:contentPart>
          </mc:Choice>
          <mc:Fallback xmlns="">
            <p:pic>
              <p:nvPicPr>
                <p:cNvPr id="8228" name="잉크 8227">
                  <a:extLst>
                    <a:ext uri="{FF2B5EF4-FFF2-40B4-BE49-F238E27FC236}">
                      <a16:creationId xmlns:a16="http://schemas.microsoft.com/office/drawing/2014/main" id="{22A638BD-AF9A-4099-956B-8C628923E071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4977480" y="5163648"/>
                  <a:ext cx="574920" cy="66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8230" name="잉크 8229">
                  <a:extLst>
                    <a:ext uri="{FF2B5EF4-FFF2-40B4-BE49-F238E27FC236}">
                      <a16:creationId xmlns:a16="http://schemas.microsoft.com/office/drawing/2014/main" id="{AA7BA70E-30CE-48A8-99E2-8A021130844E}"/>
                    </a:ext>
                  </a:extLst>
                </p14:cNvPr>
                <p14:cNvContentPartPr/>
                <p14:nvPr/>
              </p14:nvContentPartPr>
              <p14:xfrm>
                <a:off x="6488040" y="5574048"/>
                <a:ext cx="183960" cy="137160"/>
              </p14:xfrm>
            </p:contentPart>
          </mc:Choice>
          <mc:Fallback xmlns="">
            <p:pic>
              <p:nvPicPr>
                <p:cNvPr id="8230" name="잉크 8229">
                  <a:extLst>
                    <a:ext uri="{FF2B5EF4-FFF2-40B4-BE49-F238E27FC236}">
                      <a16:creationId xmlns:a16="http://schemas.microsoft.com/office/drawing/2014/main" id="{AA7BA70E-30CE-48A8-99E2-8A021130844E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6452040" y="5538408"/>
                  <a:ext cx="25560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8231" name="잉크 8230">
                  <a:extLst>
                    <a:ext uri="{FF2B5EF4-FFF2-40B4-BE49-F238E27FC236}">
                      <a16:creationId xmlns:a16="http://schemas.microsoft.com/office/drawing/2014/main" id="{48034EDF-FDE5-482B-8447-B41A65BC4BCF}"/>
                    </a:ext>
                  </a:extLst>
                </p14:cNvPr>
                <p14:cNvContentPartPr/>
                <p14:nvPr/>
              </p14:nvContentPartPr>
              <p14:xfrm>
                <a:off x="6556440" y="5758728"/>
                <a:ext cx="131040" cy="476280"/>
              </p14:xfrm>
            </p:contentPart>
          </mc:Choice>
          <mc:Fallback xmlns="">
            <p:pic>
              <p:nvPicPr>
                <p:cNvPr id="8231" name="잉크 8230">
                  <a:extLst>
                    <a:ext uri="{FF2B5EF4-FFF2-40B4-BE49-F238E27FC236}">
                      <a16:creationId xmlns:a16="http://schemas.microsoft.com/office/drawing/2014/main" id="{48034EDF-FDE5-482B-8447-B41A65BC4BCF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6520800" y="5722728"/>
                  <a:ext cx="202680" cy="54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8232" name="잉크 8231">
                  <a:extLst>
                    <a:ext uri="{FF2B5EF4-FFF2-40B4-BE49-F238E27FC236}">
                      <a16:creationId xmlns:a16="http://schemas.microsoft.com/office/drawing/2014/main" id="{544D3C10-9D52-4139-8729-CCD0FA5DE01A}"/>
                    </a:ext>
                  </a:extLst>
                </p14:cNvPr>
                <p14:cNvContentPartPr/>
                <p14:nvPr/>
              </p14:nvContentPartPr>
              <p14:xfrm>
                <a:off x="6682800" y="5851608"/>
                <a:ext cx="124920" cy="411480"/>
              </p14:xfrm>
            </p:contentPart>
          </mc:Choice>
          <mc:Fallback xmlns="">
            <p:pic>
              <p:nvPicPr>
                <p:cNvPr id="8232" name="잉크 8231">
                  <a:extLst>
                    <a:ext uri="{FF2B5EF4-FFF2-40B4-BE49-F238E27FC236}">
                      <a16:creationId xmlns:a16="http://schemas.microsoft.com/office/drawing/2014/main" id="{544D3C10-9D52-4139-8729-CCD0FA5DE01A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6646800" y="5815608"/>
                  <a:ext cx="196560" cy="48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8233" name="잉크 8232">
                  <a:extLst>
                    <a:ext uri="{FF2B5EF4-FFF2-40B4-BE49-F238E27FC236}">
                      <a16:creationId xmlns:a16="http://schemas.microsoft.com/office/drawing/2014/main" id="{B547F7CF-D01C-4FFE-8A64-3C8EB3F61128}"/>
                    </a:ext>
                  </a:extLst>
                </p14:cNvPr>
                <p14:cNvContentPartPr/>
                <p14:nvPr/>
              </p14:nvContentPartPr>
              <p14:xfrm>
                <a:off x="6467880" y="5828928"/>
                <a:ext cx="200880" cy="271800"/>
              </p14:xfrm>
            </p:contentPart>
          </mc:Choice>
          <mc:Fallback xmlns="">
            <p:pic>
              <p:nvPicPr>
                <p:cNvPr id="8233" name="잉크 8232">
                  <a:extLst>
                    <a:ext uri="{FF2B5EF4-FFF2-40B4-BE49-F238E27FC236}">
                      <a16:creationId xmlns:a16="http://schemas.microsoft.com/office/drawing/2014/main" id="{B547F7CF-D01C-4FFE-8A64-3C8EB3F61128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6431880" y="5793288"/>
                  <a:ext cx="27252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8234" name="잉크 8233">
                  <a:extLst>
                    <a:ext uri="{FF2B5EF4-FFF2-40B4-BE49-F238E27FC236}">
                      <a16:creationId xmlns:a16="http://schemas.microsoft.com/office/drawing/2014/main" id="{2185C2EC-D262-4E42-AC98-C5E630EC3DCD}"/>
                    </a:ext>
                  </a:extLst>
                </p14:cNvPr>
                <p14:cNvContentPartPr/>
                <p14:nvPr/>
              </p14:nvContentPartPr>
              <p14:xfrm>
                <a:off x="6408840" y="5767728"/>
                <a:ext cx="150480" cy="302400"/>
              </p14:xfrm>
            </p:contentPart>
          </mc:Choice>
          <mc:Fallback xmlns="">
            <p:pic>
              <p:nvPicPr>
                <p:cNvPr id="8234" name="잉크 8233">
                  <a:extLst>
                    <a:ext uri="{FF2B5EF4-FFF2-40B4-BE49-F238E27FC236}">
                      <a16:creationId xmlns:a16="http://schemas.microsoft.com/office/drawing/2014/main" id="{2185C2EC-D262-4E42-AC98-C5E630EC3DCD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6372840" y="5731728"/>
                  <a:ext cx="222120" cy="37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8235" name="잉크 8234">
                  <a:extLst>
                    <a:ext uri="{FF2B5EF4-FFF2-40B4-BE49-F238E27FC236}">
                      <a16:creationId xmlns:a16="http://schemas.microsoft.com/office/drawing/2014/main" id="{C22D162D-E410-4911-83BE-24ADB3C7EC39}"/>
                    </a:ext>
                  </a:extLst>
                </p14:cNvPr>
                <p14:cNvContentPartPr/>
                <p14:nvPr/>
              </p14:nvContentPartPr>
              <p14:xfrm>
                <a:off x="6747240" y="6193968"/>
                <a:ext cx="34560" cy="367920"/>
              </p14:xfrm>
            </p:contentPart>
          </mc:Choice>
          <mc:Fallback xmlns="">
            <p:pic>
              <p:nvPicPr>
                <p:cNvPr id="8235" name="잉크 8234">
                  <a:extLst>
                    <a:ext uri="{FF2B5EF4-FFF2-40B4-BE49-F238E27FC236}">
                      <a16:creationId xmlns:a16="http://schemas.microsoft.com/office/drawing/2014/main" id="{C22D162D-E410-4911-83BE-24ADB3C7EC39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6711240" y="6158328"/>
                  <a:ext cx="106200" cy="43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8236" name="잉크 8235">
                  <a:extLst>
                    <a:ext uri="{FF2B5EF4-FFF2-40B4-BE49-F238E27FC236}">
                      <a16:creationId xmlns:a16="http://schemas.microsoft.com/office/drawing/2014/main" id="{B77EFB40-047F-4B6C-888C-6089DDD87629}"/>
                    </a:ext>
                  </a:extLst>
                </p14:cNvPr>
                <p14:cNvContentPartPr/>
                <p14:nvPr/>
              </p14:nvContentPartPr>
              <p14:xfrm>
                <a:off x="6740040" y="6250128"/>
                <a:ext cx="24120" cy="326880"/>
              </p14:xfrm>
            </p:contentPart>
          </mc:Choice>
          <mc:Fallback xmlns="">
            <p:pic>
              <p:nvPicPr>
                <p:cNvPr id="8236" name="잉크 8235">
                  <a:extLst>
                    <a:ext uri="{FF2B5EF4-FFF2-40B4-BE49-F238E27FC236}">
                      <a16:creationId xmlns:a16="http://schemas.microsoft.com/office/drawing/2014/main" id="{B77EFB40-047F-4B6C-888C-6089DDD87629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6704040" y="6214128"/>
                  <a:ext cx="95760" cy="39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8238" name="잉크 8237">
                  <a:extLst>
                    <a:ext uri="{FF2B5EF4-FFF2-40B4-BE49-F238E27FC236}">
                      <a16:creationId xmlns:a16="http://schemas.microsoft.com/office/drawing/2014/main" id="{612F3F9C-10AC-4E00-9007-3688CBF497DB}"/>
                    </a:ext>
                  </a:extLst>
                </p14:cNvPr>
                <p14:cNvContentPartPr/>
                <p14:nvPr/>
              </p14:nvContentPartPr>
              <p14:xfrm>
                <a:off x="6697920" y="6159048"/>
                <a:ext cx="77760" cy="486000"/>
              </p14:xfrm>
            </p:contentPart>
          </mc:Choice>
          <mc:Fallback xmlns="">
            <p:pic>
              <p:nvPicPr>
                <p:cNvPr id="8238" name="잉크 8237">
                  <a:extLst>
                    <a:ext uri="{FF2B5EF4-FFF2-40B4-BE49-F238E27FC236}">
                      <a16:creationId xmlns:a16="http://schemas.microsoft.com/office/drawing/2014/main" id="{612F3F9C-10AC-4E00-9007-3688CBF497DB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6662280" y="6123408"/>
                  <a:ext cx="149400" cy="55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8239" name="잉크 8238">
                  <a:extLst>
                    <a:ext uri="{FF2B5EF4-FFF2-40B4-BE49-F238E27FC236}">
                      <a16:creationId xmlns:a16="http://schemas.microsoft.com/office/drawing/2014/main" id="{D3822FB0-B71A-4217-B1D6-A6D4E63B4B8E}"/>
                    </a:ext>
                  </a:extLst>
                </p14:cNvPr>
                <p14:cNvContentPartPr/>
                <p14:nvPr/>
              </p14:nvContentPartPr>
              <p14:xfrm>
                <a:off x="6755520" y="6227808"/>
                <a:ext cx="21240" cy="383400"/>
              </p14:xfrm>
            </p:contentPart>
          </mc:Choice>
          <mc:Fallback xmlns="">
            <p:pic>
              <p:nvPicPr>
                <p:cNvPr id="8239" name="잉크 8238">
                  <a:extLst>
                    <a:ext uri="{FF2B5EF4-FFF2-40B4-BE49-F238E27FC236}">
                      <a16:creationId xmlns:a16="http://schemas.microsoft.com/office/drawing/2014/main" id="{D3822FB0-B71A-4217-B1D6-A6D4E63B4B8E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6719880" y="6191808"/>
                  <a:ext cx="92880" cy="45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8240" name="잉크 8239">
                  <a:extLst>
                    <a:ext uri="{FF2B5EF4-FFF2-40B4-BE49-F238E27FC236}">
                      <a16:creationId xmlns:a16="http://schemas.microsoft.com/office/drawing/2014/main" id="{144D783B-63B6-43ED-823B-052FD983FC15}"/>
                    </a:ext>
                  </a:extLst>
                </p14:cNvPr>
                <p14:cNvContentPartPr/>
                <p14:nvPr/>
              </p14:nvContentPartPr>
              <p14:xfrm>
                <a:off x="6633480" y="6649728"/>
                <a:ext cx="118080" cy="99720"/>
              </p14:xfrm>
            </p:contentPart>
          </mc:Choice>
          <mc:Fallback xmlns="">
            <p:pic>
              <p:nvPicPr>
                <p:cNvPr id="8240" name="잉크 8239">
                  <a:extLst>
                    <a:ext uri="{FF2B5EF4-FFF2-40B4-BE49-F238E27FC236}">
                      <a16:creationId xmlns:a16="http://schemas.microsoft.com/office/drawing/2014/main" id="{144D783B-63B6-43ED-823B-052FD983FC15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6597840" y="6614088"/>
                  <a:ext cx="18972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8241" name="잉크 8240">
                  <a:extLst>
                    <a:ext uri="{FF2B5EF4-FFF2-40B4-BE49-F238E27FC236}">
                      <a16:creationId xmlns:a16="http://schemas.microsoft.com/office/drawing/2014/main" id="{07939C94-9681-4400-A722-AA94959A5EFF}"/>
                    </a:ext>
                  </a:extLst>
                </p14:cNvPr>
                <p14:cNvContentPartPr/>
                <p14:nvPr/>
              </p14:nvContentPartPr>
              <p14:xfrm>
                <a:off x="6782880" y="6653688"/>
                <a:ext cx="59400" cy="17640"/>
              </p14:xfrm>
            </p:contentPart>
          </mc:Choice>
          <mc:Fallback xmlns="">
            <p:pic>
              <p:nvPicPr>
                <p:cNvPr id="8241" name="잉크 8240">
                  <a:extLst>
                    <a:ext uri="{FF2B5EF4-FFF2-40B4-BE49-F238E27FC236}">
                      <a16:creationId xmlns:a16="http://schemas.microsoft.com/office/drawing/2014/main" id="{07939C94-9681-4400-A722-AA94959A5EFF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6747240" y="6618048"/>
                  <a:ext cx="13104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8242" name="잉크 8241">
                  <a:extLst>
                    <a:ext uri="{FF2B5EF4-FFF2-40B4-BE49-F238E27FC236}">
                      <a16:creationId xmlns:a16="http://schemas.microsoft.com/office/drawing/2014/main" id="{9CD0D81B-3A29-4271-97CE-43266B9E18A3}"/>
                    </a:ext>
                  </a:extLst>
                </p14:cNvPr>
                <p14:cNvContentPartPr/>
                <p14:nvPr/>
              </p14:nvContentPartPr>
              <p14:xfrm>
                <a:off x="6919320" y="6497088"/>
                <a:ext cx="104400" cy="35640"/>
              </p14:xfrm>
            </p:contentPart>
          </mc:Choice>
          <mc:Fallback xmlns="">
            <p:pic>
              <p:nvPicPr>
                <p:cNvPr id="8242" name="잉크 8241">
                  <a:extLst>
                    <a:ext uri="{FF2B5EF4-FFF2-40B4-BE49-F238E27FC236}">
                      <a16:creationId xmlns:a16="http://schemas.microsoft.com/office/drawing/2014/main" id="{9CD0D81B-3A29-4271-97CE-43266B9E18A3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6883320" y="6461448"/>
                  <a:ext cx="17604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8244" name="잉크 8243">
                  <a:extLst>
                    <a:ext uri="{FF2B5EF4-FFF2-40B4-BE49-F238E27FC236}">
                      <a16:creationId xmlns:a16="http://schemas.microsoft.com/office/drawing/2014/main" id="{3ABA97AC-5A33-4192-B82D-50ED8B2B7192}"/>
                    </a:ext>
                  </a:extLst>
                </p14:cNvPr>
                <p14:cNvContentPartPr/>
                <p14:nvPr/>
              </p14:nvContentPartPr>
              <p14:xfrm>
                <a:off x="6190680" y="3382008"/>
                <a:ext cx="365040" cy="752400"/>
              </p14:xfrm>
            </p:contentPart>
          </mc:Choice>
          <mc:Fallback xmlns="">
            <p:pic>
              <p:nvPicPr>
                <p:cNvPr id="8244" name="잉크 8243">
                  <a:extLst>
                    <a:ext uri="{FF2B5EF4-FFF2-40B4-BE49-F238E27FC236}">
                      <a16:creationId xmlns:a16="http://schemas.microsoft.com/office/drawing/2014/main" id="{3ABA97AC-5A33-4192-B82D-50ED8B2B7192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6154680" y="3346008"/>
                  <a:ext cx="436680" cy="82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8245" name="잉크 8244">
                  <a:extLst>
                    <a:ext uri="{FF2B5EF4-FFF2-40B4-BE49-F238E27FC236}">
                      <a16:creationId xmlns:a16="http://schemas.microsoft.com/office/drawing/2014/main" id="{1751620C-3E48-47DC-A623-47EC40D31A9C}"/>
                    </a:ext>
                  </a:extLst>
                </p14:cNvPr>
                <p14:cNvContentPartPr/>
                <p14:nvPr/>
              </p14:nvContentPartPr>
              <p14:xfrm>
                <a:off x="6121920" y="3704928"/>
                <a:ext cx="647640" cy="428040"/>
              </p14:xfrm>
            </p:contentPart>
          </mc:Choice>
          <mc:Fallback xmlns="">
            <p:pic>
              <p:nvPicPr>
                <p:cNvPr id="8245" name="잉크 8244">
                  <a:extLst>
                    <a:ext uri="{FF2B5EF4-FFF2-40B4-BE49-F238E27FC236}">
                      <a16:creationId xmlns:a16="http://schemas.microsoft.com/office/drawing/2014/main" id="{1751620C-3E48-47DC-A623-47EC40D31A9C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6086280" y="3668928"/>
                  <a:ext cx="719280" cy="49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8247" name="잉크 8246">
                  <a:extLst>
                    <a:ext uri="{FF2B5EF4-FFF2-40B4-BE49-F238E27FC236}">
                      <a16:creationId xmlns:a16="http://schemas.microsoft.com/office/drawing/2014/main" id="{966C259F-6BAD-4E2E-9095-93243AACD080}"/>
                    </a:ext>
                  </a:extLst>
                </p14:cNvPr>
                <p14:cNvContentPartPr/>
                <p14:nvPr/>
              </p14:nvContentPartPr>
              <p14:xfrm>
                <a:off x="6125880" y="3364368"/>
                <a:ext cx="905040" cy="943920"/>
              </p14:xfrm>
            </p:contentPart>
          </mc:Choice>
          <mc:Fallback xmlns="">
            <p:pic>
              <p:nvPicPr>
                <p:cNvPr id="8247" name="잉크 8246">
                  <a:extLst>
                    <a:ext uri="{FF2B5EF4-FFF2-40B4-BE49-F238E27FC236}">
                      <a16:creationId xmlns:a16="http://schemas.microsoft.com/office/drawing/2014/main" id="{966C259F-6BAD-4E2E-9095-93243AACD080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6090240" y="3328728"/>
                  <a:ext cx="976680" cy="10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8249" name="잉크 8248">
                  <a:extLst>
                    <a:ext uri="{FF2B5EF4-FFF2-40B4-BE49-F238E27FC236}">
                      <a16:creationId xmlns:a16="http://schemas.microsoft.com/office/drawing/2014/main" id="{0C2B3DD1-6554-42F1-BC4F-7DDE324D013F}"/>
                    </a:ext>
                  </a:extLst>
                </p14:cNvPr>
                <p14:cNvContentPartPr/>
                <p14:nvPr/>
              </p14:nvContentPartPr>
              <p14:xfrm>
                <a:off x="7092120" y="3649488"/>
                <a:ext cx="166320" cy="234360"/>
              </p14:xfrm>
            </p:contentPart>
          </mc:Choice>
          <mc:Fallback xmlns="">
            <p:pic>
              <p:nvPicPr>
                <p:cNvPr id="8249" name="잉크 8248">
                  <a:extLst>
                    <a:ext uri="{FF2B5EF4-FFF2-40B4-BE49-F238E27FC236}">
                      <a16:creationId xmlns:a16="http://schemas.microsoft.com/office/drawing/2014/main" id="{0C2B3DD1-6554-42F1-BC4F-7DDE324D013F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7056480" y="3613848"/>
                  <a:ext cx="23796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8250" name="잉크 8249">
                  <a:extLst>
                    <a:ext uri="{FF2B5EF4-FFF2-40B4-BE49-F238E27FC236}">
                      <a16:creationId xmlns:a16="http://schemas.microsoft.com/office/drawing/2014/main" id="{457C1D71-FFA9-4A87-B1EE-E2905649CD5E}"/>
                    </a:ext>
                  </a:extLst>
                </p14:cNvPr>
                <p14:cNvContentPartPr/>
                <p14:nvPr/>
              </p14:nvContentPartPr>
              <p14:xfrm>
                <a:off x="7207320" y="3608808"/>
                <a:ext cx="160560" cy="229320"/>
              </p14:xfrm>
            </p:contentPart>
          </mc:Choice>
          <mc:Fallback xmlns="">
            <p:pic>
              <p:nvPicPr>
                <p:cNvPr id="8250" name="잉크 8249">
                  <a:extLst>
                    <a:ext uri="{FF2B5EF4-FFF2-40B4-BE49-F238E27FC236}">
                      <a16:creationId xmlns:a16="http://schemas.microsoft.com/office/drawing/2014/main" id="{457C1D71-FFA9-4A87-B1EE-E2905649CD5E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7171320" y="3572808"/>
                  <a:ext cx="23220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8251" name="잉크 8250">
                  <a:extLst>
                    <a:ext uri="{FF2B5EF4-FFF2-40B4-BE49-F238E27FC236}">
                      <a16:creationId xmlns:a16="http://schemas.microsoft.com/office/drawing/2014/main" id="{48E29BD3-1BC4-4CE7-BA95-1639B6C70131}"/>
                    </a:ext>
                  </a:extLst>
                </p14:cNvPr>
                <p14:cNvContentPartPr/>
                <p14:nvPr/>
              </p14:nvContentPartPr>
              <p14:xfrm>
                <a:off x="7318560" y="3630048"/>
                <a:ext cx="33120" cy="236160"/>
              </p14:xfrm>
            </p:contentPart>
          </mc:Choice>
          <mc:Fallback xmlns="">
            <p:pic>
              <p:nvPicPr>
                <p:cNvPr id="8251" name="잉크 8250">
                  <a:extLst>
                    <a:ext uri="{FF2B5EF4-FFF2-40B4-BE49-F238E27FC236}">
                      <a16:creationId xmlns:a16="http://schemas.microsoft.com/office/drawing/2014/main" id="{48E29BD3-1BC4-4CE7-BA95-1639B6C70131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7282920" y="3594408"/>
                  <a:ext cx="10476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8252" name="잉크 8251">
                  <a:extLst>
                    <a:ext uri="{FF2B5EF4-FFF2-40B4-BE49-F238E27FC236}">
                      <a16:creationId xmlns:a16="http://schemas.microsoft.com/office/drawing/2014/main" id="{B5BA6E07-D9E7-45D4-9721-A0F7D72E10F0}"/>
                    </a:ext>
                  </a:extLst>
                </p14:cNvPr>
                <p14:cNvContentPartPr/>
                <p14:nvPr/>
              </p14:nvContentPartPr>
              <p14:xfrm>
                <a:off x="7378680" y="3540048"/>
                <a:ext cx="46080" cy="323280"/>
              </p14:xfrm>
            </p:contentPart>
          </mc:Choice>
          <mc:Fallback xmlns="">
            <p:pic>
              <p:nvPicPr>
                <p:cNvPr id="8252" name="잉크 8251">
                  <a:extLst>
                    <a:ext uri="{FF2B5EF4-FFF2-40B4-BE49-F238E27FC236}">
                      <a16:creationId xmlns:a16="http://schemas.microsoft.com/office/drawing/2014/main" id="{B5BA6E07-D9E7-45D4-9721-A0F7D72E10F0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7342680" y="3504408"/>
                  <a:ext cx="117720" cy="39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8253" name="잉크 8252">
                  <a:extLst>
                    <a:ext uri="{FF2B5EF4-FFF2-40B4-BE49-F238E27FC236}">
                      <a16:creationId xmlns:a16="http://schemas.microsoft.com/office/drawing/2014/main" id="{035169E0-070A-4392-9223-D3C1F79120EA}"/>
                    </a:ext>
                  </a:extLst>
                </p14:cNvPr>
                <p14:cNvContentPartPr/>
                <p14:nvPr/>
              </p14:nvContentPartPr>
              <p14:xfrm>
                <a:off x="2058600" y="6294408"/>
                <a:ext cx="94320" cy="236160"/>
              </p14:xfrm>
            </p:contentPart>
          </mc:Choice>
          <mc:Fallback xmlns="">
            <p:pic>
              <p:nvPicPr>
                <p:cNvPr id="8253" name="잉크 8252">
                  <a:extLst>
                    <a:ext uri="{FF2B5EF4-FFF2-40B4-BE49-F238E27FC236}">
                      <a16:creationId xmlns:a16="http://schemas.microsoft.com/office/drawing/2014/main" id="{035169E0-070A-4392-9223-D3C1F79120EA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2022960" y="6258408"/>
                  <a:ext cx="16596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8254" name="잉크 8253">
                  <a:extLst>
                    <a:ext uri="{FF2B5EF4-FFF2-40B4-BE49-F238E27FC236}">
                      <a16:creationId xmlns:a16="http://schemas.microsoft.com/office/drawing/2014/main" id="{4CD85BF7-4B08-40BE-85FA-E1E0B832BCA7}"/>
                    </a:ext>
                  </a:extLst>
                </p14:cNvPr>
                <p14:cNvContentPartPr/>
                <p14:nvPr/>
              </p14:nvContentPartPr>
              <p14:xfrm>
                <a:off x="2186760" y="6331488"/>
                <a:ext cx="109080" cy="163080"/>
              </p14:xfrm>
            </p:contentPart>
          </mc:Choice>
          <mc:Fallback xmlns="">
            <p:pic>
              <p:nvPicPr>
                <p:cNvPr id="8254" name="잉크 8253">
                  <a:extLst>
                    <a:ext uri="{FF2B5EF4-FFF2-40B4-BE49-F238E27FC236}">
                      <a16:creationId xmlns:a16="http://schemas.microsoft.com/office/drawing/2014/main" id="{4CD85BF7-4B08-40BE-85FA-E1E0B832BCA7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2150760" y="6295848"/>
                  <a:ext cx="18072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8255" name="잉크 8254">
                  <a:extLst>
                    <a:ext uri="{FF2B5EF4-FFF2-40B4-BE49-F238E27FC236}">
                      <a16:creationId xmlns:a16="http://schemas.microsoft.com/office/drawing/2014/main" id="{D5A21E76-0B3A-405C-9D85-299A6BB8FDF1}"/>
                    </a:ext>
                  </a:extLst>
                </p14:cNvPr>
                <p14:cNvContentPartPr/>
                <p14:nvPr/>
              </p14:nvContentPartPr>
              <p14:xfrm>
                <a:off x="2444520" y="6174888"/>
                <a:ext cx="55800" cy="278640"/>
              </p14:xfrm>
            </p:contentPart>
          </mc:Choice>
          <mc:Fallback xmlns="">
            <p:pic>
              <p:nvPicPr>
                <p:cNvPr id="8255" name="잉크 8254">
                  <a:extLst>
                    <a:ext uri="{FF2B5EF4-FFF2-40B4-BE49-F238E27FC236}">
                      <a16:creationId xmlns:a16="http://schemas.microsoft.com/office/drawing/2014/main" id="{D5A21E76-0B3A-405C-9D85-299A6BB8FDF1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2408880" y="6138888"/>
                  <a:ext cx="12744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8256" name="잉크 8255">
                  <a:extLst>
                    <a:ext uri="{FF2B5EF4-FFF2-40B4-BE49-F238E27FC236}">
                      <a16:creationId xmlns:a16="http://schemas.microsoft.com/office/drawing/2014/main" id="{6322B943-0173-49D2-BBFC-FD69642B0FB1}"/>
                    </a:ext>
                  </a:extLst>
                </p14:cNvPr>
                <p14:cNvContentPartPr/>
                <p14:nvPr/>
              </p14:nvContentPartPr>
              <p14:xfrm>
                <a:off x="2387640" y="6438408"/>
                <a:ext cx="241200" cy="286560"/>
              </p14:xfrm>
            </p:contentPart>
          </mc:Choice>
          <mc:Fallback xmlns="">
            <p:pic>
              <p:nvPicPr>
                <p:cNvPr id="8256" name="잉크 8255">
                  <a:extLst>
                    <a:ext uri="{FF2B5EF4-FFF2-40B4-BE49-F238E27FC236}">
                      <a16:creationId xmlns:a16="http://schemas.microsoft.com/office/drawing/2014/main" id="{6322B943-0173-49D2-BBFC-FD69642B0FB1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2352000" y="6402408"/>
                  <a:ext cx="312840" cy="35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8257" name="잉크 8256">
                  <a:extLst>
                    <a:ext uri="{FF2B5EF4-FFF2-40B4-BE49-F238E27FC236}">
                      <a16:creationId xmlns:a16="http://schemas.microsoft.com/office/drawing/2014/main" id="{7434B04D-F7B9-4D56-B3E7-F1A03C9735E8}"/>
                    </a:ext>
                  </a:extLst>
                </p14:cNvPr>
                <p14:cNvContentPartPr/>
                <p14:nvPr/>
              </p14:nvContentPartPr>
              <p14:xfrm>
                <a:off x="2581680" y="6219888"/>
                <a:ext cx="273240" cy="413640"/>
              </p14:xfrm>
            </p:contentPart>
          </mc:Choice>
          <mc:Fallback xmlns="">
            <p:pic>
              <p:nvPicPr>
                <p:cNvPr id="8257" name="잉크 8256">
                  <a:extLst>
                    <a:ext uri="{FF2B5EF4-FFF2-40B4-BE49-F238E27FC236}">
                      <a16:creationId xmlns:a16="http://schemas.microsoft.com/office/drawing/2014/main" id="{7434B04D-F7B9-4D56-B3E7-F1A03C9735E8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2546040" y="6184248"/>
                  <a:ext cx="344880" cy="48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8258" name="잉크 8257">
                  <a:extLst>
                    <a:ext uri="{FF2B5EF4-FFF2-40B4-BE49-F238E27FC236}">
                      <a16:creationId xmlns:a16="http://schemas.microsoft.com/office/drawing/2014/main" id="{DBF2C45F-19CD-4715-B1D8-BC208044BB4F}"/>
                    </a:ext>
                  </a:extLst>
                </p14:cNvPr>
                <p14:cNvContentPartPr/>
                <p14:nvPr/>
              </p14:nvContentPartPr>
              <p14:xfrm>
                <a:off x="2904240" y="6124488"/>
                <a:ext cx="56880" cy="294840"/>
              </p14:xfrm>
            </p:contentPart>
          </mc:Choice>
          <mc:Fallback xmlns="">
            <p:pic>
              <p:nvPicPr>
                <p:cNvPr id="8258" name="잉크 8257">
                  <a:extLst>
                    <a:ext uri="{FF2B5EF4-FFF2-40B4-BE49-F238E27FC236}">
                      <a16:creationId xmlns:a16="http://schemas.microsoft.com/office/drawing/2014/main" id="{DBF2C45F-19CD-4715-B1D8-BC208044BB4F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2868600" y="6088488"/>
                  <a:ext cx="128520" cy="36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8259" name="잉크 8258">
                  <a:extLst>
                    <a:ext uri="{FF2B5EF4-FFF2-40B4-BE49-F238E27FC236}">
                      <a16:creationId xmlns:a16="http://schemas.microsoft.com/office/drawing/2014/main" id="{AE2B6B6F-6E3B-4B0C-91DD-DFD167BB1B80}"/>
                    </a:ext>
                  </a:extLst>
                </p14:cNvPr>
                <p14:cNvContentPartPr/>
                <p14:nvPr/>
              </p14:nvContentPartPr>
              <p14:xfrm>
                <a:off x="2907840" y="6179568"/>
                <a:ext cx="154080" cy="70560"/>
              </p14:xfrm>
            </p:contentPart>
          </mc:Choice>
          <mc:Fallback xmlns="">
            <p:pic>
              <p:nvPicPr>
                <p:cNvPr id="8259" name="잉크 8258">
                  <a:extLst>
                    <a:ext uri="{FF2B5EF4-FFF2-40B4-BE49-F238E27FC236}">
                      <a16:creationId xmlns:a16="http://schemas.microsoft.com/office/drawing/2014/main" id="{AE2B6B6F-6E3B-4B0C-91DD-DFD167BB1B80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2872200" y="6143928"/>
                  <a:ext cx="22572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8260" name="잉크 8259">
                  <a:extLst>
                    <a:ext uri="{FF2B5EF4-FFF2-40B4-BE49-F238E27FC236}">
                      <a16:creationId xmlns:a16="http://schemas.microsoft.com/office/drawing/2014/main" id="{2944DA3E-89B9-4C98-81C7-1D7D5C74F8FE}"/>
                    </a:ext>
                  </a:extLst>
                </p14:cNvPr>
                <p14:cNvContentPartPr/>
                <p14:nvPr/>
              </p14:nvContentPartPr>
              <p14:xfrm>
                <a:off x="2889480" y="6281088"/>
                <a:ext cx="317880" cy="228960"/>
              </p14:xfrm>
            </p:contentPart>
          </mc:Choice>
          <mc:Fallback xmlns="">
            <p:pic>
              <p:nvPicPr>
                <p:cNvPr id="8260" name="잉크 8259">
                  <a:extLst>
                    <a:ext uri="{FF2B5EF4-FFF2-40B4-BE49-F238E27FC236}">
                      <a16:creationId xmlns:a16="http://schemas.microsoft.com/office/drawing/2014/main" id="{2944DA3E-89B9-4C98-81C7-1D7D5C74F8FE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2853840" y="6245088"/>
                  <a:ext cx="38952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8261" name="잉크 8260">
                  <a:extLst>
                    <a:ext uri="{FF2B5EF4-FFF2-40B4-BE49-F238E27FC236}">
                      <a16:creationId xmlns:a16="http://schemas.microsoft.com/office/drawing/2014/main" id="{8D4A5C25-1685-48B1-8D3D-525FE4381C85}"/>
                    </a:ext>
                  </a:extLst>
                </p14:cNvPr>
                <p14:cNvContentPartPr/>
                <p14:nvPr/>
              </p14:nvContentPartPr>
              <p14:xfrm>
                <a:off x="3173880" y="6075528"/>
                <a:ext cx="69120" cy="229320"/>
              </p14:xfrm>
            </p:contentPart>
          </mc:Choice>
          <mc:Fallback xmlns="">
            <p:pic>
              <p:nvPicPr>
                <p:cNvPr id="8261" name="잉크 8260">
                  <a:extLst>
                    <a:ext uri="{FF2B5EF4-FFF2-40B4-BE49-F238E27FC236}">
                      <a16:creationId xmlns:a16="http://schemas.microsoft.com/office/drawing/2014/main" id="{8D4A5C25-1685-48B1-8D3D-525FE4381C85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3137880" y="6039528"/>
                  <a:ext cx="14076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8262" name="잉크 8261">
                  <a:extLst>
                    <a:ext uri="{FF2B5EF4-FFF2-40B4-BE49-F238E27FC236}">
                      <a16:creationId xmlns:a16="http://schemas.microsoft.com/office/drawing/2014/main" id="{38E1D913-03E0-44D9-B9EB-0F0A291AA13C}"/>
                    </a:ext>
                  </a:extLst>
                </p14:cNvPr>
                <p14:cNvContentPartPr/>
                <p14:nvPr/>
              </p14:nvContentPartPr>
              <p14:xfrm>
                <a:off x="3268200" y="6099648"/>
                <a:ext cx="76320" cy="87840"/>
              </p14:xfrm>
            </p:contentPart>
          </mc:Choice>
          <mc:Fallback xmlns="">
            <p:pic>
              <p:nvPicPr>
                <p:cNvPr id="8262" name="잉크 8261">
                  <a:extLst>
                    <a:ext uri="{FF2B5EF4-FFF2-40B4-BE49-F238E27FC236}">
                      <a16:creationId xmlns:a16="http://schemas.microsoft.com/office/drawing/2014/main" id="{38E1D913-03E0-44D9-B9EB-0F0A291AA13C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3232200" y="6064008"/>
                  <a:ext cx="14796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8263" name="잉크 8262">
                  <a:extLst>
                    <a:ext uri="{FF2B5EF4-FFF2-40B4-BE49-F238E27FC236}">
                      <a16:creationId xmlns:a16="http://schemas.microsoft.com/office/drawing/2014/main" id="{535F9FC5-6D34-4D95-89E8-73550D6F7A03}"/>
                    </a:ext>
                  </a:extLst>
                </p14:cNvPr>
                <p14:cNvContentPartPr/>
                <p14:nvPr/>
              </p14:nvContentPartPr>
              <p14:xfrm>
                <a:off x="3313200" y="6083448"/>
                <a:ext cx="228600" cy="277200"/>
              </p14:xfrm>
            </p:contentPart>
          </mc:Choice>
          <mc:Fallback xmlns="">
            <p:pic>
              <p:nvPicPr>
                <p:cNvPr id="8263" name="잉크 8262">
                  <a:extLst>
                    <a:ext uri="{FF2B5EF4-FFF2-40B4-BE49-F238E27FC236}">
                      <a16:creationId xmlns:a16="http://schemas.microsoft.com/office/drawing/2014/main" id="{535F9FC5-6D34-4D95-89E8-73550D6F7A03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3277200" y="6047448"/>
                  <a:ext cx="30024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8264" name="잉크 8263">
                  <a:extLst>
                    <a:ext uri="{FF2B5EF4-FFF2-40B4-BE49-F238E27FC236}">
                      <a16:creationId xmlns:a16="http://schemas.microsoft.com/office/drawing/2014/main" id="{01F111AA-5E97-4767-91E4-60C552F2579D}"/>
                    </a:ext>
                  </a:extLst>
                </p14:cNvPr>
                <p14:cNvContentPartPr/>
                <p14:nvPr/>
              </p14:nvContentPartPr>
              <p14:xfrm>
                <a:off x="2142120" y="5910288"/>
                <a:ext cx="1524960" cy="1135440"/>
              </p14:xfrm>
            </p:contentPart>
          </mc:Choice>
          <mc:Fallback xmlns="">
            <p:pic>
              <p:nvPicPr>
                <p:cNvPr id="8264" name="잉크 8263">
                  <a:extLst>
                    <a:ext uri="{FF2B5EF4-FFF2-40B4-BE49-F238E27FC236}">
                      <a16:creationId xmlns:a16="http://schemas.microsoft.com/office/drawing/2014/main" id="{01F111AA-5E97-4767-91E4-60C552F2579D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2106480" y="5874648"/>
                  <a:ext cx="1596600" cy="12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8266" name="잉크 8265">
                  <a:extLst>
                    <a:ext uri="{FF2B5EF4-FFF2-40B4-BE49-F238E27FC236}">
                      <a16:creationId xmlns:a16="http://schemas.microsoft.com/office/drawing/2014/main" id="{5C1106E6-C1B5-47A3-A2A9-D75124691D62}"/>
                    </a:ext>
                  </a:extLst>
                </p14:cNvPr>
                <p14:cNvContentPartPr/>
                <p14:nvPr/>
              </p14:nvContentPartPr>
              <p14:xfrm>
                <a:off x="811200" y="2627448"/>
                <a:ext cx="418680" cy="605160"/>
              </p14:xfrm>
            </p:contentPart>
          </mc:Choice>
          <mc:Fallback xmlns="">
            <p:pic>
              <p:nvPicPr>
                <p:cNvPr id="8266" name="잉크 8265">
                  <a:extLst>
                    <a:ext uri="{FF2B5EF4-FFF2-40B4-BE49-F238E27FC236}">
                      <a16:creationId xmlns:a16="http://schemas.microsoft.com/office/drawing/2014/main" id="{5C1106E6-C1B5-47A3-A2A9-D75124691D62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775200" y="2591448"/>
                  <a:ext cx="490320" cy="67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8267" name="잉크 8266">
                  <a:extLst>
                    <a:ext uri="{FF2B5EF4-FFF2-40B4-BE49-F238E27FC236}">
                      <a16:creationId xmlns:a16="http://schemas.microsoft.com/office/drawing/2014/main" id="{5FC1345F-3B7F-4448-9128-F967335C44B0}"/>
                    </a:ext>
                  </a:extLst>
                </p14:cNvPr>
                <p14:cNvContentPartPr/>
                <p14:nvPr/>
              </p14:nvContentPartPr>
              <p14:xfrm>
                <a:off x="531840" y="2366448"/>
                <a:ext cx="843480" cy="1174680"/>
              </p14:xfrm>
            </p:contentPart>
          </mc:Choice>
          <mc:Fallback xmlns="">
            <p:pic>
              <p:nvPicPr>
                <p:cNvPr id="8267" name="잉크 8266">
                  <a:extLst>
                    <a:ext uri="{FF2B5EF4-FFF2-40B4-BE49-F238E27FC236}">
                      <a16:creationId xmlns:a16="http://schemas.microsoft.com/office/drawing/2014/main" id="{5FC1345F-3B7F-4448-9128-F967335C44B0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496200" y="2330448"/>
                  <a:ext cx="915120" cy="12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8268" name="잉크 8267">
                  <a:extLst>
                    <a:ext uri="{FF2B5EF4-FFF2-40B4-BE49-F238E27FC236}">
                      <a16:creationId xmlns:a16="http://schemas.microsoft.com/office/drawing/2014/main" id="{C9FD51CD-7964-44BB-A8D6-83EA2CDED5AB}"/>
                    </a:ext>
                  </a:extLst>
                </p14:cNvPr>
                <p14:cNvContentPartPr/>
                <p14:nvPr/>
              </p14:nvContentPartPr>
              <p14:xfrm>
                <a:off x="860520" y="3444288"/>
                <a:ext cx="1285200" cy="704520"/>
              </p14:xfrm>
            </p:contentPart>
          </mc:Choice>
          <mc:Fallback xmlns="">
            <p:pic>
              <p:nvPicPr>
                <p:cNvPr id="8268" name="잉크 8267">
                  <a:extLst>
                    <a:ext uri="{FF2B5EF4-FFF2-40B4-BE49-F238E27FC236}">
                      <a16:creationId xmlns:a16="http://schemas.microsoft.com/office/drawing/2014/main" id="{C9FD51CD-7964-44BB-A8D6-83EA2CDED5AB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824520" y="3408648"/>
                  <a:ext cx="1356840" cy="77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8269" name="잉크 8268">
                  <a:extLst>
                    <a:ext uri="{FF2B5EF4-FFF2-40B4-BE49-F238E27FC236}">
                      <a16:creationId xmlns:a16="http://schemas.microsoft.com/office/drawing/2014/main" id="{CE69DB4C-D411-4ED0-AB28-3B58ED1EB203}"/>
                    </a:ext>
                  </a:extLst>
                </p14:cNvPr>
                <p14:cNvContentPartPr/>
                <p14:nvPr/>
              </p14:nvContentPartPr>
              <p14:xfrm>
                <a:off x="571440" y="3041808"/>
                <a:ext cx="1625400" cy="1359720"/>
              </p14:xfrm>
            </p:contentPart>
          </mc:Choice>
          <mc:Fallback xmlns="">
            <p:pic>
              <p:nvPicPr>
                <p:cNvPr id="8269" name="잉크 8268">
                  <a:extLst>
                    <a:ext uri="{FF2B5EF4-FFF2-40B4-BE49-F238E27FC236}">
                      <a16:creationId xmlns:a16="http://schemas.microsoft.com/office/drawing/2014/main" id="{CE69DB4C-D411-4ED0-AB28-3B58ED1EB203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535440" y="3005808"/>
                  <a:ext cx="1697040" cy="143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8271" name="잉크 8270">
                  <a:extLst>
                    <a:ext uri="{FF2B5EF4-FFF2-40B4-BE49-F238E27FC236}">
                      <a16:creationId xmlns:a16="http://schemas.microsoft.com/office/drawing/2014/main" id="{608B709F-7C7A-434C-BDF9-F68C34DBE37B}"/>
                    </a:ext>
                  </a:extLst>
                </p14:cNvPr>
                <p14:cNvContentPartPr/>
                <p14:nvPr/>
              </p14:nvContentPartPr>
              <p14:xfrm>
                <a:off x="193440" y="4995528"/>
                <a:ext cx="510480" cy="451080"/>
              </p14:xfrm>
            </p:contentPart>
          </mc:Choice>
          <mc:Fallback xmlns="">
            <p:pic>
              <p:nvPicPr>
                <p:cNvPr id="8271" name="잉크 8270">
                  <a:extLst>
                    <a:ext uri="{FF2B5EF4-FFF2-40B4-BE49-F238E27FC236}">
                      <a16:creationId xmlns:a16="http://schemas.microsoft.com/office/drawing/2014/main" id="{608B709F-7C7A-434C-BDF9-F68C34DBE37B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57800" y="4959888"/>
                  <a:ext cx="582120" cy="52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8272" name="잉크 8271">
                  <a:extLst>
                    <a:ext uri="{FF2B5EF4-FFF2-40B4-BE49-F238E27FC236}">
                      <a16:creationId xmlns:a16="http://schemas.microsoft.com/office/drawing/2014/main" id="{2ED2D2BB-3E62-4D0D-9865-977794DD1BF2}"/>
                    </a:ext>
                  </a:extLst>
                </p14:cNvPr>
                <p14:cNvContentPartPr/>
                <p14:nvPr/>
              </p14:nvContentPartPr>
              <p14:xfrm>
                <a:off x="729120" y="4702488"/>
                <a:ext cx="241200" cy="628560"/>
              </p14:xfrm>
            </p:contentPart>
          </mc:Choice>
          <mc:Fallback xmlns="">
            <p:pic>
              <p:nvPicPr>
                <p:cNvPr id="8272" name="잉크 8271">
                  <a:extLst>
                    <a:ext uri="{FF2B5EF4-FFF2-40B4-BE49-F238E27FC236}">
                      <a16:creationId xmlns:a16="http://schemas.microsoft.com/office/drawing/2014/main" id="{2ED2D2BB-3E62-4D0D-9865-977794DD1BF2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693480" y="4666488"/>
                  <a:ext cx="312840" cy="70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8273" name="잉크 8272">
                  <a:extLst>
                    <a:ext uri="{FF2B5EF4-FFF2-40B4-BE49-F238E27FC236}">
                      <a16:creationId xmlns:a16="http://schemas.microsoft.com/office/drawing/2014/main" id="{14B75AC2-5426-4C70-BB78-62D8B80245A8}"/>
                    </a:ext>
                  </a:extLst>
                </p14:cNvPr>
                <p14:cNvContentPartPr/>
                <p14:nvPr/>
              </p14:nvContentPartPr>
              <p14:xfrm>
                <a:off x="885720" y="4644888"/>
                <a:ext cx="396000" cy="492480"/>
              </p14:xfrm>
            </p:contentPart>
          </mc:Choice>
          <mc:Fallback xmlns="">
            <p:pic>
              <p:nvPicPr>
                <p:cNvPr id="8273" name="잉크 8272">
                  <a:extLst>
                    <a:ext uri="{FF2B5EF4-FFF2-40B4-BE49-F238E27FC236}">
                      <a16:creationId xmlns:a16="http://schemas.microsoft.com/office/drawing/2014/main" id="{14B75AC2-5426-4C70-BB78-62D8B80245A8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850080" y="4609248"/>
                  <a:ext cx="467640" cy="56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8274" name="잉크 8273">
                  <a:extLst>
                    <a:ext uri="{FF2B5EF4-FFF2-40B4-BE49-F238E27FC236}">
                      <a16:creationId xmlns:a16="http://schemas.microsoft.com/office/drawing/2014/main" id="{71F62BCD-A00E-4A38-B6F0-9D16F3D94A6E}"/>
                    </a:ext>
                  </a:extLst>
                </p14:cNvPr>
                <p14:cNvContentPartPr/>
                <p14:nvPr/>
              </p14:nvContentPartPr>
              <p14:xfrm>
                <a:off x="244920" y="4484328"/>
                <a:ext cx="1009080" cy="1268640"/>
              </p14:xfrm>
            </p:contentPart>
          </mc:Choice>
          <mc:Fallback xmlns="">
            <p:pic>
              <p:nvPicPr>
                <p:cNvPr id="8274" name="잉크 8273">
                  <a:extLst>
                    <a:ext uri="{FF2B5EF4-FFF2-40B4-BE49-F238E27FC236}">
                      <a16:creationId xmlns:a16="http://schemas.microsoft.com/office/drawing/2014/main" id="{71F62BCD-A00E-4A38-B6F0-9D16F3D94A6E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208920" y="4448688"/>
                  <a:ext cx="1080720" cy="134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8278" name="잉크 8277">
                  <a:extLst>
                    <a:ext uri="{FF2B5EF4-FFF2-40B4-BE49-F238E27FC236}">
                      <a16:creationId xmlns:a16="http://schemas.microsoft.com/office/drawing/2014/main" id="{F3E7FA31-E1E1-4EF8-9EC7-53D4A8736416}"/>
                    </a:ext>
                  </a:extLst>
                </p14:cNvPr>
                <p14:cNvContentPartPr/>
                <p14:nvPr/>
              </p14:nvContentPartPr>
              <p14:xfrm>
                <a:off x="-56760" y="5772768"/>
                <a:ext cx="1446120" cy="234720"/>
              </p14:xfrm>
            </p:contentPart>
          </mc:Choice>
          <mc:Fallback xmlns="">
            <p:pic>
              <p:nvPicPr>
                <p:cNvPr id="8278" name="잉크 8277">
                  <a:extLst>
                    <a:ext uri="{FF2B5EF4-FFF2-40B4-BE49-F238E27FC236}">
                      <a16:creationId xmlns:a16="http://schemas.microsoft.com/office/drawing/2014/main" id="{F3E7FA31-E1E1-4EF8-9EC7-53D4A8736416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-92400" y="5736768"/>
                  <a:ext cx="151776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8279" name="잉크 8278">
                  <a:extLst>
                    <a:ext uri="{FF2B5EF4-FFF2-40B4-BE49-F238E27FC236}">
                      <a16:creationId xmlns:a16="http://schemas.microsoft.com/office/drawing/2014/main" id="{77D24D13-CF85-481B-997A-566252A77BC1}"/>
                    </a:ext>
                  </a:extLst>
                </p14:cNvPr>
                <p14:cNvContentPartPr/>
                <p14:nvPr/>
              </p14:nvContentPartPr>
              <p14:xfrm>
                <a:off x="175440" y="5569008"/>
                <a:ext cx="1348200" cy="225000"/>
              </p14:xfrm>
            </p:contentPart>
          </mc:Choice>
          <mc:Fallback xmlns="">
            <p:pic>
              <p:nvPicPr>
                <p:cNvPr id="8279" name="잉크 8278">
                  <a:extLst>
                    <a:ext uri="{FF2B5EF4-FFF2-40B4-BE49-F238E27FC236}">
                      <a16:creationId xmlns:a16="http://schemas.microsoft.com/office/drawing/2014/main" id="{77D24D13-CF85-481B-997A-566252A77BC1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39440" y="5533008"/>
                  <a:ext cx="141984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8280" name="잉크 8279">
                  <a:extLst>
                    <a:ext uri="{FF2B5EF4-FFF2-40B4-BE49-F238E27FC236}">
                      <a16:creationId xmlns:a16="http://schemas.microsoft.com/office/drawing/2014/main" id="{9F2FFA59-6DBA-46D8-9BB9-BCA0A1AE4ABD}"/>
                    </a:ext>
                  </a:extLst>
                </p14:cNvPr>
                <p14:cNvContentPartPr/>
                <p14:nvPr/>
              </p14:nvContentPartPr>
              <p14:xfrm>
                <a:off x="221520" y="5455968"/>
                <a:ext cx="1192320" cy="208800"/>
              </p14:xfrm>
            </p:contentPart>
          </mc:Choice>
          <mc:Fallback xmlns="">
            <p:pic>
              <p:nvPicPr>
                <p:cNvPr id="8280" name="잉크 8279">
                  <a:extLst>
                    <a:ext uri="{FF2B5EF4-FFF2-40B4-BE49-F238E27FC236}">
                      <a16:creationId xmlns:a16="http://schemas.microsoft.com/office/drawing/2014/main" id="{9F2FFA59-6DBA-46D8-9BB9-BCA0A1AE4ABD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85880" y="5419968"/>
                  <a:ext cx="126396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8282" name="잉크 8281">
                  <a:extLst>
                    <a:ext uri="{FF2B5EF4-FFF2-40B4-BE49-F238E27FC236}">
                      <a16:creationId xmlns:a16="http://schemas.microsoft.com/office/drawing/2014/main" id="{CC8F4B0F-4541-4A48-8AE8-1F376E32878C}"/>
                    </a:ext>
                  </a:extLst>
                </p14:cNvPr>
                <p14:cNvContentPartPr/>
                <p14:nvPr/>
              </p14:nvContentPartPr>
              <p14:xfrm>
                <a:off x="1280640" y="3563088"/>
                <a:ext cx="407520" cy="1179720"/>
              </p14:xfrm>
            </p:contentPart>
          </mc:Choice>
          <mc:Fallback xmlns="">
            <p:pic>
              <p:nvPicPr>
                <p:cNvPr id="8282" name="잉크 8281">
                  <a:extLst>
                    <a:ext uri="{FF2B5EF4-FFF2-40B4-BE49-F238E27FC236}">
                      <a16:creationId xmlns:a16="http://schemas.microsoft.com/office/drawing/2014/main" id="{CC8F4B0F-4541-4A48-8AE8-1F376E32878C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245000" y="3527088"/>
                  <a:ext cx="479160" cy="1251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86" name="그룹 8285">
            <a:extLst>
              <a:ext uri="{FF2B5EF4-FFF2-40B4-BE49-F238E27FC236}">
                <a16:creationId xmlns:a16="http://schemas.microsoft.com/office/drawing/2014/main" id="{3B44539A-7857-4161-87BB-39F49C80DAC9}"/>
              </a:ext>
            </a:extLst>
          </p:cNvPr>
          <p:cNvGrpSpPr/>
          <p:nvPr/>
        </p:nvGrpSpPr>
        <p:grpSpPr>
          <a:xfrm>
            <a:off x="401520" y="306168"/>
            <a:ext cx="658440" cy="1016280"/>
            <a:chOff x="401520" y="306168"/>
            <a:chExt cx="658440" cy="101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8284" name="잉크 8283">
                  <a:extLst>
                    <a:ext uri="{FF2B5EF4-FFF2-40B4-BE49-F238E27FC236}">
                      <a16:creationId xmlns:a16="http://schemas.microsoft.com/office/drawing/2014/main" id="{46C7EB13-AB7D-456A-A9A3-845B8D087427}"/>
                    </a:ext>
                  </a:extLst>
                </p14:cNvPr>
                <p14:cNvContentPartPr/>
                <p14:nvPr/>
              </p14:nvContentPartPr>
              <p14:xfrm>
                <a:off x="429240" y="306168"/>
                <a:ext cx="537480" cy="1016280"/>
              </p14:xfrm>
            </p:contentPart>
          </mc:Choice>
          <mc:Fallback xmlns="">
            <p:pic>
              <p:nvPicPr>
                <p:cNvPr id="8284" name="잉크 8283">
                  <a:extLst>
                    <a:ext uri="{FF2B5EF4-FFF2-40B4-BE49-F238E27FC236}">
                      <a16:creationId xmlns:a16="http://schemas.microsoft.com/office/drawing/2014/main" id="{46C7EB13-AB7D-456A-A9A3-845B8D087427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393600" y="270168"/>
                  <a:ext cx="609120" cy="10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8285" name="잉크 8284">
                  <a:extLst>
                    <a:ext uri="{FF2B5EF4-FFF2-40B4-BE49-F238E27FC236}">
                      <a16:creationId xmlns:a16="http://schemas.microsoft.com/office/drawing/2014/main" id="{43149E54-EDEF-4FC5-ABF4-AAF60E59E7E9}"/>
                    </a:ext>
                  </a:extLst>
                </p14:cNvPr>
                <p14:cNvContentPartPr/>
                <p14:nvPr/>
              </p14:nvContentPartPr>
              <p14:xfrm>
                <a:off x="401520" y="496968"/>
                <a:ext cx="658440" cy="691560"/>
              </p14:xfrm>
            </p:contentPart>
          </mc:Choice>
          <mc:Fallback xmlns="">
            <p:pic>
              <p:nvPicPr>
                <p:cNvPr id="8285" name="잉크 8284">
                  <a:extLst>
                    <a:ext uri="{FF2B5EF4-FFF2-40B4-BE49-F238E27FC236}">
                      <a16:creationId xmlns:a16="http://schemas.microsoft.com/office/drawing/2014/main" id="{43149E54-EDEF-4FC5-ABF4-AAF60E59E7E9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365520" y="460968"/>
                  <a:ext cx="730080" cy="76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89" name="그룹 8288">
            <a:extLst>
              <a:ext uri="{FF2B5EF4-FFF2-40B4-BE49-F238E27FC236}">
                <a16:creationId xmlns:a16="http://schemas.microsoft.com/office/drawing/2014/main" id="{20518E01-42C2-4DB9-881A-839E5B99CB44}"/>
              </a:ext>
            </a:extLst>
          </p:cNvPr>
          <p:cNvGrpSpPr/>
          <p:nvPr/>
        </p:nvGrpSpPr>
        <p:grpSpPr>
          <a:xfrm>
            <a:off x="2220240" y="172248"/>
            <a:ext cx="419760" cy="463320"/>
            <a:chOff x="2220240" y="172248"/>
            <a:chExt cx="419760" cy="46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8287" name="잉크 8286">
                  <a:extLst>
                    <a:ext uri="{FF2B5EF4-FFF2-40B4-BE49-F238E27FC236}">
                      <a16:creationId xmlns:a16="http://schemas.microsoft.com/office/drawing/2014/main" id="{6F42C443-FB1A-4510-927E-615A5DDA0E52}"/>
                    </a:ext>
                  </a:extLst>
                </p14:cNvPr>
                <p14:cNvContentPartPr/>
                <p14:nvPr/>
              </p14:nvContentPartPr>
              <p14:xfrm>
                <a:off x="2221320" y="172248"/>
                <a:ext cx="271440" cy="463320"/>
              </p14:xfrm>
            </p:contentPart>
          </mc:Choice>
          <mc:Fallback xmlns="">
            <p:pic>
              <p:nvPicPr>
                <p:cNvPr id="8287" name="잉크 8286">
                  <a:extLst>
                    <a:ext uri="{FF2B5EF4-FFF2-40B4-BE49-F238E27FC236}">
                      <a16:creationId xmlns:a16="http://schemas.microsoft.com/office/drawing/2014/main" id="{6F42C443-FB1A-4510-927E-615A5DDA0E52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2185320" y="136608"/>
                  <a:ext cx="343080" cy="53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8288" name="잉크 8287">
                  <a:extLst>
                    <a:ext uri="{FF2B5EF4-FFF2-40B4-BE49-F238E27FC236}">
                      <a16:creationId xmlns:a16="http://schemas.microsoft.com/office/drawing/2014/main" id="{F4355859-E1AB-4D1C-A3E8-2068F50877E8}"/>
                    </a:ext>
                  </a:extLst>
                </p14:cNvPr>
                <p14:cNvContentPartPr/>
                <p14:nvPr/>
              </p14:nvContentPartPr>
              <p14:xfrm>
                <a:off x="2220240" y="246048"/>
                <a:ext cx="419760" cy="318960"/>
              </p14:xfrm>
            </p:contentPart>
          </mc:Choice>
          <mc:Fallback xmlns="">
            <p:pic>
              <p:nvPicPr>
                <p:cNvPr id="8288" name="잉크 8287">
                  <a:extLst>
                    <a:ext uri="{FF2B5EF4-FFF2-40B4-BE49-F238E27FC236}">
                      <a16:creationId xmlns:a16="http://schemas.microsoft.com/office/drawing/2014/main" id="{F4355859-E1AB-4D1C-A3E8-2068F50877E8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2184240" y="210408"/>
                  <a:ext cx="491400" cy="39060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5"/>
          <p:cNvSpPr txBox="1">
            <a:spLocks noChangeArrowheads="1"/>
          </p:cNvSpPr>
          <p:nvPr/>
        </p:nvSpPr>
        <p:spPr bwMode="auto">
          <a:xfrm>
            <a:off x="1500188" y="928688"/>
            <a:ext cx="6858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dist"/>
            <a:r>
              <a:rPr lang="ko-KR" altLang="en-US" sz="2800" dirty="0">
                <a:latin typeface="휴먼옛체" pitchFamily="18" charset="-127"/>
                <a:ea typeface="휴먼옛체" pitchFamily="18" charset="-127"/>
              </a:rPr>
              <a:t>그는 </a:t>
            </a:r>
            <a:r>
              <a:rPr lang="ko-KR" altLang="en-US" sz="2800" dirty="0">
                <a:highlight>
                  <a:srgbClr val="FFFF00"/>
                </a:highlight>
                <a:latin typeface="휴먼옛체" pitchFamily="18" charset="-127"/>
                <a:ea typeface="휴먼옛체" pitchFamily="18" charset="-127"/>
              </a:rPr>
              <a:t>깊고 은밀한 일을 나타내시고 </a:t>
            </a:r>
            <a:r>
              <a:rPr lang="ko-KR" altLang="en-US" sz="2800" dirty="0">
                <a:latin typeface="휴먼옛체" pitchFamily="18" charset="-127"/>
                <a:ea typeface="휴먼옛체" pitchFamily="18" charset="-127"/>
              </a:rPr>
              <a:t>어두운 데에 있는 것을 아시며 또 빛이 그와 </a:t>
            </a:r>
            <a:endParaRPr lang="en-US" altLang="ko-KR" sz="2800" dirty="0">
              <a:latin typeface="휴먼옛체" pitchFamily="18" charset="-127"/>
              <a:ea typeface="휴먼옛체" pitchFamily="18" charset="-127"/>
            </a:endParaRPr>
          </a:p>
          <a:p>
            <a:r>
              <a:rPr lang="ko-KR" altLang="en-US" sz="2800" dirty="0">
                <a:latin typeface="휴먼옛체" pitchFamily="18" charset="-127"/>
                <a:ea typeface="휴먼옛체" pitchFamily="18" charset="-127"/>
              </a:rPr>
              <a:t>함께 있도다</a:t>
            </a:r>
          </a:p>
        </p:txBody>
      </p:sp>
      <p:sp>
        <p:nvSpPr>
          <p:cNvPr id="8195" name="Text Box 8"/>
          <p:cNvSpPr txBox="1">
            <a:spLocks noChangeArrowheads="1"/>
          </p:cNvSpPr>
          <p:nvPr/>
        </p:nvSpPr>
        <p:spPr bwMode="auto">
          <a:xfrm>
            <a:off x="1408113" y="403225"/>
            <a:ext cx="216375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1600" dirty="0" err="1">
                <a:latin typeface="궁서" pitchFamily="18" charset="-127"/>
                <a:ea typeface="궁서" pitchFamily="18" charset="-127"/>
              </a:rPr>
              <a:t>다니엘</a:t>
            </a:r>
            <a:r>
              <a:rPr lang="ko-KR" altLang="en-US" sz="1600" dirty="0">
                <a:latin typeface="궁서" pitchFamily="18" charset="-127"/>
                <a:ea typeface="궁서" pitchFamily="18" charset="-127"/>
              </a:rPr>
              <a:t> </a:t>
            </a:r>
            <a:r>
              <a:rPr lang="en-US" altLang="ko-KR" sz="1600" dirty="0">
                <a:latin typeface="궁서" pitchFamily="18" charset="-127"/>
                <a:ea typeface="궁서" pitchFamily="18" charset="-127"/>
              </a:rPr>
              <a:t>2 : </a:t>
            </a:r>
            <a:fld id="{CCD306E9-4A1F-4327-A4C0-56B4CFBD5E53}" type="slidenum">
              <a:rPr lang="en-US" altLang="ko-KR" sz="1600" smtClean="0">
                <a:latin typeface="궁서" pitchFamily="18" charset="-127"/>
                <a:ea typeface="궁서" pitchFamily="18" charset="-127"/>
              </a:rPr>
              <a:pPr/>
              <a:t>22</a:t>
            </a:fld>
            <a:endParaRPr lang="ko-KR" altLang="en-US" sz="1600" dirty="0"/>
          </a:p>
        </p:txBody>
      </p:sp>
      <p:sp>
        <p:nvSpPr>
          <p:cNvPr id="8196" name="Line 9"/>
          <p:cNvSpPr>
            <a:spLocks noChangeShapeType="1"/>
          </p:cNvSpPr>
          <p:nvPr/>
        </p:nvSpPr>
        <p:spPr bwMode="auto">
          <a:xfrm>
            <a:off x="1500188" y="785813"/>
            <a:ext cx="6840537" cy="0"/>
          </a:xfrm>
          <a:prstGeom prst="line">
            <a:avLst/>
          </a:prstGeom>
          <a:noFill/>
          <a:ln w="9525">
            <a:solidFill>
              <a:srgbClr val="FF9966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8197" name="Line 9"/>
          <p:cNvSpPr>
            <a:spLocks noChangeShapeType="1"/>
          </p:cNvSpPr>
          <p:nvPr/>
        </p:nvSpPr>
        <p:spPr bwMode="auto">
          <a:xfrm>
            <a:off x="1500188" y="3929063"/>
            <a:ext cx="6840537" cy="0"/>
          </a:xfrm>
          <a:prstGeom prst="line">
            <a:avLst/>
          </a:prstGeom>
          <a:noFill/>
          <a:ln w="9525">
            <a:solidFill>
              <a:srgbClr val="FF9966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8198" name="Text Box 8"/>
          <p:cNvSpPr txBox="1">
            <a:spLocks noChangeArrowheads="1"/>
          </p:cNvSpPr>
          <p:nvPr/>
        </p:nvSpPr>
        <p:spPr bwMode="auto">
          <a:xfrm>
            <a:off x="1414463" y="3521075"/>
            <a:ext cx="244315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600" dirty="0">
                <a:latin typeface="궁서" pitchFamily="18" charset="-127"/>
                <a:ea typeface="궁서" pitchFamily="18" charset="-127"/>
              </a:rPr>
              <a:t>Daniel 2 : </a:t>
            </a:r>
            <a:fld id="{890F2024-FC39-498E-827C-A83F8E81CADE}" type="slidenum">
              <a:rPr lang="en-US" altLang="ko-KR" sz="1600" smtClean="0">
                <a:latin typeface="궁서" pitchFamily="18" charset="-127"/>
                <a:ea typeface="궁서" pitchFamily="18" charset="-127"/>
              </a:rPr>
              <a:pPr/>
              <a:t>22</a:t>
            </a:fld>
            <a:endParaRPr lang="ko-KR" altLang="en-US" sz="1600" dirty="0"/>
          </a:p>
        </p:txBody>
      </p:sp>
      <p:sp>
        <p:nvSpPr>
          <p:cNvPr id="8199" name="Text Box 5"/>
          <p:cNvSpPr txBox="1">
            <a:spLocks noChangeArrowheads="1"/>
          </p:cNvSpPr>
          <p:nvPr/>
        </p:nvSpPr>
        <p:spPr bwMode="auto">
          <a:xfrm>
            <a:off x="1500188" y="4089400"/>
            <a:ext cx="6858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dist"/>
            <a:r>
              <a:rPr lang="en-US" altLang="ko-KR" sz="2800" dirty="0">
                <a:solidFill>
                  <a:srgbClr val="FF0000"/>
                </a:solidFill>
                <a:highlight>
                  <a:srgbClr val="FFFF00"/>
                </a:highlight>
                <a:latin typeface="휴먼옛체" pitchFamily="18" charset="-127"/>
                <a:ea typeface="휴먼옛체" pitchFamily="18" charset="-127"/>
              </a:rPr>
              <a:t>He reveals deep and hidden things</a:t>
            </a:r>
            <a:r>
              <a:rPr lang="en-US" altLang="ko-KR" sz="2800" dirty="0">
                <a:latin typeface="휴먼옛체" pitchFamily="18" charset="-127"/>
                <a:ea typeface="휴먼옛체" pitchFamily="18" charset="-127"/>
              </a:rPr>
              <a:t>; he knows what lies in darkness, and light </a:t>
            </a:r>
          </a:p>
          <a:p>
            <a:r>
              <a:rPr lang="en-US" altLang="ko-KR" sz="2800" dirty="0">
                <a:latin typeface="휴먼옛체" pitchFamily="18" charset="-127"/>
                <a:ea typeface="휴먼옛체" pitchFamily="18" charset="-127"/>
              </a:rPr>
              <a:t>dwells with him.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잉크 1">
                <a:extLst>
                  <a:ext uri="{FF2B5EF4-FFF2-40B4-BE49-F238E27FC236}">
                    <a16:creationId xmlns:a16="http://schemas.microsoft.com/office/drawing/2014/main" id="{3F8E2310-7998-4BAF-B70B-E788ED202D4F}"/>
                  </a:ext>
                </a:extLst>
              </p14:cNvPr>
              <p14:cNvContentPartPr/>
              <p14:nvPr/>
            </p14:nvContentPartPr>
            <p14:xfrm>
              <a:off x="2440560" y="683088"/>
              <a:ext cx="818280" cy="703440"/>
            </p14:xfrm>
          </p:contentPart>
        </mc:Choice>
        <mc:Fallback xmlns="">
          <p:pic>
            <p:nvPicPr>
              <p:cNvPr id="2" name="잉크 1">
                <a:extLst>
                  <a:ext uri="{FF2B5EF4-FFF2-40B4-BE49-F238E27FC236}">
                    <a16:creationId xmlns:a16="http://schemas.microsoft.com/office/drawing/2014/main" id="{3F8E2310-7998-4BAF-B70B-E788ED202D4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04920" y="647088"/>
                <a:ext cx="889920" cy="77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잉크 2">
                <a:extLst>
                  <a:ext uri="{FF2B5EF4-FFF2-40B4-BE49-F238E27FC236}">
                    <a16:creationId xmlns:a16="http://schemas.microsoft.com/office/drawing/2014/main" id="{E7E4BB85-8BE9-40BA-8978-EEAC39436FA0}"/>
                  </a:ext>
                </a:extLst>
              </p14:cNvPr>
              <p14:cNvContentPartPr/>
              <p14:nvPr/>
            </p14:nvContentPartPr>
            <p14:xfrm>
              <a:off x="4243800" y="519288"/>
              <a:ext cx="970560" cy="818640"/>
            </p14:xfrm>
          </p:contentPart>
        </mc:Choice>
        <mc:Fallback xmlns="">
          <p:pic>
            <p:nvPicPr>
              <p:cNvPr id="3" name="잉크 2">
                <a:extLst>
                  <a:ext uri="{FF2B5EF4-FFF2-40B4-BE49-F238E27FC236}">
                    <a16:creationId xmlns:a16="http://schemas.microsoft.com/office/drawing/2014/main" id="{E7E4BB85-8BE9-40BA-8978-EEAC39436FA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207800" y="483648"/>
                <a:ext cx="1042200" cy="8902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5"/>
          <p:cNvSpPr txBox="1">
            <a:spLocks noChangeArrowheads="1"/>
          </p:cNvSpPr>
          <p:nvPr/>
        </p:nvSpPr>
        <p:spPr bwMode="auto">
          <a:xfrm>
            <a:off x="1500188" y="928688"/>
            <a:ext cx="696024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dist"/>
            <a:r>
              <a:rPr lang="ko-KR" altLang="en-US" sz="2800" b="1" dirty="0">
                <a:solidFill>
                  <a:srgbClr val="FF0000"/>
                </a:solidFill>
                <a:highlight>
                  <a:srgbClr val="FFFF00"/>
                </a:highlight>
                <a:latin typeface="휴먼옛체" pitchFamily="18" charset="-127"/>
                <a:ea typeface="휴먼옛체" pitchFamily="18" charset="-127"/>
              </a:rPr>
              <a:t>나의 조상들의 하나님이여 </a:t>
            </a:r>
            <a:r>
              <a:rPr lang="ko-KR" altLang="en-US" sz="2800" dirty="0">
                <a:latin typeface="휴먼옛체" pitchFamily="18" charset="-127"/>
                <a:ea typeface="휴먼옛체" pitchFamily="18" charset="-127"/>
              </a:rPr>
              <a:t>주께서 이제 내게 지혜와 능력을 주시고 우리가 </a:t>
            </a:r>
            <a:r>
              <a:rPr lang="ko-KR" altLang="en-US" sz="2800" b="1" dirty="0">
                <a:solidFill>
                  <a:srgbClr val="FF0000"/>
                </a:solidFill>
                <a:highlight>
                  <a:srgbClr val="FFFF00"/>
                </a:highlight>
                <a:latin typeface="휴먼옛체" pitchFamily="18" charset="-127"/>
                <a:ea typeface="휴먼옛체" pitchFamily="18" charset="-127"/>
              </a:rPr>
              <a:t>주께 구한 것을 내게 알게 </a:t>
            </a:r>
            <a:r>
              <a:rPr lang="ko-KR" altLang="en-US" sz="2800" b="1" dirty="0" err="1">
                <a:solidFill>
                  <a:srgbClr val="FF0000"/>
                </a:solidFill>
                <a:highlight>
                  <a:srgbClr val="FFFF00"/>
                </a:highlight>
                <a:latin typeface="휴먼옛체" pitchFamily="18" charset="-127"/>
                <a:ea typeface="휴먼옛체" pitchFamily="18" charset="-127"/>
              </a:rPr>
              <a:t>하셨사오니</a:t>
            </a:r>
            <a:r>
              <a:rPr lang="ko-KR" altLang="en-US" sz="2800" b="1" dirty="0">
                <a:solidFill>
                  <a:srgbClr val="FF0000"/>
                </a:solidFill>
                <a:highlight>
                  <a:srgbClr val="FFFF00"/>
                </a:highlight>
                <a:latin typeface="휴먼옛체" pitchFamily="18" charset="-127"/>
                <a:ea typeface="휴먼옛체" pitchFamily="18" charset="-127"/>
              </a:rPr>
              <a:t> </a:t>
            </a:r>
            <a:r>
              <a:rPr lang="ko-KR" altLang="en-US" sz="2800" dirty="0">
                <a:latin typeface="휴먼옛체" pitchFamily="18" charset="-127"/>
                <a:ea typeface="휴먼옛체" pitchFamily="18" charset="-127"/>
              </a:rPr>
              <a:t>내가 주께 감사하고 주를 찬양하나이다 곧 주께서 왕</a:t>
            </a:r>
            <a:endParaRPr lang="en-US" altLang="ko-KR" sz="2800" dirty="0">
              <a:latin typeface="휴먼옛체" pitchFamily="18" charset="-127"/>
              <a:ea typeface="휴먼옛체" pitchFamily="18" charset="-127"/>
            </a:endParaRPr>
          </a:p>
          <a:p>
            <a:r>
              <a:rPr lang="ko-KR" altLang="en-US" sz="2800" dirty="0">
                <a:latin typeface="휴먼옛체" pitchFamily="18" charset="-127"/>
                <a:ea typeface="휴먼옛체" pitchFamily="18" charset="-127"/>
              </a:rPr>
              <a:t>의 그 일을 내게 </a:t>
            </a:r>
            <a:r>
              <a:rPr lang="ko-KR" altLang="en-US" sz="2800" dirty="0" err="1">
                <a:latin typeface="휴먼옛체" pitchFamily="18" charset="-127"/>
                <a:ea typeface="휴먼옛체" pitchFamily="18" charset="-127"/>
              </a:rPr>
              <a:t>보이셨나이다</a:t>
            </a:r>
            <a:r>
              <a:rPr lang="ko-KR" altLang="en-US" sz="2800" dirty="0">
                <a:latin typeface="휴먼옛체" pitchFamily="18" charset="-127"/>
                <a:ea typeface="휴먼옛체" pitchFamily="18" charset="-127"/>
              </a:rPr>
              <a:t> 하니라</a:t>
            </a:r>
          </a:p>
        </p:txBody>
      </p:sp>
      <p:sp>
        <p:nvSpPr>
          <p:cNvPr id="8195" name="Text Box 8"/>
          <p:cNvSpPr txBox="1">
            <a:spLocks noChangeArrowheads="1"/>
          </p:cNvSpPr>
          <p:nvPr/>
        </p:nvSpPr>
        <p:spPr bwMode="auto">
          <a:xfrm>
            <a:off x="1408113" y="403225"/>
            <a:ext cx="216375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1600" dirty="0" err="1">
                <a:latin typeface="궁서" pitchFamily="18" charset="-127"/>
                <a:ea typeface="궁서" pitchFamily="18" charset="-127"/>
              </a:rPr>
              <a:t>다니엘</a:t>
            </a:r>
            <a:r>
              <a:rPr lang="ko-KR" altLang="en-US" sz="1600" dirty="0">
                <a:latin typeface="궁서" pitchFamily="18" charset="-127"/>
                <a:ea typeface="궁서" pitchFamily="18" charset="-127"/>
              </a:rPr>
              <a:t> </a:t>
            </a:r>
            <a:r>
              <a:rPr lang="en-US" altLang="ko-KR" sz="1600" dirty="0">
                <a:latin typeface="궁서" pitchFamily="18" charset="-127"/>
                <a:ea typeface="궁서" pitchFamily="18" charset="-127"/>
              </a:rPr>
              <a:t>2 : </a:t>
            </a:r>
            <a:fld id="{CCD306E9-4A1F-4327-A4C0-56B4CFBD5E53}" type="slidenum">
              <a:rPr lang="en-US" altLang="ko-KR" sz="1600" smtClean="0">
                <a:latin typeface="궁서" pitchFamily="18" charset="-127"/>
                <a:ea typeface="궁서" pitchFamily="18" charset="-127"/>
              </a:rPr>
              <a:pPr/>
              <a:t>23</a:t>
            </a:fld>
            <a:endParaRPr lang="ko-KR" altLang="en-US" sz="1600" dirty="0"/>
          </a:p>
        </p:txBody>
      </p:sp>
      <p:sp>
        <p:nvSpPr>
          <p:cNvPr id="8196" name="Line 9"/>
          <p:cNvSpPr>
            <a:spLocks noChangeShapeType="1"/>
          </p:cNvSpPr>
          <p:nvPr/>
        </p:nvSpPr>
        <p:spPr bwMode="auto">
          <a:xfrm>
            <a:off x="1500188" y="785813"/>
            <a:ext cx="6840537" cy="0"/>
          </a:xfrm>
          <a:prstGeom prst="line">
            <a:avLst/>
          </a:prstGeom>
          <a:noFill/>
          <a:ln w="9525">
            <a:solidFill>
              <a:srgbClr val="FF9966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8197" name="Line 9"/>
          <p:cNvSpPr>
            <a:spLocks noChangeShapeType="1"/>
          </p:cNvSpPr>
          <p:nvPr/>
        </p:nvSpPr>
        <p:spPr bwMode="auto">
          <a:xfrm>
            <a:off x="1500188" y="3929063"/>
            <a:ext cx="6840537" cy="0"/>
          </a:xfrm>
          <a:prstGeom prst="line">
            <a:avLst/>
          </a:prstGeom>
          <a:noFill/>
          <a:ln w="9525">
            <a:solidFill>
              <a:srgbClr val="FF9966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8198" name="Text Box 8"/>
          <p:cNvSpPr txBox="1">
            <a:spLocks noChangeArrowheads="1"/>
          </p:cNvSpPr>
          <p:nvPr/>
        </p:nvSpPr>
        <p:spPr bwMode="auto">
          <a:xfrm>
            <a:off x="1414463" y="3521075"/>
            <a:ext cx="244315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600" dirty="0">
                <a:latin typeface="궁서" pitchFamily="18" charset="-127"/>
                <a:ea typeface="궁서" pitchFamily="18" charset="-127"/>
              </a:rPr>
              <a:t>Daniel 2 : </a:t>
            </a:r>
            <a:fld id="{890F2024-FC39-498E-827C-A83F8E81CADE}" type="slidenum">
              <a:rPr lang="en-US" altLang="ko-KR" sz="1600" smtClean="0">
                <a:latin typeface="궁서" pitchFamily="18" charset="-127"/>
                <a:ea typeface="궁서" pitchFamily="18" charset="-127"/>
              </a:rPr>
              <a:pPr/>
              <a:t>23</a:t>
            </a:fld>
            <a:endParaRPr lang="ko-KR" altLang="en-US" sz="1600" dirty="0"/>
          </a:p>
        </p:txBody>
      </p:sp>
      <p:sp>
        <p:nvSpPr>
          <p:cNvPr id="8199" name="Text Box 5"/>
          <p:cNvSpPr txBox="1">
            <a:spLocks noChangeArrowheads="1"/>
          </p:cNvSpPr>
          <p:nvPr/>
        </p:nvSpPr>
        <p:spPr bwMode="auto">
          <a:xfrm>
            <a:off x="1500188" y="4089400"/>
            <a:ext cx="6858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dist"/>
            <a:r>
              <a:rPr lang="en-US" altLang="ko-KR" sz="2800" dirty="0">
                <a:latin typeface="휴먼옛체" pitchFamily="18" charset="-127"/>
                <a:ea typeface="휴먼옛체" pitchFamily="18" charset="-127"/>
              </a:rPr>
              <a:t>I thank and praise you, </a:t>
            </a:r>
            <a:r>
              <a:rPr lang="en-US" altLang="ko-KR" sz="2800" dirty="0">
                <a:solidFill>
                  <a:srgbClr val="FF0000"/>
                </a:solidFill>
                <a:highlight>
                  <a:srgbClr val="FFFF00"/>
                </a:highlight>
                <a:latin typeface="휴먼옛체" pitchFamily="18" charset="-127"/>
                <a:ea typeface="휴먼옛체" pitchFamily="18" charset="-127"/>
              </a:rPr>
              <a:t>O God of my fathers</a:t>
            </a:r>
            <a:r>
              <a:rPr lang="en-US" altLang="ko-KR" sz="2800" dirty="0">
                <a:latin typeface="휴먼옛체" pitchFamily="18" charset="-127"/>
                <a:ea typeface="휴먼옛체" pitchFamily="18" charset="-127"/>
              </a:rPr>
              <a:t>: You have given me wisdom and power, </a:t>
            </a:r>
            <a:r>
              <a:rPr lang="en-US" altLang="ko-KR" sz="2800" dirty="0">
                <a:solidFill>
                  <a:srgbClr val="FF0000"/>
                </a:solidFill>
                <a:highlight>
                  <a:srgbClr val="FFFF00"/>
                </a:highlight>
                <a:latin typeface="휴먼옛체" pitchFamily="18" charset="-127"/>
                <a:ea typeface="휴먼옛체" pitchFamily="18" charset="-127"/>
              </a:rPr>
              <a:t>you have made known to me what we asked of you</a:t>
            </a:r>
            <a:r>
              <a:rPr lang="en-US" altLang="ko-KR" sz="2800" dirty="0">
                <a:latin typeface="휴먼옛체" pitchFamily="18" charset="-127"/>
                <a:ea typeface="휴먼옛체" pitchFamily="18" charset="-127"/>
              </a:rPr>
              <a:t>, you have made </a:t>
            </a:r>
          </a:p>
          <a:p>
            <a:r>
              <a:rPr lang="en-US" altLang="ko-KR" sz="2800" dirty="0">
                <a:latin typeface="휴먼옛체" pitchFamily="18" charset="-127"/>
                <a:ea typeface="휴먼옛체" pitchFamily="18" charset="-127"/>
              </a:rPr>
              <a:t>known to us the dream of the king.”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17B8DE-FEAB-4786-81DE-3FF340FD5EA4}"/>
              </a:ext>
            </a:extLst>
          </p:cNvPr>
          <p:cNvSpPr txBox="1"/>
          <p:nvPr/>
        </p:nvSpPr>
        <p:spPr>
          <a:xfrm>
            <a:off x="6012160" y="6336169"/>
            <a:ext cx="28083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000" dirty="0"/>
              <a:t>내 아버지의 하나님은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잉크 1">
                <a:extLst>
                  <a:ext uri="{FF2B5EF4-FFF2-40B4-BE49-F238E27FC236}">
                    <a16:creationId xmlns:a16="http://schemas.microsoft.com/office/drawing/2014/main" id="{8DEDC696-BC23-49CE-91FD-04A6491CEB29}"/>
                  </a:ext>
                </a:extLst>
              </p14:cNvPr>
              <p14:cNvContentPartPr/>
              <p14:nvPr/>
            </p14:nvContentPartPr>
            <p14:xfrm>
              <a:off x="1469280" y="664008"/>
              <a:ext cx="4043160" cy="968040"/>
            </p14:xfrm>
          </p:contentPart>
        </mc:Choice>
        <mc:Fallback xmlns="">
          <p:pic>
            <p:nvPicPr>
              <p:cNvPr id="2" name="잉크 1">
                <a:extLst>
                  <a:ext uri="{FF2B5EF4-FFF2-40B4-BE49-F238E27FC236}">
                    <a16:creationId xmlns:a16="http://schemas.microsoft.com/office/drawing/2014/main" id="{8DEDC696-BC23-49CE-91FD-04A6491CEB2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33640" y="628368"/>
                <a:ext cx="4114800" cy="10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잉크 2">
                <a:extLst>
                  <a:ext uri="{FF2B5EF4-FFF2-40B4-BE49-F238E27FC236}">
                    <a16:creationId xmlns:a16="http://schemas.microsoft.com/office/drawing/2014/main" id="{F1C97E6A-CCE7-47DF-8C3A-594085587F5E}"/>
                  </a:ext>
                </a:extLst>
              </p14:cNvPr>
              <p14:cNvContentPartPr/>
              <p14:nvPr/>
            </p14:nvContentPartPr>
            <p14:xfrm>
              <a:off x="5858400" y="4612128"/>
              <a:ext cx="2414520" cy="140400"/>
            </p14:xfrm>
          </p:contentPart>
        </mc:Choice>
        <mc:Fallback xmlns="">
          <p:pic>
            <p:nvPicPr>
              <p:cNvPr id="3" name="잉크 2">
                <a:extLst>
                  <a:ext uri="{FF2B5EF4-FFF2-40B4-BE49-F238E27FC236}">
                    <a16:creationId xmlns:a16="http://schemas.microsoft.com/office/drawing/2014/main" id="{F1C97E6A-CCE7-47DF-8C3A-594085587F5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822760" y="4576488"/>
                <a:ext cx="2486160" cy="21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잉크 3">
                <a:extLst>
                  <a:ext uri="{FF2B5EF4-FFF2-40B4-BE49-F238E27FC236}">
                    <a16:creationId xmlns:a16="http://schemas.microsoft.com/office/drawing/2014/main" id="{9A2EAB06-E58A-44FD-A19B-FE5BD025A3DA}"/>
                  </a:ext>
                </a:extLst>
              </p14:cNvPr>
              <p14:cNvContentPartPr/>
              <p14:nvPr/>
            </p14:nvContentPartPr>
            <p14:xfrm>
              <a:off x="1563600" y="4920288"/>
              <a:ext cx="1074600" cy="101520"/>
            </p14:xfrm>
          </p:contentPart>
        </mc:Choice>
        <mc:Fallback xmlns="">
          <p:pic>
            <p:nvPicPr>
              <p:cNvPr id="4" name="잉크 3">
                <a:extLst>
                  <a:ext uri="{FF2B5EF4-FFF2-40B4-BE49-F238E27FC236}">
                    <a16:creationId xmlns:a16="http://schemas.microsoft.com/office/drawing/2014/main" id="{9A2EAB06-E58A-44FD-A19B-FE5BD025A3D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527960" y="4884648"/>
                <a:ext cx="1146240" cy="173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그룹 17">
            <a:extLst>
              <a:ext uri="{FF2B5EF4-FFF2-40B4-BE49-F238E27FC236}">
                <a16:creationId xmlns:a16="http://schemas.microsoft.com/office/drawing/2014/main" id="{16FA4395-E1D7-4D6D-8684-51C3040A3A93}"/>
              </a:ext>
            </a:extLst>
          </p:cNvPr>
          <p:cNvGrpSpPr/>
          <p:nvPr/>
        </p:nvGrpSpPr>
        <p:grpSpPr>
          <a:xfrm>
            <a:off x="2269200" y="3044688"/>
            <a:ext cx="1291680" cy="795600"/>
            <a:chOff x="2269200" y="3044688"/>
            <a:chExt cx="1291680" cy="79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5" name="잉크 4">
                  <a:extLst>
                    <a:ext uri="{FF2B5EF4-FFF2-40B4-BE49-F238E27FC236}">
                      <a16:creationId xmlns:a16="http://schemas.microsoft.com/office/drawing/2014/main" id="{4C73E5CA-F8D9-43AA-9187-72C46E265176}"/>
                    </a:ext>
                  </a:extLst>
                </p14:cNvPr>
                <p14:cNvContentPartPr/>
                <p14:nvPr/>
              </p14:nvContentPartPr>
              <p14:xfrm>
                <a:off x="2269200" y="3203088"/>
                <a:ext cx="109080" cy="202680"/>
              </p14:xfrm>
            </p:contentPart>
          </mc:Choice>
          <mc:Fallback xmlns="">
            <p:pic>
              <p:nvPicPr>
                <p:cNvPr id="5" name="잉크 4">
                  <a:extLst>
                    <a:ext uri="{FF2B5EF4-FFF2-40B4-BE49-F238E27FC236}">
                      <a16:creationId xmlns:a16="http://schemas.microsoft.com/office/drawing/2014/main" id="{4C73E5CA-F8D9-43AA-9187-72C46E265176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233560" y="3167088"/>
                  <a:ext cx="18072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6" name="잉크 5">
                  <a:extLst>
                    <a:ext uri="{FF2B5EF4-FFF2-40B4-BE49-F238E27FC236}">
                      <a16:creationId xmlns:a16="http://schemas.microsoft.com/office/drawing/2014/main" id="{2EF7426A-98FB-4AC6-A3EE-CF8A73E23E29}"/>
                    </a:ext>
                  </a:extLst>
                </p14:cNvPr>
                <p14:cNvContentPartPr/>
                <p14:nvPr/>
              </p14:nvContentPartPr>
              <p14:xfrm>
                <a:off x="2488800" y="3060528"/>
                <a:ext cx="114840" cy="191520"/>
              </p14:xfrm>
            </p:contentPart>
          </mc:Choice>
          <mc:Fallback xmlns="">
            <p:pic>
              <p:nvPicPr>
                <p:cNvPr id="6" name="잉크 5">
                  <a:extLst>
                    <a:ext uri="{FF2B5EF4-FFF2-40B4-BE49-F238E27FC236}">
                      <a16:creationId xmlns:a16="http://schemas.microsoft.com/office/drawing/2014/main" id="{2EF7426A-98FB-4AC6-A3EE-CF8A73E23E29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452800" y="3024888"/>
                  <a:ext cx="18648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7" name="잉크 6">
                  <a:extLst>
                    <a:ext uri="{FF2B5EF4-FFF2-40B4-BE49-F238E27FC236}">
                      <a16:creationId xmlns:a16="http://schemas.microsoft.com/office/drawing/2014/main" id="{4F95B695-66BD-4504-A518-E3BC5A975BEA}"/>
                    </a:ext>
                  </a:extLst>
                </p14:cNvPr>
                <p14:cNvContentPartPr/>
                <p14:nvPr/>
              </p14:nvContentPartPr>
              <p14:xfrm>
                <a:off x="2415360" y="3297048"/>
                <a:ext cx="139680" cy="313200"/>
              </p14:xfrm>
            </p:contentPart>
          </mc:Choice>
          <mc:Fallback xmlns="">
            <p:pic>
              <p:nvPicPr>
                <p:cNvPr id="7" name="잉크 6">
                  <a:extLst>
                    <a:ext uri="{FF2B5EF4-FFF2-40B4-BE49-F238E27FC236}">
                      <a16:creationId xmlns:a16="http://schemas.microsoft.com/office/drawing/2014/main" id="{4F95B695-66BD-4504-A518-E3BC5A975BEA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379360" y="3261048"/>
                  <a:ext cx="211320" cy="38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8" name="잉크 7">
                  <a:extLst>
                    <a:ext uri="{FF2B5EF4-FFF2-40B4-BE49-F238E27FC236}">
                      <a16:creationId xmlns:a16="http://schemas.microsoft.com/office/drawing/2014/main" id="{8C4BC44B-2841-4029-BFE7-085A2A1E231F}"/>
                    </a:ext>
                  </a:extLst>
                </p14:cNvPr>
                <p14:cNvContentPartPr/>
                <p14:nvPr/>
              </p14:nvContentPartPr>
              <p14:xfrm>
                <a:off x="2408160" y="3340608"/>
                <a:ext cx="199800" cy="237960"/>
              </p14:xfrm>
            </p:contentPart>
          </mc:Choice>
          <mc:Fallback xmlns="">
            <p:pic>
              <p:nvPicPr>
                <p:cNvPr id="8" name="잉크 7">
                  <a:extLst>
                    <a:ext uri="{FF2B5EF4-FFF2-40B4-BE49-F238E27FC236}">
                      <a16:creationId xmlns:a16="http://schemas.microsoft.com/office/drawing/2014/main" id="{8C4BC44B-2841-4029-BFE7-085A2A1E231F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372160" y="3304968"/>
                  <a:ext cx="27144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0" name="잉크 9">
                  <a:extLst>
                    <a:ext uri="{FF2B5EF4-FFF2-40B4-BE49-F238E27FC236}">
                      <a16:creationId xmlns:a16="http://schemas.microsoft.com/office/drawing/2014/main" id="{362AAB31-36A4-4D65-AAE6-3A190BC00976}"/>
                    </a:ext>
                  </a:extLst>
                </p14:cNvPr>
                <p14:cNvContentPartPr/>
                <p14:nvPr/>
              </p14:nvContentPartPr>
              <p14:xfrm>
                <a:off x="2742960" y="3313968"/>
                <a:ext cx="241200" cy="73440"/>
              </p14:xfrm>
            </p:contentPart>
          </mc:Choice>
          <mc:Fallback xmlns="">
            <p:pic>
              <p:nvPicPr>
                <p:cNvPr id="10" name="잉크 9">
                  <a:extLst>
                    <a:ext uri="{FF2B5EF4-FFF2-40B4-BE49-F238E27FC236}">
                      <a16:creationId xmlns:a16="http://schemas.microsoft.com/office/drawing/2014/main" id="{362AAB31-36A4-4D65-AAE6-3A190BC00976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706960" y="3277968"/>
                  <a:ext cx="3128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1" name="잉크 10">
                  <a:extLst>
                    <a:ext uri="{FF2B5EF4-FFF2-40B4-BE49-F238E27FC236}">
                      <a16:creationId xmlns:a16="http://schemas.microsoft.com/office/drawing/2014/main" id="{C241220C-7D2C-4E6B-9686-8B318618F6EF}"/>
                    </a:ext>
                  </a:extLst>
                </p14:cNvPr>
                <p14:cNvContentPartPr/>
                <p14:nvPr/>
              </p14:nvContentPartPr>
              <p14:xfrm>
                <a:off x="2843040" y="3196968"/>
                <a:ext cx="162000" cy="399600"/>
              </p14:xfrm>
            </p:contentPart>
          </mc:Choice>
          <mc:Fallback xmlns="">
            <p:pic>
              <p:nvPicPr>
                <p:cNvPr id="11" name="잉크 10">
                  <a:extLst>
                    <a:ext uri="{FF2B5EF4-FFF2-40B4-BE49-F238E27FC236}">
                      <a16:creationId xmlns:a16="http://schemas.microsoft.com/office/drawing/2014/main" id="{C241220C-7D2C-4E6B-9686-8B318618F6EF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807400" y="3160968"/>
                  <a:ext cx="233640" cy="47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3" name="잉크 12">
                  <a:extLst>
                    <a:ext uri="{FF2B5EF4-FFF2-40B4-BE49-F238E27FC236}">
                      <a16:creationId xmlns:a16="http://schemas.microsoft.com/office/drawing/2014/main" id="{BBAE221A-0D0C-4F0B-AF4D-3B2618B0BA15}"/>
                    </a:ext>
                  </a:extLst>
                </p14:cNvPr>
                <p14:cNvContentPartPr/>
                <p14:nvPr/>
              </p14:nvContentPartPr>
              <p14:xfrm>
                <a:off x="3118440" y="3198768"/>
                <a:ext cx="297720" cy="87840"/>
              </p14:xfrm>
            </p:contentPart>
          </mc:Choice>
          <mc:Fallback xmlns="">
            <p:pic>
              <p:nvPicPr>
                <p:cNvPr id="13" name="잉크 12">
                  <a:extLst>
                    <a:ext uri="{FF2B5EF4-FFF2-40B4-BE49-F238E27FC236}">
                      <a16:creationId xmlns:a16="http://schemas.microsoft.com/office/drawing/2014/main" id="{BBAE221A-0D0C-4F0B-AF4D-3B2618B0BA15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082800" y="3163128"/>
                  <a:ext cx="36936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4" name="잉크 13">
                  <a:extLst>
                    <a:ext uri="{FF2B5EF4-FFF2-40B4-BE49-F238E27FC236}">
                      <a16:creationId xmlns:a16="http://schemas.microsoft.com/office/drawing/2014/main" id="{DED0BA09-D937-4E26-AF09-6296A9CFB912}"/>
                    </a:ext>
                  </a:extLst>
                </p14:cNvPr>
                <p14:cNvContentPartPr/>
                <p14:nvPr/>
              </p14:nvContentPartPr>
              <p14:xfrm>
                <a:off x="3387720" y="3044688"/>
                <a:ext cx="72360" cy="372600"/>
              </p14:xfrm>
            </p:contentPart>
          </mc:Choice>
          <mc:Fallback xmlns="">
            <p:pic>
              <p:nvPicPr>
                <p:cNvPr id="14" name="잉크 13">
                  <a:extLst>
                    <a:ext uri="{FF2B5EF4-FFF2-40B4-BE49-F238E27FC236}">
                      <a16:creationId xmlns:a16="http://schemas.microsoft.com/office/drawing/2014/main" id="{DED0BA09-D937-4E26-AF09-6296A9CFB912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351720" y="3008688"/>
                  <a:ext cx="144000" cy="44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6" name="잉크 15">
                  <a:extLst>
                    <a:ext uri="{FF2B5EF4-FFF2-40B4-BE49-F238E27FC236}">
                      <a16:creationId xmlns:a16="http://schemas.microsoft.com/office/drawing/2014/main" id="{E0EC1719-6FF8-485C-900B-1343EC5064C8}"/>
                    </a:ext>
                  </a:extLst>
                </p14:cNvPr>
                <p14:cNvContentPartPr/>
                <p14:nvPr/>
              </p14:nvContentPartPr>
              <p14:xfrm>
                <a:off x="2687880" y="3546528"/>
                <a:ext cx="781560" cy="65160"/>
              </p14:xfrm>
            </p:contentPart>
          </mc:Choice>
          <mc:Fallback xmlns="">
            <p:pic>
              <p:nvPicPr>
                <p:cNvPr id="16" name="잉크 15">
                  <a:extLst>
                    <a:ext uri="{FF2B5EF4-FFF2-40B4-BE49-F238E27FC236}">
                      <a16:creationId xmlns:a16="http://schemas.microsoft.com/office/drawing/2014/main" id="{E0EC1719-6FF8-485C-900B-1343EC5064C8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651880" y="3510528"/>
                  <a:ext cx="85320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7" name="잉크 16">
                  <a:extLst>
                    <a:ext uri="{FF2B5EF4-FFF2-40B4-BE49-F238E27FC236}">
                      <a16:creationId xmlns:a16="http://schemas.microsoft.com/office/drawing/2014/main" id="{3DD3E55D-28CE-4146-BA2E-A0C2DD5FD49E}"/>
                    </a:ext>
                  </a:extLst>
                </p14:cNvPr>
                <p14:cNvContentPartPr/>
                <p14:nvPr/>
              </p14:nvContentPartPr>
              <p14:xfrm>
                <a:off x="3381960" y="3413328"/>
                <a:ext cx="178920" cy="426960"/>
              </p14:xfrm>
            </p:contentPart>
          </mc:Choice>
          <mc:Fallback xmlns="">
            <p:pic>
              <p:nvPicPr>
                <p:cNvPr id="17" name="잉크 16">
                  <a:extLst>
                    <a:ext uri="{FF2B5EF4-FFF2-40B4-BE49-F238E27FC236}">
                      <a16:creationId xmlns:a16="http://schemas.microsoft.com/office/drawing/2014/main" id="{3DD3E55D-28CE-4146-BA2E-A0C2DD5FD49E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345960" y="3377688"/>
                  <a:ext cx="250560" cy="49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674C43A1-1560-40B4-8BDB-B198CF489DC1}"/>
              </a:ext>
            </a:extLst>
          </p:cNvPr>
          <p:cNvGrpSpPr/>
          <p:nvPr/>
        </p:nvGrpSpPr>
        <p:grpSpPr>
          <a:xfrm>
            <a:off x="4401120" y="3217848"/>
            <a:ext cx="482400" cy="465480"/>
            <a:chOff x="4401120" y="3217848"/>
            <a:chExt cx="482400" cy="46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5" name="잉크 24">
                  <a:extLst>
                    <a:ext uri="{FF2B5EF4-FFF2-40B4-BE49-F238E27FC236}">
                      <a16:creationId xmlns:a16="http://schemas.microsoft.com/office/drawing/2014/main" id="{5BFAF87A-55E5-4F1B-9727-685E13FF7374}"/>
                    </a:ext>
                  </a:extLst>
                </p14:cNvPr>
                <p14:cNvContentPartPr/>
                <p14:nvPr/>
              </p14:nvContentPartPr>
              <p14:xfrm>
                <a:off x="4401120" y="3217848"/>
                <a:ext cx="269640" cy="465480"/>
              </p14:xfrm>
            </p:contentPart>
          </mc:Choice>
          <mc:Fallback xmlns="">
            <p:pic>
              <p:nvPicPr>
                <p:cNvPr id="25" name="잉크 24">
                  <a:extLst>
                    <a:ext uri="{FF2B5EF4-FFF2-40B4-BE49-F238E27FC236}">
                      <a16:creationId xmlns:a16="http://schemas.microsoft.com/office/drawing/2014/main" id="{5BFAF87A-55E5-4F1B-9727-685E13FF7374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365480" y="3181848"/>
                  <a:ext cx="341280" cy="53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6" name="잉크 25">
                  <a:extLst>
                    <a:ext uri="{FF2B5EF4-FFF2-40B4-BE49-F238E27FC236}">
                      <a16:creationId xmlns:a16="http://schemas.microsoft.com/office/drawing/2014/main" id="{3CE8EEDF-B36C-46B3-A870-C9DC307B21B3}"/>
                    </a:ext>
                  </a:extLst>
                </p14:cNvPr>
                <p14:cNvContentPartPr/>
                <p14:nvPr/>
              </p14:nvContentPartPr>
              <p14:xfrm>
                <a:off x="4677600" y="3303528"/>
                <a:ext cx="205920" cy="251280"/>
              </p14:xfrm>
            </p:contentPart>
          </mc:Choice>
          <mc:Fallback xmlns="">
            <p:pic>
              <p:nvPicPr>
                <p:cNvPr id="26" name="잉크 25">
                  <a:extLst>
                    <a:ext uri="{FF2B5EF4-FFF2-40B4-BE49-F238E27FC236}">
                      <a16:creationId xmlns:a16="http://schemas.microsoft.com/office/drawing/2014/main" id="{3CE8EEDF-B36C-46B3-A870-C9DC307B21B3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641960" y="3267528"/>
                  <a:ext cx="277560" cy="32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그룹 33">
            <a:extLst>
              <a:ext uri="{FF2B5EF4-FFF2-40B4-BE49-F238E27FC236}">
                <a16:creationId xmlns:a16="http://schemas.microsoft.com/office/drawing/2014/main" id="{91F33F0B-7691-4745-9851-2EF2F2BFA7AE}"/>
              </a:ext>
            </a:extLst>
          </p:cNvPr>
          <p:cNvGrpSpPr/>
          <p:nvPr/>
        </p:nvGrpSpPr>
        <p:grpSpPr>
          <a:xfrm>
            <a:off x="5432160" y="2717448"/>
            <a:ext cx="2929320" cy="2044080"/>
            <a:chOff x="5432160" y="2717448"/>
            <a:chExt cx="2929320" cy="204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9" name="잉크 18">
                  <a:extLst>
                    <a:ext uri="{FF2B5EF4-FFF2-40B4-BE49-F238E27FC236}">
                      <a16:creationId xmlns:a16="http://schemas.microsoft.com/office/drawing/2014/main" id="{E1A1DCFF-20BF-4519-B973-CB970F5BA4E6}"/>
                    </a:ext>
                  </a:extLst>
                </p14:cNvPr>
                <p14:cNvContentPartPr/>
                <p14:nvPr/>
              </p14:nvContentPartPr>
              <p14:xfrm>
                <a:off x="7706640" y="4090848"/>
                <a:ext cx="654840" cy="670680"/>
              </p14:xfrm>
            </p:contentPart>
          </mc:Choice>
          <mc:Fallback xmlns="">
            <p:pic>
              <p:nvPicPr>
                <p:cNvPr id="19" name="잉크 18">
                  <a:extLst>
                    <a:ext uri="{FF2B5EF4-FFF2-40B4-BE49-F238E27FC236}">
                      <a16:creationId xmlns:a16="http://schemas.microsoft.com/office/drawing/2014/main" id="{E1A1DCFF-20BF-4519-B973-CB970F5BA4E6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671000" y="4054848"/>
                  <a:ext cx="726480" cy="74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0" name="잉크 19">
                  <a:extLst>
                    <a:ext uri="{FF2B5EF4-FFF2-40B4-BE49-F238E27FC236}">
                      <a16:creationId xmlns:a16="http://schemas.microsoft.com/office/drawing/2014/main" id="{A058BEDF-6188-448F-9EB0-0A871FB2980F}"/>
                    </a:ext>
                  </a:extLst>
                </p14:cNvPr>
                <p14:cNvContentPartPr/>
                <p14:nvPr/>
              </p14:nvContentPartPr>
              <p14:xfrm>
                <a:off x="7521600" y="2717448"/>
                <a:ext cx="468360" cy="534240"/>
              </p14:xfrm>
            </p:contentPart>
          </mc:Choice>
          <mc:Fallback xmlns="">
            <p:pic>
              <p:nvPicPr>
                <p:cNvPr id="20" name="잉크 19">
                  <a:extLst>
                    <a:ext uri="{FF2B5EF4-FFF2-40B4-BE49-F238E27FC236}">
                      <a16:creationId xmlns:a16="http://schemas.microsoft.com/office/drawing/2014/main" id="{A058BEDF-6188-448F-9EB0-0A871FB2980F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485600" y="2681808"/>
                  <a:ext cx="540000" cy="60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1" name="잉크 20">
                  <a:extLst>
                    <a:ext uri="{FF2B5EF4-FFF2-40B4-BE49-F238E27FC236}">
                      <a16:creationId xmlns:a16="http://schemas.microsoft.com/office/drawing/2014/main" id="{23179E85-1E46-47CB-8998-D8D5E5F8AAB6}"/>
                    </a:ext>
                  </a:extLst>
                </p14:cNvPr>
                <p14:cNvContentPartPr/>
                <p14:nvPr/>
              </p14:nvContentPartPr>
              <p14:xfrm>
                <a:off x="7480200" y="3054768"/>
                <a:ext cx="130320" cy="219600"/>
              </p14:xfrm>
            </p:contentPart>
          </mc:Choice>
          <mc:Fallback xmlns="">
            <p:pic>
              <p:nvPicPr>
                <p:cNvPr id="21" name="잉크 20">
                  <a:extLst>
                    <a:ext uri="{FF2B5EF4-FFF2-40B4-BE49-F238E27FC236}">
                      <a16:creationId xmlns:a16="http://schemas.microsoft.com/office/drawing/2014/main" id="{23179E85-1E46-47CB-8998-D8D5E5F8AAB6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444200" y="3019128"/>
                  <a:ext cx="20196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2" name="잉크 21">
                  <a:extLst>
                    <a:ext uri="{FF2B5EF4-FFF2-40B4-BE49-F238E27FC236}">
                      <a16:creationId xmlns:a16="http://schemas.microsoft.com/office/drawing/2014/main" id="{937A623D-50A1-4A20-BD8C-4AE04FD5C8F5}"/>
                    </a:ext>
                  </a:extLst>
                </p14:cNvPr>
                <p14:cNvContentPartPr/>
                <p14:nvPr/>
              </p14:nvContentPartPr>
              <p14:xfrm>
                <a:off x="6807720" y="3362208"/>
                <a:ext cx="578520" cy="648360"/>
              </p14:xfrm>
            </p:contentPart>
          </mc:Choice>
          <mc:Fallback xmlns="">
            <p:pic>
              <p:nvPicPr>
                <p:cNvPr id="22" name="잉크 21">
                  <a:extLst>
                    <a:ext uri="{FF2B5EF4-FFF2-40B4-BE49-F238E27FC236}">
                      <a16:creationId xmlns:a16="http://schemas.microsoft.com/office/drawing/2014/main" id="{937A623D-50A1-4A20-BD8C-4AE04FD5C8F5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772080" y="3326208"/>
                  <a:ext cx="650160" cy="72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3" name="잉크 22">
                  <a:extLst>
                    <a:ext uri="{FF2B5EF4-FFF2-40B4-BE49-F238E27FC236}">
                      <a16:creationId xmlns:a16="http://schemas.microsoft.com/office/drawing/2014/main" id="{572C1974-53F5-4427-924F-33F67C43BDD0}"/>
                    </a:ext>
                  </a:extLst>
                </p14:cNvPr>
                <p14:cNvContentPartPr/>
                <p14:nvPr/>
              </p14:nvContentPartPr>
              <p14:xfrm>
                <a:off x="6803400" y="3581448"/>
                <a:ext cx="308160" cy="290520"/>
              </p14:xfrm>
            </p:contentPart>
          </mc:Choice>
          <mc:Fallback xmlns="">
            <p:pic>
              <p:nvPicPr>
                <p:cNvPr id="23" name="잉크 22">
                  <a:extLst>
                    <a:ext uri="{FF2B5EF4-FFF2-40B4-BE49-F238E27FC236}">
                      <a16:creationId xmlns:a16="http://schemas.microsoft.com/office/drawing/2014/main" id="{572C1974-53F5-4427-924F-33F67C43BDD0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767760" y="3545808"/>
                  <a:ext cx="379800" cy="36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8" name="잉크 27">
                  <a:extLst>
                    <a:ext uri="{FF2B5EF4-FFF2-40B4-BE49-F238E27FC236}">
                      <a16:creationId xmlns:a16="http://schemas.microsoft.com/office/drawing/2014/main" id="{237E8319-1961-4AD8-ACD0-7307A2633E5F}"/>
                    </a:ext>
                  </a:extLst>
                </p14:cNvPr>
                <p14:cNvContentPartPr/>
                <p14:nvPr/>
              </p14:nvContentPartPr>
              <p14:xfrm>
                <a:off x="5539800" y="3294888"/>
                <a:ext cx="173880" cy="393120"/>
              </p14:xfrm>
            </p:contentPart>
          </mc:Choice>
          <mc:Fallback xmlns="">
            <p:pic>
              <p:nvPicPr>
                <p:cNvPr id="28" name="잉크 27">
                  <a:extLst>
                    <a:ext uri="{FF2B5EF4-FFF2-40B4-BE49-F238E27FC236}">
                      <a16:creationId xmlns:a16="http://schemas.microsoft.com/office/drawing/2014/main" id="{237E8319-1961-4AD8-ACD0-7307A2633E5F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503800" y="3258888"/>
                  <a:ext cx="245520" cy="46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9" name="잉크 28">
                  <a:extLst>
                    <a:ext uri="{FF2B5EF4-FFF2-40B4-BE49-F238E27FC236}">
                      <a16:creationId xmlns:a16="http://schemas.microsoft.com/office/drawing/2014/main" id="{9CFBEAE9-FCA4-488F-8158-C506F22A8C65}"/>
                    </a:ext>
                  </a:extLst>
                </p14:cNvPr>
                <p14:cNvContentPartPr/>
                <p14:nvPr/>
              </p14:nvContentPartPr>
              <p14:xfrm>
                <a:off x="5843640" y="3176448"/>
                <a:ext cx="55080" cy="517680"/>
              </p14:xfrm>
            </p:contentPart>
          </mc:Choice>
          <mc:Fallback xmlns="">
            <p:pic>
              <p:nvPicPr>
                <p:cNvPr id="29" name="잉크 28">
                  <a:extLst>
                    <a:ext uri="{FF2B5EF4-FFF2-40B4-BE49-F238E27FC236}">
                      <a16:creationId xmlns:a16="http://schemas.microsoft.com/office/drawing/2014/main" id="{9CFBEAE9-FCA4-488F-8158-C506F22A8C65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808000" y="3140808"/>
                  <a:ext cx="126720" cy="58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0" name="잉크 29">
                  <a:extLst>
                    <a:ext uri="{FF2B5EF4-FFF2-40B4-BE49-F238E27FC236}">
                      <a16:creationId xmlns:a16="http://schemas.microsoft.com/office/drawing/2014/main" id="{97DBE520-82F8-4E95-80AA-3520DAC2EFA2}"/>
                    </a:ext>
                  </a:extLst>
                </p14:cNvPr>
                <p14:cNvContentPartPr/>
                <p14:nvPr/>
              </p14:nvContentPartPr>
              <p14:xfrm>
                <a:off x="5930760" y="3226848"/>
                <a:ext cx="367920" cy="347400"/>
              </p14:xfrm>
            </p:contentPart>
          </mc:Choice>
          <mc:Fallback xmlns="">
            <p:pic>
              <p:nvPicPr>
                <p:cNvPr id="30" name="잉크 29">
                  <a:extLst>
                    <a:ext uri="{FF2B5EF4-FFF2-40B4-BE49-F238E27FC236}">
                      <a16:creationId xmlns:a16="http://schemas.microsoft.com/office/drawing/2014/main" id="{97DBE520-82F8-4E95-80AA-3520DAC2EFA2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895120" y="3191208"/>
                  <a:ext cx="439560" cy="41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1" name="잉크 30">
                  <a:extLst>
                    <a:ext uri="{FF2B5EF4-FFF2-40B4-BE49-F238E27FC236}">
                      <a16:creationId xmlns:a16="http://schemas.microsoft.com/office/drawing/2014/main" id="{3202DA62-E4FF-447B-BC61-8F410FD333CE}"/>
                    </a:ext>
                  </a:extLst>
                </p14:cNvPr>
                <p14:cNvContentPartPr/>
                <p14:nvPr/>
              </p14:nvContentPartPr>
              <p14:xfrm>
                <a:off x="5432160" y="3000048"/>
                <a:ext cx="858960" cy="1004760"/>
              </p14:xfrm>
            </p:contentPart>
          </mc:Choice>
          <mc:Fallback xmlns="">
            <p:pic>
              <p:nvPicPr>
                <p:cNvPr id="31" name="잉크 30">
                  <a:extLst>
                    <a:ext uri="{FF2B5EF4-FFF2-40B4-BE49-F238E27FC236}">
                      <a16:creationId xmlns:a16="http://schemas.microsoft.com/office/drawing/2014/main" id="{3202DA62-E4FF-447B-BC61-8F410FD333CE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396160" y="2964048"/>
                  <a:ext cx="930600" cy="10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3" name="잉크 32">
                  <a:extLst>
                    <a:ext uri="{FF2B5EF4-FFF2-40B4-BE49-F238E27FC236}">
                      <a16:creationId xmlns:a16="http://schemas.microsoft.com/office/drawing/2014/main" id="{F5745ACF-3068-44F0-B41E-66F4F1DDB328}"/>
                    </a:ext>
                  </a:extLst>
                </p14:cNvPr>
                <p14:cNvContentPartPr/>
                <p14:nvPr/>
              </p14:nvContentPartPr>
              <p14:xfrm>
                <a:off x="6259080" y="3408648"/>
                <a:ext cx="66240" cy="28080"/>
              </p14:xfrm>
            </p:contentPart>
          </mc:Choice>
          <mc:Fallback xmlns="">
            <p:pic>
              <p:nvPicPr>
                <p:cNvPr id="33" name="잉크 32">
                  <a:extLst>
                    <a:ext uri="{FF2B5EF4-FFF2-40B4-BE49-F238E27FC236}">
                      <a16:creationId xmlns:a16="http://schemas.microsoft.com/office/drawing/2014/main" id="{F5745ACF-3068-44F0-B41E-66F4F1DDB328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223440" y="3372648"/>
                  <a:ext cx="137880" cy="9972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5"/>
          <p:cNvSpPr txBox="1">
            <a:spLocks noChangeArrowheads="1"/>
          </p:cNvSpPr>
          <p:nvPr/>
        </p:nvSpPr>
        <p:spPr bwMode="auto">
          <a:xfrm>
            <a:off x="1500188" y="928688"/>
            <a:ext cx="696024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dist"/>
            <a:r>
              <a:rPr lang="ko-KR" altLang="en-US" sz="2800" dirty="0">
                <a:latin typeface="휴먼옛체" pitchFamily="18" charset="-127"/>
                <a:ea typeface="휴먼옛체" pitchFamily="18" charset="-127"/>
              </a:rPr>
              <a:t>이에 </a:t>
            </a:r>
            <a:r>
              <a:rPr lang="ko-KR" altLang="en-US" sz="2800" dirty="0" err="1">
                <a:latin typeface="휴먼옛체" pitchFamily="18" charset="-127"/>
                <a:ea typeface="휴먼옛체" pitchFamily="18" charset="-127"/>
              </a:rPr>
              <a:t>다니엘은</a:t>
            </a:r>
            <a:r>
              <a:rPr lang="ko-KR" altLang="en-US" sz="2800" dirty="0">
                <a:latin typeface="휴먼옛체" pitchFamily="18" charset="-127"/>
                <a:ea typeface="휴먼옛체" pitchFamily="18" charset="-127"/>
              </a:rPr>
              <a:t> 왕이 바벨론 </a:t>
            </a:r>
            <a:r>
              <a:rPr lang="ko-KR" altLang="en-US" sz="2800" dirty="0" err="1">
                <a:latin typeface="휴먼옛체" pitchFamily="18" charset="-127"/>
                <a:ea typeface="휴먼옛체" pitchFamily="18" charset="-127"/>
              </a:rPr>
              <a:t>지혜자들을</a:t>
            </a:r>
            <a:r>
              <a:rPr lang="ko-KR" altLang="en-US" sz="2800" dirty="0">
                <a:latin typeface="휴먼옛체" pitchFamily="18" charset="-127"/>
                <a:ea typeface="휴먼옛체" pitchFamily="18" charset="-127"/>
              </a:rPr>
              <a:t> 죽이라 명령한 </a:t>
            </a:r>
            <a:r>
              <a:rPr lang="ko-KR" altLang="en-US" sz="2800" dirty="0" err="1">
                <a:latin typeface="휴먼옛체" pitchFamily="18" charset="-127"/>
                <a:ea typeface="휴먼옛체" pitchFamily="18" charset="-127"/>
              </a:rPr>
              <a:t>아리옥에게로</a:t>
            </a:r>
            <a:r>
              <a:rPr lang="ko-KR" altLang="en-US" sz="2800" dirty="0">
                <a:latin typeface="휴먼옛체" pitchFamily="18" charset="-127"/>
                <a:ea typeface="휴먼옛체" pitchFamily="18" charset="-127"/>
              </a:rPr>
              <a:t> 가서 그에게 이같이 이르되 바벨론 </a:t>
            </a:r>
            <a:r>
              <a:rPr lang="ko-KR" altLang="en-US" sz="2800" dirty="0" err="1">
                <a:latin typeface="휴먼옛체" pitchFamily="18" charset="-127"/>
                <a:ea typeface="휴먼옛체" pitchFamily="18" charset="-127"/>
              </a:rPr>
              <a:t>지혜자들을</a:t>
            </a:r>
            <a:r>
              <a:rPr lang="ko-KR" altLang="en-US" sz="2800" dirty="0">
                <a:latin typeface="휴먼옛체" pitchFamily="18" charset="-127"/>
                <a:ea typeface="휴먼옛체" pitchFamily="18" charset="-127"/>
              </a:rPr>
              <a:t> </a:t>
            </a:r>
            <a:r>
              <a:rPr lang="ko-KR" altLang="en-US" sz="2800" dirty="0">
                <a:solidFill>
                  <a:srgbClr val="FF0000"/>
                </a:solidFill>
                <a:highlight>
                  <a:srgbClr val="FFFF00"/>
                </a:highlight>
                <a:latin typeface="휴먼옛체" pitchFamily="18" charset="-127"/>
                <a:ea typeface="휴먼옛체" pitchFamily="18" charset="-127"/>
              </a:rPr>
              <a:t>죽이지 말고</a:t>
            </a:r>
            <a:r>
              <a:rPr lang="ko-KR" altLang="en-US" sz="2800" dirty="0">
                <a:latin typeface="휴먼옛체" pitchFamily="18" charset="-127"/>
                <a:ea typeface="휴먼옛체" pitchFamily="18" charset="-127"/>
              </a:rPr>
              <a:t> 나를 왕의 앞으로 인도하라 그리하면 </a:t>
            </a:r>
            <a:endParaRPr lang="en-US" altLang="ko-KR" sz="2800" dirty="0">
              <a:latin typeface="휴먼옛체" pitchFamily="18" charset="-127"/>
              <a:ea typeface="휴먼옛체" pitchFamily="18" charset="-127"/>
            </a:endParaRPr>
          </a:p>
          <a:p>
            <a:r>
              <a:rPr lang="ko-KR" altLang="en-US" sz="2800" dirty="0">
                <a:latin typeface="휴먼옛체" pitchFamily="18" charset="-127"/>
                <a:ea typeface="휴먼옛체" pitchFamily="18" charset="-127"/>
              </a:rPr>
              <a:t>내가 </a:t>
            </a:r>
            <a:r>
              <a:rPr lang="ko-KR" altLang="en-US" sz="2800" dirty="0">
                <a:solidFill>
                  <a:srgbClr val="FF0000"/>
                </a:solidFill>
                <a:latin typeface="휴먼옛체" pitchFamily="18" charset="-127"/>
                <a:ea typeface="휴먼옛체" pitchFamily="18" charset="-127"/>
              </a:rPr>
              <a:t>그 해석을 왕께 알려 드리리라 </a:t>
            </a:r>
            <a:r>
              <a:rPr lang="ko-KR" altLang="en-US" sz="2800" dirty="0">
                <a:latin typeface="휴먼옛체" pitchFamily="18" charset="-127"/>
                <a:ea typeface="휴먼옛체" pitchFamily="18" charset="-127"/>
              </a:rPr>
              <a:t>하니</a:t>
            </a:r>
          </a:p>
        </p:txBody>
      </p:sp>
      <p:sp>
        <p:nvSpPr>
          <p:cNvPr id="8195" name="Text Box 8"/>
          <p:cNvSpPr txBox="1">
            <a:spLocks noChangeArrowheads="1"/>
          </p:cNvSpPr>
          <p:nvPr/>
        </p:nvSpPr>
        <p:spPr bwMode="auto">
          <a:xfrm>
            <a:off x="1408113" y="403225"/>
            <a:ext cx="216375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1600" dirty="0" err="1">
                <a:latin typeface="궁서" pitchFamily="18" charset="-127"/>
                <a:ea typeface="궁서" pitchFamily="18" charset="-127"/>
              </a:rPr>
              <a:t>다니엘</a:t>
            </a:r>
            <a:r>
              <a:rPr lang="ko-KR" altLang="en-US" sz="1600" dirty="0">
                <a:latin typeface="궁서" pitchFamily="18" charset="-127"/>
                <a:ea typeface="궁서" pitchFamily="18" charset="-127"/>
              </a:rPr>
              <a:t> </a:t>
            </a:r>
            <a:r>
              <a:rPr lang="en-US" altLang="ko-KR" sz="1600" dirty="0">
                <a:latin typeface="궁서" pitchFamily="18" charset="-127"/>
                <a:ea typeface="궁서" pitchFamily="18" charset="-127"/>
              </a:rPr>
              <a:t>2 : </a:t>
            </a:r>
            <a:fld id="{CCD306E9-4A1F-4327-A4C0-56B4CFBD5E53}" type="slidenum">
              <a:rPr lang="en-US" altLang="ko-KR" sz="1600" smtClean="0">
                <a:latin typeface="궁서" pitchFamily="18" charset="-127"/>
                <a:ea typeface="궁서" pitchFamily="18" charset="-127"/>
              </a:rPr>
              <a:pPr/>
              <a:t>24</a:t>
            </a:fld>
            <a:endParaRPr lang="ko-KR" altLang="en-US" sz="1600" dirty="0"/>
          </a:p>
        </p:txBody>
      </p:sp>
      <p:sp>
        <p:nvSpPr>
          <p:cNvPr id="8196" name="Line 9"/>
          <p:cNvSpPr>
            <a:spLocks noChangeShapeType="1"/>
          </p:cNvSpPr>
          <p:nvPr/>
        </p:nvSpPr>
        <p:spPr bwMode="auto">
          <a:xfrm>
            <a:off x="1500188" y="785813"/>
            <a:ext cx="6840537" cy="0"/>
          </a:xfrm>
          <a:prstGeom prst="line">
            <a:avLst/>
          </a:prstGeom>
          <a:noFill/>
          <a:ln w="9525">
            <a:solidFill>
              <a:srgbClr val="FF9966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8197" name="Line 9"/>
          <p:cNvSpPr>
            <a:spLocks noChangeShapeType="1"/>
          </p:cNvSpPr>
          <p:nvPr/>
        </p:nvSpPr>
        <p:spPr bwMode="auto">
          <a:xfrm>
            <a:off x="1500188" y="3929063"/>
            <a:ext cx="6840537" cy="0"/>
          </a:xfrm>
          <a:prstGeom prst="line">
            <a:avLst/>
          </a:prstGeom>
          <a:noFill/>
          <a:ln w="9525">
            <a:solidFill>
              <a:srgbClr val="FF9966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8198" name="Text Box 8"/>
          <p:cNvSpPr txBox="1">
            <a:spLocks noChangeArrowheads="1"/>
          </p:cNvSpPr>
          <p:nvPr/>
        </p:nvSpPr>
        <p:spPr bwMode="auto">
          <a:xfrm>
            <a:off x="1414463" y="3521075"/>
            <a:ext cx="244315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600" dirty="0">
                <a:latin typeface="궁서" pitchFamily="18" charset="-127"/>
                <a:ea typeface="궁서" pitchFamily="18" charset="-127"/>
              </a:rPr>
              <a:t>Daniel 2 : </a:t>
            </a:r>
            <a:fld id="{890F2024-FC39-498E-827C-A83F8E81CADE}" type="slidenum">
              <a:rPr lang="en-US" altLang="ko-KR" sz="1600" smtClean="0">
                <a:latin typeface="궁서" pitchFamily="18" charset="-127"/>
                <a:ea typeface="궁서" pitchFamily="18" charset="-127"/>
              </a:rPr>
              <a:pPr/>
              <a:t>24</a:t>
            </a:fld>
            <a:endParaRPr lang="ko-KR" altLang="en-US" sz="1600" dirty="0"/>
          </a:p>
        </p:txBody>
      </p:sp>
      <p:sp>
        <p:nvSpPr>
          <p:cNvPr id="8199" name="Text Box 5"/>
          <p:cNvSpPr txBox="1">
            <a:spLocks noChangeArrowheads="1"/>
          </p:cNvSpPr>
          <p:nvPr/>
        </p:nvSpPr>
        <p:spPr bwMode="auto">
          <a:xfrm>
            <a:off x="1500188" y="3933056"/>
            <a:ext cx="6858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dist"/>
            <a:r>
              <a:rPr lang="en-US" altLang="ko-KR" sz="2800" dirty="0">
                <a:latin typeface="휴먼옛체" pitchFamily="18" charset="-127"/>
                <a:ea typeface="휴먼옛체" pitchFamily="18" charset="-127"/>
              </a:rPr>
              <a:t>Then Daniel went to </a:t>
            </a:r>
            <a:r>
              <a:rPr lang="en-US" altLang="ko-KR" sz="2800" dirty="0" err="1">
                <a:latin typeface="휴먼옛체" pitchFamily="18" charset="-127"/>
                <a:ea typeface="휴먼옛체" pitchFamily="18" charset="-127"/>
              </a:rPr>
              <a:t>Arioch</a:t>
            </a:r>
            <a:r>
              <a:rPr lang="en-US" altLang="ko-KR" sz="2800" dirty="0">
                <a:latin typeface="휴먼옛체" pitchFamily="18" charset="-127"/>
                <a:ea typeface="휴먼옛체" pitchFamily="18" charset="-127"/>
              </a:rPr>
              <a:t>, whom the king had appointed to execute the wise men of Babylon, and said to him, "</a:t>
            </a:r>
            <a:r>
              <a:rPr lang="en-US" altLang="ko-KR" sz="2800" dirty="0">
                <a:solidFill>
                  <a:srgbClr val="FF0000"/>
                </a:solidFill>
                <a:highlight>
                  <a:srgbClr val="FFFF00"/>
                </a:highlight>
                <a:latin typeface="휴먼옛체" pitchFamily="18" charset="-127"/>
                <a:ea typeface="휴먼옛체" pitchFamily="18" charset="-127"/>
              </a:rPr>
              <a:t>Do not execute</a:t>
            </a:r>
            <a:r>
              <a:rPr lang="en-US" altLang="ko-KR" sz="2800" dirty="0">
                <a:latin typeface="휴먼옛체" pitchFamily="18" charset="-127"/>
                <a:ea typeface="휴먼옛체" pitchFamily="18" charset="-127"/>
              </a:rPr>
              <a:t> the wise men of Babylon. Take me to the king, and </a:t>
            </a:r>
            <a:r>
              <a:rPr lang="en-US" altLang="ko-KR" sz="2800" dirty="0">
                <a:solidFill>
                  <a:srgbClr val="FF0000"/>
                </a:solidFill>
                <a:latin typeface="휴먼옛체" pitchFamily="18" charset="-127"/>
                <a:ea typeface="휴먼옛체" pitchFamily="18" charset="-127"/>
              </a:rPr>
              <a:t>I will interpret </a:t>
            </a:r>
          </a:p>
          <a:p>
            <a:r>
              <a:rPr lang="en-US" altLang="ko-KR" sz="2800" dirty="0">
                <a:solidFill>
                  <a:srgbClr val="FF0000"/>
                </a:solidFill>
                <a:latin typeface="휴먼옛체" pitchFamily="18" charset="-127"/>
                <a:ea typeface="휴먼옛체" pitchFamily="18" charset="-127"/>
              </a:rPr>
              <a:t>his dream for him.”</a:t>
            </a: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EB7777EC-D78D-43DF-A33E-5BB96E3F2187}"/>
              </a:ext>
            </a:extLst>
          </p:cNvPr>
          <p:cNvGrpSpPr/>
          <p:nvPr/>
        </p:nvGrpSpPr>
        <p:grpSpPr>
          <a:xfrm>
            <a:off x="1350120" y="761928"/>
            <a:ext cx="7203960" cy="671760"/>
            <a:chOff x="1350120" y="761928"/>
            <a:chExt cx="7203960" cy="67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잉크 1">
                  <a:extLst>
                    <a:ext uri="{FF2B5EF4-FFF2-40B4-BE49-F238E27FC236}">
                      <a16:creationId xmlns:a16="http://schemas.microsoft.com/office/drawing/2014/main" id="{82B933B4-C681-4C9C-97AA-17512CC88DAF}"/>
                    </a:ext>
                  </a:extLst>
                </p14:cNvPr>
                <p14:cNvContentPartPr/>
                <p14:nvPr/>
              </p14:nvContentPartPr>
              <p14:xfrm>
                <a:off x="1350120" y="761928"/>
                <a:ext cx="221040" cy="616680"/>
              </p14:xfrm>
            </p:contentPart>
          </mc:Choice>
          <mc:Fallback xmlns="">
            <p:pic>
              <p:nvPicPr>
                <p:cNvPr id="2" name="잉크 1">
                  <a:extLst>
                    <a:ext uri="{FF2B5EF4-FFF2-40B4-BE49-F238E27FC236}">
                      <a16:creationId xmlns:a16="http://schemas.microsoft.com/office/drawing/2014/main" id="{82B933B4-C681-4C9C-97AA-17512CC88DAF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314120" y="726288"/>
                  <a:ext cx="292680" cy="68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잉크 2">
                  <a:extLst>
                    <a:ext uri="{FF2B5EF4-FFF2-40B4-BE49-F238E27FC236}">
                      <a16:creationId xmlns:a16="http://schemas.microsoft.com/office/drawing/2014/main" id="{6495EC47-5CFD-4F24-840D-ACD7DA6865EE}"/>
                    </a:ext>
                  </a:extLst>
                </p14:cNvPr>
                <p14:cNvContentPartPr/>
                <p14:nvPr/>
              </p14:nvContentPartPr>
              <p14:xfrm>
                <a:off x="4101600" y="1326048"/>
                <a:ext cx="4452480" cy="107640"/>
              </p14:xfrm>
            </p:contentPart>
          </mc:Choice>
          <mc:Fallback xmlns="">
            <p:pic>
              <p:nvPicPr>
                <p:cNvPr id="3" name="잉크 2">
                  <a:extLst>
                    <a:ext uri="{FF2B5EF4-FFF2-40B4-BE49-F238E27FC236}">
                      <a16:creationId xmlns:a16="http://schemas.microsoft.com/office/drawing/2014/main" id="{6495EC47-5CFD-4F24-840D-ACD7DA6865EE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065960" y="1290408"/>
                  <a:ext cx="4524120" cy="179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" name="그룹 6">
            <a:extLst>
              <a:ext uri="{FF2B5EF4-FFF2-40B4-BE49-F238E27FC236}">
                <a16:creationId xmlns:a16="http://schemas.microsoft.com/office/drawing/2014/main" id="{CC5BB879-686B-4476-9283-FDE80572B953}"/>
              </a:ext>
            </a:extLst>
          </p:cNvPr>
          <p:cNvGrpSpPr/>
          <p:nvPr/>
        </p:nvGrpSpPr>
        <p:grpSpPr>
          <a:xfrm>
            <a:off x="1665120" y="1653288"/>
            <a:ext cx="6387840" cy="294120"/>
            <a:chOff x="1665120" y="1653288"/>
            <a:chExt cx="6387840" cy="29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잉크 3">
                  <a:extLst>
                    <a:ext uri="{FF2B5EF4-FFF2-40B4-BE49-F238E27FC236}">
                      <a16:creationId xmlns:a16="http://schemas.microsoft.com/office/drawing/2014/main" id="{B20984DB-CBBC-44BC-8B16-C7ACD4C8ADCA}"/>
                    </a:ext>
                  </a:extLst>
                </p14:cNvPr>
                <p14:cNvContentPartPr/>
                <p14:nvPr/>
              </p14:nvContentPartPr>
              <p14:xfrm>
                <a:off x="1665120" y="1828608"/>
                <a:ext cx="4879440" cy="118800"/>
              </p14:xfrm>
            </p:contentPart>
          </mc:Choice>
          <mc:Fallback xmlns="">
            <p:pic>
              <p:nvPicPr>
                <p:cNvPr id="4" name="잉크 3">
                  <a:extLst>
                    <a:ext uri="{FF2B5EF4-FFF2-40B4-BE49-F238E27FC236}">
                      <a16:creationId xmlns:a16="http://schemas.microsoft.com/office/drawing/2014/main" id="{B20984DB-CBBC-44BC-8B16-C7ACD4C8ADC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629480" y="1792608"/>
                  <a:ext cx="495108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5" name="잉크 4">
                  <a:extLst>
                    <a:ext uri="{FF2B5EF4-FFF2-40B4-BE49-F238E27FC236}">
                      <a16:creationId xmlns:a16="http://schemas.microsoft.com/office/drawing/2014/main" id="{F3CDF487-6D1C-45FE-842A-027FDAB95DBD}"/>
                    </a:ext>
                  </a:extLst>
                </p14:cNvPr>
                <p14:cNvContentPartPr/>
                <p14:nvPr/>
              </p14:nvContentPartPr>
              <p14:xfrm>
                <a:off x="6976560" y="1653288"/>
                <a:ext cx="1076400" cy="129600"/>
              </p14:xfrm>
            </p:contentPart>
          </mc:Choice>
          <mc:Fallback xmlns="">
            <p:pic>
              <p:nvPicPr>
                <p:cNvPr id="5" name="잉크 4">
                  <a:extLst>
                    <a:ext uri="{FF2B5EF4-FFF2-40B4-BE49-F238E27FC236}">
                      <a16:creationId xmlns:a16="http://schemas.microsoft.com/office/drawing/2014/main" id="{F3CDF487-6D1C-45FE-842A-027FDAB95DBD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940560" y="1617648"/>
                  <a:ext cx="1148040" cy="201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" name="잉크 5">
                <a:extLst>
                  <a:ext uri="{FF2B5EF4-FFF2-40B4-BE49-F238E27FC236}">
                    <a16:creationId xmlns:a16="http://schemas.microsoft.com/office/drawing/2014/main" id="{139934E4-4D86-401E-A96D-C431B555D8AC}"/>
                  </a:ext>
                </a:extLst>
              </p14:cNvPr>
              <p14:cNvContentPartPr/>
              <p14:nvPr/>
            </p14:nvContentPartPr>
            <p14:xfrm>
              <a:off x="2042760" y="2078088"/>
              <a:ext cx="6541920" cy="264960"/>
            </p14:xfrm>
          </p:contentPart>
        </mc:Choice>
        <mc:Fallback xmlns="">
          <p:pic>
            <p:nvPicPr>
              <p:cNvPr id="6" name="잉크 5">
                <a:extLst>
                  <a:ext uri="{FF2B5EF4-FFF2-40B4-BE49-F238E27FC236}">
                    <a16:creationId xmlns:a16="http://schemas.microsoft.com/office/drawing/2014/main" id="{139934E4-4D86-401E-A96D-C431B555D8A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007120" y="2042088"/>
                <a:ext cx="6613560" cy="33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잉크 8">
                <a:extLst>
                  <a:ext uri="{FF2B5EF4-FFF2-40B4-BE49-F238E27FC236}">
                    <a16:creationId xmlns:a16="http://schemas.microsoft.com/office/drawing/2014/main" id="{D7BFE236-8FEF-4C40-B1E0-8CA379034DEB}"/>
                  </a:ext>
                </a:extLst>
              </p14:cNvPr>
              <p14:cNvContentPartPr/>
              <p14:nvPr/>
            </p14:nvContentPartPr>
            <p14:xfrm>
              <a:off x="2375040" y="2544288"/>
              <a:ext cx="6103440" cy="237600"/>
            </p14:xfrm>
          </p:contentPart>
        </mc:Choice>
        <mc:Fallback xmlns="">
          <p:pic>
            <p:nvPicPr>
              <p:cNvPr id="9" name="잉크 8">
                <a:extLst>
                  <a:ext uri="{FF2B5EF4-FFF2-40B4-BE49-F238E27FC236}">
                    <a16:creationId xmlns:a16="http://schemas.microsoft.com/office/drawing/2014/main" id="{D7BFE236-8FEF-4C40-B1E0-8CA379034DE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339400" y="2508648"/>
                <a:ext cx="6175080" cy="30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" name="잉크 9">
                <a:extLst>
                  <a:ext uri="{FF2B5EF4-FFF2-40B4-BE49-F238E27FC236}">
                    <a16:creationId xmlns:a16="http://schemas.microsoft.com/office/drawing/2014/main" id="{4B71919D-87F9-43E2-BD9A-59493EDFE1EA}"/>
                  </a:ext>
                </a:extLst>
              </p14:cNvPr>
              <p14:cNvContentPartPr/>
              <p14:nvPr/>
            </p14:nvContentPartPr>
            <p14:xfrm>
              <a:off x="1613640" y="2950728"/>
              <a:ext cx="6648480" cy="281880"/>
            </p14:xfrm>
          </p:contentPart>
        </mc:Choice>
        <mc:Fallback xmlns="">
          <p:pic>
            <p:nvPicPr>
              <p:cNvPr id="10" name="잉크 9">
                <a:extLst>
                  <a:ext uri="{FF2B5EF4-FFF2-40B4-BE49-F238E27FC236}">
                    <a16:creationId xmlns:a16="http://schemas.microsoft.com/office/drawing/2014/main" id="{4B71919D-87F9-43E2-BD9A-59493EDFE1EA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578000" y="2914728"/>
                <a:ext cx="6720120" cy="353520"/>
              </a:xfrm>
              <a:prstGeom prst="rect">
                <a:avLst/>
              </a:prstGeom>
            </p:spPr>
          </p:pic>
        </mc:Fallback>
      </mc:AlternateContent>
      <p:grpSp>
        <p:nvGrpSpPr>
          <p:cNvPr id="26" name="그룹 25">
            <a:extLst>
              <a:ext uri="{FF2B5EF4-FFF2-40B4-BE49-F238E27FC236}">
                <a16:creationId xmlns:a16="http://schemas.microsoft.com/office/drawing/2014/main" id="{B1914CD6-B723-4857-8053-A14FF983C903}"/>
              </a:ext>
            </a:extLst>
          </p:cNvPr>
          <p:cNvGrpSpPr/>
          <p:nvPr/>
        </p:nvGrpSpPr>
        <p:grpSpPr>
          <a:xfrm>
            <a:off x="3569160" y="3269328"/>
            <a:ext cx="2476800" cy="788040"/>
            <a:chOff x="3569160" y="3269328"/>
            <a:chExt cx="2476800" cy="78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1" name="잉크 10">
                  <a:extLst>
                    <a:ext uri="{FF2B5EF4-FFF2-40B4-BE49-F238E27FC236}">
                      <a16:creationId xmlns:a16="http://schemas.microsoft.com/office/drawing/2014/main" id="{385D517F-9E34-4C55-88D4-AF595F013BE9}"/>
                    </a:ext>
                  </a:extLst>
                </p14:cNvPr>
                <p14:cNvContentPartPr/>
                <p14:nvPr/>
              </p14:nvContentPartPr>
              <p14:xfrm>
                <a:off x="3658080" y="3430608"/>
                <a:ext cx="134280" cy="226800"/>
              </p14:xfrm>
            </p:contentPart>
          </mc:Choice>
          <mc:Fallback xmlns="">
            <p:pic>
              <p:nvPicPr>
                <p:cNvPr id="11" name="잉크 10">
                  <a:extLst>
                    <a:ext uri="{FF2B5EF4-FFF2-40B4-BE49-F238E27FC236}">
                      <a16:creationId xmlns:a16="http://schemas.microsoft.com/office/drawing/2014/main" id="{385D517F-9E34-4C55-88D4-AF595F013BE9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622440" y="3394968"/>
                  <a:ext cx="20592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2" name="잉크 11">
                  <a:extLst>
                    <a:ext uri="{FF2B5EF4-FFF2-40B4-BE49-F238E27FC236}">
                      <a16:creationId xmlns:a16="http://schemas.microsoft.com/office/drawing/2014/main" id="{30EE7333-4637-497E-A93A-B88C62DD6DAB}"/>
                    </a:ext>
                  </a:extLst>
                </p14:cNvPr>
                <p14:cNvContentPartPr/>
                <p14:nvPr/>
              </p14:nvContentPartPr>
              <p14:xfrm>
                <a:off x="3569160" y="3776568"/>
                <a:ext cx="290880" cy="280800"/>
              </p14:xfrm>
            </p:contentPart>
          </mc:Choice>
          <mc:Fallback xmlns="">
            <p:pic>
              <p:nvPicPr>
                <p:cNvPr id="12" name="잉크 11">
                  <a:extLst>
                    <a:ext uri="{FF2B5EF4-FFF2-40B4-BE49-F238E27FC236}">
                      <a16:creationId xmlns:a16="http://schemas.microsoft.com/office/drawing/2014/main" id="{30EE7333-4637-497E-A93A-B88C62DD6DAB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533160" y="3740928"/>
                  <a:ext cx="362520" cy="35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3" name="잉크 12">
                  <a:extLst>
                    <a:ext uri="{FF2B5EF4-FFF2-40B4-BE49-F238E27FC236}">
                      <a16:creationId xmlns:a16="http://schemas.microsoft.com/office/drawing/2014/main" id="{E1FEBDFB-B9FF-4876-92E2-3BB75D4B42EF}"/>
                    </a:ext>
                  </a:extLst>
                </p14:cNvPr>
                <p14:cNvContentPartPr/>
                <p14:nvPr/>
              </p14:nvContentPartPr>
              <p14:xfrm>
                <a:off x="3997560" y="3843888"/>
                <a:ext cx="13680" cy="63000"/>
              </p14:xfrm>
            </p:contentPart>
          </mc:Choice>
          <mc:Fallback xmlns="">
            <p:pic>
              <p:nvPicPr>
                <p:cNvPr id="13" name="잉크 12">
                  <a:extLst>
                    <a:ext uri="{FF2B5EF4-FFF2-40B4-BE49-F238E27FC236}">
                      <a16:creationId xmlns:a16="http://schemas.microsoft.com/office/drawing/2014/main" id="{E1FEBDFB-B9FF-4876-92E2-3BB75D4B42EF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961920" y="3807888"/>
                  <a:ext cx="8532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4" name="잉크 13">
                  <a:extLst>
                    <a:ext uri="{FF2B5EF4-FFF2-40B4-BE49-F238E27FC236}">
                      <a16:creationId xmlns:a16="http://schemas.microsoft.com/office/drawing/2014/main" id="{E5E1E47E-69AE-4C95-BB15-04C5490568C2}"/>
                    </a:ext>
                  </a:extLst>
                </p14:cNvPr>
                <p14:cNvContentPartPr/>
                <p14:nvPr/>
              </p14:nvContentPartPr>
              <p14:xfrm>
                <a:off x="4143720" y="3608808"/>
                <a:ext cx="311040" cy="223920"/>
              </p14:xfrm>
            </p:contentPart>
          </mc:Choice>
          <mc:Fallback xmlns="">
            <p:pic>
              <p:nvPicPr>
                <p:cNvPr id="14" name="잉크 13">
                  <a:extLst>
                    <a:ext uri="{FF2B5EF4-FFF2-40B4-BE49-F238E27FC236}">
                      <a16:creationId xmlns:a16="http://schemas.microsoft.com/office/drawing/2014/main" id="{E5E1E47E-69AE-4C95-BB15-04C5490568C2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108080" y="3572808"/>
                  <a:ext cx="38268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5" name="잉크 14">
                  <a:extLst>
                    <a:ext uri="{FF2B5EF4-FFF2-40B4-BE49-F238E27FC236}">
                      <a16:creationId xmlns:a16="http://schemas.microsoft.com/office/drawing/2014/main" id="{25BAC840-4F90-4941-9BD6-81435DDCB143}"/>
                    </a:ext>
                  </a:extLst>
                </p14:cNvPr>
                <p14:cNvContentPartPr/>
                <p14:nvPr/>
              </p14:nvContentPartPr>
              <p14:xfrm>
                <a:off x="4385640" y="3507288"/>
                <a:ext cx="43200" cy="452160"/>
              </p14:xfrm>
            </p:contentPart>
          </mc:Choice>
          <mc:Fallback xmlns="">
            <p:pic>
              <p:nvPicPr>
                <p:cNvPr id="15" name="잉크 14">
                  <a:extLst>
                    <a:ext uri="{FF2B5EF4-FFF2-40B4-BE49-F238E27FC236}">
                      <a16:creationId xmlns:a16="http://schemas.microsoft.com/office/drawing/2014/main" id="{25BAC840-4F90-4941-9BD6-81435DDCB143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349640" y="3471288"/>
                  <a:ext cx="114840" cy="52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7" name="잉크 16">
                  <a:extLst>
                    <a:ext uri="{FF2B5EF4-FFF2-40B4-BE49-F238E27FC236}">
                      <a16:creationId xmlns:a16="http://schemas.microsoft.com/office/drawing/2014/main" id="{8FF25014-6829-405B-BBA1-029FB1DE756C}"/>
                    </a:ext>
                  </a:extLst>
                </p14:cNvPr>
                <p14:cNvContentPartPr/>
                <p14:nvPr/>
              </p14:nvContentPartPr>
              <p14:xfrm>
                <a:off x="4755360" y="3717168"/>
                <a:ext cx="167040" cy="21240"/>
              </p14:xfrm>
            </p:contentPart>
          </mc:Choice>
          <mc:Fallback xmlns="">
            <p:pic>
              <p:nvPicPr>
                <p:cNvPr id="17" name="잉크 16">
                  <a:extLst>
                    <a:ext uri="{FF2B5EF4-FFF2-40B4-BE49-F238E27FC236}">
                      <a16:creationId xmlns:a16="http://schemas.microsoft.com/office/drawing/2014/main" id="{8FF25014-6829-405B-BBA1-029FB1DE756C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719720" y="3681528"/>
                  <a:ext cx="23868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8" name="잉크 17">
                  <a:extLst>
                    <a:ext uri="{FF2B5EF4-FFF2-40B4-BE49-F238E27FC236}">
                      <a16:creationId xmlns:a16="http://schemas.microsoft.com/office/drawing/2014/main" id="{6A8359BF-C0D0-45E2-B8CD-CEBC8094C00F}"/>
                    </a:ext>
                  </a:extLst>
                </p14:cNvPr>
                <p14:cNvContentPartPr/>
                <p14:nvPr/>
              </p14:nvContentPartPr>
              <p14:xfrm>
                <a:off x="4926360" y="3640848"/>
                <a:ext cx="62640" cy="246240"/>
              </p14:xfrm>
            </p:contentPart>
          </mc:Choice>
          <mc:Fallback xmlns="">
            <p:pic>
              <p:nvPicPr>
                <p:cNvPr id="18" name="잉크 17">
                  <a:extLst>
                    <a:ext uri="{FF2B5EF4-FFF2-40B4-BE49-F238E27FC236}">
                      <a16:creationId xmlns:a16="http://schemas.microsoft.com/office/drawing/2014/main" id="{6A8359BF-C0D0-45E2-B8CD-CEBC8094C00F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890360" y="3604848"/>
                  <a:ext cx="13428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9" name="잉크 18">
                  <a:extLst>
                    <a:ext uri="{FF2B5EF4-FFF2-40B4-BE49-F238E27FC236}">
                      <a16:creationId xmlns:a16="http://schemas.microsoft.com/office/drawing/2014/main" id="{77AE98DD-1449-4300-A38B-18B1A71C6E98}"/>
                    </a:ext>
                  </a:extLst>
                </p14:cNvPr>
                <p14:cNvContentPartPr/>
                <p14:nvPr/>
              </p14:nvContentPartPr>
              <p14:xfrm>
                <a:off x="5196360" y="3527808"/>
                <a:ext cx="146520" cy="293400"/>
              </p14:xfrm>
            </p:contentPart>
          </mc:Choice>
          <mc:Fallback xmlns="">
            <p:pic>
              <p:nvPicPr>
                <p:cNvPr id="19" name="잉크 18">
                  <a:extLst>
                    <a:ext uri="{FF2B5EF4-FFF2-40B4-BE49-F238E27FC236}">
                      <a16:creationId xmlns:a16="http://schemas.microsoft.com/office/drawing/2014/main" id="{77AE98DD-1449-4300-A38B-18B1A71C6E98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160360" y="3492168"/>
                  <a:ext cx="218160" cy="36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0" name="잉크 19">
                  <a:extLst>
                    <a:ext uri="{FF2B5EF4-FFF2-40B4-BE49-F238E27FC236}">
                      <a16:creationId xmlns:a16="http://schemas.microsoft.com/office/drawing/2014/main" id="{D53F44A5-E813-4D9A-B142-7A786B854D19}"/>
                    </a:ext>
                  </a:extLst>
                </p14:cNvPr>
                <p14:cNvContentPartPr/>
                <p14:nvPr/>
              </p14:nvContentPartPr>
              <p14:xfrm>
                <a:off x="5412720" y="3528168"/>
                <a:ext cx="174240" cy="458640"/>
              </p14:xfrm>
            </p:contentPart>
          </mc:Choice>
          <mc:Fallback xmlns="">
            <p:pic>
              <p:nvPicPr>
                <p:cNvPr id="20" name="잉크 19">
                  <a:extLst>
                    <a:ext uri="{FF2B5EF4-FFF2-40B4-BE49-F238E27FC236}">
                      <a16:creationId xmlns:a16="http://schemas.microsoft.com/office/drawing/2014/main" id="{D53F44A5-E813-4D9A-B142-7A786B854D19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376720" y="3492168"/>
                  <a:ext cx="245880" cy="53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1" name="잉크 20">
                  <a:extLst>
                    <a:ext uri="{FF2B5EF4-FFF2-40B4-BE49-F238E27FC236}">
                      <a16:creationId xmlns:a16="http://schemas.microsoft.com/office/drawing/2014/main" id="{56E2F4BA-6DE7-4EE6-8811-53F94162C6C4}"/>
                    </a:ext>
                  </a:extLst>
                </p14:cNvPr>
                <p14:cNvContentPartPr/>
                <p14:nvPr/>
              </p14:nvContentPartPr>
              <p14:xfrm>
                <a:off x="5118960" y="3269328"/>
                <a:ext cx="604080" cy="743760"/>
              </p14:xfrm>
            </p:contentPart>
          </mc:Choice>
          <mc:Fallback xmlns="">
            <p:pic>
              <p:nvPicPr>
                <p:cNvPr id="21" name="잉크 20">
                  <a:extLst>
                    <a:ext uri="{FF2B5EF4-FFF2-40B4-BE49-F238E27FC236}">
                      <a16:creationId xmlns:a16="http://schemas.microsoft.com/office/drawing/2014/main" id="{56E2F4BA-6DE7-4EE6-8811-53F94162C6C4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083320" y="3233328"/>
                  <a:ext cx="675720" cy="81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3" name="잉크 22">
                  <a:extLst>
                    <a:ext uri="{FF2B5EF4-FFF2-40B4-BE49-F238E27FC236}">
                      <a16:creationId xmlns:a16="http://schemas.microsoft.com/office/drawing/2014/main" id="{C19AD806-3E00-4C2C-9AFC-CE7325691C25}"/>
                    </a:ext>
                  </a:extLst>
                </p14:cNvPr>
                <p14:cNvContentPartPr/>
                <p14:nvPr/>
              </p14:nvContentPartPr>
              <p14:xfrm>
                <a:off x="5821680" y="3429168"/>
                <a:ext cx="145440" cy="198360"/>
              </p14:xfrm>
            </p:contentPart>
          </mc:Choice>
          <mc:Fallback xmlns="">
            <p:pic>
              <p:nvPicPr>
                <p:cNvPr id="23" name="잉크 22">
                  <a:extLst>
                    <a:ext uri="{FF2B5EF4-FFF2-40B4-BE49-F238E27FC236}">
                      <a16:creationId xmlns:a16="http://schemas.microsoft.com/office/drawing/2014/main" id="{C19AD806-3E00-4C2C-9AFC-CE7325691C25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786040" y="3393168"/>
                  <a:ext cx="21708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4" name="잉크 23">
                  <a:extLst>
                    <a:ext uri="{FF2B5EF4-FFF2-40B4-BE49-F238E27FC236}">
                      <a16:creationId xmlns:a16="http://schemas.microsoft.com/office/drawing/2014/main" id="{5B812367-2651-4BB3-B96C-C80B5D819AFC}"/>
                    </a:ext>
                  </a:extLst>
                </p14:cNvPr>
                <p14:cNvContentPartPr/>
                <p14:nvPr/>
              </p14:nvContentPartPr>
              <p14:xfrm>
                <a:off x="5891160" y="3645888"/>
                <a:ext cx="78840" cy="38520"/>
              </p14:xfrm>
            </p:contentPart>
          </mc:Choice>
          <mc:Fallback xmlns="">
            <p:pic>
              <p:nvPicPr>
                <p:cNvPr id="24" name="잉크 23">
                  <a:extLst>
                    <a:ext uri="{FF2B5EF4-FFF2-40B4-BE49-F238E27FC236}">
                      <a16:creationId xmlns:a16="http://schemas.microsoft.com/office/drawing/2014/main" id="{5B812367-2651-4BB3-B96C-C80B5D819AFC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855520" y="3610248"/>
                  <a:ext cx="15048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5" name="잉크 24">
                  <a:extLst>
                    <a:ext uri="{FF2B5EF4-FFF2-40B4-BE49-F238E27FC236}">
                      <a16:creationId xmlns:a16="http://schemas.microsoft.com/office/drawing/2014/main" id="{1D1F587D-629B-4D89-81E1-930F8A67507D}"/>
                    </a:ext>
                  </a:extLst>
                </p14:cNvPr>
                <p14:cNvContentPartPr/>
                <p14:nvPr/>
              </p14:nvContentPartPr>
              <p14:xfrm>
                <a:off x="5899800" y="3860088"/>
                <a:ext cx="146160" cy="34920"/>
              </p14:xfrm>
            </p:contentPart>
          </mc:Choice>
          <mc:Fallback xmlns="">
            <p:pic>
              <p:nvPicPr>
                <p:cNvPr id="25" name="잉크 24">
                  <a:extLst>
                    <a:ext uri="{FF2B5EF4-FFF2-40B4-BE49-F238E27FC236}">
                      <a16:creationId xmlns:a16="http://schemas.microsoft.com/office/drawing/2014/main" id="{1D1F587D-629B-4D89-81E1-930F8A67507D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863800" y="3824088"/>
                  <a:ext cx="217800" cy="10656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5"/>
          <p:cNvSpPr txBox="1">
            <a:spLocks noChangeArrowheads="1"/>
          </p:cNvSpPr>
          <p:nvPr/>
        </p:nvSpPr>
        <p:spPr bwMode="auto">
          <a:xfrm>
            <a:off x="1500188" y="928688"/>
            <a:ext cx="6858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dist"/>
            <a:r>
              <a:rPr lang="ko-KR" altLang="en-US" sz="2800" dirty="0">
                <a:latin typeface="휴먼옛체" pitchFamily="18" charset="-127"/>
                <a:ea typeface="휴먼옛체" pitchFamily="18" charset="-127"/>
              </a:rPr>
              <a:t>이에 </a:t>
            </a:r>
            <a:r>
              <a:rPr lang="ko-KR" altLang="en-US" sz="2800" dirty="0" err="1">
                <a:latin typeface="휴먼옛체" pitchFamily="18" charset="-127"/>
                <a:ea typeface="휴먼옛체" pitchFamily="18" charset="-127"/>
              </a:rPr>
              <a:t>아리옥이</a:t>
            </a:r>
            <a:r>
              <a:rPr lang="ko-KR" altLang="en-US" sz="2800" dirty="0">
                <a:latin typeface="휴먼옛체" pitchFamily="18" charset="-127"/>
                <a:ea typeface="휴먼옛체" pitchFamily="18" charset="-127"/>
              </a:rPr>
              <a:t> </a:t>
            </a:r>
            <a:r>
              <a:rPr lang="ko-KR" altLang="en-US" sz="2800" dirty="0" err="1">
                <a:latin typeface="휴먼옛체" pitchFamily="18" charset="-127"/>
                <a:ea typeface="휴먼옛체" pitchFamily="18" charset="-127"/>
              </a:rPr>
              <a:t>다니엘을</a:t>
            </a:r>
            <a:r>
              <a:rPr lang="ko-KR" altLang="en-US" sz="2800" dirty="0">
                <a:latin typeface="휴먼옛체" pitchFamily="18" charset="-127"/>
                <a:ea typeface="휴먼옛체" pitchFamily="18" charset="-127"/>
              </a:rPr>
              <a:t> 데리고 급히 왕 앞에 들어가서 아뢰되 내가 사로잡혀 온 유다 자손 중에서 한 사람을 찾아내었나이다 </a:t>
            </a:r>
            <a:r>
              <a:rPr lang="ko-KR" altLang="en-US" sz="2800" dirty="0">
                <a:solidFill>
                  <a:srgbClr val="FF0000"/>
                </a:solidFill>
                <a:latin typeface="휴먼옛체" pitchFamily="18" charset="-127"/>
                <a:ea typeface="휴먼옛체" pitchFamily="18" charset="-127"/>
              </a:rPr>
              <a:t>그가</a:t>
            </a:r>
            <a:r>
              <a:rPr lang="ko-KR" altLang="en-US" sz="2800" dirty="0">
                <a:latin typeface="휴먼옛체" pitchFamily="18" charset="-127"/>
                <a:ea typeface="휴먼옛체" pitchFamily="18" charset="-127"/>
              </a:rPr>
              <a:t> 그 해석을 왕께 </a:t>
            </a:r>
            <a:r>
              <a:rPr lang="ko-KR" altLang="en-US" sz="2800" b="1" dirty="0">
                <a:solidFill>
                  <a:srgbClr val="FF0000"/>
                </a:solidFill>
                <a:highlight>
                  <a:srgbClr val="FFFF00"/>
                </a:highlight>
                <a:latin typeface="휴먼옛체" pitchFamily="18" charset="-127"/>
                <a:ea typeface="휴먼옛체" pitchFamily="18" charset="-127"/>
              </a:rPr>
              <a:t>알려 </a:t>
            </a:r>
            <a:r>
              <a:rPr lang="ko-KR" altLang="en-US" sz="2800" b="1" dirty="0" err="1">
                <a:solidFill>
                  <a:srgbClr val="FF0000"/>
                </a:solidFill>
                <a:highlight>
                  <a:srgbClr val="FFFF00"/>
                </a:highlight>
                <a:latin typeface="휴먼옛체" pitchFamily="18" charset="-127"/>
                <a:ea typeface="휴먼옛체" pitchFamily="18" charset="-127"/>
              </a:rPr>
              <a:t>드리리이</a:t>
            </a:r>
            <a:endParaRPr lang="en-US" altLang="ko-KR" sz="2800" b="1" dirty="0">
              <a:solidFill>
                <a:srgbClr val="FF0000"/>
              </a:solidFill>
              <a:highlight>
                <a:srgbClr val="FFFF00"/>
              </a:highlight>
              <a:latin typeface="휴먼옛체" pitchFamily="18" charset="-127"/>
              <a:ea typeface="휴먼옛체" pitchFamily="18" charset="-127"/>
            </a:endParaRPr>
          </a:p>
          <a:p>
            <a:r>
              <a:rPr lang="ko-KR" altLang="en-US" sz="2800" b="1" dirty="0">
                <a:solidFill>
                  <a:srgbClr val="FF0000"/>
                </a:solidFill>
                <a:highlight>
                  <a:srgbClr val="FFFF00"/>
                </a:highlight>
                <a:latin typeface="휴먼옛체" pitchFamily="18" charset="-127"/>
                <a:ea typeface="휴먼옛체" pitchFamily="18" charset="-127"/>
              </a:rPr>
              <a:t>다</a:t>
            </a:r>
            <a:r>
              <a:rPr lang="ko-KR" altLang="en-US" sz="2800" dirty="0">
                <a:latin typeface="휴먼옛체" pitchFamily="18" charset="-127"/>
                <a:ea typeface="휴먼옛체" pitchFamily="18" charset="-127"/>
              </a:rPr>
              <a:t> 하니라</a:t>
            </a:r>
          </a:p>
        </p:txBody>
      </p:sp>
      <p:sp>
        <p:nvSpPr>
          <p:cNvPr id="8195" name="Text Box 8"/>
          <p:cNvSpPr txBox="1">
            <a:spLocks noChangeArrowheads="1"/>
          </p:cNvSpPr>
          <p:nvPr/>
        </p:nvSpPr>
        <p:spPr bwMode="auto">
          <a:xfrm>
            <a:off x="1408113" y="403225"/>
            <a:ext cx="216375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1600" dirty="0" err="1">
                <a:latin typeface="궁서" pitchFamily="18" charset="-127"/>
                <a:ea typeface="궁서" pitchFamily="18" charset="-127"/>
              </a:rPr>
              <a:t>다니엘</a:t>
            </a:r>
            <a:r>
              <a:rPr lang="ko-KR" altLang="en-US" sz="1600" dirty="0">
                <a:latin typeface="궁서" pitchFamily="18" charset="-127"/>
                <a:ea typeface="궁서" pitchFamily="18" charset="-127"/>
              </a:rPr>
              <a:t> </a:t>
            </a:r>
            <a:r>
              <a:rPr lang="en-US" altLang="ko-KR" sz="1600" dirty="0">
                <a:latin typeface="궁서" pitchFamily="18" charset="-127"/>
                <a:ea typeface="궁서" pitchFamily="18" charset="-127"/>
              </a:rPr>
              <a:t>2 : </a:t>
            </a:r>
            <a:fld id="{CCD306E9-4A1F-4327-A4C0-56B4CFBD5E53}" type="slidenum">
              <a:rPr lang="en-US" altLang="ko-KR" sz="1600" smtClean="0">
                <a:latin typeface="궁서" pitchFamily="18" charset="-127"/>
                <a:ea typeface="궁서" pitchFamily="18" charset="-127"/>
              </a:rPr>
              <a:pPr/>
              <a:t>25</a:t>
            </a:fld>
            <a:endParaRPr lang="ko-KR" altLang="en-US" sz="1600" dirty="0"/>
          </a:p>
        </p:txBody>
      </p:sp>
      <p:sp>
        <p:nvSpPr>
          <p:cNvPr id="8196" name="Line 9"/>
          <p:cNvSpPr>
            <a:spLocks noChangeShapeType="1"/>
          </p:cNvSpPr>
          <p:nvPr/>
        </p:nvSpPr>
        <p:spPr bwMode="auto">
          <a:xfrm>
            <a:off x="1500188" y="785813"/>
            <a:ext cx="6840537" cy="0"/>
          </a:xfrm>
          <a:prstGeom prst="line">
            <a:avLst/>
          </a:prstGeom>
          <a:noFill/>
          <a:ln w="9525">
            <a:solidFill>
              <a:srgbClr val="FF9966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8197" name="Line 9"/>
          <p:cNvSpPr>
            <a:spLocks noChangeShapeType="1"/>
          </p:cNvSpPr>
          <p:nvPr/>
        </p:nvSpPr>
        <p:spPr bwMode="auto">
          <a:xfrm>
            <a:off x="1500188" y="3929063"/>
            <a:ext cx="6840537" cy="0"/>
          </a:xfrm>
          <a:prstGeom prst="line">
            <a:avLst/>
          </a:prstGeom>
          <a:noFill/>
          <a:ln w="9525">
            <a:solidFill>
              <a:srgbClr val="FF9966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8198" name="Text Box 8"/>
          <p:cNvSpPr txBox="1">
            <a:spLocks noChangeArrowheads="1"/>
          </p:cNvSpPr>
          <p:nvPr/>
        </p:nvSpPr>
        <p:spPr bwMode="auto">
          <a:xfrm>
            <a:off x="1414463" y="3521075"/>
            <a:ext cx="244315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600" dirty="0">
                <a:latin typeface="궁서" pitchFamily="18" charset="-127"/>
                <a:ea typeface="궁서" pitchFamily="18" charset="-127"/>
              </a:rPr>
              <a:t>Daniel 2 : </a:t>
            </a:r>
            <a:fld id="{890F2024-FC39-498E-827C-A83F8E81CADE}" type="slidenum">
              <a:rPr lang="en-US" altLang="ko-KR" sz="1600" smtClean="0">
                <a:latin typeface="궁서" pitchFamily="18" charset="-127"/>
                <a:ea typeface="궁서" pitchFamily="18" charset="-127"/>
              </a:rPr>
              <a:pPr/>
              <a:t>25</a:t>
            </a:fld>
            <a:endParaRPr lang="ko-KR" altLang="en-US" sz="1600" dirty="0"/>
          </a:p>
        </p:txBody>
      </p:sp>
      <p:sp>
        <p:nvSpPr>
          <p:cNvPr id="8199" name="Text Box 5"/>
          <p:cNvSpPr txBox="1">
            <a:spLocks noChangeArrowheads="1"/>
          </p:cNvSpPr>
          <p:nvPr/>
        </p:nvSpPr>
        <p:spPr bwMode="auto">
          <a:xfrm>
            <a:off x="1500188" y="4089400"/>
            <a:ext cx="6858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dist"/>
            <a:r>
              <a:rPr lang="en-US" altLang="ko-KR" sz="2800" dirty="0" err="1">
                <a:latin typeface="휴먼옛체" pitchFamily="18" charset="-127"/>
                <a:ea typeface="휴먼옛체" pitchFamily="18" charset="-127"/>
              </a:rPr>
              <a:t>Arioch</a:t>
            </a:r>
            <a:r>
              <a:rPr lang="en-US" altLang="ko-KR" sz="2800" dirty="0">
                <a:latin typeface="휴먼옛체" pitchFamily="18" charset="-127"/>
                <a:ea typeface="휴먼옛체" pitchFamily="18" charset="-127"/>
              </a:rPr>
              <a:t> took Daniel to the king at once and said, "I have found </a:t>
            </a:r>
            <a:r>
              <a:rPr lang="en-US" altLang="ko-KR" sz="2800" dirty="0">
                <a:solidFill>
                  <a:srgbClr val="FF0000"/>
                </a:solidFill>
                <a:highlight>
                  <a:srgbClr val="FFFF00"/>
                </a:highlight>
                <a:latin typeface="휴먼옛체" pitchFamily="18" charset="-127"/>
                <a:ea typeface="휴먼옛체" pitchFamily="18" charset="-127"/>
              </a:rPr>
              <a:t>a man </a:t>
            </a:r>
            <a:r>
              <a:rPr lang="en-US" altLang="ko-KR" sz="2800" dirty="0">
                <a:latin typeface="휴먼옛체" pitchFamily="18" charset="-127"/>
                <a:ea typeface="휴먼옛체" pitchFamily="18" charset="-127"/>
              </a:rPr>
              <a:t>among the exiles from Judah who </a:t>
            </a:r>
            <a:r>
              <a:rPr lang="en-US" altLang="ko-KR" sz="2800" dirty="0">
                <a:solidFill>
                  <a:srgbClr val="FF0000"/>
                </a:solidFill>
                <a:highlight>
                  <a:srgbClr val="FFFF00"/>
                </a:highlight>
                <a:latin typeface="휴먼옛체" pitchFamily="18" charset="-127"/>
                <a:ea typeface="휴먼옛체" pitchFamily="18" charset="-127"/>
              </a:rPr>
              <a:t>can tell </a:t>
            </a:r>
            <a:r>
              <a:rPr lang="en-US" altLang="ko-KR" sz="2800" dirty="0">
                <a:latin typeface="휴먼옛체" pitchFamily="18" charset="-127"/>
                <a:ea typeface="휴먼옛체" pitchFamily="18" charset="-127"/>
              </a:rPr>
              <a:t>the </a:t>
            </a:r>
          </a:p>
          <a:p>
            <a:r>
              <a:rPr lang="en-US" altLang="ko-KR" sz="2800" dirty="0">
                <a:latin typeface="휴먼옛체" pitchFamily="18" charset="-127"/>
                <a:ea typeface="휴먼옛체" pitchFamily="18" charset="-127"/>
              </a:rPr>
              <a:t>king what his dream means.”</a:t>
            </a: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DBCB59E6-FCED-4F96-A2BE-6BF25F00C76E}"/>
              </a:ext>
            </a:extLst>
          </p:cNvPr>
          <p:cNvGrpSpPr/>
          <p:nvPr/>
        </p:nvGrpSpPr>
        <p:grpSpPr>
          <a:xfrm>
            <a:off x="1549200" y="893688"/>
            <a:ext cx="6287040" cy="952200"/>
            <a:chOff x="1549200" y="893688"/>
            <a:chExt cx="6287040" cy="95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잉크 1">
                  <a:extLst>
                    <a:ext uri="{FF2B5EF4-FFF2-40B4-BE49-F238E27FC236}">
                      <a16:creationId xmlns:a16="http://schemas.microsoft.com/office/drawing/2014/main" id="{890B7941-3ABE-4309-AE60-ADF5AAEED355}"/>
                    </a:ext>
                  </a:extLst>
                </p14:cNvPr>
                <p14:cNvContentPartPr/>
                <p14:nvPr/>
              </p14:nvContentPartPr>
              <p14:xfrm>
                <a:off x="1549200" y="893688"/>
                <a:ext cx="288000" cy="495720"/>
              </p14:xfrm>
            </p:contentPart>
          </mc:Choice>
          <mc:Fallback xmlns="">
            <p:pic>
              <p:nvPicPr>
                <p:cNvPr id="2" name="잉크 1">
                  <a:extLst>
                    <a:ext uri="{FF2B5EF4-FFF2-40B4-BE49-F238E27FC236}">
                      <a16:creationId xmlns:a16="http://schemas.microsoft.com/office/drawing/2014/main" id="{890B7941-3ABE-4309-AE60-ADF5AAEED355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513560" y="858048"/>
                  <a:ext cx="359640" cy="56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잉크 2">
                  <a:extLst>
                    <a:ext uri="{FF2B5EF4-FFF2-40B4-BE49-F238E27FC236}">
                      <a16:creationId xmlns:a16="http://schemas.microsoft.com/office/drawing/2014/main" id="{174B9CEE-CE55-443F-89F9-099896C7F75E}"/>
                    </a:ext>
                  </a:extLst>
                </p14:cNvPr>
                <p14:cNvContentPartPr/>
                <p14:nvPr/>
              </p14:nvContentPartPr>
              <p14:xfrm>
                <a:off x="2976600" y="1269168"/>
                <a:ext cx="4631760" cy="276840"/>
              </p14:xfrm>
            </p:contentPart>
          </mc:Choice>
          <mc:Fallback xmlns="">
            <p:pic>
              <p:nvPicPr>
                <p:cNvPr id="3" name="잉크 2">
                  <a:extLst>
                    <a:ext uri="{FF2B5EF4-FFF2-40B4-BE49-F238E27FC236}">
                      <a16:creationId xmlns:a16="http://schemas.microsoft.com/office/drawing/2014/main" id="{174B9CEE-CE55-443F-89F9-099896C7F75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940960" y="1233528"/>
                  <a:ext cx="470340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잉크 3">
                  <a:extLst>
                    <a:ext uri="{FF2B5EF4-FFF2-40B4-BE49-F238E27FC236}">
                      <a16:creationId xmlns:a16="http://schemas.microsoft.com/office/drawing/2014/main" id="{348F53CE-F689-43E2-987B-5B9DD8664C9F}"/>
                    </a:ext>
                  </a:extLst>
                </p14:cNvPr>
                <p14:cNvContentPartPr/>
                <p14:nvPr/>
              </p14:nvContentPartPr>
              <p14:xfrm>
                <a:off x="1956720" y="1639248"/>
                <a:ext cx="5879520" cy="206640"/>
              </p14:xfrm>
            </p:contentPart>
          </mc:Choice>
          <mc:Fallback xmlns="">
            <p:pic>
              <p:nvPicPr>
                <p:cNvPr id="4" name="잉크 3">
                  <a:extLst>
                    <a:ext uri="{FF2B5EF4-FFF2-40B4-BE49-F238E27FC236}">
                      <a16:creationId xmlns:a16="http://schemas.microsoft.com/office/drawing/2014/main" id="{348F53CE-F689-43E2-987B-5B9DD8664C9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920720" y="1603248"/>
                  <a:ext cx="5951160" cy="278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잉크 4">
                <a:extLst>
                  <a:ext uri="{FF2B5EF4-FFF2-40B4-BE49-F238E27FC236}">
                    <a16:creationId xmlns:a16="http://schemas.microsoft.com/office/drawing/2014/main" id="{2AB54DFB-CE4E-4172-AD03-4851E74D62F9}"/>
                  </a:ext>
                </a:extLst>
              </p14:cNvPr>
              <p14:cNvContentPartPr/>
              <p14:nvPr/>
            </p14:nvContentPartPr>
            <p14:xfrm>
              <a:off x="2263800" y="2053608"/>
              <a:ext cx="5888520" cy="217080"/>
            </p14:xfrm>
          </p:contentPart>
        </mc:Choice>
        <mc:Fallback xmlns="">
          <p:pic>
            <p:nvPicPr>
              <p:cNvPr id="5" name="잉크 4">
                <a:extLst>
                  <a:ext uri="{FF2B5EF4-FFF2-40B4-BE49-F238E27FC236}">
                    <a16:creationId xmlns:a16="http://schemas.microsoft.com/office/drawing/2014/main" id="{2AB54DFB-CE4E-4172-AD03-4851E74D62F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228160" y="2017968"/>
                <a:ext cx="5960160" cy="288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그룹 9">
            <a:extLst>
              <a:ext uri="{FF2B5EF4-FFF2-40B4-BE49-F238E27FC236}">
                <a16:creationId xmlns:a16="http://schemas.microsoft.com/office/drawing/2014/main" id="{4C9A6E52-FE14-4B9A-88A6-C55B2C8DF2D5}"/>
              </a:ext>
            </a:extLst>
          </p:cNvPr>
          <p:cNvGrpSpPr/>
          <p:nvPr/>
        </p:nvGrpSpPr>
        <p:grpSpPr>
          <a:xfrm>
            <a:off x="1598520" y="2530248"/>
            <a:ext cx="6779880" cy="644400"/>
            <a:chOff x="1598520" y="2530248"/>
            <a:chExt cx="6779880" cy="64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잉크 6">
                  <a:extLst>
                    <a:ext uri="{FF2B5EF4-FFF2-40B4-BE49-F238E27FC236}">
                      <a16:creationId xmlns:a16="http://schemas.microsoft.com/office/drawing/2014/main" id="{F39767BA-E227-4BD7-87DD-AB998C0D9FBA}"/>
                    </a:ext>
                  </a:extLst>
                </p14:cNvPr>
                <p14:cNvContentPartPr/>
                <p14:nvPr/>
              </p14:nvContentPartPr>
              <p14:xfrm>
                <a:off x="2747280" y="2596488"/>
                <a:ext cx="2751120" cy="303840"/>
              </p14:xfrm>
            </p:contentPart>
          </mc:Choice>
          <mc:Fallback xmlns="">
            <p:pic>
              <p:nvPicPr>
                <p:cNvPr id="7" name="잉크 6">
                  <a:extLst>
                    <a:ext uri="{FF2B5EF4-FFF2-40B4-BE49-F238E27FC236}">
                      <a16:creationId xmlns:a16="http://schemas.microsoft.com/office/drawing/2014/main" id="{F39767BA-E227-4BD7-87DD-AB998C0D9FB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711640" y="2560848"/>
                  <a:ext cx="2822760" cy="37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잉크 7">
                  <a:extLst>
                    <a:ext uri="{FF2B5EF4-FFF2-40B4-BE49-F238E27FC236}">
                      <a16:creationId xmlns:a16="http://schemas.microsoft.com/office/drawing/2014/main" id="{F89C7575-10FA-4E28-8387-5843238D8349}"/>
                    </a:ext>
                  </a:extLst>
                </p14:cNvPr>
                <p14:cNvContentPartPr/>
                <p14:nvPr/>
              </p14:nvContentPartPr>
              <p14:xfrm>
                <a:off x="6069000" y="2530248"/>
                <a:ext cx="2309400" cy="254160"/>
              </p14:xfrm>
            </p:contentPart>
          </mc:Choice>
          <mc:Fallback xmlns="">
            <p:pic>
              <p:nvPicPr>
                <p:cNvPr id="8" name="잉크 7">
                  <a:extLst>
                    <a:ext uri="{FF2B5EF4-FFF2-40B4-BE49-F238E27FC236}">
                      <a16:creationId xmlns:a16="http://schemas.microsoft.com/office/drawing/2014/main" id="{F89C7575-10FA-4E28-8387-5843238D834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033360" y="2494248"/>
                  <a:ext cx="2381040" cy="3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잉크 8">
                  <a:extLst>
                    <a:ext uri="{FF2B5EF4-FFF2-40B4-BE49-F238E27FC236}">
                      <a16:creationId xmlns:a16="http://schemas.microsoft.com/office/drawing/2014/main" id="{169E590F-F502-4BD2-8111-C6FDCC66DAFA}"/>
                    </a:ext>
                  </a:extLst>
                </p14:cNvPr>
                <p14:cNvContentPartPr/>
                <p14:nvPr/>
              </p14:nvContentPartPr>
              <p14:xfrm>
                <a:off x="1598520" y="2952528"/>
                <a:ext cx="2068560" cy="222120"/>
              </p14:xfrm>
            </p:contentPart>
          </mc:Choice>
          <mc:Fallback xmlns="">
            <p:pic>
              <p:nvPicPr>
                <p:cNvPr id="9" name="잉크 8">
                  <a:extLst>
                    <a:ext uri="{FF2B5EF4-FFF2-40B4-BE49-F238E27FC236}">
                      <a16:creationId xmlns:a16="http://schemas.microsoft.com/office/drawing/2014/main" id="{169E590F-F502-4BD2-8111-C6FDCC66DAF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562520" y="2916528"/>
                  <a:ext cx="2140200" cy="29376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5"/>
          <p:cNvSpPr txBox="1">
            <a:spLocks noChangeArrowheads="1"/>
          </p:cNvSpPr>
          <p:nvPr/>
        </p:nvSpPr>
        <p:spPr bwMode="auto">
          <a:xfrm>
            <a:off x="1500188" y="928688"/>
            <a:ext cx="6858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dist"/>
            <a:r>
              <a:rPr lang="ko-KR" altLang="en-US" sz="2800" dirty="0">
                <a:latin typeface="휴먼옛체" pitchFamily="18" charset="-127"/>
                <a:ea typeface="휴먼옛체" pitchFamily="18" charset="-127"/>
              </a:rPr>
              <a:t>왕이 대답하여 </a:t>
            </a:r>
            <a:r>
              <a:rPr lang="ko-KR" altLang="en-US" sz="2800" dirty="0" err="1">
                <a:latin typeface="휴먼옛체" pitchFamily="18" charset="-127"/>
                <a:ea typeface="휴먼옛체" pitchFamily="18" charset="-127"/>
              </a:rPr>
              <a:t>벨드사살이라</a:t>
            </a:r>
            <a:r>
              <a:rPr lang="ko-KR" altLang="en-US" sz="2800" dirty="0">
                <a:latin typeface="휴먼옛체" pitchFamily="18" charset="-127"/>
                <a:ea typeface="휴먼옛체" pitchFamily="18" charset="-127"/>
              </a:rPr>
              <a:t> 이름한 </a:t>
            </a:r>
            <a:r>
              <a:rPr lang="ko-KR" altLang="en-US" sz="2800" dirty="0" err="1">
                <a:latin typeface="휴먼옛체" pitchFamily="18" charset="-127"/>
                <a:ea typeface="휴먼옛체" pitchFamily="18" charset="-127"/>
              </a:rPr>
              <a:t>다니엘에게</a:t>
            </a:r>
            <a:r>
              <a:rPr lang="ko-KR" altLang="en-US" sz="2800" dirty="0">
                <a:latin typeface="휴먼옛체" pitchFamily="18" charset="-127"/>
                <a:ea typeface="휴먼옛체" pitchFamily="18" charset="-127"/>
              </a:rPr>
              <a:t> 이르되 </a:t>
            </a:r>
            <a:r>
              <a:rPr lang="ko-KR" altLang="en-US" sz="2800" dirty="0">
                <a:solidFill>
                  <a:srgbClr val="FF0000"/>
                </a:solidFill>
                <a:highlight>
                  <a:srgbClr val="FFFF00"/>
                </a:highlight>
                <a:latin typeface="휴먼옛체" pitchFamily="18" charset="-127"/>
                <a:ea typeface="휴먼옛체" pitchFamily="18" charset="-127"/>
              </a:rPr>
              <a:t>내가 꾼 꿈과 그 해석을 </a:t>
            </a:r>
            <a:endParaRPr lang="en-US" altLang="ko-KR" sz="2800" dirty="0">
              <a:solidFill>
                <a:srgbClr val="FF0000"/>
              </a:solidFill>
              <a:highlight>
                <a:srgbClr val="FFFF00"/>
              </a:highlight>
              <a:latin typeface="휴먼옛체" pitchFamily="18" charset="-127"/>
              <a:ea typeface="휴먼옛체" pitchFamily="18" charset="-127"/>
            </a:endParaRPr>
          </a:p>
          <a:p>
            <a:r>
              <a:rPr lang="ko-KR" altLang="en-US" sz="2800" dirty="0">
                <a:solidFill>
                  <a:srgbClr val="FF0000"/>
                </a:solidFill>
                <a:highlight>
                  <a:srgbClr val="FFFF00"/>
                </a:highlight>
                <a:latin typeface="휴먼옛체" pitchFamily="18" charset="-127"/>
                <a:ea typeface="휴먼옛체" pitchFamily="18" charset="-127"/>
              </a:rPr>
              <a:t>네가 능히 내게 알게 하겠느냐 </a:t>
            </a:r>
            <a:r>
              <a:rPr lang="ko-KR" altLang="en-US" sz="2800" dirty="0">
                <a:latin typeface="휴먼옛체" pitchFamily="18" charset="-127"/>
                <a:ea typeface="휴먼옛체" pitchFamily="18" charset="-127"/>
              </a:rPr>
              <a:t>하니</a:t>
            </a:r>
          </a:p>
        </p:txBody>
      </p:sp>
      <p:sp>
        <p:nvSpPr>
          <p:cNvPr id="8195" name="Text Box 8"/>
          <p:cNvSpPr txBox="1">
            <a:spLocks noChangeArrowheads="1"/>
          </p:cNvSpPr>
          <p:nvPr/>
        </p:nvSpPr>
        <p:spPr bwMode="auto">
          <a:xfrm>
            <a:off x="1408113" y="403225"/>
            <a:ext cx="216375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1600" dirty="0" err="1">
                <a:latin typeface="궁서" pitchFamily="18" charset="-127"/>
                <a:ea typeface="궁서" pitchFamily="18" charset="-127"/>
              </a:rPr>
              <a:t>다니엘</a:t>
            </a:r>
            <a:r>
              <a:rPr lang="ko-KR" altLang="en-US" sz="1600" dirty="0">
                <a:latin typeface="궁서" pitchFamily="18" charset="-127"/>
                <a:ea typeface="궁서" pitchFamily="18" charset="-127"/>
              </a:rPr>
              <a:t> </a:t>
            </a:r>
            <a:r>
              <a:rPr lang="en-US" altLang="ko-KR" sz="1600" dirty="0">
                <a:latin typeface="궁서" pitchFamily="18" charset="-127"/>
                <a:ea typeface="궁서" pitchFamily="18" charset="-127"/>
              </a:rPr>
              <a:t>2 : </a:t>
            </a:r>
            <a:fld id="{CCD306E9-4A1F-4327-A4C0-56B4CFBD5E53}" type="slidenum">
              <a:rPr lang="en-US" altLang="ko-KR" sz="1600" smtClean="0">
                <a:latin typeface="궁서" pitchFamily="18" charset="-127"/>
                <a:ea typeface="궁서" pitchFamily="18" charset="-127"/>
              </a:rPr>
              <a:pPr/>
              <a:t>26</a:t>
            </a:fld>
            <a:endParaRPr lang="ko-KR" altLang="en-US" sz="1600" dirty="0"/>
          </a:p>
        </p:txBody>
      </p:sp>
      <p:sp>
        <p:nvSpPr>
          <p:cNvPr id="8196" name="Line 9"/>
          <p:cNvSpPr>
            <a:spLocks noChangeShapeType="1"/>
          </p:cNvSpPr>
          <p:nvPr/>
        </p:nvSpPr>
        <p:spPr bwMode="auto">
          <a:xfrm>
            <a:off x="1500188" y="785813"/>
            <a:ext cx="6840537" cy="0"/>
          </a:xfrm>
          <a:prstGeom prst="line">
            <a:avLst/>
          </a:prstGeom>
          <a:noFill/>
          <a:ln w="9525">
            <a:solidFill>
              <a:srgbClr val="FF9966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8197" name="Line 9"/>
          <p:cNvSpPr>
            <a:spLocks noChangeShapeType="1"/>
          </p:cNvSpPr>
          <p:nvPr/>
        </p:nvSpPr>
        <p:spPr bwMode="auto">
          <a:xfrm>
            <a:off x="1500188" y="3929063"/>
            <a:ext cx="6840537" cy="0"/>
          </a:xfrm>
          <a:prstGeom prst="line">
            <a:avLst/>
          </a:prstGeom>
          <a:noFill/>
          <a:ln w="9525">
            <a:solidFill>
              <a:srgbClr val="FF9966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8198" name="Text Box 8"/>
          <p:cNvSpPr txBox="1">
            <a:spLocks noChangeArrowheads="1"/>
          </p:cNvSpPr>
          <p:nvPr/>
        </p:nvSpPr>
        <p:spPr bwMode="auto">
          <a:xfrm>
            <a:off x="4283968" y="3208604"/>
            <a:ext cx="244315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600" dirty="0">
                <a:latin typeface="궁서" pitchFamily="18" charset="-127"/>
                <a:ea typeface="궁서" pitchFamily="18" charset="-127"/>
              </a:rPr>
              <a:t>Daniel 2 : </a:t>
            </a:r>
            <a:fld id="{890F2024-FC39-498E-827C-A83F8E81CADE}" type="slidenum">
              <a:rPr lang="en-US" altLang="ko-KR" sz="1600" smtClean="0">
                <a:latin typeface="궁서" pitchFamily="18" charset="-127"/>
                <a:ea typeface="궁서" pitchFamily="18" charset="-127"/>
              </a:rPr>
              <a:pPr/>
              <a:t>26</a:t>
            </a:fld>
            <a:endParaRPr lang="ko-KR" altLang="en-US" sz="1600" dirty="0"/>
          </a:p>
        </p:txBody>
      </p:sp>
      <p:sp>
        <p:nvSpPr>
          <p:cNvPr id="8199" name="Text Box 5"/>
          <p:cNvSpPr txBox="1">
            <a:spLocks noChangeArrowheads="1"/>
          </p:cNvSpPr>
          <p:nvPr/>
        </p:nvSpPr>
        <p:spPr bwMode="auto">
          <a:xfrm>
            <a:off x="1464092" y="2372602"/>
            <a:ext cx="721236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400" dirty="0">
                <a:latin typeface="휴먼옛체" pitchFamily="18" charset="-127"/>
                <a:ea typeface="휴먼옛체" pitchFamily="18" charset="-127"/>
              </a:rPr>
              <a:t>The king asked Daniel (also called Belteshazzar), "</a:t>
            </a:r>
            <a:r>
              <a:rPr lang="en-US" altLang="ko-KR" sz="2400" dirty="0">
                <a:solidFill>
                  <a:srgbClr val="FF0000"/>
                </a:solidFill>
                <a:highlight>
                  <a:srgbClr val="FFFF00"/>
                </a:highlight>
                <a:latin typeface="휴먼옛체" pitchFamily="18" charset="-127"/>
                <a:ea typeface="휴먼옛체" pitchFamily="18" charset="-127"/>
              </a:rPr>
              <a:t>Are you able to tell me what I saw in my dream and interpret it?”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F7CFD8-EC8B-412D-A389-4FC7C7FEC9FB}"/>
              </a:ext>
            </a:extLst>
          </p:cNvPr>
          <p:cNvSpPr txBox="1"/>
          <p:nvPr/>
        </p:nvSpPr>
        <p:spPr>
          <a:xfrm>
            <a:off x="467545" y="3721024"/>
            <a:ext cx="8676456" cy="13234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ko-KR" sz="2000" dirty="0"/>
              <a:t>(</a:t>
            </a:r>
            <a:r>
              <a:rPr lang="ko-KR" altLang="en-US" sz="2000" dirty="0" err="1"/>
              <a:t>욥</a:t>
            </a:r>
            <a:r>
              <a:rPr lang="ko-KR" altLang="en-US" sz="2000" dirty="0"/>
              <a:t> </a:t>
            </a:r>
            <a:r>
              <a:rPr lang="en-US" altLang="ko-KR" sz="2000" dirty="0"/>
              <a:t>33:14-17) </a:t>
            </a:r>
            <a:r>
              <a:rPr lang="ko-KR" altLang="en-US" sz="2000" dirty="0"/>
              <a:t>하나님은 한 번 말씀하시고 다시 </a:t>
            </a:r>
            <a:r>
              <a:rPr lang="ko-KR" altLang="en-US" sz="2000" dirty="0" err="1"/>
              <a:t>말씀하시되</a:t>
            </a:r>
            <a:r>
              <a:rPr lang="ko-KR" altLang="en-US" sz="2000" dirty="0"/>
              <a:t> 사람은 관심이 </a:t>
            </a:r>
            <a:r>
              <a:rPr lang="ko-KR" altLang="en-US" sz="2000" dirty="0" err="1"/>
              <a:t>없도다</a:t>
            </a:r>
            <a:r>
              <a:rPr lang="ko-KR" altLang="en-US" sz="2000" dirty="0"/>
              <a:t> 사람이 </a:t>
            </a:r>
            <a:r>
              <a:rPr lang="ko-KR" altLang="en-US" sz="2000" b="1" dirty="0">
                <a:solidFill>
                  <a:srgbClr val="002060"/>
                </a:solidFill>
                <a:highlight>
                  <a:srgbClr val="FFFF00"/>
                </a:highlight>
              </a:rPr>
              <a:t>침상에서 졸며 깊이 잠들 때에나 꿈에나 밤에 환상을 볼 때에</a:t>
            </a:r>
            <a:r>
              <a:rPr lang="ko-KR" altLang="en-US" sz="2000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ko-KR" altLang="en-US" sz="2000" dirty="0"/>
              <a:t>그가 사람의 귀를 여시고 </a:t>
            </a:r>
            <a:r>
              <a:rPr lang="ko-KR" altLang="en-US" sz="2000" dirty="0">
                <a:solidFill>
                  <a:srgbClr val="FF0000"/>
                </a:solidFill>
              </a:rPr>
              <a:t>경고로써 두렵게 하시니 </a:t>
            </a:r>
            <a:r>
              <a:rPr lang="ko-KR" altLang="en-US" sz="2000" dirty="0"/>
              <a:t>이는 사람에게 그의 </a:t>
            </a:r>
            <a:r>
              <a:rPr lang="ko-KR" altLang="en-US" sz="2000" dirty="0">
                <a:solidFill>
                  <a:srgbClr val="FF0000"/>
                </a:solidFill>
              </a:rPr>
              <a:t>행실을 버리게</a:t>
            </a:r>
            <a:r>
              <a:rPr lang="ko-KR" altLang="en-US" sz="2000" dirty="0"/>
              <a:t> 하려 </a:t>
            </a:r>
            <a:r>
              <a:rPr lang="ko-KR" altLang="en-US" sz="2000" dirty="0" err="1"/>
              <a:t>하심이며</a:t>
            </a:r>
            <a:r>
              <a:rPr lang="ko-KR" altLang="en-US" sz="2000" dirty="0"/>
              <a:t> </a:t>
            </a:r>
            <a:r>
              <a:rPr lang="ko-KR" altLang="en-US" sz="2000" dirty="0">
                <a:solidFill>
                  <a:srgbClr val="FF0000"/>
                </a:solidFill>
              </a:rPr>
              <a:t>사람의 교만을 막으려 </a:t>
            </a:r>
            <a:r>
              <a:rPr lang="ko-KR" altLang="en-US" sz="2000" dirty="0"/>
              <a:t>하심이라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2F8F8F-F013-4DA2-A447-61AF418DBF62}"/>
              </a:ext>
            </a:extLst>
          </p:cNvPr>
          <p:cNvSpPr txBox="1"/>
          <p:nvPr/>
        </p:nvSpPr>
        <p:spPr>
          <a:xfrm>
            <a:off x="467545" y="5113704"/>
            <a:ext cx="8676455" cy="163121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ko-KR" sz="2000" dirty="0"/>
              <a:t>(</a:t>
            </a:r>
            <a:r>
              <a:rPr lang="en-US" altLang="ko-KR" sz="2000" dirty="0" err="1"/>
              <a:t>Jb</a:t>
            </a:r>
            <a:r>
              <a:rPr lang="en-US" altLang="ko-KR" sz="2000" dirty="0"/>
              <a:t> 33:14-17) For God speaks </a:t>
            </a:r>
            <a:r>
              <a:rPr lang="en-US" altLang="ko-KR" sz="2000" b="1" dirty="0">
                <a:solidFill>
                  <a:srgbClr val="FF0000"/>
                </a:solidFill>
              </a:rPr>
              <a:t>in one way, and in two</a:t>
            </a:r>
            <a:r>
              <a:rPr lang="en-US" altLang="ko-KR" sz="2000" dirty="0"/>
              <a:t>, though man does not perceive it</a:t>
            </a:r>
            <a:r>
              <a:rPr lang="en-US" altLang="ko-KR" sz="2000" dirty="0">
                <a:solidFill>
                  <a:srgbClr val="FF0000"/>
                </a:solidFill>
              </a:rPr>
              <a:t>. In a dream, in a vision of the night, when deep sleep falls on men</a:t>
            </a:r>
            <a:r>
              <a:rPr lang="en-US" altLang="ko-KR" sz="2000" dirty="0"/>
              <a:t>, </a:t>
            </a:r>
            <a:r>
              <a:rPr lang="en-US" altLang="ko-KR" sz="2000" dirty="0">
                <a:highlight>
                  <a:srgbClr val="FFFF00"/>
                </a:highlight>
              </a:rPr>
              <a:t>while they slumber on their beds</a:t>
            </a:r>
            <a:r>
              <a:rPr lang="en-US" altLang="ko-KR" sz="2000" dirty="0"/>
              <a:t>, then he opens the ears of men and terrifies them </a:t>
            </a:r>
            <a:r>
              <a:rPr lang="en-US" altLang="ko-KR" sz="2000" dirty="0">
                <a:solidFill>
                  <a:srgbClr val="FF0000"/>
                </a:solidFill>
                <a:highlight>
                  <a:srgbClr val="FFFF00"/>
                </a:highlight>
              </a:rPr>
              <a:t>with warnings</a:t>
            </a:r>
            <a:r>
              <a:rPr lang="en-US" altLang="ko-KR" sz="2000" dirty="0"/>
              <a:t>, that he may </a:t>
            </a:r>
            <a:r>
              <a:rPr lang="en-US" altLang="ko-KR" sz="2000" b="1" dirty="0">
                <a:solidFill>
                  <a:srgbClr val="FF0000"/>
                </a:solidFill>
              </a:rPr>
              <a:t>turn man aside</a:t>
            </a:r>
            <a:r>
              <a:rPr lang="en-US" altLang="ko-KR" sz="2000" dirty="0"/>
              <a:t> from his deed and </a:t>
            </a:r>
            <a:r>
              <a:rPr lang="en-US" altLang="ko-KR" sz="2000" b="1" dirty="0">
                <a:solidFill>
                  <a:srgbClr val="FF0000"/>
                </a:solidFill>
              </a:rPr>
              <a:t>conceal pride </a:t>
            </a:r>
            <a:r>
              <a:rPr lang="en-US" altLang="ko-KR" sz="2000" dirty="0"/>
              <a:t>from a man;</a:t>
            </a:r>
            <a:endParaRPr lang="ko-KR" altLang="en-US" sz="20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5"/>
          <p:cNvSpPr txBox="1">
            <a:spLocks noChangeArrowheads="1"/>
          </p:cNvSpPr>
          <p:nvPr/>
        </p:nvSpPr>
        <p:spPr bwMode="auto">
          <a:xfrm>
            <a:off x="1500188" y="928688"/>
            <a:ext cx="6858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dist"/>
            <a:r>
              <a:rPr lang="ko-KR" altLang="en-US" sz="2800" dirty="0" err="1">
                <a:latin typeface="휴먼옛체" pitchFamily="18" charset="-127"/>
                <a:ea typeface="휴먼옛체" pitchFamily="18" charset="-127"/>
              </a:rPr>
              <a:t>다니엘이</a:t>
            </a:r>
            <a:r>
              <a:rPr lang="ko-KR" altLang="en-US" sz="2800" dirty="0">
                <a:latin typeface="휴먼옛체" pitchFamily="18" charset="-127"/>
                <a:ea typeface="휴먼옛체" pitchFamily="18" charset="-127"/>
              </a:rPr>
              <a:t> 왕 앞에 대답하여 이르되 왕이 물으신 바 은밀한 것은 지혜자나 술객이나 박수나 점쟁이가 능히 왕께 보일 수 </a:t>
            </a:r>
            <a:endParaRPr lang="en-US" altLang="ko-KR" sz="2800" dirty="0">
              <a:latin typeface="휴먼옛체" pitchFamily="18" charset="-127"/>
              <a:ea typeface="휴먼옛체" pitchFamily="18" charset="-127"/>
            </a:endParaRPr>
          </a:p>
          <a:p>
            <a:r>
              <a:rPr lang="ko-KR" altLang="en-US" sz="2800" dirty="0">
                <a:latin typeface="휴먼옛체" pitchFamily="18" charset="-127"/>
                <a:ea typeface="휴먼옛체" pitchFamily="18" charset="-127"/>
              </a:rPr>
              <a:t>없으되</a:t>
            </a:r>
          </a:p>
        </p:txBody>
      </p:sp>
      <p:sp>
        <p:nvSpPr>
          <p:cNvPr id="8195" name="Text Box 8"/>
          <p:cNvSpPr txBox="1">
            <a:spLocks noChangeArrowheads="1"/>
          </p:cNvSpPr>
          <p:nvPr/>
        </p:nvSpPr>
        <p:spPr bwMode="auto">
          <a:xfrm>
            <a:off x="1408113" y="403225"/>
            <a:ext cx="216375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1600" dirty="0" err="1">
                <a:latin typeface="궁서" pitchFamily="18" charset="-127"/>
                <a:ea typeface="궁서" pitchFamily="18" charset="-127"/>
              </a:rPr>
              <a:t>다니엘</a:t>
            </a:r>
            <a:r>
              <a:rPr lang="ko-KR" altLang="en-US" sz="1600" dirty="0">
                <a:latin typeface="궁서" pitchFamily="18" charset="-127"/>
                <a:ea typeface="궁서" pitchFamily="18" charset="-127"/>
              </a:rPr>
              <a:t> </a:t>
            </a:r>
            <a:r>
              <a:rPr lang="en-US" altLang="ko-KR" sz="1600" dirty="0">
                <a:latin typeface="궁서" pitchFamily="18" charset="-127"/>
                <a:ea typeface="궁서" pitchFamily="18" charset="-127"/>
              </a:rPr>
              <a:t>2 : </a:t>
            </a:r>
            <a:fld id="{CCD306E9-4A1F-4327-A4C0-56B4CFBD5E53}" type="slidenum">
              <a:rPr lang="en-US" altLang="ko-KR" sz="1600" smtClean="0">
                <a:latin typeface="궁서" pitchFamily="18" charset="-127"/>
                <a:ea typeface="궁서" pitchFamily="18" charset="-127"/>
              </a:rPr>
              <a:pPr/>
              <a:t>27</a:t>
            </a:fld>
            <a:endParaRPr lang="ko-KR" altLang="en-US" sz="1600" dirty="0"/>
          </a:p>
        </p:txBody>
      </p:sp>
      <p:sp>
        <p:nvSpPr>
          <p:cNvPr id="8196" name="Line 9"/>
          <p:cNvSpPr>
            <a:spLocks noChangeShapeType="1"/>
          </p:cNvSpPr>
          <p:nvPr/>
        </p:nvSpPr>
        <p:spPr bwMode="auto">
          <a:xfrm>
            <a:off x="1500188" y="785813"/>
            <a:ext cx="6840537" cy="0"/>
          </a:xfrm>
          <a:prstGeom prst="line">
            <a:avLst/>
          </a:prstGeom>
          <a:noFill/>
          <a:ln w="9525">
            <a:solidFill>
              <a:srgbClr val="FF9966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8197" name="Line 9"/>
          <p:cNvSpPr>
            <a:spLocks noChangeShapeType="1"/>
          </p:cNvSpPr>
          <p:nvPr/>
        </p:nvSpPr>
        <p:spPr bwMode="auto">
          <a:xfrm>
            <a:off x="1500188" y="3929063"/>
            <a:ext cx="6840537" cy="0"/>
          </a:xfrm>
          <a:prstGeom prst="line">
            <a:avLst/>
          </a:prstGeom>
          <a:noFill/>
          <a:ln w="9525">
            <a:solidFill>
              <a:srgbClr val="FF9966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8198" name="Text Box 8"/>
          <p:cNvSpPr txBox="1">
            <a:spLocks noChangeArrowheads="1"/>
          </p:cNvSpPr>
          <p:nvPr/>
        </p:nvSpPr>
        <p:spPr bwMode="auto">
          <a:xfrm>
            <a:off x="1414463" y="3521075"/>
            <a:ext cx="244315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600" dirty="0">
                <a:latin typeface="궁서" pitchFamily="18" charset="-127"/>
                <a:ea typeface="궁서" pitchFamily="18" charset="-127"/>
              </a:rPr>
              <a:t>Daniel 2 : </a:t>
            </a:r>
            <a:fld id="{890F2024-FC39-498E-827C-A83F8E81CADE}" type="slidenum">
              <a:rPr lang="en-US" altLang="ko-KR" sz="1600" smtClean="0">
                <a:latin typeface="궁서" pitchFamily="18" charset="-127"/>
                <a:ea typeface="궁서" pitchFamily="18" charset="-127"/>
              </a:rPr>
              <a:pPr/>
              <a:t>27</a:t>
            </a:fld>
            <a:endParaRPr lang="ko-KR" altLang="en-US" sz="1600" dirty="0"/>
          </a:p>
        </p:txBody>
      </p:sp>
      <p:sp>
        <p:nvSpPr>
          <p:cNvPr id="8199" name="Text Box 5"/>
          <p:cNvSpPr txBox="1">
            <a:spLocks noChangeArrowheads="1"/>
          </p:cNvSpPr>
          <p:nvPr/>
        </p:nvSpPr>
        <p:spPr bwMode="auto">
          <a:xfrm>
            <a:off x="1500188" y="4089400"/>
            <a:ext cx="6858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dist"/>
            <a:r>
              <a:rPr lang="en-US" altLang="ko-KR" sz="2800" dirty="0">
                <a:latin typeface="휴먼옛체" pitchFamily="18" charset="-127"/>
                <a:ea typeface="휴먼옛체" pitchFamily="18" charset="-127"/>
              </a:rPr>
              <a:t>Daniel replied, "No wise man, enchanter, magician or diviner can explain to the </a:t>
            </a:r>
          </a:p>
          <a:p>
            <a:r>
              <a:rPr lang="en-US" altLang="ko-KR" sz="2800" dirty="0">
                <a:latin typeface="휴먼옛체" pitchFamily="18" charset="-127"/>
                <a:ea typeface="휴먼옛체" pitchFamily="18" charset="-127"/>
              </a:rPr>
              <a:t>king the mystery he has asked about,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5"/>
          <p:cNvSpPr txBox="1">
            <a:spLocks noChangeArrowheads="1"/>
          </p:cNvSpPr>
          <p:nvPr/>
        </p:nvSpPr>
        <p:spPr bwMode="auto">
          <a:xfrm>
            <a:off x="1500188" y="928688"/>
            <a:ext cx="6858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dist"/>
            <a:r>
              <a:rPr lang="ko-KR" altLang="en-US" sz="2800" dirty="0">
                <a:latin typeface="휴먼옛체" pitchFamily="18" charset="-127"/>
                <a:ea typeface="휴먼옛체" pitchFamily="18" charset="-127"/>
              </a:rPr>
              <a:t>오직 </a:t>
            </a:r>
            <a:r>
              <a:rPr lang="ko-KR" altLang="en-US" sz="2800" b="1" dirty="0">
                <a:solidFill>
                  <a:srgbClr val="FF0000"/>
                </a:solidFill>
                <a:highlight>
                  <a:srgbClr val="FFFF00"/>
                </a:highlight>
                <a:latin typeface="휴먼옛체" pitchFamily="18" charset="-127"/>
                <a:ea typeface="휴먼옛체" pitchFamily="18" charset="-127"/>
              </a:rPr>
              <a:t>은밀한 것</a:t>
            </a:r>
            <a:r>
              <a:rPr lang="ko-KR" altLang="en-US" sz="2800" b="1" dirty="0">
                <a:latin typeface="휴먼옛체" pitchFamily="18" charset="-127"/>
                <a:ea typeface="휴먼옛체" pitchFamily="18" charset="-127"/>
              </a:rPr>
              <a:t>을 나타내실 이</a:t>
            </a:r>
            <a:r>
              <a:rPr lang="ko-KR" altLang="en-US" sz="2800" dirty="0">
                <a:latin typeface="휴먼옛체" pitchFamily="18" charset="-127"/>
                <a:ea typeface="휴먼옛체" pitchFamily="18" charset="-127"/>
              </a:rPr>
              <a:t>는 </a:t>
            </a:r>
            <a:r>
              <a:rPr lang="ko-KR" altLang="en-US" sz="2800" dirty="0">
                <a:solidFill>
                  <a:srgbClr val="FF0000"/>
                </a:solidFill>
                <a:highlight>
                  <a:srgbClr val="FFFF00"/>
                </a:highlight>
                <a:latin typeface="휴먼옛체" pitchFamily="18" charset="-127"/>
                <a:ea typeface="휴먼옛체" pitchFamily="18" charset="-127"/>
              </a:rPr>
              <a:t>하늘에 계신 하나님이시라 그가</a:t>
            </a:r>
            <a:r>
              <a:rPr lang="ko-KR" altLang="en-US" sz="2800" b="1" dirty="0">
                <a:solidFill>
                  <a:srgbClr val="FF0000"/>
                </a:solidFill>
                <a:highlight>
                  <a:srgbClr val="FFFF00"/>
                </a:highlight>
                <a:latin typeface="휴먼옛체" pitchFamily="18" charset="-127"/>
                <a:ea typeface="휴먼옛체" pitchFamily="18" charset="-127"/>
              </a:rPr>
              <a:t> </a:t>
            </a:r>
            <a:r>
              <a:rPr lang="ko-KR" altLang="en-US" sz="2800" dirty="0" err="1">
                <a:latin typeface="휴먼옛체" pitchFamily="18" charset="-127"/>
                <a:ea typeface="휴먼옛체" pitchFamily="18" charset="-127"/>
              </a:rPr>
              <a:t>느부갓네살</a:t>
            </a:r>
            <a:r>
              <a:rPr lang="ko-KR" altLang="en-US" sz="2800" dirty="0">
                <a:latin typeface="휴먼옛체" pitchFamily="18" charset="-127"/>
                <a:ea typeface="휴먼옛체" pitchFamily="18" charset="-127"/>
              </a:rPr>
              <a:t> 왕에게 후일에 될 일을 </a:t>
            </a:r>
            <a:r>
              <a:rPr lang="ko-KR" altLang="en-US" sz="2800" dirty="0">
                <a:solidFill>
                  <a:srgbClr val="FF0000"/>
                </a:solidFill>
                <a:highlight>
                  <a:srgbClr val="FFFF00"/>
                </a:highlight>
                <a:latin typeface="휴먼옛체" pitchFamily="18" charset="-127"/>
                <a:ea typeface="휴먼옛체" pitchFamily="18" charset="-127"/>
              </a:rPr>
              <a:t>알게 </a:t>
            </a:r>
            <a:r>
              <a:rPr lang="ko-KR" altLang="en-US" sz="2800" dirty="0" err="1">
                <a:solidFill>
                  <a:srgbClr val="FF0000"/>
                </a:solidFill>
                <a:highlight>
                  <a:srgbClr val="FFFF00"/>
                </a:highlight>
                <a:latin typeface="휴먼옛체" pitchFamily="18" charset="-127"/>
                <a:ea typeface="휴먼옛체" pitchFamily="18" charset="-127"/>
              </a:rPr>
              <a:t>하셨나이다</a:t>
            </a:r>
            <a:r>
              <a:rPr lang="ko-KR" altLang="en-US" sz="2800" dirty="0">
                <a:solidFill>
                  <a:srgbClr val="FF0000"/>
                </a:solidFill>
                <a:highlight>
                  <a:srgbClr val="FFFF00"/>
                </a:highlight>
                <a:latin typeface="휴먼옛체" pitchFamily="18" charset="-127"/>
                <a:ea typeface="휴먼옛체" pitchFamily="18" charset="-127"/>
              </a:rPr>
              <a:t> </a:t>
            </a:r>
            <a:r>
              <a:rPr lang="ko-KR" altLang="en-US" sz="2800" dirty="0">
                <a:latin typeface="휴먼옛체" pitchFamily="18" charset="-127"/>
                <a:ea typeface="휴먼옛체" pitchFamily="18" charset="-127"/>
              </a:rPr>
              <a:t>왕의 꿈 곧 왕이 침상에서 머리 속으로 받은 </a:t>
            </a:r>
            <a:endParaRPr lang="en-US" altLang="ko-KR" sz="2800" dirty="0">
              <a:latin typeface="휴먼옛체" pitchFamily="18" charset="-127"/>
              <a:ea typeface="휴먼옛체" pitchFamily="18" charset="-127"/>
            </a:endParaRPr>
          </a:p>
          <a:p>
            <a:r>
              <a:rPr lang="ko-KR" altLang="en-US" sz="2800" dirty="0">
                <a:latin typeface="휴먼옛체" pitchFamily="18" charset="-127"/>
                <a:ea typeface="휴먼옛체" pitchFamily="18" charset="-127"/>
              </a:rPr>
              <a:t>환상은 </a:t>
            </a:r>
            <a:r>
              <a:rPr lang="ko-KR" altLang="en-US" sz="2800" dirty="0" err="1">
                <a:latin typeface="휴먼옛체" pitchFamily="18" charset="-127"/>
                <a:ea typeface="휴먼옛체" pitchFamily="18" charset="-127"/>
              </a:rPr>
              <a:t>이러하니이다</a:t>
            </a:r>
            <a:endParaRPr lang="ko-KR" altLang="en-US" sz="2800" dirty="0">
              <a:latin typeface="휴먼옛체" pitchFamily="18" charset="-127"/>
              <a:ea typeface="휴먼옛체" pitchFamily="18" charset="-127"/>
            </a:endParaRPr>
          </a:p>
        </p:txBody>
      </p:sp>
      <p:sp>
        <p:nvSpPr>
          <p:cNvPr id="8195" name="Text Box 8"/>
          <p:cNvSpPr txBox="1">
            <a:spLocks noChangeArrowheads="1"/>
          </p:cNvSpPr>
          <p:nvPr/>
        </p:nvSpPr>
        <p:spPr bwMode="auto">
          <a:xfrm>
            <a:off x="1408113" y="403225"/>
            <a:ext cx="216375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1600" dirty="0" err="1">
                <a:latin typeface="궁서" pitchFamily="18" charset="-127"/>
                <a:ea typeface="궁서" pitchFamily="18" charset="-127"/>
              </a:rPr>
              <a:t>다니엘</a:t>
            </a:r>
            <a:r>
              <a:rPr lang="ko-KR" altLang="en-US" sz="1600" dirty="0">
                <a:latin typeface="궁서" pitchFamily="18" charset="-127"/>
                <a:ea typeface="궁서" pitchFamily="18" charset="-127"/>
              </a:rPr>
              <a:t> </a:t>
            </a:r>
            <a:r>
              <a:rPr lang="en-US" altLang="ko-KR" sz="1600" dirty="0">
                <a:latin typeface="궁서" pitchFamily="18" charset="-127"/>
                <a:ea typeface="궁서" pitchFamily="18" charset="-127"/>
              </a:rPr>
              <a:t>2 : </a:t>
            </a:r>
            <a:fld id="{CCD306E9-4A1F-4327-A4C0-56B4CFBD5E53}" type="slidenum">
              <a:rPr lang="en-US" altLang="ko-KR" sz="1600" smtClean="0">
                <a:latin typeface="궁서" pitchFamily="18" charset="-127"/>
                <a:ea typeface="궁서" pitchFamily="18" charset="-127"/>
              </a:rPr>
              <a:pPr/>
              <a:t>28</a:t>
            </a:fld>
            <a:endParaRPr lang="ko-KR" altLang="en-US" sz="1600" dirty="0"/>
          </a:p>
        </p:txBody>
      </p:sp>
      <p:sp>
        <p:nvSpPr>
          <p:cNvPr id="8196" name="Line 9"/>
          <p:cNvSpPr>
            <a:spLocks noChangeShapeType="1"/>
          </p:cNvSpPr>
          <p:nvPr/>
        </p:nvSpPr>
        <p:spPr bwMode="auto">
          <a:xfrm>
            <a:off x="1500188" y="785813"/>
            <a:ext cx="6840537" cy="0"/>
          </a:xfrm>
          <a:prstGeom prst="line">
            <a:avLst/>
          </a:prstGeom>
          <a:noFill/>
          <a:ln w="9525">
            <a:solidFill>
              <a:srgbClr val="FF9966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8197" name="Line 9"/>
          <p:cNvSpPr>
            <a:spLocks noChangeShapeType="1"/>
          </p:cNvSpPr>
          <p:nvPr/>
        </p:nvSpPr>
        <p:spPr bwMode="auto">
          <a:xfrm>
            <a:off x="1500188" y="3929063"/>
            <a:ext cx="6840537" cy="0"/>
          </a:xfrm>
          <a:prstGeom prst="line">
            <a:avLst/>
          </a:prstGeom>
          <a:noFill/>
          <a:ln w="9525">
            <a:solidFill>
              <a:srgbClr val="FF9966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8198" name="Text Box 8"/>
          <p:cNvSpPr txBox="1">
            <a:spLocks noChangeArrowheads="1"/>
          </p:cNvSpPr>
          <p:nvPr/>
        </p:nvSpPr>
        <p:spPr bwMode="auto">
          <a:xfrm>
            <a:off x="2915816" y="387268"/>
            <a:ext cx="244315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600" dirty="0">
                <a:latin typeface="궁서" pitchFamily="18" charset="-127"/>
                <a:ea typeface="궁서" pitchFamily="18" charset="-127"/>
              </a:rPr>
              <a:t>Daniel 2 : </a:t>
            </a:r>
            <a:fld id="{890F2024-FC39-498E-827C-A83F8E81CADE}" type="slidenum">
              <a:rPr lang="en-US" altLang="ko-KR" sz="1600" smtClean="0">
                <a:latin typeface="궁서" pitchFamily="18" charset="-127"/>
                <a:ea typeface="궁서" pitchFamily="18" charset="-127"/>
              </a:rPr>
              <a:pPr/>
              <a:t>28</a:t>
            </a:fld>
            <a:endParaRPr lang="ko-KR" altLang="en-US" sz="1600" dirty="0"/>
          </a:p>
        </p:txBody>
      </p:sp>
      <p:sp>
        <p:nvSpPr>
          <p:cNvPr id="8199" name="Text Box 5"/>
          <p:cNvSpPr txBox="1">
            <a:spLocks noChangeArrowheads="1"/>
          </p:cNvSpPr>
          <p:nvPr/>
        </p:nvSpPr>
        <p:spPr bwMode="auto">
          <a:xfrm>
            <a:off x="1484087" y="3178030"/>
            <a:ext cx="6840537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400" dirty="0">
                <a:latin typeface="휴먼옛체" pitchFamily="18" charset="-127"/>
                <a:ea typeface="휴먼옛체" pitchFamily="18" charset="-127"/>
              </a:rPr>
              <a:t>but there is a </a:t>
            </a:r>
            <a:r>
              <a:rPr lang="en-US" altLang="ko-KR" sz="2400" dirty="0">
                <a:solidFill>
                  <a:srgbClr val="FF0000"/>
                </a:solidFill>
                <a:latin typeface="휴먼옛체" pitchFamily="18" charset="-127"/>
                <a:ea typeface="휴먼옛체" pitchFamily="18" charset="-127"/>
              </a:rPr>
              <a:t>God</a:t>
            </a:r>
            <a:r>
              <a:rPr lang="en-US" altLang="ko-KR" sz="2400" dirty="0">
                <a:latin typeface="휴먼옛체" pitchFamily="18" charset="-127"/>
                <a:ea typeface="휴먼옛체" pitchFamily="18" charset="-127"/>
              </a:rPr>
              <a:t> </a:t>
            </a:r>
            <a:r>
              <a:rPr lang="en-US" altLang="ko-KR" sz="2400" dirty="0">
                <a:solidFill>
                  <a:srgbClr val="FF0000"/>
                </a:solidFill>
                <a:latin typeface="휴먼옛체" pitchFamily="18" charset="-127"/>
                <a:ea typeface="휴먼옛체" pitchFamily="18" charset="-127"/>
              </a:rPr>
              <a:t>in heaven </a:t>
            </a:r>
            <a:r>
              <a:rPr lang="en-US" altLang="ko-KR" sz="2400" dirty="0">
                <a:latin typeface="휴먼옛체" pitchFamily="18" charset="-127"/>
                <a:ea typeface="휴먼옛체" pitchFamily="18" charset="-127"/>
              </a:rPr>
              <a:t>who reveals </a:t>
            </a:r>
            <a:r>
              <a:rPr lang="en-US" altLang="ko-KR" sz="2400" b="1" dirty="0">
                <a:solidFill>
                  <a:srgbClr val="FF0000"/>
                </a:solidFill>
                <a:highlight>
                  <a:srgbClr val="FFFF00"/>
                </a:highlight>
                <a:latin typeface="휴먼옛체" pitchFamily="18" charset="-127"/>
                <a:ea typeface="휴먼옛체" pitchFamily="18" charset="-127"/>
              </a:rPr>
              <a:t>mysteries</a:t>
            </a:r>
            <a:r>
              <a:rPr lang="en-US" altLang="ko-KR" sz="2400" dirty="0">
                <a:latin typeface="휴먼옛체" pitchFamily="18" charset="-127"/>
                <a:ea typeface="휴먼옛체" pitchFamily="18" charset="-127"/>
              </a:rPr>
              <a:t>. </a:t>
            </a:r>
            <a:r>
              <a:rPr lang="en-US" altLang="ko-KR" sz="2400" dirty="0">
                <a:solidFill>
                  <a:srgbClr val="FF0000"/>
                </a:solidFill>
                <a:latin typeface="휴먼옛체" pitchFamily="18" charset="-127"/>
                <a:ea typeface="휴먼옛체" pitchFamily="18" charset="-127"/>
              </a:rPr>
              <a:t>He has shown </a:t>
            </a:r>
            <a:r>
              <a:rPr lang="en-US" altLang="ko-KR" sz="2400" dirty="0">
                <a:latin typeface="휴먼옛체" pitchFamily="18" charset="-127"/>
                <a:ea typeface="휴먼옛체" pitchFamily="18" charset="-127"/>
              </a:rPr>
              <a:t>King Nebuchadnezzar what will happen in days to come. Your dream and the visions that passed through your mind as you lay on your bed are these: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070446-7CA1-4793-BACA-CDF755D1D8D7}"/>
              </a:ext>
            </a:extLst>
          </p:cNvPr>
          <p:cNvSpPr txBox="1"/>
          <p:nvPr/>
        </p:nvSpPr>
        <p:spPr>
          <a:xfrm>
            <a:off x="6522492" y="4680097"/>
            <a:ext cx="18356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000" b="1" dirty="0">
                <a:solidFill>
                  <a:srgbClr val="FF0000"/>
                </a:solidFill>
              </a:rPr>
              <a:t>하나님과 당신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68A06B5-336C-4A3F-B420-0C23245781DB}"/>
              </a:ext>
            </a:extLst>
          </p:cNvPr>
          <p:cNvSpPr txBox="1"/>
          <p:nvPr/>
        </p:nvSpPr>
        <p:spPr>
          <a:xfrm>
            <a:off x="1259632" y="5360223"/>
            <a:ext cx="756084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000" dirty="0"/>
              <a:t>(호 14:9, 개정) 『누가 지혜가 있어 이런 일을 깨달으며 누가 총명이 있어 이런 일을 알겠느냐 </a:t>
            </a:r>
            <a:r>
              <a:rPr lang="ko-KR" altLang="en-US" sz="2000" b="1" dirty="0">
                <a:solidFill>
                  <a:srgbClr val="FF0000"/>
                </a:solidFill>
              </a:rPr>
              <a:t>여호와의 도는 </a:t>
            </a:r>
            <a:r>
              <a:rPr lang="ko-KR" altLang="en-US" sz="2000" b="1" dirty="0">
                <a:solidFill>
                  <a:srgbClr val="FF0000"/>
                </a:solidFill>
                <a:highlight>
                  <a:srgbClr val="FFFF00"/>
                </a:highlight>
              </a:rPr>
              <a:t>정직</a:t>
            </a:r>
            <a:r>
              <a:rPr lang="ko-KR" altLang="en-US" sz="2000" b="1" dirty="0">
                <a:solidFill>
                  <a:srgbClr val="FF0000"/>
                </a:solidFill>
              </a:rPr>
              <a:t>하니 </a:t>
            </a:r>
            <a:r>
              <a:rPr lang="ko-KR" altLang="en-US" sz="2000" b="1" dirty="0">
                <a:solidFill>
                  <a:srgbClr val="FF0000"/>
                </a:solidFill>
                <a:highlight>
                  <a:srgbClr val="FFFF00"/>
                </a:highlight>
              </a:rPr>
              <a:t>의인</a:t>
            </a:r>
            <a:r>
              <a:rPr lang="ko-KR" altLang="en-US" sz="2000" b="1" dirty="0">
                <a:solidFill>
                  <a:srgbClr val="FF0000"/>
                </a:solidFill>
              </a:rPr>
              <a:t>은 그 길로 </a:t>
            </a:r>
            <a:r>
              <a:rPr lang="ko-KR" altLang="en-US" sz="2000" b="1" dirty="0" err="1">
                <a:solidFill>
                  <a:srgbClr val="FF0000"/>
                </a:solidFill>
              </a:rPr>
              <a:t>다니거니와</a:t>
            </a:r>
            <a:r>
              <a:rPr lang="ko-KR" altLang="en-US" sz="2000" b="1" dirty="0">
                <a:solidFill>
                  <a:srgbClr val="FF0000"/>
                </a:solidFill>
              </a:rPr>
              <a:t> 그러나 </a:t>
            </a:r>
            <a:r>
              <a:rPr lang="ko-KR" altLang="en-US" sz="2000" b="1" dirty="0">
                <a:solidFill>
                  <a:srgbClr val="FF0000"/>
                </a:solidFill>
                <a:highlight>
                  <a:srgbClr val="FFFF00"/>
                </a:highlight>
              </a:rPr>
              <a:t>죄인</a:t>
            </a:r>
            <a:r>
              <a:rPr lang="ko-KR" altLang="en-US" sz="2000" b="1" dirty="0">
                <a:solidFill>
                  <a:srgbClr val="FF0000"/>
                </a:solidFill>
              </a:rPr>
              <a:t>은 그 길에 </a:t>
            </a:r>
            <a:r>
              <a:rPr lang="ko-KR" altLang="en-US" sz="2000" b="1" dirty="0">
                <a:solidFill>
                  <a:srgbClr val="FF0000"/>
                </a:solidFill>
                <a:highlight>
                  <a:srgbClr val="FFFF00"/>
                </a:highlight>
              </a:rPr>
              <a:t>걸려 넘어지리라</a:t>
            </a:r>
            <a:r>
              <a:rPr lang="ko-KR" altLang="en-US" sz="2000" dirty="0"/>
              <a:t>』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5"/>
          <p:cNvSpPr txBox="1">
            <a:spLocks noChangeArrowheads="1"/>
          </p:cNvSpPr>
          <p:nvPr/>
        </p:nvSpPr>
        <p:spPr bwMode="auto">
          <a:xfrm>
            <a:off x="1500188" y="928688"/>
            <a:ext cx="6858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dist"/>
            <a:r>
              <a:rPr lang="ko-KR" altLang="en-US" sz="2800" dirty="0">
                <a:latin typeface="휴먼옛체" pitchFamily="18" charset="-127"/>
                <a:ea typeface="휴먼옛체" pitchFamily="18" charset="-127"/>
              </a:rPr>
              <a:t>왕이여 왕이 침상에서 장래 일을 생각하실 때에 은밀한 것을 나타내시는 이가 </a:t>
            </a:r>
            <a:r>
              <a:rPr lang="ko-KR" altLang="en-US" sz="2800" dirty="0">
                <a:solidFill>
                  <a:srgbClr val="FF0000"/>
                </a:solidFill>
                <a:highlight>
                  <a:srgbClr val="FFFF00"/>
                </a:highlight>
                <a:latin typeface="휴먼옛체" pitchFamily="18" charset="-127"/>
                <a:ea typeface="휴먼옛체" pitchFamily="18" charset="-127"/>
              </a:rPr>
              <a:t>장</a:t>
            </a:r>
            <a:endParaRPr lang="en-US" altLang="ko-KR" sz="2800" dirty="0">
              <a:solidFill>
                <a:srgbClr val="FF0000"/>
              </a:solidFill>
              <a:highlight>
                <a:srgbClr val="FFFF00"/>
              </a:highlight>
              <a:latin typeface="휴먼옛체" pitchFamily="18" charset="-127"/>
              <a:ea typeface="휴먼옛체" pitchFamily="18" charset="-127"/>
            </a:endParaRPr>
          </a:p>
          <a:p>
            <a:r>
              <a:rPr lang="ko-KR" altLang="en-US" sz="2800" dirty="0" err="1">
                <a:solidFill>
                  <a:srgbClr val="FF0000"/>
                </a:solidFill>
                <a:highlight>
                  <a:srgbClr val="FFFF00"/>
                </a:highlight>
                <a:latin typeface="휴먼옛체" pitchFamily="18" charset="-127"/>
                <a:ea typeface="휴먼옛체" pitchFamily="18" charset="-127"/>
              </a:rPr>
              <a:t>래</a:t>
            </a:r>
            <a:r>
              <a:rPr lang="ko-KR" altLang="en-US" sz="2800" dirty="0">
                <a:solidFill>
                  <a:srgbClr val="FF0000"/>
                </a:solidFill>
                <a:highlight>
                  <a:srgbClr val="FFFF00"/>
                </a:highlight>
                <a:latin typeface="휴먼옛체" pitchFamily="18" charset="-127"/>
                <a:ea typeface="휴먼옛체" pitchFamily="18" charset="-127"/>
              </a:rPr>
              <a:t> 일을 왕에게 알게 </a:t>
            </a:r>
            <a:r>
              <a:rPr lang="ko-KR" altLang="en-US" sz="2800" dirty="0" err="1">
                <a:solidFill>
                  <a:srgbClr val="FF0000"/>
                </a:solidFill>
                <a:highlight>
                  <a:srgbClr val="FFFF00"/>
                </a:highlight>
                <a:latin typeface="휴먼옛체" pitchFamily="18" charset="-127"/>
                <a:ea typeface="휴먼옛체" pitchFamily="18" charset="-127"/>
              </a:rPr>
              <a:t>하셨사오며</a:t>
            </a:r>
            <a:endParaRPr lang="ko-KR" altLang="en-US" sz="2800" dirty="0">
              <a:solidFill>
                <a:srgbClr val="FF0000"/>
              </a:solidFill>
              <a:highlight>
                <a:srgbClr val="FFFF00"/>
              </a:highlight>
              <a:latin typeface="휴먼옛체" pitchFamily="18" charset="-127"/>
              <a:ea typeface="휴먼옛체" pitchFamily="18" charset="-127"/>
            </a:endParaRPr>
          </a:p>
        </p:txBody>
      </p:sp>
      <p:sp>
        <p:nvSpPr>
          <p:cNvPr id="8195" name="Text Box 8"/>
          <p:cNvSpPr txBox="1">
            <a:spLocks noChangeArrowheads="1"/>
          </p:cNvSpPr>
          <p:nvPr/>
        </p:nvSpPr>
        <p:spPr bwMode="auto">
          <a:xfrm>
            <a:off x="1408113" y="403225"/>
            <a:ext cx="216375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1600" dirty="0" err="1">
                <a:latin typeface="궁서" pitchFamily="18" charset="-127"/>
                <a:ea typeface="궁서" pitchFamily="18" charset="-127"/>
              </a:rPr>
              <a:t>다니엘</a:t>
            </a:r>
            <a:r>
              <a:rPr lang="ko-KR" altLang="en-US" sz="1600" dirty="0">
                <a:latin typeface="궁서" pitchFamily="18" charset="-127"/>
                <a:ea typeface="궁서" pitchFamily="18" charset="-127"/>
              </a:rPr>
              <a:t> </a:t>
            </a:r>
            <a:r>
              <a:rPr lang="en-US" altLang="ko-KR" sz="1600" dirty="0">
                <a:latin typeface="궁서" pitchFamily="18" charset="-127"/>
                <a:ea typeface="궁서" pitchFamily="18" charset="-127"/>
              </a:rPr>
              <a:t>2 : </a:t>
            </a:r>
            <a:fld id="{CCD306E9-4A1F-4327-A4C0-56B4CFBD5E53}" type="slidenum">
              <a:rPr lang="en-US" altLang="ko-KR" sz="1600" smtClean="0">
                <a:latin typeface="궁서" pitchFamily="18" charset="-127"/>
                <a:ea typeface="궁서" pitchFamily="18" charset="-127"/>
              </a:rPr>
              <a:pPr/>
              <a:t>29</a:t>
            </a:fld>
            <a:endParaRPr lang="ko-KR" altLang="en-US" sz="1600" dirty="0"/>
          </a:p>
        </p:txBody>
      </p:sp>
      <p:sp>
        <p:nvSpPr>
          <p:cNvPr id="8196" name="Line 9"/>
          <p:cNvSpPr>
            <a:spLocks noChangeShapeType="1"/>
          </p:cNvSpPr>
          <p:nvPr/>
        </p:nvSpPr>
        <p:spPr bwMode="auto">
          <a:xfrm>
            <a:off x="1500188" y="785813"/>
            <a:ext cx="6840537" cy="0"/>
          </a:xfrm>
          <a:prstGeom prst="line">
            <a:avLst/>
          </a:prstGeom>
          <a:noFill/>
          <a:ln w="9525">
            <a:solidFill>
              <a:srgbClr val="FF9966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8197" name="Line 9"/>
          <p:cNvSpPr>
            <a:spLocks noChangeShapeType="1"/>
          </p:cNvSpPr>
          <p:nvPr/>
        </p:nvSpPr>
        <p:spPr bwMode="auto">
          <a:xfrm>
            <a:off x="1500188" y="3929063"/>
            <a:ext cx="6840537" cy="0"/>
          </a:xfrm>
          <a:prstGeom prst="line">
            <a:avLst/>
          </a:prstGeom>
          <a:noFill/>
          <a:ln w="9525">
            <a:solidFill>
              <a:srgbClr val="FF9966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8198" name="Text Box 8"/>
          <p:cNvSpPr txBox="1">
            <a:spLocks noChangeArrowheads="1"/>
          </p:cNvSpPr>
          <p:nvPr/>
        </p:nvSpPr>
        <p:spPr bwMode="auto">
          <a:xfrm>
            <a:off x="1414463" y="3521075"/>
            <a:ext cx="244315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600" dirty="0">
                <a:latin typeface="궁서" pitchFamily="18" charset="-127"/>
                <a:ea typeface="궁서" pitchFamily="18" charset="-127"/>
              </a:rPr>
              <a:t>Daniel 2 : </a:t>
            </a:r>
            <a:fld id="{890F2024-FC39-498E-827C-A83F8E81CADE}" type="slidenum">
              <a:rPr lang="en-US" altLang="ko-KR" sz="1600" smtClean="0">
                <a:latin typeface="궁서" pitchFamily="18" charset="-127"/>
                <a:ea typeface="궁서" pitchFamily="18" charset="-127"/>
              </a:rPr>
              <a:pPr/>
              <a:t>29</a:t>
            </a:fld>
            <a:endParaRPr lang="ko-KR" altLang="en-US" sz="1600" dirty="0"/>
          </a:p>
        </p:txBody>
      </p:sp>
      <p:sp>
        <p:nvSpPr>
          <p:cNvPr id="8199" name="Text Box 5"/>
          <p:cNvSpPr txBox="1">
            <a:spLocks noChangeArrowheads="1"/>
          </p:cNvSpPr>
          <p:nvPr/>
        </p:nvSpPr>
        <p:spPr bwMode="auto">
          <a:xfrm>
            <a:off x="1500188" y="4089400"/>
            <a:ext cx="6858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dist"/>
            <a:r>
              <a:rPr lang="en-US" altLang="ko-KR" sz="2800" dirty="0">
                <a:latin typeface="휴먼옛체" pitchFamily="18" charset="-127"/>
                <a:ea typeface="휴먼옛체" pitchFamily="18" charset="-127"/>
              </a:rPr>
              <a:t>"As you were lying there, O king, your mind turned to things to come, and the revealer of mysteries </a:t>
            </a:r>
            <a:r>
              <a:rPr lang="en-US" altLang="ko-KR" sz="2800" dirty="0">
                <a:solidFill>
                  <a:srgbClr val="FF0000"/>
                </a:solidFill>
                <a:highlight>
                  <a:srgbClr val="FFFF00"/>
                </a:highlight>
                <a:latin typeface="휴먼옛체" pitchFamily="18" charset="-127"/>
                <a:ea typeface="휴먼옛체" pitchFamily="18" charset="-127"/>
              </a:rPr>
              <a:t>showed you what </a:t>
            </a:r>
          </a:p>
          <a:p>
            <a:r>
              <a:rPr lang="en-US" altLang="ko-KR" sz="2800" dirty="0">
                <a:solidFill>
                  <a:srgbClr val="FF0000"/>
                </a:solidFill>
                <a:highlight>
                  <a:srgbClr val="FFFF00"/>
                </a:highlight>
                <a:latin typeface="휴먼옛체" pitchFamily="18" charset="-127"/>
                <a:ea typeface="휴먼옛체" pitchFamily="18" charset="-127"/>
              </a:rPr>
              <a:t>is going to happen.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B5AD57A-D725-4F27-B939-0B8BDFDFC5DF}"/>
              </a:ext>
            </a:extLst>
          </p:cNvPr>
          <p:cNvSpPr txBox="1"/>
          <p:nvPr/>
        </p:nvSpPr>
        <p:spPr>
          <a:xfrm>
            <a:off x="6372200" y="6093296"/>
            <a:ext cx="22793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/>
              <a:t>그럴 필요가 있나</a:t>
            </a:r>
            <a:endParaRPr lang="en-US" altLang="ko-KR" sz="2000" dirty="0"/>
          </a:p>
          <a:p>
            <a:r>
              <a:rPr lang="ko-KR" altLang="en-US" sz="2000" dirty="0"/>
              <a:t>신앙을 잃지 말라</a:t>
            </a:r>
            <a:endParaRPr lang="ko-KR" alt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5"/>
          <p:cNvSpPr txBox="1">
            <a:spLocks noChangeArrowheads="1"/>
          </p:cNvSpPr>
          <p:nvPr/>
        </p:nvSpPr>
        <p:spPr bwMode="auto">
          <a:xfrm>
            <a:off x="1500188" y="928688"/>
            <a:ext cx="6858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dist"/>
            <a:r>
              <a:rPr lang="ko-KR" altLang="en-US" sz="2800" dirty="0">
                <a:latin typeface="휴먼옛체" pitchFamily="18" charset="-127"/>
                <a:ea typeface="휴먼옛체" pitchFamily="18" charset="-127"/>
              </a:rPr>
              <a:t>왕이 그들에게 이르되 </a:t>
            </a:r>
            <a:r>
              <a:rPr lang="ko-KR" altLang="en-US" sz="2800" dirty="0">
                <a:solidFill>
                  <a:srgbClr val="FF0000"/>
                </a:solidFill>
                <a:latin typeface="휴먼옛체" pitchFamily="18" charset="-127"/>
                <a:ea typeface="휴먼옛체" pitchFamily="18" charset="-127"/>
              </a:rPr>
              <a:t>내가 꿈을 꾸고 그 꿈을 알고자 하여 마음이 번민하도다 </a:t>
            </a:r>
            <a:r>
              <a:rPr lang="ko-KR" altLang="en-US" sz="2800" dirty="0">
                <a:latin typeface="휴먼옛체" pitchFamily="18" charset="-127"/>
                <a:ea typeface="휴먼옛체" pitchFamily="18" charset="-127"/>
              </a:rPr>
              <a:t>하</a:t>
            </a:r>
            <a:endParaRPr lang="en-US" altLang="ko-KR" sz="2800" dirty="0">
              <a:latin typeface="휴먼옛체" pitchFamily="18" charset="-127"/>
              <a:ea typeface="휴먼옛체" pitchFamily="18" charset="-127"/>
            </a:endParaRPr>
          </a:p>
          <a:p>
            <a:r>
              <a:rPr lang="ko-KR" altLang="en-US" sz="2800" dirty="0" err="1">
                <a:latin typeface="휴먼옛체" pitchFamily="18" charset="-127"/>
                <a:ea typeface="휴먼옛체" pitchFamily="18" charset="-127"/>
              </a:rPr>
              <a:t>니</a:t>
            </a:r>
            <a:endParaRPr lang="ko-KR" altLang="en-US" sz="2800" dirty="0">
              <a:latin typeface="휴먼옛체" pitchFamily="18" charset="-127"/>
              <a:ea typeface="휴먼옛체" pitchFamily="18" charset="-127"/>
            </a:endParaRPr>
          </a:p>
        </p:txBody>
      </p:sp>
      <p:sp>
        <p:nvSpPr>
          <p:cNvPr id="8195" name="Text Box 8"/>
          <p:cNvSpPr txBox="1">
            <a:spLocks noChangeArrowheads="1"/>
          </p:cNvSpPr>
          <p:nvPr/>
        </p:nvSpPr>
        <p:spPr bwMode="auto">
          <a:xfrm>
            <a:off x="1408113" y="403225"/>
            <a:ext cx="216375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1600" dirty="0" err="1">
                <a:latin typeface="궁서" pitchFamily="18" charset="-127"/>
                <a:ea typeface="궁서" pitchFamily="18" charset="-127"/>
              </a:rPr>
              <a:t>다니엘</a:t>
            </a:r>
            <a:r>
              <a:rPr lang="ko-KR" altLang="en-US" sz="1600" dirty="0">
                <a:latin typeface="궁서" pitchFamily="18" charset="-127"/>
                <a:ea typeface="궁서" pitchFamily="18" charset="-127"/>
              </a:rPr>
              <a:t> </a:t>
            </a:r>
            <a:r>
              <a:rPr lang="en-US" altLang="ko-KR" sz="1600" dirty="0">
                <a:latin typeface="궁서" pitchFamily="18" charset="-127"/>
                <a:ea typeface="궁서" pitchFamily="18" charset="-127"/>
              </a:rPr>
              <a:t>2 : </a:t>
            </a:r>
            <a:fld id="{CCD306E9-4A1F-4327-A4C0-56B4CFBD5E53}" type="slidenum">
              <a:rPr lang="en-US" altLang="ko-KR" sz="1600" smtClean="0">
                <a:latin typeface="궁서" pitchFamily="18" charset="-127"/>
                <a:ea typeface="궁서" pitchFamily="18" charset="-127"/>
              </a:rPr>
              <a:pPr/>
              <a:t>3</a:t>
            </a:fld>
            <a:endParaRPr lang="ko-KR" altLang="en-US" sz="1600" dirty="0"/>
          </a:p>
        </p:txBody>
      </p:sp>
      <p:sp>
        <p:nvSpPr>
          <p:cNvPr id="8196" name="Line 9"/>
          <p:cNvSpPr>
            <a:spLocks noChangeShapeType="1"/>
          </p:cNvSpPr>
          <p:nvPr/>
        </p:nvSpPr>
        <p:spPr bwMode="auto">
          <a:xfrm>
            <a:off x="1500188" y="785813"/>
            <a:ext cx="6840537" cy="0"/>
          </a:xfrm>
          <a:prstGeom prst="line">
            <a:avLst/>
          </a:prstGeom>
          <a:noFill/>
          <a:ln w="9525">
            <a:solidFill>
              <a:srgbClr val="FF9966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8197" name="Line 9"/>
          <p:cNvSpPr>
            <a:spLocks noChangeShapeType="1"/>
          </p:cNvSpPr>
          <p:nvPr/>
        </p:nvSpPr>
        <p:spPr bwMode="auto">
          <a:xfrm>
            <a:off x="1500188" y="3929063"/>
            <a:ext cx="6840537" cy="0"/>
          </a:xfrm>
          <a:prstGeom prst="line">
            <a:avLst/>
          </a:prstGeom>
          <a:noFill/>
          <a:ln w="9525">
            <a:solidFill>
              <a:srgbClr val="FF9966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8198" name="Text Box 8"/>
          <p:cNvSpPr txBox="1">
            <a:spLocks noChangeArrowheads="1"/>
          </p:cNvSpPr>
          <p:nvPr/>
        </p:nvSpPr>
        <p:spPr bwMode="auto">
          <a:xfrm>
            <a:off x="1414463" y="3521075"/>
            <a:ext cx="244315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600" dirty="0">
                <a:latin typeface="궁서" pitchFamily="18" charset="-127"/>
                <a:ea typeface="궁서" pitchFamily="18" charset="-127"/>
              </a:rPr>
              <a:t>Daniel 2 : </a:t>
            </a:r>
            <a:fld id="{890F2024-FC39-498E-827C-A83F8E81CADE}" type="slidenum">
              <a:rPr lang="en-US" altLang="ko-KR" sz="1600" smtClean="0">
                <a:latin typeface="궁서" pitchFamily="18" charset="-127"/>
                <a:ea typeface="궁서" pitchFamily="18" charset="-127"/>
              </a:rPr>
              <a:pPr/>
              <a:t>3</a:t>
            </a:fld>
            <a:endParaRPr lang="ko-KR" altLang="en-US" sz="1600" dirty="0"/>
          </a:p>
        </p:txBody>
      </p:sp>
      <p:sp>
        <p:nvSpPr>
          <p:cNvPr id="8199" name="Text Box 5"/>
          <p:cNvSpPr txBox="1">
            <a:spLocks noChangeArrowheads="1"/>
          </p:cNvSpPr>
          <p:nvPr/>
        </p:nvSpPr>
        <p:spPr bwMode="auto">
          <a:xfrm>
            <a:off x="1500188" y="5229200"/>
            <a:ext cx="6858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dist"/>
            <a:r>
              <a:rPr lang="en-US" altLang="ko-KR" sz="2800" dirty="0">
                <a:latin typeface="휴먼옛체" pitchFamily="18" charset="-127"/>
                <a:ea typeface="휴먼옛체" pitchFamily="18" charset="-127"/>
              </a:rPr>
              <a:t>he said to them, </a:t>
            </a:r>
            <a:r>
              <a:rPr lang="en-US" altLang="ko-KR" sz="2800" dirty="0">
                <a:solidFill>
                  <a:srgbClr val="FF0000"/>
                </a:solidFill>
                <a:latin typeface="휴먼옛체" pitchFamily="18" charset="-127"/>
                <a:ea typeface="휴먼옛체" pitchFamily="18" charset="-127"/>
              </a:rPr>
              <a:t>"I have had a dream that troubles me </a:t>
            </a:r>
            <a:r>
              <a:rPr lang="en-US" altLang="ko-KR" sz="2800" dirty="0">
                <a:latin typeface="휴먼옛체" pitchFamily="18" charset="-127"/>
                <a:ea typeface="휴먼옛체" pitchFamily="18" charset="-127"/>
              </a:rPr>
              <a:t>and I want to know </a:t>
            </a:r>
          </a:p>
          <a:p>
            <a:r>
              <a:rPr lang="en-US" altLang="ko-KR" sz="2800" dirty="0">
                <a:latin typeface="휴먼옛체" pitchFamily="18" charset="-127"/>
                <a:ea typeface="휴먼옛체" pitchFamily="18" charset="-127"/>
              </a:rPr>
              <a:t>what it means.”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B6AF1A11-6A22-4992-9E17-8F7B621615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196334" y="2132856"/>
            <a:ext cx="2890313" cy="2875086"/>
          </a:xfrm>
          <a:prstGeom prst="rect">
            <a:avLst/>
          </a:prstGeom>
          <a:effectLst>
            <a:softEdge rad="317500"/>
          </a:effec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잉크 8">
                <a:extLst>
                  <a:ext uri="{FF2B5EF4-FFF2-40B4-BE49-F238E27FC236}">
                    <a16:creationId xmlns:a16="http://schemas.microsoft.com/office/drawing/2014/main" id="{4D6EE30E-40F3-4C59-B5AD-E61D824949B8}"/>
                  </a:ext>
                </a:extLst>
              </p14:cNvPr>
              <p14:cNvContentPartPr/>
              <p14:nvPr/>
            </p14:nvContentPartPr>
            <p14:xfrm>
              <a:off x="6324955" y="2676786"/>
              <a:ext cx="124920" cy="164880"/>
            </p14:xfrm>
          </p:contentPart>
        </mc:Choice>
        <mc:Fallback xmlns="">
          <p:pic>
            <p:nvPicPr>
              <p:cNvPr id="9" name="잉크 8">
                <a:extLst>
                  <a:ext uri="{FF2B5EF4-FFF2-40B4-BE49-F238E27FC236}">
                    <a16:creationId xmlns:a16="http://schemas.microsoft.com/office/drawing/2014/main" id="{4D6EE30E-40F3-4C59-B5AD-E61D824949B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61773" y="2613648"/>
                <a:ext cx="250923" cy="2907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잉크 9">
                <a:extLst>
                  <a:ext uri="{FF2B5EF4-FFF2-40B4-BE49-F238E27FC236}">
                    <a16:creationId xmlns:a16="http://schemas.microsoft.com/office/drawing/2014/main" id="{A9C1A0B1-10FC-40DE-A5AD-4D2AAA58F66A}"/>
                  </a:ext>
                </a:extLst>
              </p14:cNvPr>
              <p14:cNvContentPartPr/>
              <p14:nvPr/>
            </p14:nvContentPartPr>
            <p14:xfrm>
              <a:off x="5171155" y="2241546"/>
              <a:ext cx="1842120" cy="1630800"/>
            </p14:xfrm>
          </p:contentPart>
        </mc:Choice>
        <mc:Fallback xmlns="">
          <p:pic>
            <p:nvPicPr>
              <p:cNvPr id="10" name="잉크 9">
                <a:extLst>
                  <a:ext uri="{FF2B5EF4-FFF2-40B4-BE49-F238E27FC236}">
                    <a16:creationId xmlns:a16="http://schemas.microsoft.com/office/drawing/2014/main" id="{A9C1A0B1-10FC-40DE-A5AD-4D2AAA58F66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108155" y="2178546"/>
                <a:ext cx="1967760" cy="175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잉크 10">
                <a:extLst>
                  <a:ext uri="{FF2B5EF4-FFF2-40B4-BE49-F238E27FC236}">
                    <a16:creationId xmlns:a16="http://schemas.microsoft.com/office/drawing/2014/main" id="{F5BE98AF-D8E2-4AA0-98EF-84DAD14E5F33}"/>
                  </a:ext>
                </a:extLst>
              </p14:cNvPr>
              <p14:cNvContentPartPr/>
              <p14:nvPr/>
            </p14:nvContentPartPr>
            <p14:xfrm>
              <a:off x="9454435" y="4015626"/>
              <a:ext cx="360" cy="360"/>
            </p14:xfrm>
          </p:contentPart>
        </mc:Choice>
        <mc:Fallback xmlns="">
          <p:pic>
            <p:nvPicPr>
              <p:cNvPr id="11" name="잉크 10">
                <a:extLst>
                  <a:ext uri="{FF2B5EF4-FFF2-40B4-BE49-F238E27FC236}">
                    <a16:creationId xmlns:a16="http://schemas.microsoft.com/office/drawing/2014/main" id="{F5BE98AF-D8E2-4AA0-98EF-84DAD14E5F3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391435" y="3952626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" name="잉크 1">
                <a:extLst>
                  <a:ext uri="{FF2B5EF4-FFF2-40B4-BE49-F238E27FC236}">
                    <a16:creationId xmlns:a16="http://schemas.microsoft.com/office/drawing/2014/main" id="{60DD62FF-3288-4689-9DF1-801B1A2F2A02}"/>
                  </a:ext>
                </a:extLst>
              </p14:cNvPr>
              <p14:cNvContentPartPr/>
              <p14:nvPr/>
            </p14:nvContentPartPr>
            <p14:xfrm>
              <a:off x="5007360" y="3684048"/>
              <a:ext cx="3936960" cy="1730160"/>
            </p14:xfrm>
          </p:contentPart>
        </mc:Choice>
        <mc:Fallback xmlns="">
          <p:pic>
            <p:nvPicPr>
              <p:cNvPr id="2" name="잉크 1">
                <a:extLst>
                  <a:ext uri="{FF2B5EF4-FFF2-40B4-BE49-F238E27FC236}">
                    <a16:creationId xmlns:a16="http://schemas.microsoft.com/office/drawing/2014/main" id="{60DD62FF-3288-4689-9DF1-801B1A2F2A0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971360" y="3648408"/>
                <a:ext cx="4008600" cy="1801800"/>
              </a:xfrm>
              <a:prstGeom prst="rect">
                <a:avLst/>
              </a:prstGeom>
            </p:spPr>
          </p:pic>
        </mc:Fallback>
      </mc:AlternateContent>
      <p:grpSp>
        <p:nvGrpSpPr>
          <p:cNvPr id="5" name="그룹 4">
            <a:extLst>
              <a:ext uri="{FF2B5EF4-FFF2-40B4-BE49-F238E27FC236}">
                <a16:creationId xmlns:a16="http://schemas.microsoft.com/office/drawing/2014/main" id="{40E2B56E-2C6B-4490-A03E-1DE634EE09D9}"/>
              </a:ext>
            </a:extLst>
          </p:cNvPr>
          <p:cNvGrpSpPr/>
          <p:nvPr/>
        </p:nvGrpSpPr>
        <p:grpSpPr>
          <a:xfrm>
            <a:off x="5015640" y="676608"/>
            <a:ext cx="2051640" cy="1317600"/>
            <a:chOff x="5015640" y="676608"/>
            <a:chExt cx="2051640" cy="131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3" name="잉크 2">
                  <a:extLst>
                    <a:ext uri="{FF2B5EF4-FFF2-40B4-BE49-F238E27FC236}">
                      <a16:creationId xmlns:a16="http://schemas.microsoft.com/office/drawing/2014/main" id="{DA9C4F37-318B-4D14-9831-5E762DC5FEF2}"/>
                    </a:ext>
                  </a:extLst>
                </p14:cNvPr>
                <p14:cNvContentPartPr/>
                <p14:nvPr/>
              </p14:nvContentPartPr>
              <p14:xfrm>
                <a:off x="6004920" y="676608"/>
                <a:ext cx="768960" cy="761400"/>
              </p14:xfrm>
            </p:contentPart>
          </mc:Choice>
          <mc:Fallback xmlns="">
            <p:pic>
              <p:nvPicPr>
                <p:cNvPr id="3" name="잉크 2">
                  <a:extLst>
                    <a:ext uri="{FF2B5EF4-FFF2-40B4-BE49-F238E27FC236}">
                      <a16:creationId xmlns:a16="http://schemas.microsoft.com/office/drawing/2014/main" id="{DA9C4F37-318B-4D14-9831-5E762DC5FEF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969280" y="640608"/>
                  <a:ext cx="840600" cy="83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4" name="잉크 3">
                  <a:extLst>
                    <a:ext uri="{FF2B5EF4-FFF2-40B4-BE49-F238E27FC236}">
                      <a16:creationId xmlns:a16="http://schemas.microsoft.com/office/drawing/2014/main" id="{D40E7FAB-92E4-4F2C-8ED6-752E9E12A356}"/>
                    </a:ext>
                  </a:extLst>
                </p14:cNvPr>
                <p14:cNvContentPartPr/>
                <p14:nvPr/>
              </p14:nvContentPartPr>
              <p14:xfrm>
                <a:off x="5015640" y="1885848"/>
                <a:ext cx="2051640" cy="108360"/>
              </p14:xfrm>
            </p:contentPart>
          </mc:Choice>
          <mc:Fallback xmlns="">
            <p:pic>
              <p:nvPicPr>
                <p:cNvPr id="4" name="잉크 3">
                  <a:extLst>
                    <a:ext uri="{FF2B5EF4-FFF2-40B4-BE49-F238E27FC236}">
                      <a16:creationId xmlns:a16="http://schemas.microsoft.com/office/drawing/2014/main" id="{D40E7FAB-92E4-4F2C-8ED6-752E9E12A35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979640" y="1849848"/>
                  <a:ext cx="2123280" cy="18000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5"/>
          <p:cNvSpPr txBox="1">
            <a:spLocks noChangeArrowheads="1"/>
          </p:cNvSpPr>
          <p:nvPr/>
        </p:nvSpPr>
        <p:spPr bwMode="auto">
          <a:xfrm>
            <a:off x="1500188" y="928688"/>
            <a:ext cx="6858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dist"/>
            <a:r>
              <a:rPr lang="ko-KR" altLang="en-US" sz="2800" dirty="0">
                <a:latin typeface="휴먼옛체" pitchFamily="18" charset="-127"/>
                <a:ea typeface="휴먼옛체" pitchFamily="18" charset="-127"/>
              </a:rPr>
              <a:t>내게 이 은밀한 것을 나타내심은 </a:t>
            </a:r>
            <a:r>
              <a:rPr lang="ko-KR" altLang="en-US" sz="2800" b="1" dirty="0">
                <a:solidFill>
                  <a:srgbClr val="FF0000"/>
                </a:solidFill>
                <a:highlight>
                  <a:srgbClr val="FFFF00"/>
                </a:highlight>
                <a:latin typeface="휴먼옛체" pitchFamily="18" charset="-127"/>
                <a:ea typeface="휴먼옛체" pitchFamily="18" charset="-127"/>
              </a:rPr>
              <a:t>내 지혜가 모든 사람보다 낫기 때문이 아니라 </a:t>
            </a:r>
            <a:r>
              <a:rPr lang="ko-KR" altLang="en-US" sz="2800" dirty="0">
                <a:latin typeface="휴먼옛체" pitchFamily="18" charset="-127"/>
                <a:ea typeface="휴먼옛체" pitchFamily="18" charset="-127"/>
              </a:rPr>
              <a:t>오직 그 해석을 왕에게 알려서 왕이 마음으로 생각하던 것을 왕에게 알려 주려 하심</a:t>
            </a:r>
            <a:endParaRPr lang="en-US" altLang="ko-KR" sz="2800" dirty="0">
              <a:latin typeface="휴먼옛체" pitchFamily="18" charset="-127"/>
              <a:ea typeface="휴먼옛체" pitchFamily="18" charset="-127"/>
            </a:endParaRPr>
          </a:p>
          <a:p>
            <a:r>
              <a:rPr lang="ko-KR" altLang="en-US" sz="2800" dirty="0" err="1">
                <a:latin typeface="휴먼옛체" pitchFamily="18" charset="-127"/>
                <a:ea typeface="휴먼옛체" pitchFamily="18" charset="-127"/>
              </a:rPr>
              <a:t>이니이다</a:t>
            </a:r>
            <a:endParaRPr lang="ko-KR" altLang="en-US" sz="2800" dirty="0">
              <a:latin typeface="휴먼옛체" pitchFamily="18" charset="-127"/>
              <a:ea typeface="휴먼옛체" pitchFamily="18" charset="-127"/>
            </a:endParaRPr>
          </a:p>
        </p:txBody>
      </p:sp>
      <p:sp>
        <p:nvSpPr>
          <p:cNvPr id="8195" name="Text Box 8"/>
          <p:cNvSpPr txBox="1">
            <a:spLocks noChangeArrowheads="1"/>
          </p:cNvSpPr>
          <p:nvPr/>
        </p:nvSpPr>
        <p:spPr bwMode="auto">
          <a:xfrm>
            <a:off x="1408113" y="403225"/>
            <a:ext cx="216375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1600" dirty="0" err="1">
                <a:latin typeface="궁서" pitchFamily="18" charset="-127"/>
                <a:ea typeface="궁서" pitchFamily="18" charset="-127"/>
              </a:rPr>
              <a:t>다니엘</a:t>
            </a:r>
            <a:r>
              <a:rPr lang="ko-KR" altLang="en-US" sz="1600" dirty="0">
                <a:latin typeface="궁서" pitchFamily="18" charset="-127"/>
                <a:ea typeface="궁서" pitchFamily="18" charset="-127"/>
              </a:rPr>
              <a:t> </a:t>
            </a:r>
            <a:r>
              <a:rPr lang="en-US" altLang="ko-KR" sz="1600" dirty="0">
                <a:latin typeface="궁서" pitchFamily="18" charset="-127"/>
                <a:ea typeface="궁서" pitchFamily="18" charset="-127"/>
              </a:rPr>
              <a:t>2 : </a:t>
            </a:r>
            <a:fld id="{CCD306E9-4A1F-4327-A4C0-56B4CFBD5E53}" type="slidenum">
              <a:rPr lang="en-US" altLang="ko-KR" sz="1600" smtClean="0">
                <a:latin typeface="궁서" pitchFamily="18" charset="-127"/>
                <a:ea typeface="궁서" pitchFamily="18" charset="-127"/>
              </a:rPr>
              <a:pPr/>
              <a:t>30</a:t>
            </a:fld>
            <a:endParaRPr lang="ko-KR" altLang="en-US" sz="1600" dirty="0"/>
          </a:p>
        </p:txBody>
      </p:sp>
      <p:sp>
        <p:nvSpPr>
          <p:cNvPr id="8196" name="Line 9"/>
          <p:cNvSpPr>
            <a:spLocks noChangeShapeType="1"/>
          </p:cNvSpPr>
          <p:nvPr/>
        </p:nvSpPr>
        <p:spPr bwMode="auto">
          <a:xfrm>
            <a:off x="1500188" y="785813"/>
            <a:ext cx="6840537" cy="0"/>
          </a:xfrm>
          <a:prstGeom prst="line">
            <a:avLst/>
          </a:prstGeom>
          <a:noFill/>
          <a:ln w="9525">
            <a:solidFill>
              <a:srgbClr val="FF9966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8197" name="Line 9"/>
          <p:cNvSpPr>
            <a:spLocks noChangeShapeType="1"/>
          </p:cNvSpPr>
          <p:nvPr/>
        </p:nvSpPr>
        <p:spPr bwMode="auto">
          <a:xfrm>
            <a:off x="1500188" y="3929063"/>
            <a:ext cx="6840537" cy="0"/>
          </a:xfrm>
          <a:prstGeom prst="line">
            <a:avLst/>
          </a:prstGeom>
          <a:noFill/>
          <a:ln w="9525">
            <a:solidFill>
              <a:srgbClr val="FF9966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8198" name="Text Box 8"/>
          <p:cNvSpPr txBox="1">
            <a:spLocks noChangeArrowheads="1"/>
          </p:cNvSpPr>
          <p:nvPr/>
        </p:nvSpPr>
        <p:spPr bwMode="auto">
          <a:xfrm>
            <a:off x="1414463" y="3521075"/>
            <a:ext cx="244315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600" dirty="0">
                <a:latin typeface="궁서" pitchFamily="18" charset="-127"/>
                <a:ea typeface="궁서" pitchFamily="18" charset="-127"/>
              </a:rPr>
              <a:t>Daniel 2 : </a:t>
            </a:r>
            <a:fld id="{890F2024-FC39-498E-827C-A83F8E81CADE}" type="slidenum">
              <a:rPr lang="en-US" altLang="ko-KR" sz="1600" smtClean="0">
                <a:latin typeface="궁서" pitchFamily="18" charset="-127"/>
                <a:ea typeface="궁서" pitchFamily="18" charset="-127"/>
              </a:rPr>
              <a:pPr/>
              <a:t>30</a:t>
            </a:fld>
            <a:endParaRPr lang="ko-KR" altLang="en-US" sz="1600" dirty="0"/>
          </a:p>
        </p:txBody>
      </p:sp>
      <p:sp>
        <p:nvSpPr>
          <p:cNvPr id="8199" name="Text Box 5"/>
          <p:cNvSpPr txBox="1">
            <a:spLocks noChangeArrowheads="1"/>
          </p:cNvSpPr>
          <p:nvPr/>
        </p:nvSpPr>
        <p:spPr bwMode="auto">
          <a:xfrm>
            <a:off x="1403648" y="3933056"/>
            <a:ext cx="710426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800" dirty="0">
                <a:latin typeface="휴먼옛체" pitchFamily="18" charset="-127"/>
                <a:ea typeface="휴먼옛체" pitchFamily="18" charset="-127"/>
              </a:rPr>
              <a:t>As for me, this mystery has been revealed to me, not because I have greater wisdom than other living men, but so that you, O king, may know the interpretation and that you may </a:t>
            </a:r>
          </a:p>
          <a:p>
            <a:r>
              <a:rPr lang="en-US" altLang="ko-KR" sz="2800" dirty="0">
                <a:latin typeface="휴먼옛체" pitchFamily="18" charset="-127"/>
                <a:ea typeface="휴먼옛체" pitchFamily="18" charset="-127"/>
              </a:rPr>
              <a:t>understand what went through your mind.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65882D-C5A0-4886-B8CC-0ACF13CBD7BC}"/>
              </a:ext>
            </a:extLst>
          </p:cNvPr>
          <p:cNvSpPr txBox="1"/>
          <p:nvPr/>
        </p:nvSpPr>
        <p:spPr>
          <a:xfrm>
            <a:off x="7487816" y="3998914"/>
            <a:ext cx="16561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3200" b="1" dirty="0">
                <a:solidFill>
                  <a:srgbClr val="FF0000"/>
                </a:solidFill>
                <a:highlight>
                  <a:srgbClr val="FFFF00"/>
                </a:highlight>
                <a:latin typeface="휴먼옛체" pitchFamily="18" charset="-127"/>
                <a:ea typeface="휴먼옛체" pitchFamily="18" charset="-127"/>
              </a:rPr>
              <a:t>아니라</a:t>
            </a:r>
            <a:endParaRPr lang="ko-KR" alt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5"/>
          <p:cNvSpPr txBox="1">
            <a:spLocks noChangeArrowheads="1"/>
          </p:cNvSpPr>
          <p:nvPr/>
        </p:nvSpPr>
        <p:spPr bwMode="auto">
          <a:xfrm>
            <a:off x="1500188" y="928688"/>
            <a:ext cx="6858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dist"/>
            <a:r>
              <a:rPr lang="ko-KR" altLang="en-US" sz="2800" dirty="0">
                <a:latin typeface="휴먼옛체" pitchFamily="18" charset="-127"/>
                <a:ea typeface="휴먼옛체" pitchFamily="18" charset="-127"/>
              </a:rPr>
              <a:t>왕이여 왕이 </a:t>
            </a:r>
            <a:r>
              <a:rPr lang="ko-KR" altLang="en-US" sz="2800" dirty="0">
                <a:solidFill>
                  <a:srgbClr val="FF0000"/>
                </a:solidFill>
                <a:highlight>
                  <a:srgbClr val="FFFF00"/>
                </a:highlight>
                <a:latin typeface="휴먼옛체" pitchFamily="18" charset="-127"/>
                <a:ea typeface="휴먼옛체" pitchFamily="18" charset="-127"/>
              </a:rPr>
              <a:t>한 큰 신상을 </a:t>
            </a:r>
            <a:r>
              <a:rPr lang="ko-KR" altLang="en-US" sz="2800" dirty="0" err="1">
                <a:solidFill>
                  <a:srgbClr val="FF0000"/>
                </a:solidFill>
                <a:highlight>
                  <a:srgbClr val="FFFF00"/>
                </a:highlight>
                <a:latin typeface="휴먼옛체" pitchFamily="18" charset="-127"/>
                <a:ea typeface="휴먼옛체" pitchFamily="18" charset="-127"/>
              </a:rPr>
              <a:t>보셨나이다</a:t>
            </a:r>
            <a:r>
              <a:rPr lang="ko-KR" altLang="en-US" sz="2800" dirty="0">
                <a:solidFill>
                  <a:srgbClr val="FF0000"/>
                </a:solidFill>
                <a:highlight>
                  <a:srgbClr val="FFFF00"/>
                </a:highlight>
                <a:latin typeface="휴먼옛체" pitchFamily="18" charset="-127"/>
                <a:ea typeface="휴먼옛체" pitchFamily="18" charset="-127"/>
              </a:rPr>
              <a:t> </a:t>
            </a:r>
            <a:r>
              <a:rPr lang="ko-KR" altLang="en-US" sz="2800" dirty="0">
                <a:latin typeface="휴먼옛체" pitchFamily="18" charset="-127"/>
                <a:ea typeface="휴먼옛체" pitchFamily="18" charset="-127"/>
              </a:rPr>
              <a:t>그 신상이 왕의 앞에 섰는데 크고 광채가 매</a:t>
            </a:r>
            <a:endParaRPr lang="en-US" altLang="ko-KR" sz="2800" dirty="0">
              <a:latin typeface="휴먼옛체" pitchFamily="18" charset="-127"/>
              <a:ea typeface="휴먼옛체" pitchFamily="18" charset="-127"/>
            </a:endParaRPr>
          </a:p>
          <a:p>
            <a:r>
              <a:rPr lang="ko-KR" altLang="en-US" sz="2800" dirty="0">
                <a:latin typeface="휴먼옛체" pitchFamily="18" charset="-127"/>
                <a:ea typeface="휴먼옛체" pitchFamily="18" charset="-127"/>
              </a:rPr>
              <a:t>우 찬란하며 그 모양이 심히 두려우니</a:t>
            </a:r>
          </a:p>
        </p:txBody>
      </p:sp>
      <p:sp>
        <p:nvSpPr>
          <p:cNvPr id="8195" name="Text Box 8"/>
          <p:cNvSpPr txBox="1">
            <a:spLocks noChangeArrowheads="1"/>
          </p:cNvSpPr>
          <p:nvPr/>
        </p:nvSpPr>
        <p:spPr bwMode="auto">
          <a:xfrm>
            <a:off x="1408113" y="403225"/>
            <a:ext cx="216375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1600" dirty="0" err="1">
                <a:latin typeface="궁서" pitchFamily="18" charset="-127"/>
                <a:ea typeface="궁서" pitchFamily="18" charset="-127"/>
              </a:rPr>
              <a:t>다니엘</a:t>
            </a:r>
            <a:r>
              <a:rPr lang="ko-KR" altLang="en-US" sz="1600" dirty="0">
                <a:latin typeface="궁서" pitchFamily="18" charset="-127"/>
                <a:ea typeface="궁서" pitchFamily="18" charset="-127"/>
              </a:rPr>
              <a:t> </a:t>
            </a:r>
            <a:r>
              <a:rPr lang="en-US" altLang="ko-KR" sz="1600" dirty="0">
                <a:latin typeface="궁서" pitchFamily="18" charset="-127"/>
                <a:ea typeface="궁서" pitchFamily="18" charset="-127"/>
              </a:rPr>
              <a:t>2 : </a:t>
            </a:r>
            <a:fld id="{CCD306E9-4A1F-4327-A4C0-56B4CFBD5E53}" type="slidenum">
              <a:rPr lang="en-US" altLang="ko-KR" sz="1600" smtClean="0">
                <a:latin typeface="궁서" pitchFamily="18" charset="-127"/>
                <a:ea typeface="궁서" pitchFamily="18" charset="-127"/>
              </a:rPr>
              <a:pPr/>
              <a:t>31</a:t>
            </a:fld>
            <a:endParaRPr lang="ko-KR" altLang="en-US" sz="1600" dirty="0"/>
          </a:p>
        </p:txBody>
      </p:sp>
      <p:sp>
        <p:nvSpPr>
          <p:cNvPr id="8196" name="Line 9"/>
          <p:cNvSpPr>
            <a:spLocks noChangeShapeType="1"/>
          </p:cNvSpPr>
          <p:nvPr/>
        </p:nvSpPr>
        <p:spPr bwMode="auto">
          <a:xfrm>
            <a:off x="1500188" y="785813"/>
            <a:ext cx="6840537" cy="0"/>
          </a:xfrm>
          <a:prstGeom prst="line">
            <a:avLst/>
          </a:prstGeom>
          <a:noFill/>
          <a:ln w="9525">
            <a:solidFill>
              <a:srgbClr val="FF9966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8197" name="Line 9"/>
          <p:cNvSpPr>
            <a:spLocks noChangeShapeType="1"/>
          </p:cNvSpPr>
          <p:nvPr/>
        </p:nvSpPr>
        <p:spPr bwMode="auto">
          <a:xfrm>
            <a:off x="1500188" y="3929063"/>
            <a:ext cx="6840537" cy="0"/>
          </a:xfrm>
          <a:prstGeom prst="line">
            <a:avLst/>
          </a:prstGeom>
          <a:noFill/>
          <a:ln w="9525">
            <a:solidFill>
              <a:srgbClr val="FF9966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8198" name="Text Box 8"/>
          <p:cNvSpPr txBox="1">
            <a:spLocks noChangeArrowheads="1"/>
          </p:cNvSpPr>
          <p:nvPr/>
        </p:nvSpPr>
        <p:spPr bwMode="auto">
          <a:xfrm>
            <a:off x="1408113" y="2411460"/>
            <a:ext cx="244315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600" dirty="0">
                <a:latin typeface="궁서" pitchFamily="18" charset="-127"/>
                <a:ea typeface="궁서" pitchFamily="18" charset="-127"/>
              </a:rPr>
              <a:t>Daniel 2 : </a:t>
            </a:r>
            <a:fld id="{890F2024-FC39-498E-827C-A83F8E81CADE}" type="slidenum">
              <a:rPr lang="en-US" altLang="ko-KR" sz="1600" smtClean="0">
                <a:latin typeface="궁서" pitchFamily="18" charset="-127"/>
                <a:ea typeface="궁서" pitchFamily="18" charset="-127"/>
              </a:rPr>
              <a:pPr/>
              <a:t>31</a:t>
            </a:fld>
            <a:endParaRPr lang="ko-KR" altLang="en-US" sz="1600" dirty="0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DBE47233-EEC6-46E1-B9D0-091B207947E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80204" y="3690614"/>
            <a:ext cx="6302846" cy="2994677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A8F5770E-22E2-4982-9087-97F40DE0D6C8}"/>
              </a:ext>
            </a:extLst>
          </p:cNvPr>
          <p:cNvSpPr/>
          <p:nvPr/>
        </p:nvSpPr>
        <p:spPr>
          <a:xfrm>
            <a:off x="2051720" y="3717035"/>
            <a:ext cx="4176464" cy="19442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199" name="Text Box 5"/>
          <p:cNvSpPr txBox="1">
            <a:spLocks noChangeArrowheads="1"/>
          </p:cNvSpPr>
          <p:nvPr/>
        </p:nvSpPr>
        <p:spPr bwMode="auto">
          <a:xfrm>
            <a:off x="1331640" y="2842877"/>
            <a:ext cx="6858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2800" dirty="0">
                <a:latin typeface="휴먼옛체" pitchFamily="18" charset="-127"/>
                <a:ea typeface="휴먼옛체" pitchFamily="18" charset="-127"/>
              </a:rPr>
              <a:t>"You looked, O king, and </a:t>
            </a:r>
            <a:r>
              <a:rPr lang="en-US" altLang="ko-KR" sz="2800" dirty="0">
                <a:solidFill>
                  <a:srgbClr val="FF0000"/>
                </a:solidFill>
                <a:highlight>
                  <a:srgbClr val="FFFF00"/>
                </a:highlight>
                <a:latin typeface="휴먼옛체" pitchFamily="18" charset="-127"/>
                <a:ea typeface="휴먼옛체" pitchFamily="18" charset="-127"/>
              </a:rPr>
              <a:t>there before you stood a large statue</a:t>
            </a:r>
            <a:r>
              <a:rPr lang="en-US" altLang="ko-KR" sz="2800" dirty="0">
                <a:latin typeface="휴먼옛체" pitchFamily="18" charset="-127"/>
                <a:ea typeface="휴먼옛체" pitchFamily="18" charset="-127"/>
              </a:rPr>
              <a:t>--an enormous, dazzling statue, awesome in </a:t>
            </a:r>
          </a:p>
          <a:p>
            <a:r>
              <a:rPr lang="en-US" altLang="ko-KR" sz="2800" dirty="0">
                <a:latin typeface="휴먼옛체" pitchFamily="18" charset="-127"/>
                <a:ea typeface="휴먼옛체" pitchFamily="18" charset="-127"/>
              </a:rPr>
              <a:t>appearance.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잉크 3">
                <a:extLst>
                  <a:ext uri="{FF2B5EF4-FFF2-40B4-BE49-F238E27FC236}">
                    <a16:creationId xmlns:a16="http://schemas.microsoft.com/office/drawing/2014/main" id="{84F2A0E1-8AA2-4F19-B0FC-5724FD58499C}"/>
                  </a:ext>
                </a:extLst>
              </p14:cNvPr>
              <p14:cNvContentPartPr/>
              <p14:nvPr/>
            </p14:nvContentPartPr>
            <p14:xfrm>
              <a:off x="4109875" y="5651826"/>
              <a:ext cx="1928520" cy="61920"/>
            </p14:xfrm>
          </p:contentPart>
        </mc:Choice>
        <mc:Fallback xmlns="">
          <p:pic>
            <p:nvPicPr>
              <p:cNvPr id="4" name="잉크 3">
                <a:extLst>
                  <a:ext uri="{FF2B5EF4-FFF2-40B4-BE49-F238E27FC236}">
                    <a16:creationId xmlns:a16="http://schemas.microsoft.com/office/drawing/2014/main" id="{84F2A0E1-8AA2-4F19-B0FC-5724FD58499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46875" y="5588826"/>
                <a:ext cx="205416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잉크 4">
                <a:extLst>
                  <a:ext uri="{FF2B5EF4-FFF2-40B4-BE49-F238E27FC236}">
                    <a16:creationId xmlns:a16="http://schemas.microsoft.com/office/drawing/2014/main" id="{CCEC3A57-9884-4443-A69F-18309F509ED5}"/>
                  </a:ext>
                </a:extLst>
              </p14:cNvPr>
              <p14:cNvContentPartPr/>
              <p14:nvPr/>
            </p14:nvContentPartPr>
            <p14:xfrm>
              <a:off x="-584885" y="3845706"/>
              <a:ext cx="360" cy="360"/>
            </p14:xfrm>
          </p:contentPart>
        </mc:Choice>
        <mc:Fallback xmlns="">
          <p:pic>
            <p:nvPicPr>
              <p:cNvPr id="5" name="잉크 4">
                <a:extLst>
                  <a:ext uri="{FF2B5EF4-FFF2-40B4-BE49-F238E27FC236}">
                    <a16:creationId xmlns:a16="http://schemas.microsoft.com/office/drawing/2014/main" id="{CCEC3A57-9884-4443-A69F-18309F509ED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647525" y="3783066"/>
                <a:ext cx="126000" cy="126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5"/>
          <p:cNvSpPr txBox="1">
            <a:spLocks noChangeArrowheads="1"/>
          </p:cNvSpPr>
          <p:nvPr/>
        </p:nvSpPr>
        <p:spPr bwMode="auto">
          <a:xfrm>
            <a:off x="1500188" y="928688"/>
            <a:ext cx="6858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dist"/>
            <a:r>
              <a:rPr lang="ko-KR" altLang="en-US" sz="2800" dirty="0">
                <a:latin typeface="휴먼옛체" pitchFamily="18" charset="-127"/>
                <a:ea typeface="휴먼옛체" pitchFamily="18" charset="-127"/>
              </a:rPr>
              <a:t>그 우상의 </a:t>
            </a:r>
            <a:r>
              <a:rPr lang="ko-KR" altLang="en-US" sz="2800" dirty="0">
                <a:solidFill>
                  <a:srgbClr val="FF0000"/>
                </a:solidFill>
                <a:highlight>
                  <a:srgbClr val="FFFF00"/>
                </a:highlight>
                <a:latin typeface="휴먼옛체" pitchFamily="18" charset="-127"/>
                <a:ea typeface="휴먼옛체" pitchFamily="18" charset="-127"/>
              </a:rPr>
              <a:t>머리는 순금</a:t>
            </a:r>
            <a:r>
              <a:rPr lang="ko-KR" altLang="en-US" sz="2800" dirty="0">
                <a:latin typeface="휴먼옛체" pitchFamily="18" charset="-127"/>
                <a:ea typeface="휴먼옛체" pitchFamily="18" charset="-127"/>
              </a:rPr>
              <a:t>이요 </a:t>
            </a:r>
            <a:r>
              <a:rPr lang="ko-KR" altLang="en-US" sz="2800" dirty="0">
                <a:solidFill>
                  <a:srgbClr val="FF0000"/>
                </a:solidFill>
                <a:highlight>
                  <a:srgbClr val="FFFF00"/>
                </a:highlight>
                <a:latin typeface="휴먼옛체" pitchFamily="18" charset="-127"/>
                <a:ea typeface="휴먼옛체" pitchFamily="18" charset="-127"/>
              </a:rPr>
              <a:t>가슴과 두 팔</a:t>
            </a:r>
            <a:endParaRPr lang="en-US" altLang="ko-KR" sz="2800" dirty="0">
              <a:solidFill>
                <a:srgbClr val="FF0000"/>
              </a:solidFill>
              <a:highlight>
                <a:srgbClr val="FFFF00"/>
              </a:highlight>
              <a:latin typeface="휴먼옛체" pitchFamily="18" charset="-127"/>
              <a:ea typeface="휴먼옛체" pitchFamily="18" charset="-127"/>
            </a:endParaRPr>
          </a:p>
          <a:p>
            <a:r>
              <a:rPr lang="ko-KR" altLang="en-US" sz="2800" dirty="0">
                <a:solidFill>
                  <a:srgbClr val="FF0000"/>
                </a:solidFill>
                <a:highlight>
                  <a:srgbClr val="FFFF00"/>
                </a:highlight>
                <a:latin typeface="휴먼옛체" pitchFamily="18" charset="-127"/>
                <a:ea typeface="휴먼옛체" pitchFamily="18" charset="-127"/>
              </a:rPr>
              <a:t>은 은</a:t>
            </a:r>
            <a:r>
              <a:rPr lang="ko-KR" altLang="en-US" sz="2800" dirty="0">
                <a:latin typeface="휴먼옛체" pitchFamily="18" charset="-127"/>
                <a:ea typeface="휴먼옛체" pitchFamily="18" charset="-127"/>
              </a:rPr>
              <a:t>이요 </a:t>
            </a:r>
            <a:endParaRPr lang="en-US" altLang="ko-KR" sz="2800" dirty="0">
              <a:latin typeface="휴먼옛체" pitchFamily="18" charset="-127"/>
              <a:ea typeface="휴먼옛체" pitchFamily="18" charset="-127"/>
            </a:endParaRPr>
          </a:p>
          <a:p>
            <a:r>
              <a:rPr lang="ko-KR" altLang="en-US" sz="2800" dirty="0">
                <a:solidFill>
                  <a:srgbClr val="FF0000"/>
                </a:solidFill>
                <a:highlight>
                  <a:srgbClr val="FFFF00"/>
                </a:highlight>
                <a:latin typeface="휴먼옛체" pitchFamily="18" charset="-127"/>
                <a:ea typeface="휴먼옛체" pitchFamily="18" charset="-127"/>
              </a:rPr>
              <a:t>배와 넓적다리는 놋</a:t>
            </a:r>
            <a:r>
              <a:rPr lang="ko-KR" altLang="en-US" sz="2800" dirty="0">
                <a:latin typeface="휴먼옛체" pitchFamily="18" charset="-127"/>
                <a:ea typeface="휴먼옛체" pitchFamily="18" charset="-127"/>
              </a:rPr>
              <a:t>이요</a:t>
            </a:r>
          </a:p>
        </p:txBody>
      </p:sp>
      <p:sp>
        <p:nvSpPr>
          <p:cNvPr id="8195" name="Text Box 8"/>
          <p:cNvSpPr txBox="1">
            <a:spLocks noChangeArrowheads="1"/>
          </p:cNvSpPr>
          <p:nvPr/>
        </p:nvSpPr>
        <p:spPr bwMode="auto">
          <a:xfrm>
            <a:off x="1408113" y="403225"/>
            <a:ext cx="216375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1600" dirty="0" err="1">
                <a:latin typeface="궁서" pitchFamily="18" charset="-127"/>
                <a:ea typeface="궁서" pitchFamily="18" charset="-127"/>
              </a:rPr>
              <a:t>다니엘</a:t>
            </a:r>
            <a:r>
              <a:rPr lang="ko-KR" altLang="en-US" sz="1600" dirty="0">
                <a:latin typeface="궁서" pitchFamily="18" charset="-127"/>
                <a:ea typeface="궁서" pitchFamily="18" charset="-127"/>
              </a:rPr>
              <a:t> </a:t>
            </a:r>
            <a:r>
              <a:rPr lang="en-US" altLang="ko-KR" sz="1600" dirty="0">
                <a:latin typeface="궁서" pitchFamily="18" charset="-127"/>
                <a:ea typeface="궁서" pitchFamily="18" charset="-127"/>
              </a:rPr>
              <a:t>2 : </a:t>
            </a:r>
            <a:fld id="{CCD306E9-4A1F-4327-A4C0-56B4CFBD5E53}" type="slidenum">
              <a:rPr lang="en-US" altLang="ko-KR" sz="1600" smtClean="0">
                <a:latin typeface="궁서" pitchFamily="18" charset="-127"/>
                <a:ea typeface="궁서" pitchFamily="18" charset="-127"/>
              </a:rPr>
              <a:pPr/>
              <a:t>32</a:t>
            </a:fld>
            <a:endParaRPr lang="ko-KR" altLang="en-US" sz="1600" dirty="0"/>
          </a:p>
        </p:txBody>
      </p:sp>
      <p:sp>
        <p:nvSpPr>
          <p:cNvPr id="8196" name="Line 9"/>
          <p:cNvSpPr>
            <a:spLocks noChangeShapeType="1"/>
          </p:cNvSpPr>
          <p:nvPr/>
        </p:nvSpPr>
        <p:spPr bwMode="auto">
          <a:xfrm>
            <a:off x="1500188" y="785813"/>
            <a:ext cx="6840537" cy="0"/>
          </a:xfrm>
          <a:prstGeom prst="line">
            <a:avLst/>
          </a:prstGeom>
          <a:noFill/>
          <a:ln w="9525">
            <a:solidFill>
              <a:srgbClr val="FF9966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8197" name="Line 9"/>
          <p:cNvSpPr>
            <a:spLocks noChangeShapeType="1"/>
          </p:cNvSpPr>
          <p:nvPr/>
        </p:nvSpPr>
        <p:spPr bwMode="auto">
          <a:xfrm>
            <a:off x="1500188" y="3929063"/>
            <a:ext cx="6840537" cy="0"/>
          </a:xfrm>
          <a:prstGeom prst="line">
            <a:avLst/>
          </a:prstGeom>
          <a:noFill/>
          <a:ln w="9525">
            <a:solidFill>
              <a:srgbClr val="FF9966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8198" name="Text Box 8"/>
          <p:cNvSpPr txBox="1">
            <a:spLocks noChangeArrowheads="1"/>
          </p:cNvSpPr>
          <p:nvPr/>
        </p:nvSpPr>
        <p:spPr bwMode="auto">
          <a:xfrm>
            <a:off x="1394570" y="2401194"/>
            <a:ext cx="244315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600" dirty="0">
                <a:latin typeface="궁서" pitchFamily="18" charset="-127"/>
                <a:ea typeface="궁서" pitchFamily="18" charset="-127"/>
              </a:rPr>
              <a:t>Daniel 2 : </a:t>
            </a:r>
            <a:fld id="{890F2024-FC39-498E-827C-A83F8E81CADE}" type="slidenum">
              <a:rPr lang="en-US" altLang="ko-KR" sz="1600" smtClean="0">
                <a:latin typeface="궁서" pitchFamily="18" charset="-127"/>
                <a:ea typeface="궁서" pitchFamily="18" charset="-127"/>
              </a:rPr>
              <a:pPr/>
              <a:t>32</a:t>
            </a:fld>
            <a:endParaRPr lang="ko-KR" altLang="en-US" sz="1600" dirty="0"/>
          </a:p>
        </p:txBody>
      </p:sp>
      <p:sp>
        <p:nvSpPr>
          <p:cNvPr id="11" name="Line 9">
            <a:extLst>
              <a:ext uri="{FF2B5EF4-FFF2-40B4-BE49-F238E27FC236}">
                <a16:creationId xmlns:a16="http://schemas.microsoft.com/office/drawing/2014/main" id="{A6279E63-7BF3-4911-9868-439FB75869C6}"/>
              </a:ext>
            </a:extLst>
          </p:cNvPr>
          <p:cNvSpPr>
            <a:spLocks noChangeShapeType="1"/>
          </p:cNvSpPr>
          <p:nvPr/>
        </p:nvSpPr>
        <p:spPr bwMode="auto">
          <a:xfrm>
            <a:off x="1500188" y="3929063"/>
            <a:ext cx="6840537" cy="0"/>
          </a:xfrm>
          <a:prstGeom prst="line">
            <a:avLst/>
          </a:prstGeom>
          <a:noFill/>
          <a:ln w="9525">
            <a:solidFill>
              <a:srgbClr val="FF9966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ko-KR" altLang="en-US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E0C0AD56-7F9B-4495-8C66-66379489B4A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80204" y="3690614"/>
            <a:ext cx="6302846" cy="2994677"/>
          </a:xfrm>
          <a:prstGeom prst="rect">
            <a:avLst/>
          </a:prstGeom>
        </p:spPr>
      </p:pic>
      <p:sp>
        <p:nvSpPr>
          <p:cNvPr id="13" name="직사각형 12">
            <a:extLst>
              <a:ext uri="{FF2B5EF4-FFF2-40B4-BE49-F238E27FC236}">
                <a16:creationId xmlns:a16="http://schemas.microsoft.com/office/drawing/2014/main" id="{E9A21A6C-D4B5-4AFE-BBDB-D1EE870A77AD}"/>
              </a:ext>
            </a:extLst>
          </p:cNvPr>
          <p:cNvSpPr/>
          <p:nvPr/>
        </p:nvSpPr>
        <p:spPr>
          <a:xfrm>
            <a:off x="2051720" y="3717035"/>
            <a:ext cx="4176464" cy="19442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4" name="잉크 13">
                <a:extLst>
                  <a:ext uri="{FF2B5EF4-FFF2-40B4-BE49-F238E27FC236}">
                    <a16:creationId xmlns:a16="http://schemas.microsoft.com/office/drawing/2014/main" id="{4313D217-0030-400D-BEED-3DC98434F57F}"/>
                  </a:ext>
                </a:extLst>
              </p14:cNvPr>
              <p14:cNvContentPartPr/>
              <p14:nvPr/>
            </p14:nvContentPartPr>
            <p14:xfrm>
              <a:off x="4109875" y="5651826"/>
              <a:ext cx="1928520" cy="61920"/>
            </p14:xfrm>
          </p:contentPart>
        </mc:Choice>
        <mc:Fallback xmlns="">
          <p:pic>
            <p:nvPicPr>
              <p:cNvPr id="14" name="잉크 13">
                <a:extLst>
                  <a:ext uri="{FF2B5EF4-FFF2-40B4-BE49-F238E27FC236}">
                    <a16:creationId xmlns:a16="http://schemas.microsoft.com/office/drawing/2014/main" id="{4313D217-0030-400D-BEED-3DC98434F57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46875" y="5588826"/>
                <a:ext cx="2054160" cy="187560"/>
              </a:xfrm>
              <a:prstGeom prst="rect">
                <a:avLst/>
              </a:prstGeom>
            </p:spPr>
          </p:pic>
        </mc:Fallback>
      </mc:AlternateContent>
      <p:sp>
        <p:nvSpPr>
          <p:cNvPr id="8199" name="Text Box 5"/>
          <p:cNvSpPr txBox="1">
            <a:spLocks noChangeArrowheads="1"/>
          </p:cNvSpPr>
          <p:nvPr/>
        </p:nvSpPr>
        <p:spPr bwMode="auto">
          <a:xfrm>
            <a:off x="1408052" y="2936702"/>
            <a:ext cx="696024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800" dirty="0">
                <a:latin typeface="휴먼옛체" pitchFamily="18" charset="-127"/>
                <a:ea typeface="휴먼옛체" pitchFamily="18" charset="-127"/>
              </a:rPr>
              <a:t>The head of the statue was made of </a:t>
            </a:r>
            <a:r>
              <a:rPr lang="en-US" altLang="ko-KR" sz="2800" dirty="0">
                <a:solidFill>
                  <a:srgbClr val="FF0000"/>
                </a:solidFill>
                <a:highlight>
                  <a:srgbClr val="FFFF00"/>
                </a:highlight>
                <a:latin typeface="휴먼옛체" pitchFamily="18" charset="-127"/>
                <a:ea typeface="휴먼옛체" pitchFamily="18" charset="-127"/>
              </a:rPr>
              <a:t>pure gold</a:t>
            </a:r>
            <a:r>
              <a:rPr lang="en-US" altLang="ko-KR" sz="2800" dirty="0">
                <a:latin typeface="휴먼옛체" pitchFamily="18" charset="-127"/>
                <a:ea typeface="휴먼옛체" pitchFamily="18" charset="-127"/>
              </a:rPr>
              <a:t>, its chest and arms of </a:t>
            </a:r>
            <a:r>
              <a:rPr lang="en-US" altLang="ko-KR" sz="2800" dirty="0">
                <a:solidFill>
                  <a:srgbClr val="FF0000"/>
                </a:solidFill>
                <a:highlight>
                  <a:srgbClr val="FFFF00"/>
                </a:highlight>
                <a:latin typeface="휴먼옛체" pitchFamily="18" charset="-127"/>
                <a:ea typeface="휴먼옛체" pitchFamily="18" charset="-127"/>
              </a:rPr>
              <a:t>silver</a:t>
            </a:r>
            <a:r>
              <a:rPr lang="en-US" altLang="ko-KR" sz="2800" dirty="0">
                <a:latin typeface="휴먼옛체" pitchFamily="18" charset="-127"/>
                <a:ea typeface="휴먼옛체" pitchFamily="18" charset="-127"/>
              </a:rPr>
              <a:t>, </a:t>
            </a:r>
          </a:p>
          <a:p>
            <a:r>
              <a:rPr lang="en-US" altLang="ko-KR" sz="2800" dirty="0">
                <a:latin typeface="휴먼옛체" pitchFamily="18" charset="-127"/>
                <a:ea typeface="휴먼옛체" pitchFamily="18" charset="-127"/>
              </a:rPr>
              <a:t>its belly and thighs of </a:t>
            </a:r>
            <a:r>
              <a:rPr lang="en-US" altLang="ko-KR" sz="2800" dirty="0">
                <a:solidFill>
                  <a:srgbClr val="FF0000"/>
                </a:solidFill>
                <a:highlight>
                  <a:srgbClr val="FFFF00"/>
                </a:highlight>
                <a:latin typeface="휴먼옛체" pitchFamily="18" charset="-127"/>
                <a:ea typeface="휴먼옛체" pitchFamily="18" charset="-127"/>
              </a:rPr>
              <a:t>bronze</a:t>
            </a:r>
            <a:r>
              <a:rPr lang="en-US" altLang="ko-KR" sz="2800" dirty="0">
                <a:latin typeface="휴먼옛체" pitchFamily="18" charset="-127"/>
                <a:ea typeface="휴먼옛체" pitchFamily="18" charset="-127"/>
              </a:rPr>
              <a:t>,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5"/>
          <p:cNvSpPr txBox="1">
            <a:spLocks noChangeArrowheads="1"/>
          </p:cNvSpPr>
          <p:nvPr/>
        </p:nvSpPr>
        <p:spPr bwMode="auto">
          <a:xfrm>
            <a:off x="1500188" y="928688"/>
            <a:ext cx="6858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dist"/>
            <a:r>
              <a:rPr lang="ko-KR" altLang="en-US" sz="2800" dirty="0">
                <a:latin typeface="휴먼옛체" pitchFamily="18" charset="-127"/>
                <a:ea typeface="휴먼옛체" pitchFamily="18" charset="-127"/>
              </a:rPr>
              <a:t>그 </a:t>
            </a:r>
            <a:r>
              <a:rPr lang="ko-KR" altLang="en-US" sz="2800" dirty="0">
                <a:solidFill>
                  <a:srgbClr val="FF0000"/>
                </a:solidFill>
                <a:highlight>
                  <a:srgbClr val="FFFF00"/>
                </a:highlight>
                <a:latin typeface="휴먼옛체" pitchFamily="18" charset="-127"/>
                <a:ea typeface="휴먼옛체" pitchFamily="18" charset="-127"/>
              </a:rPr>
              <a:t>종아리는 쇠</a:t>
            </a:r>
            <a:r>
              <a:rPr lang="ko-KR" altLang="en-US" sz="2800" dirty="0">
                <a:latin typeface="휴먼옛체" pitchFamily="18" charset="-127"/>
                <a:ea typeface="휴먼옛체" pitchFamily="18" charset="-127"/>
              </a:rPr>
              <a:t>요 그 </a:t>
            </a:r>
            <a:r>
              <a:rPr lang="ko-KR" altLang="en-US" sz="2800" dirty="0">
                <a:solidFill>
                  <a:srgbClr val="FF0000"/>
                </a:solidFill>
                <a:highlight>
                  <a:srgbClr val="FFFF00"/>
                </a:highlight>
                <a:latin typeface="휴먼옛체" pitchFamily="18" charset="-127"/>
                <a:ea typeface="휴먼옛체" pitchFamily="18" charset="-127"/>
              </a:rPr>
              <a:t>발은 얼마는 쇠요 </a:t>
            </a:r>
            <a:endParaRPr lang="en-US" altLang="ko-KR" sz="2800" dirty="0">
              <a:solidFill>
                <a:srgbClr val="FF0000"/>
              </a:solidFill>
              <a:highlight>
                <a:srgbClr val="FFFF00"/>
              </a:highlight>
              <a:latin typeface="휴먼옛체" pitchFamily="18" charset="-127"/>
              <a:ea typeface="휴먼옛체" pitchFamily="18" charset="-127"/>
            </a:endParaRPr>
          </a:p>
          <a:p>
            <a:r>
              <a:rPr lang="ko-KR" altLang="en-US" sz="2800" dirty="0">
                <a:solidFill>
                  <a:srgbClr val="FF0000"/>
                </a:solidFill>
                <a:highlight>
                  <a:srgbClr val="FFFF00"/>
                </a:highlight>
                <a:latin typeface="휴먼옛체" pitchFamily="18" charset="-127"/>
                <a:ea typeface="휴먼옛체" pitchFamily="18" charset="-127"/>
              </a:rPr>
              <a:t>얼마는 진흙</a:t>
            </a:r>
            <a:r>
              <a:rPr lang="ko-KR" altLang="en-US" sz="2800" dirty="0">
                <a:latin typeface="휴먼옛체" pitchFamily="18" charset="-127"/>
                <a:ea typeface="휴먼옛체" pitchFamily="18" charset="-127"/>
              </a:rPr>
              <a:t>이었나이다</a:t>
            </a:r>
          </a:p>
        </p:txBody>
      </p:sp>
      <p:sp>
        <p:nvSpPr>
          <p:cNvPr id="8195" name="Text Box 8"/>
          <p:cNvSpPr txBox="1">
            <a:spLocks noChangeArrowheads="1"/>
          </p:cNvSpPr>
          <p:nvPr/>
        </p:nvSpPr>
        <p:spPr bwMode="auto">
          <a:xfrm>
            <a:off x="1408113" y="403225"/>
            <a:ext cx="216375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1600" dirty="0" err="1">
                <a:latin typeface="궁서" pitchFamily="18" charset="-127"/>
                <a:ea typeface="궁서" pitchFamily="18" charset="-127"/>
              </a:rPr>
              <a:t>다니엘</a:t>
            </a:r>
            <a:r>
              <a:rPr lang="ko-KR" altLang="en-US" sz="1600" dirty="0">
                <a:latin typeface="궁서" pitchFamily="18" charset="-127"/>
                <a:ea typeface="궁서" pitchFamily="18" charset="-127"/>
              </a:rPr>
              <a:t> </a:t>
            </a:r>
            <a:r>
              <a:rPr lang="en-US" altLang="ko-KR" sz="1600" dirty="0">
                <a:latin typeface="궁서" pitchFamily="18" charset="-127"/>
                <a:ea typeface="궁서" pitchFamily="18" charset="-127"/>
              </a:rPr>
              <a:t>2 : </a:t>
            </a:r>
            <a:fld id="{CCD306E9-4A1F-4327-A4C0-56B4CFBD5E53}" type="slidenum">
              <a:rPr lang="en-US" altLang="ko-KR" sz="1600" smtClean="0">
                <a:latin typeface="궁서" pitchFamily="18" charset="-127"/>
                <a:ea typeface="궁서" pitchFamily="18" charset="-127"/>
              </a:rPr>
              <a:pPr/>
              <a:t>33</a:t>
            </a:fld>
            <a:endParaRPr lang="ko-KR" altLang="en-US" sz="1600" dirty="0"/>
          </a:p>
        </p:txBody>
      </p:sp>
      <p:sp>
        <p:nvSpPr>
          <p:cNvPr id="8196" name="Line 9"/>
          <p:cNvSpPr>
            <a:spLocks noChangeShapeType="1"/>
          </p:cNvSpPr>
          <p:nvPr/>
        </p:nvSpPr>
        <p:spPr bwMode="auto">
          <a:xfrm>
            <a:off x="1500188" y="785813"/>
            <a:ext cx="6840537" cy="0"/>
          </a:xfrm>
          <a:prstGeom prst="line">
            <a:avLst/>
          </a:prstGeom>
          <a:noFill/>
          <a:ln w="9525">
            <a:solidFill>
              <a:srgbClr val="FF9966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8197" name="Line 9"/>
          <p:cNvSpPr>
            <a:spLocks noChangeShapeType="1"/>
          </p:cNvSpPr>
          <p:nvPr/>
        </p:nvSpPr>
        <p:spPr bwMode="auto">
          <a:xfrm>
            <a:off x="1500188" y="3929063"/>
            <a:ext cx="6840537" cy="0"/>
          </a:xfrm>
          <a:prstGeom prst="line">
            <a:avLst/>
          </a:prstGeom>
          <a:noFill/>
          <a:ln w="9525">
            <a:solidFill>
              <a:srgbClr val="FF9966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8198" name="Text Box 8"/>
          <p:cNvSpPr txBox="1">
            <a:spLocks noChangeArrowheads="1"/>
          </p:cNvSpPr>
          <p:nvPr/>
        </p:nvSpPr>
        <p:spPr bwMode="auto">
          <a:xfrm>
            <a:off x="1268411" y="2422453"/>
            <a:ext cx="244315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600" dirty="0">
                <a:latin typeface="궁서" pitchFamily="18" charset="-127"/>
                <a:ea typeface="궁서" pitchFamily="18" charset="-127"/>
              </a:rPr>
              <a:t>Daniel 2 : </a:t>
            </a:r>
            <a:fld id="{890F2024-FC39-498E-827C-A83F8E81CADE}" type="slidenum">
              <a:rPr lang="en-US" altLang="ko-KR" sz="1600" smtClean="0">
                <a:latin typeface="궁서" pitchFamily="18" charset="-127"/>
                <a:ea typeface="궁서" pitchFamily="18" charset="-127"/>
              </a:rPr>
              <a:pPr/>
              <a:t>33</a:t>
            </a:fld>
            <a:endParaRPr lang="ko-KR" altLang="en-US" sz="1600" dirty="0"/>
          </a:p>
        </p:txBody>
      </p:sp>
      <p:sp>
        <p:nvSpPr>
          <p:cNvPr id="8199" name="Text Box 5"/>
          <p:cNvSpPr txBox="1">
            <a:spLocks noChangeArrowheads="1"/>
          </p:cNvSpPr>
          <p:nvPr/>
        </p:nvSpPr>
        <p:spPr bwMode="auto">
          <a:xfrm>
            <a:off x="1505889" y="2867773"/>
            <a:ext cx="7012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800" dirty="0">
                <a:latin typeface="휴먼옛체" pitchFamily="18" charset="-127"/>
                <a:ea typeface="휴먼옛체" pitchFamily="18" charset="-127"/>
              </a:rPr>
              <a:t>its legs of </a:t>
            </a:r>
            <a:r>
              <a:rPr lang="en-US" altLang="ko-KR" sz="2800" dirty="0">
                <a:solidFill>
                  <a:srgbClr val="FF0000"/>
                </a:solidFill>
                <a:highlight>
                  <a:srgbClr val="FFFF00"/>
                </a:highlight>
                <a:latin typeface="휴먼옛체" pitchFamily="18" charset="-127"/>
                <a:ea typeface="휴먼옛체" pitchFamily="18" charset="-127"/>
              </a:rPr>
              <a:t>iron,</a:t>
            </a:r>
            <a:r>
              <a:rPr lang="en-US" altLang="ko-KR" sz="2800" dirty="0">
                <a:latin typeface="휴먼옛체" pitchFamily="18" charset="-127"/>
                <a:ea typeface="휴먼옛체" pitchFamily="18" charset="-127"/>
              </a:rPr>
              <a:t> its feet partly of </a:t>
            </a:r>
            <a:r>
              <a:rPr lang="en-US" altLang="ko-KR" sz="2800" dirty="0">
                <a:highlight>
                  <a:srgbClr val="FFFF00"/>
                </a:highlight>
                <a:latin typeface="휴먼옛체" pitchFamily="18" charset="-127"/>
                <a:ea typeface="휴먼옛체" pitchFamily="18" charset="-127"/>
              </a:rPr>
              <a:t>iron </a:t>
            </a:r>
          </a:p>
          <a:p>
            <a:r>
              <a:rPr lang="en-US" altLang="ko-KR" sz="2800" dirty="0">
                <a:latin typeface="휴먼옛체" pitchFamily="18" charset="-127"/>
                <a:ea typeface="휴먼옛체" pitchFamily="18" charset="-127"/>
              </a:rPr>
              <a:t>and partly of baked </a:t>
            </a:r>
            <a:r>
              <a:rPr lang="en-US" altLang="ko-KR" sz="2800" dirty="0">
                <a:highlight>
                  <a:srgbClr val="FFFF00"/>
                </a:highlight>
                <a:latin typeface="휴먼옛체" pitchFamily="18" charset="-127"/>
                <a:ea typeface="휴먼옛체" pitchFamily="18" charset="-127"/>
              </a:rPr>
              <a:t>clay.</a:t>
            </a: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3AC012CA-D125-4CD6-A7BF-2CAEF82F5FA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80204" y="3690614"/>
            <a:ext cx="6302846" cy="2994677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AD65C787-29DE-48B2-879B-9D688F87786D}"/>
              </a:ext>
            </a:extLst>
          </p:cNvPr>
          <p:cNvSpPr/>
          <p:nvPr/>
        </p:nvSpPr>
        <p:spPr>
          <a:xfrm>
            <a:off x="2051720" y="3717035"/>
            <a:ext cx="4176464" cy="19442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" name="잉크 11">
                <a:extLst>
                  <a:ext uri="{FF2B5EF4-FFF2-40B4-BE49-F238E27FC236}">
                    <a16:creationId xmlns:a16="http://schemas.microsoft.com/office/drawing/2014/main" id="{385D4DA4-7508-486F-BD25-76AE9A1C3F8B}"/>
                  </a:ext>
                </a:extLst>
              </p14:cNvPr>
              <p14:cNvContentPartPr/>
              <p14:nvPr/>
            </p14:nvContentPartPr>
            <p14:xfrm>
              <a:off x="4109875" y="5651826"/>
              <a:ext cx="1928520" cy="61920"/>
            </p14:xfrm>
          </p:contentPart>
        </mc:Choice>
        <mc:Fallback xmlns="">
          <p:pic>
            <p:nvPicPr>
              <p:cNvPr id="12" name="잉크 11">
                <a:extLst>
                  <a:ext uri="{FF2B5EF4-FFF2-40B4-BE49-F238E27FC236}">
                    <a16:creationId xmlns:a16="http://schemas.microsoft.com/office/drawing/2014/main" id="{385D4DA4-7508-486F-BD25-76AE9A1C3F8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46875" y="5588826"/>
                <a:ext cx="2054160" cy="18756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Line 9">
            <a:extLst>
              <a:ext uri="{FF2B5EF4-FFF2-40B4-BE49-F238E27FC236}">
                <a16:creationId xmlns:a16="http://schemas.microsoft.com/office/drawing/2014/main" id="{94C72582-9FC9-4BFC-913A-DB386B3A5B8E}"/>
              </a:ext>
            </a:extLst>
          </p:cNvPr>
          <p:cNvSpPr>
            <a:spLocks noChangeShapeType="1"/>
          </p:cNvSpPr>
          <p:nvPr/>
        </p:nvSpPr>
        <p:spPr bwMode="auto">
          <a:xfrm>
            <a:off x="1500188" y="3929063"/>
            <a:ext cx="6840537" cy="0"/>
          </a:xfrm>
          <a:prstGeom prst="line">
            <a:avLst/>
          </a:prstGeom>
          <a:noFill/>
          <a:ln w="9525">
            <a:solidFill>
              <a:srgbClr val="FF9966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5"/>
          <p:cNvSpPr txBox="1">
            <a:spLocks noChangeArrowheads="1"/>
          </p:cNvSpPr>
          <p:nvPr/>
        </p:nvSpPr>
        <p:spPr bwMode="auto">
          <a:xfrm>
            <a:off x="1500188" y="928688"/>
            <a:ext cx="6858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dist"/>
            <a:r>
              <a:rPr lang="ko-KR" altLang="en-US" sz="2800" dirty="0">
                <a:latin typeface="휴먼옛체" pitchFamily="18" charset="-127"/>
                <a:ea typeface="휴먼옛체" pitchFamily="18" charset="-127"/>
              </a:rPr>
              <a:t>또 왕이 보신즉 </a:t>
            </a:r>
            <a:r>
              <a:rPr lang="ko-KR" altLang="en-US" sz="2800" dirty="0">
                <a:solidFill>
                  <a:srgbClr val="FF0000"/>
                </a:solidFill>
                <a:highlight>
                  <a:srgbClr val="FFFF00"/>
                </a:highlight>
                <a:latin typeface="휴먼옛체" pitchFamily="18" charset="-127"/>
                <a:ea typeface="휴먼옛체" pitchFamily="18" charset="-127"/>
              </a:rPr>
              <a:t>손대지 아니한 돌</a:t>
            </a:r>
            <a:r>
              <a:rPr lang="ko-KR" altLang="en-US" sz="2800" dirty="0">
                <a:latin typeface="휴먼옛체" pitchFamily="18" charset="-127"/>
                <a:ea typeface="휴먼옛체" pitchFamily="18" charset="-127"/>
              </a:rPr>
              <a:t>이 나와서 신상의 쇠와 진흙의 발을 </a:t>
            </a:r>
            <a:r>
              <a:rPr lang="ko-KR" altLang="en-US" sz="2800" dirty="0">
                <a:solidFill>
                  <a:srgbClr val="FF0000"/>
                </a:solidFill>
                <a:highlight>
                  <a:srgbClr val="FFFF00"/>
                </a:highlight>
                <a:latin typeface="휴먼옛체" pitchFamily="18" charset="-127"/>
                <a:ea typeface="휴먼옛체" pitchFamily="18" charset="-127"/>
              </a:rPr>
              <a:t>쳐서 </a:t>
            </a:r>
            <a:r>
              <a:rPr lang="ko-KR" altLang="en-US" sz="2800" dirty="0" err="1">
                <a:solidFill>
                  <a:srgbClr val="FF0000"/>
                </a:solidFill>
                <a:highlight>
                  <a:srgbClr val="FFFF00"/>
                </a:highlight>
                <a:latin typeface="휴먼옛체" pitchFamily="18" charset="-127"/>
                <a:ea typeface="휴먼옛체" pitchFamily="18" charset="-127"/>
              </a:rPr>
              <a:t>부서뜨</a:t>
            </a:r>
            <a:endParaRPr lang="en-US" altLang="ko-KR" sz="2800" dirty="0">
              <a:solidFill>
                <a:srgbClr val="FF0000"/>
              </a:solidFill>
              <a:highlight>
                <a:srgbClr val="FFFF00"/>
              </a:highlight>
              <a:latin typeface="휴먼옛체" pitchFamily="18" charset="-127"/>
              <a:ea typeface="휴먼옛체" pitchFamily="18" charset="-127"/>
            </a:endParaRPr>
          </a:p>
          <a:p>
            <a:r>
              <a:rPr lang="ko-KR" altLang="en-US" sz="2800" dirty="0">
                <a:solidFill>
                  <a:srgbClr val="FF0000"/>
                </a:solidFill>
                <a:highlight>
                  <a:srgbClr val="FFFF00"/>
                </a:highlight>
                <a:latin typeface="휴먼옛체" pitchFamily="18" charset="-127"/>
                <a:ea typeface="휴먼옛체" pitchFamily="18" charset="-127"/>
              </a:rPr>
              <a:t>리매</a:t>
            </a:r>
          </a:p>
        </p:txBody>
      </p:sp>
      <p:sp>
        <p:nvSpPr>
          <p:cNvPr id="8195" name="Text Box 8"/>
          <p:cNvSpPr txBox="1">
            <a:spLocks noChangeArrowheads="1"/>
          </p:cNvSpPr>
          <p:nvPr/>
        </p:nvSpPr>
        <p:spPr bwMode="auto">
          <a:xfrm>
            <a:off x="1408113" y="403225"/>
            <a:ext cx="216375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1600" dirty="0" err="1">
                <a:latin typeface="궁서" pitchFamily="18" charset="-127"/>
                <a:ea typeface="궁서" pitchFamily="18" charset="-127"/>
              </a:rPr>
              <a:t>다니엘</a:t>
            </a:r>
            <a:r>
              <a:rPr lang="ko-KR" altLang="en-US" sz="1600" dirty="0">
                <a:latin typeface="궁서" pitchFamily="18" charset="-127"/>
                <a:ea typeface="궁서" pitchFamily="18" charset="-127"/>
              </a:rPr>
              <a:t> </a:t>
            </a:r>
            <a:r>
              <a:rPr lang="en-US" altLang="ko-KR" sz="1600" dirty="0">
                <a:latin typeface="궁서" pitchFamily="18" charset="-127"/>
                <a:ea typeface="궁서" pitchFamily="18" charset="-127"/>
              </a:rPr>
              <a:t>2 : </a:t>
            </a:r>
            <a:fld id="{CCD306E9-4A1F-4327-A4C0-56B4CFBD5E53}" type="slidenum">
              <a:rPr lang="en-US" altLang="ko-KR" sz="1600" smtClean="0">
                <a:latin typeface="궁서" pitchFamily="18" charset="-127"/>
                <a:ea typeface="궁서" pitchFamily="18" charset="-127"/>
              </a:rPr>
              <a:pPr/>
              <a:t>34</a:t>
            </a:fld>
            <a:endParaRPr lang="ko-KR" altLang="en-US" sz="1600" dirty="0"/>
          </a:p>
        </p:txBody>
      </p:sp>
      <p:sp>
        <p:nvSpPr>
          <p:cNvPr id="8196" name="Line 9"/>
          <p:cNvSpPr>
            <a:spLocks noChangeShapeType="1"/>
          </p:cNvSpPr>
          <p:nvPr/>
        </p:nvSpPr>
        <p:spPr bwMode="auto">
          <a:xfrm>
            <a:off x="1500188" y="785813"/>
            <a:ext cx="6840537" cy="0"/>
          </a:xfrm>
          <a:prstGeom prst="line">
            <a:avLst/>
          </a:prstGeom>
          <a:noFill/>
          <a:ln w="9525">
            <a:solidFill>
              <a:srgbClr val="FF9966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8198" name="Text Box 8"/>
          <p:cNvSpPr txBox="1">
            <a:spLocks noChangeArrowheads="1"/>
          </p:cNvSpPr>
          <p:nvPr/>
        </p:nvSpPr>
        <p:spPr bwMode="auto">
          <a:xfrm>
            <a:off x="1403997" y="2407059"/>
            <a:ext cx="244315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600" dirty="0">
                <a:latin typeface="궁서" pitchFamily="18" charset="-127"/>
                <a:ea typeface="궁서" pitchFamily="18" charset="-127"/>
              </a:rPr>
              <a:t>Daniel 2 : </a:t>
            </a:r>
            <a:fld id="{890F2024-FC39-498E-827C-A83F8E81CADE}" type="slidenum">
              <a:rPr lang="en-US" altLang="ko-KR" sz="1600" smtClean="0">
                <a:latin typeface="궁서" pitchFamily="18" charset="-127"/>
                <a:ea typeface="궁서" pitchFamily="18" charset="-127"/>
              </a:rPr>
              <a:pPr/>
              <a:t>34</a:t>
            </a:fld>
            <a:endParaRPr lang="ko-KR" altLang="en-US" sz="1600" dirty="0"/>
          </a:p>
        </p:txBody>
      </p:sp>
      <p:sp>
        <p:nvSpPr>
          <p:cNvPr id="8199" name="Text Box 5"/>
          <p:cNvSpPr txBox="1">
            <a:spLocks noChangeArrowheads="1"/>
          </p:cNvSpPr>
          <p:nvPr/>
        </p:nvSpPr>
        <p:spPr bwMode="auto">
          <a:xfrm>
            <a:off x="1554024" y="2805678"/>
            <a:ext cx="726644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800" dirty="0">
                <a:latin typeface="휴먼옛체" pitchFamily="18" charset="-127"/>
                <a:ea typeface="휴먼옛체" pitchFamily="18" charset="-127"/>
              </a:rPr>
              <a:t>While you were watching, a rock was cut out, but </a:t>
            </a:r>
            <a:r>
              <a:rPr lang="en-US" altLang="ko-KR" sz="2800" dirty="0">
                <a:solidFill>
                  <a:srgbClr val="FF0000"/>
                </a:solidFill>
                <a:highlight>
                  <a:srgbClr val="FFFF00"/>
                </a:highlight>
                <a:latin typeface="휴먼옛체" pitchFamily="18" charset="-127"/>
                <a:ea typeface="휴먼옛체" pitchFamily="18" charset="-127"/>
              </a:rPr>
              <a:t>not by human hands</a:t>
            </a:r>
            <a:r>
              <a:rPr lang="en-US" altLang="ko-KR" sz="2800" dirty="0">
                <a:latin typeface="휴먼옛체" pitchFamily="18" charset="-127"/>
                <a:ea typeface="휴먼옛체" pitchFamily="18" charset="-127"/>
              </a:rPr>
              <a:t>. It struck the statue on its feet </a:t>
            </a:r>
          </a:p>
          <a:p>
            <a:r>
              <a:rPr lang="en-US" altLang="ko-KR" sz="2800" dirty="0">
                <a:latin typeface="휴먼옛체" pitchFamily="18" charset="-127"/>
                <a:ea typeface="휴먼옛체" pitchFamily="18" charset="-127"/>
              </a:rPr>
              <a:t>of iron and clay </a:t>
            </a:r>
          </a:p>
          <a:p>
            <a:r>
              <a:rPr lang="en-US" altLang="ko-KR" sz="2800" dirty="0">
                <a:latin typeface="휴먼옛체" pitchFamily="18" charset="-127"/>
                <a:ea typeface="휴먼옛체" pitchFamily="18" charset="-127"/>
              </a:rPr>
              <a:t>and </a:t>
            </a:r>
            <a:r>
              <a:rPr lang="en-US" altLang="ko-KR" sz="2800" dirty="0">
                <a:solidFill>
                  <a:srgbClr val="FF0000"/>
                </a:solidFill>
                <a:highlight>
                  <a:srgbClr val="FFFF00"/>
                </a:highlight>
                <a:latin typeface="휴먼옛체" pitchFamily="18" charset="-127"/>
                <a:ea typeface="휴먼옛체" pitchFamily="18" charset="-127"/>
              </a:rPr>
              <a:t>smashed them.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3CBD6C64-12EE-4008-BED2-E30F33ACB4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90" t="30794"/>
          <a:stretch/>
        </p:blipFill>
        <p:spPr>
          <a:xfrm>
            <a:off x="5093764" y="4260458"/>
            <a:ext cx="4028108" cy="2832815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4F0F7DF3-B492-4D04-838B-33AD261A2C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716"/>
          <a:stretch/>
        </p:blipFill>
        <p:spPr>
          <a:xfrm>
            <a:off x="2423737" y="4822478"/>
            <a:ext cx="2846834" cy="2040826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5"/>
          <p:cNvSpPr txBox="1">
            <a:spLocks noChangeArrowheads="1"/>
          </p:cNvSpPr>
          <p:nvPr/>
        </p:nvSpPr>
        <p:spPr bwMode="auto">
          <a:xfrm>
            <a:off x="1500188" y="928688"/>
            <a:ext cx="6858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o-KR" altLang="en-US" sz="2800" dirty="0">
                <a:latin typeface="휴먼옛체" pitchFamily="18" charset="-127"/>
                <a:ea typeface="휴먼옛체" pitchFamily="18" charset="-127"/>
              </a:rPr>
              <a:t>그 때에 </a:t>
            </a:r>
            <a:r>
              <a:rPr lang="ko-KR" altLang="en-US" sz="2800" dirty="0">
                <a:solidFill>
                  <a:srgbClr val="FF0000"/>
                </a:solidFill>
                <a:highlight>
                  <a:srgbClr val="FFFF00"/>
                </a:highlight>
                <a:latin typeface="휴먼옛체" pitchFamily="18" charset="-127"/>
                <a:ea typeface="휴먼옛체" pitchFamily="18" charset="-127"/>
              </a:rPr>
              <a:t>쇠와 진흙과 놋과 은과 금이 다 부서져 </a:t>
            </a:r>
            <a:r>
              <a:rPr lang="ko-KR" altLang="en-US" sz="2800" dirty="0">
                <a:latin typeface="휴먼옛체" pitchFamily="18" charset="-127"/>
                <a:ea typeface="휴먼옛체" pitchFamily="18" charset="-127"/>
              </a:rPr>
              <a:t>여름 타작 마당의 겨 같이 되어 바람에 불려 간 곳이 없었고 우상을 친 </a:t>
            </a:r>
            <a:r>
              <a:rPr lang="ko-KR" altLang="en-US" sz="2800" dirty="0">
                <a:solidFill>
                  <a:srgbClr val="FF0000"/>
                </a:solidFill>
                <a:highlight>
                  <a:srgbClr val="FFFF00"/>
                </a:highlight>
                <a:latin typeface="휴먼옛체" pitchFamily="18" charset="-127"/>
                <a:ea typeface="휴먼옛체" pitchFamily="18" charset="-127"/>
              </a:rPr>
              <a:t>돌은 태산을 이루어 온 세계에 </a:t>
            </a:r>
            <a:r>
              <a:rPr lang="ko-KR" altLang="en-US" sz="2800" dirty="0" err="1">
                <a:solidFill>
                  <a:srgbClr val="FF0000"/>
                </a:solidFill>
                <a:highlight>
                  <a:srgbClr val="FFFF00"/>
                </a:highlight>
                <a:latin typeface="휴먼옛체" pitchFamily="18" charset="-127"/>
                <a:ea typeface="휴먼옛체" pitchFamily="18" charset="-127"/>
              </a:rPr>
              <a:t>가득하였</a:t>
            </a:r>
            <a:endParaRPr lang="en-US" altLang="ko-KR" sz="2800" dirty="0">
              <a:solidFill>
                <a:srgbClr val="FF0000"/>
              </a:solidFill>
              <a:highlight>
                <a:srgbClr val="FFFF00"/>
              </a:highlight>
              <a:latin typeface="휴먼옛체" pitchFamily="18" charset="-127"/>
              <a:ea typeface="휴먼옛체" pitchFamily="18" charset="-127"/>
            </a:endParaRPr>
          </a:p>
          <a:p>
            <a:r>
              <a:rPr lang="ko-KR" altLang="en-US" sz="2800" dirty="0">
                <a:solidFill>
                  <a:srgbClr val="FF0000"/>
                </a:solidFill>
                <a:highlight>
                  <a:srgbClr val="FFFF00"/>
                </a:highlight>
                <a:latin typeface="휴먼옛체" pitchFamily="18" charset="-127"/>
                <a:ea typeface="휴먼옛체" pitchFamily="18" charset="-127"/>
              </a:rPr>
              <a:t>나이다</a:t>
            </a:r>
          </a:p>
        </p:txBody>
      </p:sp>
      <p:sp>
        <p:nvSpPr>
          <p:cNvPr id="8195" name="Text Box 8"/>
          <p:cNvSpPr txBox="1">
            <a:spLocks noChangeArrowheads="1"/>
          </p:cNvSpPr>
          <p:nvPr/>
        </p:nvSpPr>
        <p:spPr bwMode="auto">
          <a:xfrm>
            <a:off x="1408113" y="403225"/>
            <a:ext cx="216375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1600" dirty="0" err="1">
                <a:latin typeface="궁서" pitchFamily="18" charset="-127"/>
                <a:ea typeface="궁서" pitchFamily="18" charset="-127"/>
              </a:rPr>
              <a:t>다니엘</a:t>
            </a:r>
            <a:r>
              <a:rPr lang="ko-KR" altLang="en-US" sz="1600" dirty="0">
                <a:latin typeface="궁서" pitchFamily="18" charset="-127"/>
                <a:ea typeface="궁서" pitchFamily="18" charset="-127"/>
              </a:rPr>
              <a:t> </a:t>
            </a:r>
            <a:r>
              <a:rPr lang="en-US" altLang="ko-KR" sz="1600" dirty="0">
                <a:latin typeface="궁서" pitchFamily="18" charset="-127"/>
                <a:ea typeface="궁서" pitchFamily="18" charset="-127"/>
              </a:rPr>
              <a:t>2 : </a:t>
            </a:r>
            <a:fld id="{CCD306E9-4A1F-4327-A4C0-56B4CFBD5E53}" type="slidenum">
              <a:rPr lang="en-US" altLang="ko-KR" sz="1600" smtClean="0">
                <a:latin typeface="궁서" pitchFamily="18" charset="-127"/>
                <a:ea typeface="궁서" pitchFamily="18" charset="-127"/>
              </a:rPr>
              <a:pPr/>
              <a:t>35</a:t>
            </a:fld>
            <a:endParaRPr lang="ko-KR" altLang="en-US" sz="1600" dirty="0"/>
          </a:p>
        </p:txBody>
      </p:sp>
      <p:sp>
        <p:nvSpPr>
          <p:cNvPr id="8196" name="Line 9"/>
          <p:cNvSpPr>
            <a:spLocks noChangeShapeType="1"/>
          </p:cNvSpPr>
          <p:nvPr/>
        </p:nvSpPr>
        <p:spPr bwMode="auto">
          <a:xfrm>
            <a:off x="1500188" y="785813"/>
            <a:ext cx="6840537" cy="0"/>
          </a:xfrm>
          <a:prstGeom prst="line">
            <a:avLst/>
          </a:prstGeom>
          <a:noFill/>
          <a:ln w="9525">
            <a:solidFill>
              <a:srgbClr val="FF9966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8197" name="Line 9"/>
          <p:cNvSpPr>
            <a:spLocks noChangeShapeType="1"/>
          </p:cNvSpPr>
          <p:nvPr/>
        </p:nvSpPr>
        <p:spPr bwMode="auto">
          <a:xfrm>
            <a:off x="1500188" y="3929063"/>
            <a:ext cx="6840537" cy="0"/>
          </a:xfrm>
          <a:prstGeom prst="line">
            <a:avLst/>
          </a:prstGeom>
          <a:noFill/>
          <a:ln w="9525">
            <a:solidFill>
              <a:srgbClr val="FF9966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8198" name="Text Box 8"/>
          <p:cNvSpPr txBox="1">
            <a:spLocks noChangeArrowheads="1"/>
          </p:cNvSpPr>
          <p:nvPr/>
        </p:nvSpPr>
        <p:spPr bwMode="auto">
          <a:xfrm>
            <a:off x="1414463" y="3521075"/>
            <a:ext cx="244315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600" dirty="0">
                <a:latin typeface="궁서" pitchFamily="18" charset="-127"/>
                <a:ea typeface="궁서" pitchFamily="18" charset="-127"/>
              </a:rPr>
              <a:t>Daniel 2 : </a:t>
            </a:r>
            <a:fld id="{890F2024-FC39-498E-827C-A83F8E81CADE}" type="slidenum">
              <a:rPr lang="en-US" altLang="ko-KR" sz="1600" smtClean="0">
                <a:latin typeface="궁서" pitchFamily="18" charset="-127"/>
                <a:ea typeface="궁서" pitchFamily="18" charset="-127"/>
              </a:rPr>
              <a:pPr/>
              <a:t>35</a:t>
            </a:fld>
            <a:endParaRPr lang="ko-KR" altLang="en-US" sz="1600" dirty="0"/>
          </a:p>
        </p:txBody>
      </p:sp>
      <p:sp>
        <p:nvSpPr>
          <p:cNvPr id="8199" name="Text Box 5"/>
          <p:cNvSpPr txBox="1">
            <a:spLocks noChangeArrowheads="1"/>
          </p:cNvSpPr>
          <p:nvPr/>
        </p:nvSpPr>
        <p:spPr bwMode="auto">
          <a:xfrm>
            <a:off x="1475656" y="3933056"/>
            <a:ext cx="6960244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dist"/>
            <a:r>
              <a:rPr lang="en-US" altLang="ko-KR" sz="2600" dirty="0">
                <a:latin typeface="휴먼옛체" pitchFamily="18" charset="-127"/>
                <a:ea typeface="휴먼옛체" pitchFamily="18" charset="-127"/>
              </a:rPr>
              <a:t>Then </a:t>
            </a:r>
            <a:r>
              <a:rPr lang="en-US" altLang="ko-KR" sz="2600" dirty="0">
                <a:solidFill>
                  <a:srgbClr val="FF0000"/>
                </a:solidFill>
                <a:highlight>
                  <a:srgbClr val="FFFF00"/>
                </a:highlight>
                <a:latin typeface="휴먼옛체" pitchFamily="18" charset="-127"/>
                <a:ea typeface="휴먼옛체" pitchFamily="18" charset="-127"/>
              </a:rPr>
              <a:t>the iron, the clay, the bronze, the silver and the gold were broken to pieces </a:t>
            </a:r>
            <a:r>
              <a:rPr lang="en-US" altLang="ko-KR" sz="2600" dirty="0">
                <a:latin typeface="휴먼옛체" pitchFamily="18" charset="-127"/>
                <a:ea typeface="휴먼옛체" pitchFamily="18" charset="-127"/>
              </a:rPr>
              <a:t>at the same time and became like chaff on a threshing floor in the summer. The wind swept them away without leaving a trace. But </a:t>
            </a:r>
            <a:r>
              <a:rPr lang="en-US" altLang="ko-KR" sz="2600" dirty="0">
                <a:solidFill>
                  <a:srgbClr val="FF0000"/>
                </a:solidFill>
                <a:highlight>
                  <a:srgbClr val="FFFF00"/>
                </a:highlight>
                <a:latin typeface="휴먼옛체" pitchFamily="18" charset="-127"/>
                <a:ea typeface="휴먼옛체" pitchFamily="18" charset="-127"/>
              </a:rPr>
              <a:t>the rock that struck the statue became </a:t>
            </a:r>
          </a:p>
          <a:p>
            <a:r>
              <a:rPr lang="en-US" altLang="ko-KR" sz="2600" dirty="0">
                <a:solidFill>
                  <a:srgbClr val="FF0000"/>
                </a:solidFill>
                <a:highlight>
                  <a:srgbClr val="FFFF00"/>
                </a:highlight>
                <a:latin typeface="휴먼옛체" pitchFamily="18" charset="-127"/>
                <a:ea typeface="휴먼옛체" pitchFamily="18" charset="-127"/>
              </a:rPr>
              <a:t>a huge mountain and filled the whole earth.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5"/>
          <p:cNvSpPr txBox="1">
            <a:spLocks noChangeArrowheads="1"/>
          </p:cNvSpPr>
          <p:nvPr/>
        </p:nvSpPr>
        <p:spPr bwMode="auto">
          <a:xfrm>
            <a:off x="1500188" y="928688"/>
            <a:ext cx="6858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dist"/>
            <a:r>
              <a:rPr lang="ko-KR" altLang="en-US" sz="2800" dirty="0">
                <a:latin typeface="휴먼옛체" pitchFamily="18" charset="-127"/>
                <a:ea typeface="휴먼옛체" pitchFamily="18" charset="-127"/>
              </a:rPr>
              <a:t>그 꿈이 이러한즉 내가 이제 </a:t>
            </a:r>
            <a:r>
              <a:rPr lang="ko-KR" altLang="en-US" sz="2800" b="1" dirty="0">
                <a:solidFill>
                  <a:srgbClr val="FF0000"/>
                </a:solidFill>
                <a:latin typeface="휴먼옛체" pitchFamily="18" charset="-127"/>
                <a:ea typeface="휴먼옛체" pitchFamily="18" charset="-127"/>
              </a:rPr>
              <a:t>그 해석을 </a:t>
            </a:r>
            <a:endParaRPr lang="en-US" altLang="ko-KR" sz="2800" b="1" dirty="0">
              <a:solidFill>
                <a:srgbClr val="FF0000"/>
              </a:solidFill>
              <a:latin typeface="휴먼옛체" pitchFamily="18" charset="-127"/>
              <a:ea typeface="휴먼옛체" pitchFamily="18" charset="-127"/>
            </a:endParaRPr>
          </a:p>
          <a:p>
            <a:r>
              <a:rPr lang="ko-KR" altLang="en-US" sz="2800" b="1" dirty="0">
                <a:solidFill>
                  <a:srgbClr val="FF0000"/>
                </a:solidFill>
                <a:latin typeface="휴먼옛체" pitchFamily="18" charset="-127"/>
                <a:ea typeface="휴먼옛체" pitchFamily="18" charset="-127"/>
              </a:rPr>
              <a:t>왕 앞에 </a:t>
            </a:r>
            <a:r>
              <a:rPr lang="ko-KR" altLang="en-US" sz="2800" b="1" dirty="0" err="1">
                <a:solidFill>
                  <a:srgbClr val="FF0000"/>
                </a:solidFill>
                <a:latin typeface="휴먼옛체" pitchFamily="18" charset="-127"/>
                <a:ea typeface="휴먼옛체" pitchFamily="18" charset="-127"/>
              </a:rPr>
              <a:t>아뢰리이다</a:t>
            </a:r>
            <a:endParaRPr lang="ko-KR" altLang="en-US" sz="2800" b="1" dirty="0">
              <a:solidFill>
                <a:srgbClr val="FF0000"/>
              </a:solidFill>
              <a:latin typeface="휴먼옛체" pitchFamily="18" charset="-127"/>
              <a:ea typeface="휴먼옛체" pitchFamily="18" charset="-127"/>
            </a:endParaRPr>
          </a:p>
        </p:txBody>
      </p:sp>
      <p:sp>
        <p:nvSpPr>
          <p:cNvPr id="8195" name="Text Box 8"/>
          <p:cNvSpPr txBox="1">
            <a:spLocks noChangeArrowheads="1"/>
          </p:cNvSpPr>
          <p:nvPr/>
        </p:nvSpPr>
        <p:spPr bwMode="auto">
          <a:xfrm>
            <a:off x="1408113" y="403225"/>
            <a:ext cx="216375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1600" dirty="0" err="1">
                <a:latin typeface="궁서" pitchFamily="18" charset="-127"/>
                <a:ea typeface="궁서" pitchFamily="18" charset="-127"/>
              </a:rPr>
              <a:t>다니엘</a:t>
            </a:r>
            <a:r>
              <a:rPr lang="ko-KR" altLang="en-US" sz="1600" dirty="0">
                <a:latin typeface="궁서" pitchFamily="18" charset="-127"/>
                <a:ea typeface="궁서" pitchFamily="18" charset="-127"/>
              </a:rPr>
              <a:t> </a:t>
            </a:r>
            <a:r>
              <a:rPr lang="en-US" altLang="ko-KR" sz="1600" dirty="0">
                <a:latin typeface="궁서" pitchFamily="18" charset="-127"/>
                <a:ea typeface="궁서" pitchFamily="18" charset="-127"/>
              </a:rPr>
              <a:t>2 : </a:t>
            </a:r>
            <a:fld id="{CCD306E9-4A1F-4327-A4C0-56B4CFBD5E53}" type="slidenum">
              <a:rPr lang="en-US" altLang="ko-KR" sz="1600" smtClean="0">
                <a:latin typeface="궁서" pitchFamily="18" charset="-127"/>
                <a:ea typeface="궁서" pitchFamily="18" charset="-127"/>
              </a:rPr>
              <a:pPr/>
              <a:t>36</a:t>
            </a:fld>
            <a:endParaRPr lang="ko-KR" altLang="en-US" sz="1600" dirty="0"/>
          </a:p>
        </p:txBody>
      </p:sp>
      <p:sp>
        <p:nvSpPr>
          <p:cNvPr id="8196" name="Line 9"/>
          <p:cNvSpPr>
            <a:spLocks noChangeShapeType="1"/>
          </p:cNvSpPr>
          <p:nvPr/>
        </p:nvSpPr>
        <p:spPr bwMode="auto">
          <a:xfrm>
            <a:off x="1500188" y="785813"/>
            <a:ext cx="6840537" cy="0"/>
          </a:xfrm>
          <a:prstGeom prst="line">
            <a:avLst/>
          </a:prstGeom>
          <a:noFill/>
          <a:ln w="9525">
            <a:solidFill>
              <a:srgbClr val="FF9966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8197" name="Line 9"/>
          <p:cNvSpPr>
            <a:spLocks noChangeShapeType="1"/>
          </p:cNvSpPr>
          <p:nvPr/>
        </p:nvSpPr>
        <p:spPr bwMode="auto">
          <a:xfrm>
            <a:off x="1500188" y="3929063"/>
            <a:ext cx="6840537" cy="0"/>
          </a:xfrm>
          <a:prstGeom prst="line">
            <a:avLst/>
          </a:prstGeom>
          <a:noFill/>
          <a:ln w="9525">
            <a:solidFill>
              <a:srgbClr val="FF9966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8198" name="Text Box 8"/>
          <p:cNvSpPr txBox="1">
            <a:spLocks noChangeArrowheads="1"/>
          </p:cNvSpPr>
          <p:nvPr/>
        </p:nvSpPr>
        <p:spPr bwMode="auto">
          <a:xfrm>
            <a:off x="1408113" y="2019280"/>
            <a:ext cx="244315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600" dirty="0">
                <a:latin typeface="궁서" pitchFamily="18" charset="-127"/>
                <a:ea typeface="궁서" pitchFamily="18" charset="-127"/>
              </a:rPr>
              <a:t>Daniel 2 : </a:t>
            </a:r>
            <a:fld id="{890F2024-FC39-498E-827C-A83F8E81CADE}" type="slidenum">
              <a:rPr lang="en-US" altLang="ko-KR" sz="1600" smtClean="0">
                <a:latin typeface="궁서" pitchFamily="18" charset="-127"/>
                <a:ea typeface="궁서" pitchFamily="18" charset="-127"/>
              </a:rPr>
              <a:pPr/>
              <a:t>36</a:t>
            </a:fld>
            <a:endParaRPr lang="ko-KR" altLang="en-US" sz="1600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8B89A8C7-5005-4BA2-B86C-3F28600941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954"/>
          <a:stretch/>
        </p:blipFill>
        <p:spPr>
          <a:xfrm>
            <a:off x="3203848" y="2866947"/>
            <a:ext cx="5991225" cy="3913066"/>
          </a:xfrm>
          <a:prstGeom prst="rect">
            <a:avLst/>
          </a:prstGeom>
        </p:spPr>
      </p:pic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8D1A9D87-4D30-4155-9214-F56D91479266}"/>
              </a:ext>
            </a:extLst>
          </p:cNvPr>
          <p:cNvSpPr/>
          <p:nvPr/>
        </p:nvSpPr>
        <p:spPr>
          <a:xfrm>
            <a:off x="2771800" y="2636915"/>
            <a:ext cx="5568925" cy="144015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199" name="Text Box 5"/>
          <p:cNvSpPr txBox="1">
            <a:spLocks noChangeArrowheads="1"/>
          </p:cNvSpPr>
          <p:nvPr/>
        </p:nvSpPr>
        <p:spPr bwMode="auto">
          <a:xfrm>
            <a:off x="1479402" y="2622765"/>
            <a:ext cx="6858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dist"/>
            <a:r>
              <a:rPr lang="en-US" altLang="ko-KR" sz="2800" dirty="0">
                <a:latin typeface="휴먼옛체" pitchFamily="18" charset="-127"/>
                <a:ea typeface="휴먼옛체" pitchFamily="18" charset="-127"/>
              </a:rPr>
              <a:t>"This was the dream, and now we will </a:t>
            </a:r>
          </a:p>
          <a:p>
            <a:r>
              <a:rPr lang="en-US" altLang="ko-KR" sz="2800" dirty="0">
                <a:solidFill>
                  <a:srgbClr val="FF0000"/>
                </a:solidFill>
                <a:highlight>
                  <a:srgbClr val="FFFF00"/>
                </a:highlight>
                <a:latin typeface="휴먼옛체" pitchFamily="18" charset="-127"/>
                <a:ea typeface="휴먼옛체" pitchFamily="18" charset="-127"/>
              </a:rPr>
              <a:t>interpret it to the king</a:t>
            </a:r>
            <a:r>
              <a:rPr lang="en-US" altLang="ko-KR" sz="2800" dirty="0">
                <a:latin typeface="휴먼옛체" pitchFamily="18" charset="-127"/>
                <a:ea typeface="휴먼옛체" pitchFamily="18" charset="-127"/>
              </a:rPr>
              <a:t>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잉크 4">
                <a:extLst>
                  <a:ext uri="{FF2B5EF4-FFF2-40B4-BE49-F238E27FC236}">
                    <a16:creationId xmlns:a16="http://schemas.microsoft.com/office/drawing/2014/main" id="{67D2509C-A32B-43C6-94FB-1C63EEDAF100}"/>
                  </a:ext>
                </a:extLst>
              </p14:cNvPr>
              <p14:cNvContentPartPr/>
              <p14:nvPr/>
            </p14:nvContentPartPr>
            <p14:xfrm>
              <a:off x="3883435" y="4081506"/>
              <a:ext cx="1425600" cy="113400"/>
            </p14:xfrm>
          </p:contentPart>
        </mc:Choice>
        <mc:Fallback xmlns="">
          <p:pic>
            <p:nvPicPr>
              <p:cNvPr id="5" name="잉크 4">
                <a:extLst>
                  <a:ext uri="{FF2B5EF4-FFF2-40B4-BE49-F238E27FC236}">
                    <a16:creationId xmlns:a16="http://schemas.microsoft.com/office/drawing/2014/main" id="{67D2509C-A32B-43C6-94FB-1C63EEDAF10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20795" y="4018506"/>
                <a:ext cx="1551240" cy="23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잉크 5">
                <a:extLst>
                  <a:ext uri="{FF2B5EF4-FFF2-40B4-BE49-F238E27FC236}">
                    <a16:creationId xmlns:a16="http://schemas.microsoft.com/office/drawing/2014/main" id="{D5B9B562-5C76-4815-8537-2E9FCCAB948B}"/>
                  </a:ext>
                </a:extLst>
              </p14:cNvPr>
              <p14:cNvContentPartPr/>
              <p14:nvPr/>
            </p14:nvContentPartPr>
            <p14:xfrm>
              <a:off x="5278435" y="4251066"/>
              <a:ext cx="58680" cy="10080"/>
            </p14:xfrm>
          </p:contentPart>
        </mc:Choice>
        <mc:Fallback xmlns="">
          <p:pic>
            <p:nvPicPr>
              <p:cNvPr id="6" name="잉크 5">
                <a:extLst>
                  <a:ext uri="{FF2B5EF4-FFF2-40B4-BE49-F238E27FC236}">
                    <a16:creationId xmlns:a16="http://schemas.microsoft.com/office/drawing/2014/main" id="{D5B9B562-5C76-4815-8537-2E9FCCAB948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215795" y="4188426"/>
                <a:ext cx="184320" cy="1357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5"/>
          <p:cNvSpPr txBox="1">
            <a:spLocks noChangeArrowheads="1"/>
          </p:cNvSpPr>
          <p:nvPr/>
        </p:nvSpPr>
        <p:spPr bwMode="auto">
          <a:xfrm>
            <a:off x="1500188" y="928688"/>
            <a:ext cx="6858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dist"/>
            <a:r>
              <a:rPr lang="ko-KR" altLang="en-US" sz="2800" dirty="0">
                <a:latin typeface="휴먼옛체" pitchFamily="18" charset="-127"/>
                <a:ea typeface="휴먼옛체" pitchFamily="18" charset="-127"/>
              </a:rPr>
              <a:t>왕이여 왕은 여러 왕들 중의 왕이시라 </a:t>
            </a:r>
            <a:r>
              <a:rPr lang="ko-KR" altLang="en-US" sz="2800" dirty="0">
                <a:solidFill>
                  <a:srgbClr val="FF0000"/>
                </a:solidFill>
                <a:highlight>
                  <a:srgbClr val="FFFF00"/>
                </a:highlight>
                <a:latin typeface="휴먼옛체" pitchFamily="18" charset="-127"/>
                <a:ea typeface="휴먼옛체" pitchFamily="18" charset="-127"/>
              </a:rPr>
              <a:t>하늘의 하나님이 </a:t>
            </a:r>
            <a:r>
              <a:rPr lang="ko-KR" altLang="en-US" sz="2800" dirty="0">
                <a:latin typeface="휴먼옛체" pitchFamily="18" charset="-127"/>
                <a:ea typeface="휴먼옛체" pitchFamily="18" charset="-127"/>
              </a:rPr>
              <a:t>나라와 권세와 능력과 영</a:t>
            </a:r>
            <a:endParaRPr lang="en-US" altLang="ko-KR" sz="2800" dirty="0">
              <a:latin typeface="휴먼옛체" pitchFamily="18" charset="-127"/>
              <a:ea typeface="휴먼옛체" pitchFamily="18" charset="-127"/>
            </a:endParaRPr>
          </a:p>
          <a:p>
            <a:r>
              <a:rPr lang="ko-KR" altLang="en-US" sz="2800" dirty="0">
                <a:latin typeface="휴먼옛체" pitchFamily="18" charset="-127"/>
                <a:ea typeface="휴먼옛체" pitchFamily="18" charset="-127"/>
              </a:rPr>
              <a:t>광을 </a:t>
            </a:r>
            <a:r>
              <a:rPr lang="ko-KR" altLang="en-US" sz="2800" dirty="0">
                <a:solidFill>
                  <a:srgbClr val="FF0000"/>
                </a:solidFill>
                <a:highlight>
                  <a:srgbClr val="FFFF00"/>
                </a:highlight>
                <a:latin typeface="휴먼옛체" pitchFamily="18" charset="-127"/>
                <a:ea typeface="휴먼옛체" pitchFamily="18" charset="-127"/>
              </a:rPr>
              <a:t>왕에게 주셨고</a:t>
            </a:r>
          </a:p>
        </p:txBody>
      </p:sp>
      <p:sp>
        <p:nvSpPr>
          <p:cNvPr id="8195" name="Text Box 8"/>
          <p:cNvSpPr txBox="1">
            <a:spLocks noChangeArrowheads="1"/>
          </p:cNvSpPr>
          <p:nvPr/>
        </p:nvSpPr>
        <p:spPr bwMode="auto">
          <a:xfrm>
            <a:off x="1408113" y="403225"/>
            <a:ext cx="216375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1600" dirty="0" err="1">
                <a:latin typeface="궁서" pitchFamily="18" charset="-127"/>
                <a:ea typeface="궁서" pitchFamily="18" charset="-127"/>
              </a:rPr>
              <a:t>다니엘</a:t>
            </a:r>
            <a:r>
              <a:rPr lang="ko-KR" altLang="en-US" sz="1600" dirty="0">
                <a:latin typeface="궁서" pitchFamily="18" charset="-127"/>
                <a:ea typeface="궁서" pitchFamily="18" charset="-127"/>
              </a:rPr>
              <a:t> </a:t>
            </a:r>
            <a:r>
              <a:rPr lang="en-US" altLang="ko-KR" sz="1600" dirty="0">
                <a:latin typeface="궁서" pitchFamily="18" charset="-127"/>
                <a:ea typeface="궁서" pitchFamily="18" charset="-127"/>
              </a:rPr>
              <a:t>2 : </a:t>
            </a:r>
            <a:fld id="{CCD306E9-4A1F-4327-A4C0-56B4CFBD5E53}" type="slidenum">
              <a:rPr lang="en-US" altLang="ko-KR" sz="1600" smtClean="0">
                <a:latin typeface="궁서" pitchFamily="18" charset="-127"/>
                <a:ea typeface="궁서" pitchFamily="18" charset="-127"/>
              </a:rPr>
              <a:pPr/>
              <a:t>37</a:t>
            </a:fld>
            <a:endParaRPr lang="ko-KR" altLang="en-US" sz="1600" dirty="0"/>
          </a:p>
        </p:txBody>
      </p:sp>
      <p:sp>
        <p:nvSpPr>
          <p:cNvPr id="8196" name="Line 9"/>
          <p:cNvSpPr>
            <a:spLocks noChangeShapeType="1"/>
          </p:cNvSpPr>
          <p:nvPr/>
        </p:nvSpPr>
        <p:spPr bwMode="auto">
          <a:xfrm>
            <a:off x="1500188" y="785813"/>
            <a:ext cx="6840537" cy="0"/>
          </a:xfrm>
          <a:prstGeom prst="line">
            <a:avLst/>
          </a:prstGeom>
          <a:noFill/>
          <a:ln w="9525">
            <a:solidFill>
              <a:srgbClr val="FF9966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8197" name="Line 9"/>
          <p:cNvSpPr>
            <a:spLocks noChangeShapeType="1"/>
          </p:cNvSpPr>
          <p:nvPr/>
        </p:nvSpPr>
        <p:spPr bwMode="auto">
          <a:xfrm>
            <a:off x="1500188" y="3929063"/>
            <a:ext cx="6840537" cy="0"/>
          </a:xfrm>
          <a:prstGeom prst="line">
            <a:avLst/>
          </a:prstGeom>
          <a:noFill/>
          <a:ln w="9525">
            <a:solidFill>
              <a:srgbClr val="FF9966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8198" name="Text Box 8"/>
          <p:cNvSpPr txBox="1">
            <a:spLocks noChangeArrowheads="1"/>
          </p:cNvSpPr>
          <p:nvPr/>
        </p:nvSpPr>
        <p:spPr bwMode="auto">
          <a:xfrm>
            <a:off x="1414463" y="3521075"/>
            <a:ext cx="244315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600" dirty="0">
                <a:latin typeface="궁서" pitchFamily="18" charset="-127"/>
                <a:ea typeface="궁서" pitchFamily="18" charset="-127"/>
              </a:rPr>
              <a:t>Daniel 2 : </a:t>
            </a:r>
            <a:fld id="{890F2024-FC39-498E-827C-A83F8E81CADE}" type="slidenum">
              <a:rPr lang="en-US" altLang="ko-KR" sz="1600" smtClean="0">
                <a:latin typeface="궁서" pitchFamily="18" charset="-127"/>
                <a:ea typeface="궁서" pitchFamily="18" charset="-127"/>
              </a:rPr>
              <a:pPr/>
              <a:t>37</a:t>
            </a:fld>
            <a:endParaRPr lang="ko-KR" altLang="en-US" sz="1600" dirty="0"/>
          </a:p>
        </p:txBody>
      </p:sp>
      <p:sp>
        <p:nvSpPr>
          <p:cNvPr id="8199" name="Text Box 5"/>
          <p:cNvSpPr txBox="1">
            <a:spLocks noChangeArrowheads="1"/>
          </p:cNvSpPr>
          <p:nvPr/>
        </p:nvSpPr>
        <p:spPr bwMode="auto">
          <a:xfrm>
            <a:off x="1500188" y="4089400"/>
            <a:ext cx="6858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dist"/>
            <a:r>
              <a:rPr lang="en-US" altLang="ko-KR" sz="2800" dirty="0">
                <a:latin typeface="휴먼옛체" pitchFamily="18" charset="-127"/>
                <a:ea typeface="휴먼옛체" pitchFamily="18" charset="-127"/>
              </a:rPr>
              <a:t>You, O king, are the king of kings. </a:t>
            </a:r>
            <a:r>
              <a:rPr lang="en-US" altLang="ko-KR" sz="2800" dirty="0">
                <a:solidFill>
                  <a:srgbClr val="FF0000"/>
                </a:solidFill>
                <a:highlight>
                  <a:srgbClr val="FFFF00"/>
                </a:highlight>
                <a:latin typeface="휴먼옛체" pitchFamily="18" charset="-127"/>
                <a:ea typeface="휴먼옛체" pitchFamily="18" charset="-127"/>
              </a:rPr>
              <a:t>The God of heaven </a:t>
            </a:r>
            <a:r>
              <a:rPr lang="en-US" altLang="ko-KR" sz="2800" dirty="0">
                <a:highlight>
                  <a:srgbClr val="FFFF00"/>
                </a:highlight>
                <a:latin typeface="휴먼옛체" pitchFamily="18" charset="-127"/>
                <a:ea typeface="휴먼옛체" pitchFamily="18" charset="-127"/>
              </a:rPr>
              <a:t>has given you </a:t>
            </a:r>
            <a:r>
              <a:rPr lang="en-US" altLang="ko-KR" sz="2800" dirty="0">
                <a:latin typeface="휴먼옛체" pitchFamily="18" charset="-127"/>
                <a:ea typeface="휴먼옛체" pitchFamily="18" charset="-127"/>
              </a:rPr>
              <a:t>dominion </a:t>
            </a:r>
          </a:p>
          <a:p>
            <a:r>
              <a:rPr lang="en-US" altLang="ko-KR" sz="2800" dirty="0">
                <a:latin typeface="휴먼옛체" pitchFamily="18" charset="-127"/>
                <a:ea typeface="휴먼옛체" pitchFamily="18" charset="-127"/>
              </a:rPr>
              <a:t>and power and might and glory;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C772ED-2CB6-4BBF-A505-FD9E7C57A520}"/>
              </a:ext>
            </a:extLst>
          </p:cNvPr>
          <p:cNvSpPr txBox="1"/>
          <p:nvPr/>
        </p:nvSpPr>
        <p:spPr>
          <a:xfrm>
            <a:off x="6072188" y="6245417"/>
            <a:ext cx="22685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400"/>
              <a:t>하나님의 허용</a:t>
            </a:r>
            <a:endParaRPr lang="ko-KR" alt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5"/>
          <p:cNvSpPr txBox="1">
            <a:spLocks noChangeArrowheads="1"/>
          </p:cNvSpPr>
          <p:nvPr/>
        </p:nvSpPr>
        <p:spPr bwMode="auto">
          <a:xfrm>
            <a:off x="1500188" y="928688"/>
            <a:ext cx="520752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2800" dirty="0">
                <a:latin typeface="휴먼옛체" pitchFamily="18" charset="-127"/>
                <a:ea typeface="휴먼옛체" pitchFamily="18" charset="-127"/>
              </a:rPr>
              <a:t>사람들과 들짐승과 공중의 새들</a:t>
            </a:r>
            <a:r>
              <a:rPr lang="en-US" altLang="ko-KR" sz="2800" dirty="0">
                <a:latin typeface="휴먼옛체" pitchFamily="18" charset="-127"/>
                <a:ea typeface="휴먼옛체" pitchFamily="18" charset="-127"/>
              </a:rPr>
              <a:t>, </a:t>
            </a:r>
            <a:r>
              <a:rPr lang="ko-KR" altLang="en-US" sz="2800" dirty="0">
                <a:latin typeface="휴먼옛체" pitchFamily="18" charset="-127"/>
                <a:ea typeface="휴먼옛체" pitchFamily="18" charset="-127"/>
              </a:rPr>
              <a:t>어느 곳에 있는 것을 막론하고 그것들을 왕의 손에 넘기사 다 다스리게 하셨으니 </a:t>
            </a:r>
            <a:r>
              <a:rPr lang="ko-KR" altLang="en-US" sz="2800" dirty="0">
                <a:solidFill>
                  <a:srgbClr val="FF0000"/>
                </a:solidFill>
                <a:highlight>
                  <a:srgbClr val="FFFF00"/>
                </a:highlight>
                <a:latin typeface="휴먼옛체" pitchFamily="18" charset="-127"/>
                <a:ea typeface="휴먼옛체" pitchFamily="18" charset="-127"/>
              </a:rPr>
              <a:t>왕은 곧 그 금 </a:t>
            </a:r>
            <a:r>
              <a:rPr lang="ko-KR" altLang="en-US" sz="2800" dirty="0" err="1">
                <a:solidFill>
                  <a:srgbClr val="FF0000"/>
                </a:solidFill>
                <a:highlight>
                  <a:srgbClr val="FFFF00"/>
                </a:highlight>
                <a:latin typeface="휴먼옛체" pitchFamily="18" charset="-127"/>
                <a:ea typeface="휴먼옛체" pitchFamily="18" charset="-127"/>
              </a:rPr>
              <a:t>머리니이다</a:t>
            </a:r>
            <a:endParaRPr lang="ko-KR" altLang="en-US" sz="2800" dirty="0">
              <a:solidFill>
                <a:srgbClr val="FF0000"/>
              </a:solidFill>
              <a:highlight>
                <a:srgbClr val="FFFF00"/>
              </a:highlight>
              <a:latin typeface="휴먼옛체" pitchFamily="18" charset="-127"/>
              <a:ea typeface="휴먼옛체" pitchFamily="18" charset="-127"/>
            </a:endParaRPr>
          </a:p>
        </p:txBody>
      </p:sp>
      <p:sp>
        <p:nvSpPr>
          <p:cNvPr id="8195" name="Text Box 8"/>
          <p:cNvSpPr txBox="1">
            <a:spLocks noChangeArrowheads="1"/>
          </p:cNvSpPr>
          <p:nvPr/>
        </p:nvSpPr>
        <p:spPr bwMode="auto">
          <a:xfrm>
            <a:off x="1408113" y="403225"/>
            <a:ext cx="216375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1600" dirty="0" err="1">
                <a:latin typeface="궁서" pitchFamily="18" charset="-127"/>
                <a:ea typeface="궁서" pitchFamily="18" charset="-127"/>
              </a:rPr>
              <a:t>다니엘</a:t>
            </a:r>
            <a:r>
              <a:rPr lang="ko-KR" altLang="en-US" sz="1600" dirty="0">
                <a:latin typeface="궁서" pitchFamily="18" charset="-127"/>
                <a:ea typeface="궁서" pitchFamily="18" charset="-127"/>
              </a:rPr>
              <a:t> </a:t>
            </a:r>
            <a:r>
              <a:rPr lang="en-US" altLang="ko-KR" sz="1600" dirty="0">
                <a:latin typeface="궁서" pitchFamily="18" charset="-127"/>
                <a:ea typeface="궁서" pitchFamily="18" charset="-127"/>
              </a:rPr>
              <a:t>2 : </a:t>
            </a:r>
            <a:fld id="{CCD306E9-4A1F-4327-A4C0-56B4CFBD5E53}" type="slidenum">
              <a:rPr lang="en-US" altLang="ko-KR" sz="1600" smtClean="0">
                <a:latin typeface="궁서" pitchFamily="18" charset="-127"/>
                <a:ea typeface="궁서" pitchFamily="18" charset="-127"/>
              </a:rPr>
              <a:pPr/>
              <a:t>38</a:t>
            </a:fld>
            <a:endParaRPr lang="ko-KR" altLang="en-US" sz="1600" dirty="0"/>
          </a:p>
        </p:txBody>
      </p:sp>
      <p:sp>
        <p:nvSpPr>
          <p:cNvPr id="8196" name="Line 9"/>
          <p:cNvSpPr>
            <a:spLocks noChangeShapeType="1"/>
          </p:cNvSpPr>
          <p:nvPr/>
        </p:nvSpPr>
        <p:spPr bwMode="auto">
          <a:xfrm>
            <a:off x="1500188" y="785813"/>
            <a:ext cx="6840537" cy="0"/>
          </a:xfrm>
          <a:prstGeom prst="line">
            <a:avLst/>
          </a:prstGeom>
          <a:noFill/>
          <a:ln w="9525">
            <a:solidFill>
              <a:srgbClr val="FF9966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8197" name="Line 9"/>
          <p:cNvSpPr>
            <a:spLocks noChangeShapeType="1"/>
          </p:cNvSpPr>
          <p:nvPr/>
        </p:nvSpPr>
        <p:spPr bwMode="auto">
          <a:xfrm>
            <a:off x="1500188" y="3929063"/>
            <a:ext cx="6840537" cy="0"/>
          </a:xfrm>
          <a:prstGeom prst="line">
            <a:avLst/>
          </a:prstGeom>
          <a:noFill/>
          <a:ln w="9525">
            <a:solidFill>
              <a:srgbClr val="FF9966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8198" name="Text Box 8"/>
          <p:cNvSpPr txBox="1">
            <a:spLocks noChangeArrowheads="1"/>
          </p:cNvSpPr>
          <p:nvPr/>
        </p:nvSpPr>
        <p:spPr bwMode="auto">
          <a:xfrm>
            <a:off x="1414463" y="3162870"/>
            <a:ext cx="244315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600" dirty="0">
                <a:latin typeface="궁서" pitchFamily="18" charset="-127"/>
                <a:ea typeface="궁서" pitchFamily="18" charset="-127"/>
              </a:rPr>
              <a:t>Daniel 2 : </a:t>
            </a:r>
            <a:fld id="{890F2024-FC39-498E-827C-A83F8E81CADE}" type="slidenum">
              <a:rPr lang="en-US" altLang="ko-KR" sz="1600" smtClean="0">
                <a:latin typeface="궁서" pitchFamily="18" charset="-127"/>
                <a:ea typeface="궁서" pitchFamily="18" charset="-127"/>
              </a:rPr>
              <a:pPr/>
              <a:t>38</a:t>
            </a:fld>
            <a:endParaRPr lang="ko-KR" altLang="en-US" sz="1600" dirty="0"/>
          </a:p>
        </p:txBody>
      </p:sp>
      <p:sp>
        <p:nvSpPr>
          <p:cNvPr id="8199" name="Text Box 5"/>
          <p:cNvSpPr txBox="1">
            <a:spLocks noChangeArrowheads="1"/>
          </p:cNvSpPr>
          <p:nvPr/>
        </p:nvSpPr>
        <p:spPr bwMode="auto">
          <a:xfrm>
            <a:off x="1500188" y="3488809"/>
            <a:ext cx="530406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800" dirty="0">
                <a:latin typeface="휴먼옛체" pitchFamily="18" charset="-127"/>
                <a:ea typeface="휴먼옛체" pitchFamily="18" charset="-127"/>
              </a:rPr>
              <a:t>in your hands he has placed mankind and the beasts of the field and the birds of the air. Wherever they live, he has made you ruler over them all. </a:t>
            </a:r>
            <a:r>
              <a:rPr lang="en-US" altLang="ko-KR" sz="2800" dirty="0">
                <a:solidFill>
                  <a:srgbClr val="FF0000"/>
                </a:solidFill>
                <a:highlight>
                  <a:srgbClr val="FFFF00"/>
                </a:highlight>
                <a:latin typeface="휴먼옛체" pitchFamily="18" charset="-127"/>
                <a:ea typeface="휴먼옛체" pitchFamily="18" charset="-127"/>
              </a:rPr>
              <a:t>You are that head of gold.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0545A83F-2D3B-4347-AEE7-E50E476E29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178" t="9445" r="33514"/>
          <a:stretch/>
        </p:blipFill>
        <p:spPr>
          <a:xfrm>
            <a:off x="6995740" y="459060"/>
            <a:ext cx="1896740" cy="62103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5"/>
          <p:cNvSpPr txBox="1">
            <a:spLocks noChangeArrowheads="1"/>
          </p:cNvSpPr>
          <p:nvPr/>
        </p:nvSpPr>
        <p:spPr bwMode="auto">
          <a:xfrm>
            <a:off x="1500188" y="928688"/>
            <a:ext cx="516004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2800" dirty="0">
                <a:solidFill>
                  <a:schemeClr val="bg1"/>
                </a:solidFill>
                <a:highlight>
                  <a:srgbClr val="FF0000"/>
                </a:highlight>
                <a:latin typeface="휴먼옛체" pitchFamily="18" charset="-127"/>
                <a:ea typeface="휴먼옛체" pitchFamily="18" charset="-127"/>
              </a:rPr>
              <a:t>왕을 뒤이어 </a:t>
            </a:r>
            <a:r>
              <a:rPr lang="ko-KR" altLang="en-US" sz="2800" dirty="0">
                <a:solidFill>
                  <a:srgbClr val="FF0000"/>
                </a:solidFill>
                <a:highlight>
                  <a:srgbClr val="FFFF00"/>
                </a:highlight>
                <a:latin typeface="휴먼옛체" pitchFamily="18" charset="-127"/>
                <a:ea typeface="휴먼옛체" pitchFamily="18" charset="-127"/>
              </a:rPr>
              <a:t>왕보다 못한 다른 나라</a:t>
            </a:r>
            <a:r>
              <a:rPr lang="ko-KR" altLang="en-US" sz="2800" dirty="0">
                <a:latin typeface="휴먼옛체" pitchFamily="18" charset="-127"/>
                <a:ea typeface="휴먼옛체" pitchFamily="18" charset="-127"/>
              </a:rPr>
              <a:t>가 일어날 것이요 </a:t>
            </a:r>
            <a:r>
              <a:rPr lang="ko-KR" altLang="en-US" sz="2800" dirty="0">
                <a:solidFill>
                  <a:schemeClr val="bg1"/>
                </a:solidFill>
                <a:highlight>
                  <a:srgbClr val="FF0000"/>
                </a:highlight>
                <a:latin typeface="휴먼옛체" pitchFamily="18" charset="-127"/>
                <a:ea typeface="휴먼옛체" pitchFamily="18" charset="-127"/>
              </a:rPr>
              <a:t>셋째로 </a:t>
            </a:r>
            <a:r>
              <a:rPr lang="ko-KR" altLang="en-US" sz="2800" dirty="0">
                <a:solidFill>
                  <a:srgbClr val="FF0000"/>
                </a:solidFill>
                <a:highlight>
                  <a:srgbClr val="FFFF00"/>
                </a:highlight>
                <a:latin typeface="휴먼옛체" pitchFamily="18" charset="-127"/>
                <a:ea typeface="휴먼옛체" pitchFamily="18" charset="-127"/>
              </a:rPr>
              <a:t>또 놋 같은 나라</a:t>
            </a:r>
            <a:r>
              <a:rPr lang="ko-KR" altLang="en-US" sz="2800" dirty="0">
                <a:latin typeface="휴먼옛체" pitchFamily="18" charset="-127"/>
                <a:ea typeface="휴먼옛체" pitchFamily="18" charset="-127"/>
              </a:rPr>
              <a:t>가 일어나서 온 세계를 다스릴 것이며</a:t>
            </a:r>
          </a:p>
        </p:txBody>
      </p:sp>
      <p:sp>
        <p:nvSpPr>
          <p:cNvPr id="8195" name="Text Box 8"/>
          <p:cNvSpPr txBox="1">
            <a:spLocks noChangeArrowheads="1"/>
          </p:cNvSpPr>
          <p:nvPr/>
        </p:nvSpPr>
        <p:spPr bwMode="auto">
          <a:xfrm>
            <a:off x="1408113" y="403225"/>
            <a:ext cx="216375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1600" dirty="0" err="1">
                <a:latin typeface="궁서" pitchFamily="18" charset="-127"/>
                <a:ea typeface="궁서" pitchFamily="18" charset="-127"/>
              </a:rPr>
              <a:t>다니엘</a:t>
            </a:r>
            <a:r>
              <a:rPr lang="ko-KR" altLang="en-US" sz="1600" dirty="0">
                <a:latin typeface="궁서" pitchFamily="18" charset="-127"/>
                <a:ea typeface="궁서" pitchFamily="18" charset="-127"/>
              </a:rPr>
              <a:t> </a:t>
            </a:r>
            <a:r>
              <a:rPr lang="en-US" altLang="ko-KR" sz="1600" dirty="0">
                <a:latin typeface="궁서" pitchFamily="18" charset="-127"/>
                <a:ea typeface="궁서" pitchFamily="18" charset="-127"/>
              </a:rPr>
              <a:t>2 : </a:t>
            </a:r>
            <a:fld id="{CCD306E9-4A1F-4327-A4C0-56B4CFBD5E53}" type="slidenum">
              <a:rPr lang="en-US" altLang="ko-KR" sz="1600" smtClean="0">
                <a:latin typeface="궁서" pitchFamily="18" charset="-127"/>
                <a:ea typeface="궁서" pitchFamily="18" charset="-127"/>
              </a:rPr>
              <a:pPr/>
              <a:t>39</a:t>
            </a:fld>
            <a:endParaRPr lang="ko-KR" altLang="en-US" sz="1600" dirty="0"/>
          </a:p>
        </p:txBody>
      </p:sp>
      <p:sp>
        <p:nvSpPr>
          <p:cNvPr id="8196" name="Line 9"/>
          <p:cNvSpPr>
            <a:spLocks noChangeShapeType="1"/>
          </p:cNvSpPr>
          <p:nvPr/>
        </p:nvSpPr>
        <p:spPr bwMode="auto">
          <a:xfrm>
            <a:off x="1500188" y="785813"/>
            <a:ext cx="6840537" cy="0"/>
          </a:xfrm>
          <a:prstGeom prst="line">
            <a:avLst/>
          </a:prstGeom>
          <a:noFill/>
          <a:ln w="9525">
            <a:solidFill>
              <a:srgbClr val="FF9966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8197" name="Line 9"/>
          <p:cNvSpPr>
            <a:spLocks noChangeShapeType="1"/>
          </p:cNvSpPr>
          <p:nvPr/>
        </p:nvSpPr>
        <p:spPr bwMode="auto">
          <a:xfrm>
            <a:off x="1500188" y="3929063"/>
            <a:ext cx="6840537" cy="0"/>
          </a:xfrm>
          <a:prstGeom prst="line">
            <a:avLst/>
          </a:prstGeom>
          <a:noFill/>
          <a:ln w="9525">
            <a:solidFill>
              <a:srgbClr val="FF9966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8198" name="Text Box 8"/>
          <p:cNvSpPr txBox="1">
            <a:spLocks noChangeArrowheads="1"/>
          </p:cNvSpPr>
          <p:nvPr/>
        </p:nvSpPr>
        <p:spPr bwMode="auto">
          <a:xfrm>
            <a:off x="1414463" y="3521075"/>
            <a:ext cx="244315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600" dirty="0">
                <a:latin typeface="궁서" pitchFamily="18" charset="-127"/>
                <a:ea typeface="궁서" pitchFamily="18" charset="-127"/>
              </a:rPr>
              <a:t>Daniel 2 : </a:t>
            </a:r>
            <a:fld id="{890F2024-FC39-498E-827C-A83F8E81CADE}" type="slidenum">
              <a:rPr lang="en-US" altLang="ko-KR" sz="1600" smtClean="0">
                <a:latin typeface="궁서" pitchFamily="18" charset="-127"/>
                <a:ea typeface="궁서" pitchFamily="18" charset="-127"/>
              </a:rPr>
              <a:pPr/>
              <a:t>39</a:t>
            </a:fld>
            <a:endParaRPr lang="ko-KR" altLang="en-US" sz="1600" dirty="0"/>
          </a:p>
        </p:txBody>
      </p:sp>
      <p:sp>
        <p:nvSpPr>
          <p:cNvPr id="8199" name="Text Box 5"/>
          <p:cNvSpPr txBox="1">
            <a:spLocks noChangeArrowheads="1"/>
          </p:cNvSpPr>
          <p:nvPr/>
        </p:nvSpPr>
        <p:spPr bwMode="auto">
          <a:xfrm>
            <a:off x="1500188" y="4089400"/>
            <a:ext cx="516004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800" dirty="0">
                <a:latin typeface="휴먼옛체" pitchFamily="18" charset="-127"/>
                <a:ea typeface="휴먼옛체" pitchFamily="18" charset="-127"/>
              </a:rPr>
              <a:t>"</a:t>
            </a:r>
            <a:r>
              <a:rPr lang="en-US" altLang="ko-KR" sz="2800" dirty="0">
                <a:solidFill>
                  <a:schemeClr val="bg1"/>
                </a:solidFill>
                <a:highlight>
                  <a:srgbClr val="FF0000"/>
                </a:highlight>
                <a:latin typeface="휴먼옛체" pitchFamily="18" charset="-127"/>
                <a:ea typeface="휴먼옛체" pitchFamily="18" charset="-127"/>
              </a:rPr>
              <a:t>After you</a:t>
            </a:r>
            <a:r>
              <a:rPr lang="en-US" altLang="ko-KR" sz="2800" dirty="0">
                <a:solidFill>
                  <a:srgbClr val="FF0000"/>
                </a:solidFill>
                <a:highlight>
                  <a:srgbClr val="FFFF00"/>
                </a:highlight>
                <a:latin typeface="휴먼옛체" pitchFamily="18" charset="-127"/>
                <a:ea typeface="휴먼옛체" pitchFamily="18" charset="-127"/>
              </a:rPr>
              <a:t>, </a:t>
            </a:r>
            <a:r>
              <a:rPr lang="en-US" altLang="ko-KR" sz="2800" dirty="0">
                <a:solidFill>
                  <a:schemeClr val="bg1"/>
                </a:solidFill>
                <a:highlight>
                  <a:srgbClr val="FF0000"/>
                </a:highlight>
                <a:latin typeface="휴먼옛체" pitchFamily="18" charset="-127"/>
                <a:ea typeface="휴먼옛체" pitchFamily="18" charset="-127"/>
              </a:rPr>
              <a:t>another kingdom </a:t>
            </a:r>
            <a:r>
              <a:rPr lang="en-US" altLang="ko-KR" sz="2800" dirty="0">
                <a:solidFill>
                  <a:srgbClr val="FF0000"/>
                </a:solidFill>
                <a:highlight>
                  <a:srgbClr val="FFFF00"/>
                </a:highlight>
                <a:latin typeface="휴먼옛체" pitchFamily="18" charset="-127"/>
                <a:ea typeface="휴먼옛체" pitchFamily="18" charset="-127"/>
              </a:rPr>
              <a:t>will rise</a:t>
            </a:r>
            <a:r>
              <a:rPr lang="en-US" altLang="ko-KR" sz="2800" dirty="0">
                <a:latin typeface="휴먼옛체" pitchFamily="18" charset="-127"/>
                <a:ea typeface="휴먼옛체" pitchFamily="18" charset="-127"/>
              </a:rPr>
              <a:t>, inferior to yours. </a:t>
            </a:r>
            <a:r>
              <a:rPr lang="en-US" altLang="ko-KR" sz="2800" dirty="0">
                <a:solidFill>
                  <a:srgbClr val="FF0000"/>
                </a:solidFill>
                <a:highlight>
                  <a:srgbClr val="FFFF00"/>
                </a:highlight>
                <a:latin typeface="휴먼옛체" pitchFamily="18" charset="-127"/>
                <a:ea typeface="휴먼옛체" pitchFamily="18" charset="-127"/>
              </a:rPr>
              <a:t>Next, a third kingdom</a:t>
            </a:r>
            <a:r>
              <a:rPr lang="en-US" altLang="ko-KR" sz="2800" dirty="0">
                <a:latin typeface="휴먼옛체" pitchFamily="18" charset="-127"/>
                <a:ea typeface="휴먼옛체" pitchFamily="18" charset="-127"/>
              </a:rPr>
              <a:t>, one of bronze, will rule over the whole earth.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BA4E6E68-559B-4DE0-BD5B-95F123296E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178" t="9445" r="33514"/>
          <a:stretch/>
        </p:blipFill>
        <p:spPr>
          <a:xfrm>
            <a:off x="6995740" y="459060"/>
            <a:ext cx="1896740" cy="62103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5"/>
          <p:cNvSpPr txBox="1">
            <a:spLocks noChangeArrowheads="1"/>
          </p:cNvSpPr>
          <p:nvPr/>
        </p:nvSpPr>
        <p:spPr bwMode="auto">
          <a:xfrm>
            <a:off x="1500188" y="928688"/>
            <a:ext cx="6858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dist"/>
            <a:r>
              <a:rPr lang="ko-KR" altLang="en-US" sz="2800" dirty="0" err="1">
                <a:latin typeface="휴먼옛체" pitchFamily="18" charset="-127"/>
                <a:ea typeface="휴먼옛체" pitchFamily="18" charset="-127"/>
              </a:rPr>
              <a:t>갈대아</a:t>
            </a:r>
            <a:r>
              <a:rPr lang="ko-KR" altLang="en-US" sz="2800" dirty="0">
                <a:latin typeface="휴먼옛체" pitchFamily="18" charset="-127"/>
                <a:ea typeface="휴먼옛체" pitchFamily="18" charset="-127"/>
              </a:rPr>
              <a:t> 술사들이 </a:t>
            </a:r>
            <a:r>
              <a:rPr lang="ko-KR" altLang="en-US" sz="2800" b="1" dirty="0">
                <a:solidFill>
                  <a:srgbClr val="FF0000"/>
                </a:solidFill>
                <a:latin typeface="휴먼옛체" pitchFamily="18" charset="-127"/>
                <a:ea typeface="휴먼옛체" pitchFamily="18" charset="-127"/>
              </a:rPr>
              <a:t>아람 말로 </a:t>
            </a:r>
            <a:r>
              <a:rPr lang="ko-KR" altLang="en-US" sz="2800" dirty="0">
                <a:latin typeface="휴먼옛체" pitchFamily="18" charset="-127"/>
                <a:ea typeface="휴먼옛체" pitchFamily="18" charset="-127"/>
              </a:rPr>
              <a:t>왕에게 말하되 왕이여 만수무강 하옵소서 왕께서 그 꿈을 종들에게 이르시면 </a:t>
            </a:r>
            <a:r>
              <a:rPr lang="ko-KR" altLang="en-US" sz="2800" b="1" dirty="0">
                <a:solidFill>
                  <a:srgbClr val="FF0000"/>
                </a:solidFill>
                <a:latin typeface="휴먼옛체" pitchFamily="18" charset="-127"/>
                <a:ea typeface="휴먼옛체" pitchFamily="18" charset="-127"/>
              </a:rPr>
              <a:t>우리가 해석하여 </a:t>
            </a:r>
            <a:endParaRPr lang="en-US" altLang="ko-KR" sz="2800" b="1" dirty="0">
              <a:solidFill>
                <a:srgbClr val="FF0000"/>
              </a:solidFill>
              <a:latin typeface="휴먼옛체" pitchFamily="18" charset="-127"/>
              <a:ea typeface="휴먼옛체" pitchFamily="18" charset="-127"/>
            </a:endParaRPr>
          </a:p>
          <a:p>
            <a:r>
              <a:rPr lang="ko-KR" altLang="en-US" sz="2800" b="1" dirty="0">
                <a:solidFill>
                  <a:srgbClr val="FF0000"/>
                </a:solidFill>
                <a:latin typeface="휴먼옛체" pitchFamily="18" charset="-127"/>
                <a:ea typeface="휴먼옛체" pitchFamily="18" charset="-127"/>
              </a:rPr>
              <a:t>드리겠나이다</a:t>
            </a:r>
            <a:r>
              <a:rPr lang="ko-KR" altLang="en-US" sz="2800" dirty="0">
                <a:latin typeface="휴먼옛체" pitchFamily="18" charset="-127"/>
                <a:ea typeface="휴먼옛체" pitchFamily="18" charset="-127"/>
              </a:rPr>
              <a:t> 하는지라</a:t>
            </a:r>
          </a:p>
        </p:txBody>
      </p:sp>
      <p:sp>
        <p:nvSpPr>
          <p:cNvPr id="8195" name="Text Box 8"/>
          <p:cNvSpPr txBox="1">
            <a:spLocks noChangeArrowheads="1"/>
          </p:cNvSpPr>
          <p:nvPr/>
        </p:nvSpPr>
        <p:spPr bwMode="auto">
          <a:xfrm>
            <a:off x="1408113" y="403225"/>
            <a:ext cx="216375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1600" dirty="0" err="1">
                <a:latin typeface="궁서" pitchFamily="18" charset="-127"/>
                <a:ea typeface="궁서" pitchFamily="18" charset="-127"/>
              </a:rPr>
              <a:t>다니엘</a:t>
            </a:r>
            <a:r>
              <a:rPr lang="ko-KR" altLang="en-US" sz="1600" dirty="0">
                <a:latin typeface="궁서" pitchFamily="18" charset="-127"/>
                <a:ea typeface="궁서" pitchFamily="18" charset="-127"/>
              </a:rPr>
              <a:t> </a:t>
            </a:r>
            <a:r>
              <a:rPr lang="en-US" altLang="ko-KR" sz="1600" dirty="0">
                <a:latin typeface="궁서" pitchFamily="18" charset="-127"/>
                <a:ea typeface="궁서" pitchFamily="18" charset="-127"/>
              </a:rPr>
              <a:t>2 : </a:t>
            </a:r>
            <a:fld id="{CCD306E9-4A1F-4327-A4C0-56B4CFBD5E53}" type="slidenum">
              <a:rPr lang="en-US" altLang="ko-KR" sz="1600" smtClean="0">
                <a:latin typeface="궁서" pitchFamily="18" charset="-127"/>
                <a:ea typeface="궁서" pitchFamily="18" charset="-127"/>
              </a:rPr>
              <a:pPr/>
              <a:t>4</a:t>
            </a:fld>
            <a:endParaRPr lang="ko-KR" altLang="en-US" sz="1600" dirty="0"/>
          </a:p>
        </p:txBody>
      </p:sp>
      <p:sp>
        <p:nvSpPr>
          <p:cNvPr id="8196" name="Line 9"/>
          <p:cNvSpPr>
            <a:spLocks noChangeShapeType="1"/>
          </p:cNvSpPr>
          <p:nvPr/>
        </p:nvSpPr>
        <p:spPr bwMode="auto">
          <a:xfrm>
            <a:off x="1500188" y="785813"/>
            <a:ext cx="6840537" cy="0"/>
          </a:xfrm>
          <a:prstGeom prst="line">
            <a:avLst/>
          </a:prstGeom>
          <a:noFill/>
          <a:ln w="9525">
            <a:solidFill>
              <a:srgbClr val="FF9966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8197" name="Line 9"/>
          <p:cNvSpPr>
            <a:spLocks noChangeShapeType="1"/>
          </p:cNvSpPr>
          <p:nvPr/>
        </p:nvSpPr>
        <p:spPr bwMode="auto">
          <a:xfrm>
            <a:off x="1500188" y="3929063"/>
            <a:ext cx="6840537" cy="0"/>
          </a:xfrm>
          <a:prstGeom prst="line">
            <a:avLst/>
          </a:prstGeom>
          <a:noFill/>
          <a:ln w="9525">
            <a:solidFill>
              <a:srgbClr val="FF9966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8198" name="Text Box 8"/>
          <p:cNvSpPr txBox="1">
            <a:spLocks noChangeArrowheads="1"/>
          </p:cNvSpPr>
          <p:nvPr/>
        </p:nvSpPr>
        <p:spPr bwMode="auto">
          <a:xfrm>
            <a:off x="1414463" y="3521075"/>
            <a:ext cx="244315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600" dirty="0">
                <a:latin typeface="궁서" pitchFamily="18" charset="-127"/>
                <a:ea typeface="궁서" pitchFamily="18" charset="-127"/>
              </a:rPr>
              <a:t>Daniel 2 : </a:t>
            </a:r>
            <a:fld id="{890F2024-FC39-498E-827C-A83F8E81CADE}" type="slidenum">
              <a:rPr lang="en-US" altLang="ko-KR" sz="1600" smtClean="0">
                <a:latin typeface="궁서" pitchFamily="18" charset="-127"/>
                <a:ea typeface="궁서" pitchFamily="18" charset="-127"/>
              </a:rPr>
              <a:pPr/>
              <a:t>4</a:t>
            </a:fld>
            <a:endParaRPr lang="ko-KR" altLang="en-US" sz="1600" dirty="0"/>
          </a:p>
        </p:txBody>
      </p:sp>
      <p:sp>
        <p:nvSpPr>
          <p:cNvPr id="8199" name="Text Box 5"/>
          <p:cNvSpPr txBox="1">
            <a:spLocks noChangeArrowheads="1"/>
          </p:cNvSpPr>
          <p:nvPr/>
        </p:nvSpPr>
        <p:spPr bwMode="auto">
          <a:xfrm>
            <a:off x="1500188" y="4941168"/>
            <a:ext cx="6858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dist"/>
            <a:r>
              <a:rPr lang="en-US" altLang="ko-KR" sz="2800" dirty="0">
                <a:latin typeface="휴먼옛체" pitchFamily="18" charset="-127"/>
                <a:ea typeface="휴먼옛체" pitchFamily="18" charset="-127"/>
              </a:rPr>
              <a:t>Then the astrologers answered the king </a:t>
            </a:r>
            <a:r>
              <a:rPr lang="en-US" altLang="ko-KR" sz="2800" dirty="0">
                <a:solidFill>
                  <a:srgbClr val="FF0000"/>
                </a:solidFill>
                <a:latin typeface="휴먼옛체" pitchFamily="18" charset="-127"/>
                <a:ea typeface="휴먼옛체" pitchFamily="18" charset="-127"/>
              </a:rPr>
              <a:t>in Aramaic</a:t>
            </a:r>
            <a:r>
              <a:rPr lang="en-US" altLang="ko-KR" sz="2800" dirty="0">
                <a:latin typeface="휴먼옛체" pitchFamily="18" charset="-127"/>
                <a:ea typeface="휴먼옛체" pitchFamily="18" charset="-127"/>
              </a:rPr>
              <a:t>, "O king, live forever! Tell your servants the dream, and </a:t>
            </a:r>
            <a:r>
              <a:rPr lang="en-US" altLang="ko-KR" sz="2800" dirty="0">
                <a:solidFill>
                  <a:srgbClr val="FF0000"/>
                </a:solidFill>
                <a:latin typeface="휴먼옛체" pitchFamily="18" charset="-127"/>
                <a:ea typeface="휴먼옛체" pitchFamily="18" charset="-127"/>
              </a:rPr>
              <a:t>we will </a:t>
            </a:r>
          </a:p>
          <a:p>
            <a:r>
              <a:rPr lang="en-US" altLang="ko-KR" sz="2800" dirty="0">
                <a:solidFill>
                  <a:srgbClr val="FF0000"/>
                </a:solidFill>
                <a:latin typeface="휴먼옛체" pitchFamily="18" charset="-127"/>
                <a:ea typeface="휴먼옛체" pitchFamily="18" charset="-127"/>
              </a:rPr>
              <a:t>interpret it.”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89D85C-1A0B-47AF-A30E-BBBDA564585D}"/>
              </a:ext>
            </a:extLst>
          </p:cNvPr>
          <p:cNvSpPr txBox="1"/>
          <p:nvPr/>
        </p:nvSpPr>
        <p:spPr>
          <a:xfrm>
            <a:off x="7236296" y="6273225"/>
            <a:ext cx="16561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400" b="1" dirty="0" err="1"/>
              <a:t>어떤해석</a:t>
            </a:r>
            <a:r>
              <a:rPr lang="en-US" altLang="ko-KR" sz="2400" b="1" dirty="0"/>
              <a:t>? </a:t>
            </a:r>
            <a:endParaRPr lang="ko-KR" altLang="en-US" sz="2400" b="1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8C110E97-DDE6-42FB-8BDA-C124EEEC36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196334" y="2132856"/>
            <a:ext cx="2890313" cy="2875086"/>
          </a:xfrm>
          <a:prstGeom prst="rect">
            <a:avLst/>
          </a:prstGeom>
          <a:effectLst>
            <a:softEdge rad="317500"/>
          </a:effec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잉크 9">
                <a:extLst>
                  <a:ext uri="{FF2B5EF4-FFF2-40B4-BE49-F238E27FC236}">
                    <a16:creationId xmlns:a16="http://schemas.microsoft.com/office/drawing/2014/main" id="{936D830C-0155-415A-ACC4-018CEA40EB2F}"/>
                  </a:ext>
                </a:extLst>
              </p14:cNvPr>
              <p14:cNvContentPartPr/>
              <p14:nvPr/>
            </p14:nvContentPartPr>
            <p14:xfrm>
              <a:off x="6324955" y="2676786"/>
              <a:ext cx="124920" cy="164880"/>
            </p14:xfrm>
          </p:contentPart>
        </mc:Choice>
        <mc:Fallback xmlns="">
          <p:pic>
            <p:nvPicPr>
              <p:cNvPr id="10" name="잉크 9">
                <a:extLst>
                  <a:ext uri="{FF2B5EF4-FFF2-40B4-BE49-F238E27FC236}">
                    <a16:creationId xmlns:a16="http://schemas.microsoft.com/office/drawing/2014/main" id="{936D830C-0155-415A-ACC4-018CEA40EB2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61773" y="2613648"/>
                <a:ext cx="250923" cy="2907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잉크 10">
                <a:extLst>
                  <a:ext uri="{FF2B5EF4-FFF2-40B4-BE49-F238E27FC236}">
                    <a16:creationId xmlns:a16="http://schemas.microsoft.com/office/drawing/2014/main" id="{80CE6772-DBCB-4034-B64A-6493A5D0C9F5}"/>
                  </a:ext>
                </a:extLst>
              </p14:cNvPr>
              <p14:cNvContentPartPr/>
              <p14:nvPr/>
            </p14:nvContentPartPr>
            <p14:xfrm>
              <a:off x="5171155" y="2241546"/>
              <a:ext cx="1842120" cy="1630800"/>
            </p14:xfrm>
          </p:contentPart>
        </mc:Choice>
        <mc:Fallback xmlns="">
          <p:pic>
            <p:nvPicPr>
              <p:cNvPr id="11" name="잉크 10">
                <a:extLst>
                  <a:ext uri="{FF2B5EF4-FFF2-40B4-BE49-F238E27FC236}">
                    <a16:creationId xmlns:a16="http://schemas.microsoft.com/office/drawing/2014/main" id="{80CE6772-DBCB-4034-B64A-6493A5D0C9F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108155" y="2178546"/>
                <a:ext cx="1967760" cy="175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" name="잉크 11">
                <a:extLst>
                  <a:ext uri="{FF2B5EF4-FFF2-40B4-BE49-F238E27FC236}">
                    <a16:creationId xmlns:a16="http://schemas.microsoft.com/office/drawing/2014/main" id="{F4F3F72B-9798-4580-8694-DB4A8FCE6479}"/>
                  </a:ext>
                </a:extLst>
              </p14:cNvPr>
              <p14:cNvContentPartPr/>
              <p14:nvPr/>
            </p14:nvContentPartPr>
            <p14:xfrm>
              <a:off x="9454435" y="4015626"/>
              <a:ext cx="360" cy="360"/>
            </p14:xfrm>
          </p:contentPart>
        </mc:Choice>
        <mc:Fallback xmlns="">
          <p:pic>
            <p:nvPicPr>
              <p:cNvPr id="12" name="잉크 11">
                <a:extLst>
                  <a:ext uri="{FF2B5EF4-FFF2-40B4-BE49-F238E27FC236}">
                    <a16:creationId xmlns:a16="http://schemas.microsoft.com/office/drawing/2014/main" id="{F4F3F72B-9798-4580-8694-DB4A8FCE647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391435" y="3952626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205" name="잉크 8204">
                <a:extLst>
                  <a:ext uri="{FF2B5EF4-FFF2-40B4-BE49-F238E27FC236}">
                    <a16:creationId xmlns:a16="http://schemas.microsoft.com/office/drawing/2014/main" id="{29CCEC8C-60AD-470C-B770-20BD3335E9E9}"/>
                  </a:ext>
                </a:extLst>
              </p14:cNvPr>
              <p14:cNvContentPartPr/>
              <p14:nvPr/>
            </p14:nvContentPartPr>
            <p14:xfrm>
              <a:off x="3720720" y="3918408"/>
              <a:ext cx="99000" cy="423360"/>
            </p14:xfrm>
          </p:contentPart>
        </mc:Choice>
        <mc:Fallback xmlns="">
          <p:pic>
            <p:nvPicPr>
              <p:cNvPr id="8205" name="잉크 8204">
                <a:extLst>
                  <a:ext uri="{FF2B5EF4-FFF2-40B4-BE49-F238E27FC236}">
                    <a16:creationId xmlns:a16="http://schemas.microsoft.com/office/drawing/2014/main" id="{29CCEC8C-60AD-470C-B770-20BD3335E9E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684720" y="3882408"/>
                <a:ext cx="170640" cy="49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207" name="잉크 8206">
                <a:extLst>
                  <a:ext uri="{FF2B5EF4-FFF2-40B4-BE49-F238E27FC236}">
                    <a16:creationId xmlns:a16="http://schemas.microsoft.com/office/drawing/2014/main" id="{B736A18B-150C-4174-9041-B4D486DA963E}"/>
                  </a:ext>
                </a:extLst>
              </p14:cNvPr>
              <p14:cNvContentPartPr/>
              <p14:nvPr/>
            </p14:nvContentPartPr>
            <p14:xfrm>
              <a:off x="6791880" y="2709528"/>
              <a:ext cx="1248480" cy="1350720"/>
            </p14:xfrm>
          </p:contentPart>
        </mc:Choice>
        <mc:Fallback xmlns="">
          <p:pic>
            <p:nvPicPr>
              <p:cNvPr id="8207" name="잉크 8206">
                <a:extLst>
                  <a:ext uri="{FF2B5EF4-FFF2-40B4-BE49-F238E27FC236}">
                    <a16:creationId xmlns:a16="http://schemas.microsoft.com/office/drawing/2014/main" id="{B736A18B-150C-4174-9041-B4D486DA963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755880" y="2673888"/>
                <a:ext cx="1320120" cy="1422360"/>
              </a:xfrm>
              <a:prstGeom prst="rect">
                <a:avLst/>
              </a:prstGeom>
            </p:spPr>
          </p:pic>
        </mc:Fallback>
      </mc:AlternateContent>
      <p:grpSp>
        <p:nvGrpSpPr>
          <p:cNvPr id="8251" name="그룹 8250">
            <a:extLst>
              <a:ext uri="{FF2B5EF4-FFF2-40B4-BE49-F238E27FC236}">
                <a16:creationId xmlns:a16="http://schemas.microsoft.com/office/drawing/2014/main" id="{3906F113-70BA-4163-AB59-21CCB0091128}"/>
              </a:ext>
            </a:extLst>
          </p:cNvPr>
          <p:cNvGrpSpPr/>
          <p:nvPr/>
        </p:nvGrpSpPr>
        <p:grpSpPr>
          <a:xfrm>
            <a:off x="333480" y="157848"/>
            <a:ext cx="8043480" cy="5757840"/>
            <a:chOff x="333480" y="157848"/>
            <a:chExt cx="8043480" cy="575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" name="잉크 1">
                  <a:extLst>
                    <a:ext uri="{FF2B5EF4-FFF2-40B4-BE49-F238E27FC236}">
                      <a16:creationId xmlns:a16="http://schemas.microsoft.com/office/drawing/2014/main" id="{B14CB8B7-55CB-4006-A2A8-627D0B21139F}"/>
                    </a:ext>
                  </a:extLst>
                </p14:cNvPr>
                <p14:cNvContentPartPr/>
                <p14:nvPr/>
              </p14:nvContentPartPr>
              <p14:xfrm>
                <a:off x="1854840" y="1430808"/>
                <a:ext cx="1235520" cy="125640"/>
              </p14:xfrm>
            </p:contentPart>
          </mc:Choice>
          <mc:Fallback xmlns="">
            <p:pic>
              <p:nvPicPr>
                <p:cNvPr id="2" name="잉크 1">
                  <a:extLst>
                    <a:ext uri="{FF2B5EF4-FFF2-40B4-BE49-F238E27FC236}">
                      <a16:creationId xmlns:a16="http://schemas.microsoft.com/office/drawing/2014/main" id="{B14CB8B7-55CB-4006-A2A8-627D0B21139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819200" y="1394808"/>
                  <a:ext cx="130716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" name="잉크 2">
                  <a:extLst>
                    <a:ext uri="{FF2B5EF4-FFF2-40B4-BE49-F238E27FC236}">
                      <a16:creationId xmlns:a16="http://schemas.microsoft.com/office/drawing/2014/main" id="{32B6853E-4CBD-4BCD-B848-5D90E442B8D0}"/>
                    </a:ext>
                  </a:extLst>
                </p14:cNvPr>
                <p14:cNvContentPartPr/>
                <p14:nvPr/>
              </p14:nvContentPartPr>
              <p14:xfrm>
                <a:off x="3291600" y="4905888"/>
                <a:ext cx="1890720" cy="543600"/>
              </p14:xfrm>
            </p:contentPart>
          </mc:Choice>
          <mc:Fallback xmlns="">
            <p:pic>
              <p:nvPicPr>
                <p:cNvPr id="3" name="잉크 2">
                  <a:extLst>
                    <a:ext uri="{FF2B5EF4-FFF2-40B4-BE49-F238E27FC236}">
                      <a16:creationId xmlns:a16="http://schemas.microsoft.com/office/drawing/2014/main" id="{32B6853E-4CBD-4BCD-B848-5D90E442B8D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255960" y="4869888"/>
                  <a:ext cx="1962360" cy="61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4" name="잉크 3">
                  <a:extLst>
                    <a:ext uri="{FF2B5EF4-FFF2-40B4-BE49-F238E27FC236}">
                      <a16:creationId xmlns:a16="http://schemas.microsoft.com/office/drawing/2014/main" id="{B32E44CB-263A-454F-A0E5-14A44B711DF6}"/>
                    </a:ext>
                  </a:extLst>
                </p14:cNvPr>
                <p14:cNvContentPartPr/>
                <p14:nvPr/>
              </p14:nvContentPartPr>
              <p14:xfrm>
                <a:off x="2486640" y="5288568"/>
                <a:ext cx="793800" cy="627120"/>
              </p14:xfrm>
            </p:contentPart>
          </mc:Choice>
          <mc:Fallback xmlns="">
            <p:pic>
              <p:nvPicPr>
                <p:cNvPr id="4" name="잉크 3">
                  <a:extLst>
                    <a:ext uri="{FF2B5EF4-FFF2-40B4-BE49-F238E27FC236}">
                      <a16:creationId xmlns:a16="http://schemas.microsoft.com/office/drawing/2014/main" id="{B32E44CB-263A-454F-A0E5-14A44B711DF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450640" y="5252568"/>
                  <a:ext cx="865440" cy="69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7" name="잉크 26">
                  <a:extLst>
                    <a:ext uri="{FF2B5EF4-FFF2-40B4-BE49-F238E27FC236}">
                      <a16:creationId xmlns:a16="http://schemas.microsoft.com/office/drawing/2014/main" id="{70DF3496-8CD8-4C58-A070-2DE6656D7711}"/>
                    </a:ext>
                  </a:extLst>
                </p14:cNvPr>
                <p14:cNvContentPartPr/>
                <p14:nvPr/>
              </p14:nvContentPartPr>
              <p14:xfrm>
                <a:off x="7781520" y="2577408"/>
                <a:ext cx="103680" cy="183240"/>
              </p14:xfrm>
            </p:contentPart>
          </mc:Choice>
          <mc:Fallback xmlns="">
            <p:pic>
              <p:nvPicPr>
                <p:cNvPr id="27" name="잉크 26">
                  <a:extLst>
                    <a:ext uri="{FF2B5EF4-FFF2-40B4-BE49-F238E27FC236}">
                      <a16:creationId xmlns:a16="http://schemas.microsoft.com/office/drawing/2014/main" id="{70DF3496-8CD8-4C58-A070-2DE6656D771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745880" y="2541408"/>
                  <a:ext cx="17532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8" name="잉크 27">
                  <a:extLst>
                    <a:ext uri="{FF2B5EF4-FFF2-40B4-BE49-F238E27FC236}">
                      <a16:creationId xmlns:a16="http://schemas.microsoft.com/office/drawing/2014/main" id="{9089876F-4C0F-4463-9B99-EB3DD49D6139}"/>
                    </a:ext>
                  </a:extLst>
                </p14:cNvPr>
                <p14:cNvContentPartPr/>
                <p14:nvPr/>
              </p14:nvContentPartPr>
              <p14:xfrm>
                <a:off x="7861440" y="2842008"/>
                <a:ext cx="15480" cy="44280"/>
              </p14:xfrm>
            </p:contentPart>
          </mc:Choice>
          <mc:Fallback xmlns="">
            <p:pic>
              <p:nvPicPr>
                <p:cNvPr id="28" name="잉크 27">
                  <a:extLst>
                    <a:ext uri="{FF2B5EF4-FFF2-40B4-BE49-F238E27FC236}">
                      <a16:creationId xmlns:a16="http://schemas.microsoft.com/office/drawing/2014/main" id="{9089876F-4C0F-4463-9B99-EB3DD49D613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825800" y="2806368"/>
                  <a:ext cx="871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9" name="잉크 28">
                  <a:extLst>
                    <a:ext uri="{FF2B5EF4-FFF2-40B4-BE49-F238E27FC236}">
                      <a16:creationId xmlns:a16="http://schemas.microsoft.com/office/drawing/2014/main" id="{A5B67CA8-948D-4122-BEBF-4BE0823F9410}"/>
                    </a:ext>
                  </a:extLst>
                </p14:cNvPr>
                <p14:cNvContentPartPr/>
                <p14:nvPr/>
              </p14:nvContentPartPr>
              <p14:xfrm>
                <a:off x="8002560" y="2579928"/>
                <a:ext cx="140760" cy="160920"/>
              </p14:xfrm>
            </p:contentPart>
          </mc:Choice>
          <mc:Fallback xmlns="">
            <p:pic>
              <p:nvPicPr>
                <p:cNvPr id="29" name="잉크 28">
                  <a:extLst>
                    <a:ext uri="{FF2B5EF4-FFF2-40B4-BE49-F238E27FC236}">
                      <a16:creationId xmlns:a16="http://schemas.microsoft.com/office/drawing/2014/main" id="{A5B67CA8-948D-4122-BEBF-4BE0823F941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966560" y="2544288"/>
                  <a:ext cx="21240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0" name="잉크 29">
                  <a:extLst>
                    <a:ext uri="{FF2B5EF4-FFF2-40B4-BE49-F238E27FC236}">
                      <a16:creationId xmlns:a16="http://schemas.microsoft.com/office/drawing/2014/main" id="{3EF06170-C4A4-4971-AED0-783C42423DB2}"/>
                    </a:ext>
                  </a:extLst>
                </p14:cNvPr>
                <p14:cNvContentPartPr/>
                <p14:nvPr/>
              </p14:nvContentPartPr>
              <p14:xfrm>
                <a:off x="8145840" y="2832288"/>
                <a:ext cx="13680" cy="52560"/>
              </p14:xfrm>
            </p:contentPart>
          </mc:Choice>
          <mc:Fallback xmlns="">
            <p:pic>
              <p:nvPicPr>
                <p:cNvPr id="30" name="잉크 29">
                  <a:extLst>
                    <a:ext uri="{FF2B5EF4-FFF2-40B4-BE49-F238E27FC236}">
                      <a16:creationId xmlns:a16="http://schemas.microsoft.com/office/drawing/2014/main" id="{3EF06170-C4A4-4971-AED0-783C42423DB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109840" y="2796648"/>
                  <a:ext cx="853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3" name="잉크 32">
                  <a:extLst>
                    <a:ext uri="{FF2B5EF4-FFF2-40B4-BE49-F238E27FC236}">
                      <a16:creationId xmlns:a16="http://schemas.microsoft.com/office/drawing/2014/main" id="{A19D45E6-A577-42EA-9A56-308680432520}"/>
                    </a:ext>
                  </a:extLst>
                </p14:cNvPr>
                <p14:cNvContentPartPr/>
                <p14:nvPr/>
              </p14:nvContentPartPr>
              <p14:xfrm>
                <a:off x="4902600" y="3736968"/>
                <a:ext cx="3474360" cy="1440000"/>
              </p14:xfrm>
            </p:contentPart>
          </mc:Choice>
          <mc:Fallback xmlns="">
            <p:pic>
              <p:nvPicPr>
                <p:cNvPr id="33" name="잉크 32">
                  <a:extLst>
                    <a:ext uri="{FF2B5EF4-FFF2-40B4-BE49-F238E27FC236}">
                      <a16:creationId xmlns:a16="http://schemas.microsoft.com/office/drawing/2014/main" id="{A19D45E6-A577-42EA-9A56-30868043252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866960" y="3700968"/>
                  <a:ext cx="3546000" cy="151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6" name="잉크 5">
                  <a:extLst>
                    <a:ext uri="{FF2B5EF4-FFF2-40B4-BE49-F238E27FC236}">
                      <a16:creationId xmlns:a16="http://schemas.microsoft.com/office/drawing/2014/main" id="{B5E00C54-55EE-4982-A6DE-8D9459C059DE}"/>
                    </a:ext>
                  </a:extLst>
                </p14:cNvPr>
                <p14:cNvContentPartPr/>
                <p14:nvPr/>
              </p14:nvContentPartPr>
              <p14:xfrm>
                <a:off x="5667600" y="2696208"/>
                <a:ext cx="1316520" cy="249480"/>
              </p14:xfrm>
            </p:contentPart>
          </mc:Choice>
          <mc:Fallback xmlns="">
            <p:pic>
              <p:nvPicPr>
                <p:cNvPr id="6" name="잉크 5">
                  <a:extLst>
                    <a:ext uri="{FF2B5EF4-FFF2-40B4-BE49-F238E27FC236}">
                      <a16:creationId xmlns:a16="http://schemas.microsoft.com/office/drawing/2014/main" id="{B5E00C54-55EE-4982-A6DE-8D9459C059D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631960" y="2660208"/>
                  <a:ext cx="138816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7" name="잉크 6">
                  <a:extLst>
                    <a:ext uri="{FF2B5EF4-FFF2-40B4-BE49-F238E27FC236}">
                      <a16:creationId xmlns:a16="http://schemas.microsoft.com/office/drawing/2014/main" id="{706CB18E-35E1-4900-B9E0-7E3BB3043B48}"/>
                    </a:ext>
                  </a:extLst>
                </p14:cNvPr>
                <p14:cNvContentPartPr/>
                <p14:nvPr/>
              </p14:nvContentPartPr>
              <p14:xfrm>
                <a:off x="6825000" y="2691168"/>
                <a:ext cx="234000" cy="407880"/>
              </p14:xfrm>
            </p:contentPart>
          </mc:Choice>
          <mc:Fallback xmlns="">
            <p:pic>
              <p:nvPicPr>
                <p:cNvPr id="7" name="잉크 6">
                  <a:extLst>
                    <a:ext uri="{FF2B5EF4-FFF2-40B4-BE49-F238E27FC236}">
                      <a16:creationId xmlns:a16="http://schemas.microsoft.com/office/drawing/2014/main" id="{706CB18E-35E1-4900-B9E0-7E3BB3043B4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789000" y="2655528"/>
                  <a:ext cx="305640" cy="47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1" name="잉크 20">
                  <a:extLst>
                    <a:ext uri="{FF2B5EF4-FFF2-40B4-BE49-F238E27FC236}">
                      <a16:creationId xmlns:a16="http://schemas.microsoft.com/office/drawing/2014/main" id="{D904E92A-CB46-46EA-921B-865E7032697E}"/>
                    </a:ext>
                  </a:extLst>
                </p14:cNvPr>
                <p14:cNvContentPartPr/>
                <p14:nvPr/>
              </p14:nvContentPartPr>
              <p14:xfrm>
                <a:off x="6875400" y="2143608"/>
                <a:ext cx="202680" cy="335160"/>
              </p14:xfrm>
            </p:contentPart>
          </mc:Choice>
          <mc:Fallback xmlns="">
            <p:pic>
              <p:nvPicPr>
                <p:cNvPr id="21" name="잉크 20">
                  <a:extLst>
                    <a:ext uri="{FF2B5EF4-FFF2-40B4-BE49-F238E27FC236}">
                      <a16:creationId xmlns:a16="http://schemas.microsoft.com/office/drawing/2014/main" id="{D904E92A-CB46-46EA-921B-865E7032697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839400" y="2107968"/>
                  <a:ext cx="274320" cy="40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2" name="잉크 21">
                  <a:extLst>
                    <a:ext uri="{FF2B5EF4-FFF2-40B4-BE49-F238E27FC236}">
                      <a16:creationId xmlns:a16="http://schemas.microsoft.com/office/drawing/2014/main" id="{90807075-D9BD-4AFF-93A9-DDB6F11412BE}"/>
                    </a:ext>
                  </a:extLst>
                </p14:cNvPr>
                <p14:cNvContentPartPr/>
                <p14:nvPr/>
              </p14:nvContentPartPr>
              <p14:xfrm>
                <a:off x="6870000" y="2253408"/>
                <a:ext cx="334440" cy="305280"/>
              </p14:xfrm>
            </p:contentPart>
          </mc:Choice>
          <mc:Fallback xmlns="">
            <p:pic>
              <p:nvPicPr>
                <p:cNvPr id="22" name="잉크 21">
                  <a:extLst>
                    <a:ext uri="{FF2B5EF4-FFF2-40B4-BE49-F238E27FC236}">
                      <a16:creationId xmlns:a16="http://schemas.microsoft.com/office/drawing/2014/main" id="{90807075-D9BD-4AFF-93A9-DDB6F11412BE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834360" y="2217768"/>
                  <a:ext cx="406080" cy="37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3" name="잉크 22">
                  <a:extLst>
                    <a:ext uri="{FF2B5EF4-FFF2-40B4-BE49-F238E27FC236}">
                      <a16:creationId xmlns:a16="http://schemas.microsoft.com/office/drawing/2014/main" id="{93BD3BF2-FF27-4EDC-9CF2-B5556BF2F75E}"/>
                    </a:ext>
                  </a:extLst>
                </p14:cNvPr>
                <p14:cNvContentPartPr/>
                <p14:nvPr/>
              </p14:nvContentPartPr>
              <p14:xfrm>
                <a:off x="6540240" y="3087528"/>
                <a:ext cx="118440" cy="186840"/>
              </p14:xfrm>
            </p:contentPart>
          </mc:Choice>
          <mc:Fallback xmlns="">
            <p:pic>
              <p:nvPicPr>
                <p:cNvPr id="23" name="잉크 22">
                  <a:extLst>
                    <a:ext uri="{FF2B5EF4-FFF2-40B4-BE49-F238E27FC236}">
                      <a16:creationId xmlns:a16="http://schemas.microsoft.com/office/drawing/2014/main" id="{93BD3BF2-FF27-4EDC-9CF2-B5556BF2F75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504600" y="3051888"/>
                  <a:ext cx="19008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4" name="잉크 23">
                  <a:extLst>
                    <a:ext uri="{FF2B5EF4-FFF2-40B4-BE49-F238E27FC236}">
                      <a16:creationId xmlns:a16="http://schemas.microsoft.com/office/drawing/2014/main" id="{9146816D-8E58-415B-A7DC-E5826BD61BA6}"/>
                    </a:ext>
                  </a:extLst>
                </p14:cNvPr>
                <p14:cNvContentPartPr/>
                <p14:nvPr/>
              </p14:nvContentPartPr>
              <p14:xfrm>
                <a:off x="6655800" y="3347088"/>
                <a:ext cx="32400" cy="24840"/>
              </p14:xfrm>
            </p:contentPart>
          </mc:Choice>
          <mc:Fallback xmlns="">
            <p:pic>
              <p:nvPicPr>
                <p:cNvPr id="24" name="잉크 23">
                  <a:extLst>
                    <a:ext uri="{FF2B5EF4-FFF2-40B4-BE49-F238E27FC236}">
                      <a16:creationId xmlns:a16="http://schemas.microsoft.com/office/drawing/2014/main" id="{9146816D-8E58-415B-A7DC-E5826BD61BA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619800" y="3311448"/>
                  <a:ext cx="10404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5" name="잉크 24">
                  <a:extLst>
                    <a:ext uri="{FF2B5EF4-FFF2-40B4-BE49-F238E27FC236}">
                      <a16:creationId xmlns:a16="http://schemas.microsoft.com/office/drawing/2014/main" id="{863FB09F-7B81-461B-A5C8-5F5ED32A34C8}"/>
                    </a:ext>
                  </a:extLst>
                </p14:cNvPr>
                <p14:cNvContentPartPr/>
                <p14:nvPr/>
              </p14:nvContentPartPr>
              <p14:xfrm>
                <a:off x="6782880" y="3130368"/>
                <a:ext cx="146880" cy="116280"/>
              </p14:xfrm>
            </p:contentPart>
          </mc:Choice>
          <mc:Fallback xmlns="">
            <p:pic>
              <p:nvPicPr>
                <p:cNvPr id="25" name="잉크 24">
                  <a:extLst>
                    <a:ext uri="{FF2B5EF4-FFF2-40B4-BE49-F238E27FC236}">
                      <a16:creationId xmlns:a16="http://schemas.microsoft.com/office/drawing/2014/main" id="{863FB09F-7B81-461B-A5C8-5F5ED32A34C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747240" y="3094368"/>
                  <a:ext cx="21852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6" name="잉크 25">
                  <a:extLst>
                    <a:ext uri="{FF2B5EF4-FFF2-40B4-BE49-F238E27FC236}">
                      <a16:creationId xmlns:a16="http://schemas.microsoft.com/office/drawing/2014/main" id="{F1CBEA4C-B7F8-4280-9A74-8E65E121FD41}"/>
                    </a:ext>
                  </a:extLst>
                </p14:cNvPr>
                <p14:cNvContentPartPr/>
                <p14:nvPr/>
              </p14:nvContentPartPr>
              <p14:xfrm>
                <a:off x="6943440" y="3338808"/>
                <a:ext cx="19080" cy="37080"/>
              </p14:xfrm>
            </p:contentPart>
          </mc:Choice>
          <mc:Fallback xmlns="">
            <p:pic>
              <p:nvPicPr>
                <p:cNvPr id="26" name="잉크 25">
                  <a:extLst>
                    <a:ext uri="{FF2B5EF4-FFF2-40B4-BE49-F238E27FC236}">
                      <a16:creationId xmlns:a16="http://schemas.microsoft.com/office/drawing/2014/main" id="{F1CBEA4C-B7F8-4280-9A74-8E65E121FD4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907800" y="3302808"/>
                  <a:ext cx="9072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8" name="잉크 37">
                  <a:extLst>
                    <a:ext uri="{FF2B5EF4-FFF2-40B4-BE49-F238E27FC236}">
                      <a16:creationId xmlns:a16="http://schemas.microsoft.com/office/drawing/2014/main" id="{DD5E4323-5754-4EC3-B92A-B9CCCD4A7302}"/>
                    </a:ext>
                  </a:extLst>
                </p14:cNvPr>
                <p14:cNvContentPartPr/>
                <p14:nvPr/>
              </p14:nvContentPartPr>
              <p14:xfrm>
                <a:off x="6553200" y="3336648"/>
                <a:ext cx="262080" cy="148320"/>
              </p14:xfrm>
            </p:contentPart>
          </mc:Choice>
          <mc:Fallback xmlns="">
            <p:pic>
              <p:nvPicPr>
                <p:cNvPr id="38" name="잉크 37">
                  <a:extLst>
                    <a:ext uri="{FF2B5EF4-FFF2-40B4-BE49-F238E27FC236}">
                      <a16:creationId xmlns:a16="http://schemas.microsoft.com/office/drawing/2014/main" id="{DD5E4323-5754-4EC3-B92A-B9CCCD4A730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517560" y="3300648"/>
                  <a:ext cx="33372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9" name="잉크 38">
                  <a:extLst>
                    <a:ext uri="{FF2B5EF4-FFF2-40B4-BE49-F238E27FC236}">
                      <a16:creationId xmlns:a16="http://schemas.microsoft.com/office/drawing/2014/main" id="{B3EB3848-9C23-4006-8437-1590EB84FD59}"/>
                    </a:ext>
                  </a:extLst>
                </p14:cNvPr>
                <p14:cNvContentPartPr/>
                <p14:nvPr/>
              </p14:nvContentPartPr>
              <p14:xfrm>
                <a:off x="6808440" y="3416568"/>
                <a:ext cx="146880" cy="294480"/>
              </p14:xfrm>
            </p:contentPart>
          </mc:Choice>
          <mc:Fallback xmlns="">
            <p:pic>
              <p:nvPicPr>
                <p:cNvPr id="39" name="잉크 38">
                  <a:extLst>
                    <a:ext uri="{FF2B5EF4-FFF2-40B4-BE49-F238E27FC236}">
                      <a16:creationId xmlns:a16="http://schemas.microsoft.com/office/drawing/2014/main" id="{B3EB3848-9C23-4006-8437-1590EB84FD5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772800" y="3380928"/>
                  <a:ext cx="21852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0" name="잉크 39">
                  <a:extLst>
                    <a:ext uri="{FF2B5EF4-FFF2-40B4-BE49-F238E27FC236}">
                      <a16:creationId xmlns:a16="http://schemas.microsoft.com/office/drawing/2014/main" id="{9C21D5F7-CE4C-4005-94AD-9DD86348DEA3}"/>
                    </a:ext>
                  </a:extLst>
                </p14:cNvPr>
                <p14:cNvContentPartPr/>
                <p14:nvPr/>
              </p14:nvContentPartPr>
              <p14:xfrm>
                <a:off x="7134960" y="3496848"/>
                <a:ext cx="39600" cy="78120"/>
              </p14:xfrm>
            </p:contentPart>
          </mc:Choice>
          <mc:Fallback xmlns="">
            <p:pic>
              <p:nvPicPr>
                <p:cNvPr id="40" name="잉크 39">
                  <a:extLst>
                    <a:ext uri="{FF2B5EF4-FFF2-40B4-BE49-F238E27FC236}">
                      <a16:creationId xmlns:a16="http://schemas.microsoft.com/office/drawing/2014/main" id="{9C21D5F7-CE4C-4005-94AD-9DD86348DEA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099320" y="3460848"/>
                  <a:ext cx="11124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14" name="잉크 13">
                  <a:extLst>
                    <a:ext uri="{FF2B5EF4-FFF2-40B4-BE49-F238E27FC236}">
                      <a16:creationId xmlns:a16="http://schemas.microsoft.com/office/drawing/2014/main" id="{B3FAA3A5-4BAA-4AA4-B7C5-C90695981986}"/>
                    </a:ext>
                  </a:extLst>
                </p14:cNvPr>
                <p14:cNvContentPartPr/>
                <p14:nvPr/>
              </p14:nvContentPartPr>
              <p14:xfrm>
                <a:off x="4919160" y="2812848"/>
                <a:ext cx="399600" cy="179280"/>
              </p14:xfrm>
            </p:contentPart>
          </mc:Choice>
          <mc:Fallback xmlns="">
            <p:pic>
              <p:nvPicPr>
                <p:cNvPr id="14" name="잉크 13">
                  <a:extLst>
                    <a:ext uri="{FF2B5EF4-FFF2-40B4-BE49-F238E27FC236}">
                      <a16:creationId xmlns:a16="http://schemas.microsoft.com/office/drawing/2014/main" id="{B3FAA3A5-4BAA-4AA4-B7C5-C9069598198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883160" y="2776848"/>
                  <a:ext cx="47124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15" name="잉크 14">
                  <a:extLst>
                    <a:ext uri="{FF2B5EF4-FFF2-40B4-BE49-F238E27FC236}">
                      <a16:creationId xmlns:a16="http://schemas.microsoft.com/office/drawing/2014/main" id="{8945F0E6-3421-4542-A3E4-9B5308709D37}"/>
                    </a:ext>
                  </a:extLst>
                </p14:cNvPr>
                <p14:cNvContentPartPr/>
                <p14:nvPr/>
              </p14:nvContentPartPr>
              <p14:xfrm>
                <a:off x="4988640" y="3026328"/>
                <a:ext cx="420120" cy="239400"/>
              </p14:xfrm>
            </p:contentPart>
          </mc:Choice>
          <mc:Fallback xmlns="">
            <p:pic>
              <p:nvPicPr>
                <p:cNvPr id="15" name="잉크 14">
                  <a:extLst>
                    <a:ext uri="{FF2B5EF4-FFF2-40B4-BE49-F238E27FC236}">
                      <a16:creationId xmlns:a16="http://schemas.microsoft.com/office/drawing/2014/main" id="{8945F0E6-3421-4542-A3E4-9B5308709D3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952640" y="2990688"/>
                  <a:ext cx="49176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16" name="잉크 15">
                  <a:extLst>
                    <a:ext uri="{FF2B5EF4-FFF2-40B4-BE49-F238E27FC236}">
                      <a16:creationId xmlns:a16="http://schemas.microsoft.com/office/drawing/2014/main" id="{5868263B-C537-486B-8B32-FB960C05B476}"/>
                    </a:ext>
                  </a:extLst>
                </p14:cNvPr>
                <p14:cNvContentPartPr/>
                <p14:nvPr/>
              </p14:nvContentPartPr>
              <p14:xfrm>
                <a:off x="5226240" y="3210648"/>
                <a:ext cx="268920" cy="190080"/>
              </p14:xfrm>
            </p:contentPart>
          </mc:Choice>
          <mc:Fallback xmlns="">
            <p:pic>
              <p:nvPicPr>
                <p:cNvPr id="16" name="잉크 15">
                  <a:extLst>
                    <a:ext uri="{FF2B5EF4-FFF2-40B4-BE49-F238E27FC236}">
                      <a16:creationId xmlns:a16="http://schemas.microsoft.com/office/drawing/2014/main" id="{5868263B-C537-486B-8B32-FB960C05B476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190600" y="3174648"/>
                  <a:ext cx="34056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17" name="잉크 16">
                  <a:extLst>
                    <a:ext uri="{FF2B5EF4-FFF2-40B4-BE49-F238E27FC236}">
                      <a16:creationId xmlns:a16="http://schemas.microsoft.com/office/drawing/2014/main" id="{290B108E-CB2E-4A61-B5A3-BDF92A3B405B}"/>
                    </a:ext>
                  </a:extLst>
                </p14:cNvPr>
                <p14:cNvContentPartPr/>
                <p14:nvPr/>
              </p14:nvContentPartPr>
              <p14:xfrm>
                <a:off x="4870920" y="2532768"/>
                <a:ext cx="968760" cy="1146240"/>
              </p14:xfrm>
            </p:contentPart>
          </mc:Choice>
          <mc:Fallback xmlns="">
            <p:pic>
              <p:nvPicPr>
                <p:cNvPr id="17" name="잉크 16">
                  <a:extLst>
                    <a:ext uri="{FF2B5EF4-FFF2-40B4-BE49-F238E27FC236}">
                      <a16:creationId xmlns:a16="http://schemas.microsoft.com/office/drawing/2014/main" id="{290B108E-CB2E-4A61-B5A3-BDF92A3B405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835280" y="2496768"/>
                  <a:ext cx="1040400" cy="12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18" name="잉크 17">
                  <a:extLst>
                    <a:ext uri="{FF2B5EF4-FFF2-40B4-BE49-F238E27FC236}">
                      <a16:creationId xmlns:a16="http://schemas.microsoft.com/office/drawing/2014/main" id="{DB93DA21-B9B4-4B8F-A214-C336D8875834}"/>
                    </a:ext>
                  </a:extLst>
                </p14:cNvPr>
                <p14:cNvContentPartPr/>
                <p14:nvPr/>
              </p14:nvContentPartPr>
              <p14:xfrm>
                <a:off x="3859680" y="2755248"/>
                <a:ext cx="368280" cy="610200"/>
              </p14:xfrm>
            </p:contentPart>
          </mc:Choice>
          <mc:Fallback xmlns="">
            <p:pic>
              <p:nvPicPr>
                <p:cNvPr id="18" name="잉크 17">
                  <a:extLst>
                    <a:ext uri="{FF2B5EF4-FFF2-40B4-BE49-F238E27FC236}">
                      <a16:creationId xmlns:a16="http://schemas.microsoft.com/office/drawing/2014/main" id="{DB93DA21-B9B4-4B8F-A214-C336D8875834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823680" y="2719608"/>
                  <a:ext cx="439920" cy="68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19" name="잉크 18">
                  <a:extLst>
                    <a:ext uri="{FF2B5EF4-FFF2-40B4-BE49-F238E27FC236}">
                      <a16:creationId xmlns:a16="http://schemas.microsoft.com/office/drawing/2014/main" id="{7648C874-72AE-4CB6-BEFA-1826915FCDB9}"/>
                    </a:ext>
                  </a:extLst>
                </p14:cNvPr>
                <p14:cNvContentPartPr/>
                <p14:nvPr/>
              </p14:nvContentPartPr>
              <p14:xfrm>
                <a:off x="4454040" y="2898528"/>
                <a:ext cx="276480" cy="127080"/>
              </p14:xfrm>
            </p:contentPart>
          </mc:Choice>
          <mc:Fallback xmlns="">
            <p:pic>
              <p:nvPicPr>
                <p:cNvPr id="19" name="잉크 18">
                  <a:extLst>
                    <a:ext uri="{FF2B5EF4-FFF2-40B4-BE49-F238E27FC236}">
                      <a16:creationId xmlns:a16="http://schemas.microsoft.com/office/drawing/2014/main" id="{7648C874-72AE-4CB6-BEFA-1826915FCDB9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418400" y="2862528"/>
                  <a:ext cx="34812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20" name="잉크 19">
                  <a:extLst>
                    <a:ext uri="{FF2B5EF4-FFF2-40B4-BE49-F238E27FC236}">
                      <a16:creationId xmlns:a16="http://schemas.microsoft.com/office/drawing/2014/main" id="{40F39023-FE80-4257-B0C6-0B746790003D}"/>
                    </a:ext>
                  </a:extLst>
                </p14:cNvPr>
                <p14:cNvContentPartPr/>
                <p14:nvPr/>
              </p14:nvContentPartPr>
              <p14:xfrm>
                <a:off x="4648800" y="2831928"/>
                <a:ext cx="93960" cy="271800"/>
              </p14:xfrm>
            </p:contentPart>
          </mc:Choice>
          <mc:Fallback xmlns="">
            <p:pic>
              <p:nvPicPr>
                <p:cNvPr id="20" name="잉크 19">
                  <a:extLst>
                    <a:ext uri="{FF2B5EF4-FFF2-40B4-BE49-F238E27FC236}">
                      <a16:creationId xmlns:a16="http://schemas.microsoft.com/office/drawing/2014/main" id="{40F39023-FE80-4257-B0C6-0B746790003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612800" y="2796288"/>
                  <a:ext cx="16560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4" name="잉크 33">
                  <a:extLst>
                    <a:ext uri="{FF2B5EF4-FFF2-40B4-BE49-F238E27FC236}">
                      <a16:creationId xmlns:a16="http://schemas.microsoft.com/office/drawing/2014/main" id="{E29CA700-1B53-4E06-A433-739114D46C81}"/>
                    </a:ext>
                  </a:extLst>
                </p14:cNvPr>
                <p14:cNvContentPartPr/>
                <p14:nvPr/>
              </p14:nvContentPartPr>
              <p14:xfrm>
                <a:off x="4780200" y="2455728"/>
                <a:ext cx="1137600" cy="1173600"/>
              </p14:xfrm>
            </p:contentPart>
          </mc:Choice>
          <mc:Fallback xmlns="">
            <p:pic>
              <p:nvPicPr>
                <p:cNvPr id="34" name="잉크 33">
                  <a:extLst>
                    <a:ext uri="{FF2B5EF4-FFF2-40B4-BE49-F238E27FC236}">
                      <a16:creationId xmlns:a16="http://schemas.microsoft.com/office/drawing/2014/main" id="{E29CA700-1B53-4E06-A433-739114D46C81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744560" y="2419728"/>
                  <a:ext cx="1209240" cy="124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35" name="잉크 34">
                  <a:extLst>
                    <a:ext uri="{FF2B5EF4-FFF2-40B4-BE49-F238E27FC236}">
                      <a16:creationId xmlns:a16="http://schemas.microsoft.com/office/drawing/2014/main" id="{10F5D13F-DEE0-41F3-82D3-50A2A67313E9}"/>
                    </a:ext>
                  </a:extLst>
                </p14:cNvPr>
                <p14:cNvContentPartPr/>
                <p14:nvPr/>
              </p14:nvContentPartPr>
              <p14:xfrm>
                <a:off x="5784960" y="3262488"/>
                <a:ext cx="260640" cy="322200"/>
              </p14:xfrm>
            </p:contentPart>
          </mc:Choice>
          <mc:Fallback xmlns="">
            <p:pic>
              <p:nvPicPr>
                <p:cNvPr id="35" name="잉크 34">
                  <a:extLst>
                    <a:ext uri="{FF2B5EF4-FFF2-40B4-BE49-F238E27FC236}">
                      <a16:creationId xmlns:a16="http://schemas.microsoft.com/office/drawing/2014/main" id="{10F5D13F-DEE0-41F3-82D3-50A2A67313E9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748960" y="3226488"/>
                  <a:ext cx="332280" cy="39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36" name="잉크 35">
                  <a:extLst>
                    <a:ext uri="{FF2B5EF4-FFF2-40B4-BE49-F238E27FC236}">
                      <a16:creationId xmlns:a16="http://schemas.microsoft.com/office/drawing/2014/main" id="{AEA51317-A0AD-4F4E-A852-6B97717D6D62}"/>
                    </a:ext>
                  </a:extLst>
                </p14:cNvPr>
                <p14:cNvContentPartPr/>
                <p14:nvPr/>
              </p14:nvContentPartPr>
              <p14:xfrm>
                <a:off x="5888640" y="3303528"/>
                <a:ext cx="219960" cy="355320"/>
              </p14:xfrm>
            </p:contentPart>
          </mc:Choice>
          <mc:Fallback xmlns="">
            <p:pic>
              <p:nvPicPr>
                <p:cNvPr id="36" name="잉크 35">
                  <a:extLst>
                    <a:ext uri="{FF2B5EF4-FFF2-40B4-BE49-F238E27FC236}">
                      <a16:creationId xmlns:a16="http://schemas.microsoft.com/office/drawing/2014/main" id="{AEA51317-A0AD-4F4E-A852-6B97717D6D6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852640" y="3267528"/>
                  <a:ext cx="291600" cy="42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2" name="잉크 41">
                  <a:extLst>
                    <a:ext uri="{FF2B5EF4-FFF2-40B4-BE49-F238E27FC236}">
                      <a16:creationId xmlns:a16="http://schemas.microsoft.com/office/drawing/2014/main" id="{4E3AE32B-BDA8-49F4-A7F4-123E99BF4FC5}"/>
                    </a:ext>
                  </a:extLst>
                </p14:cNvPr>
                <p14:cNvContentPartPr/>
                <p14:nvPr/>
              </p14:nvContentPartPr>
              <p14:xfrm>
                <a:off x="4259640" y="4096968"/>
                <a:ext cx="154080" cy="313920"/>
              </p14:xfrm>
            </p:contentPart>
          </mc:Choice>
          <mc:Fallback xmlns="">
            <p:pic>
              <p:nvPicPr>
                <p:cNvPr id="42" name="잉크 41">
                  <a:extLst>
                    <a:ext uri="{FF2B5EF4-FFF2-40B4-BE49-F238E27FC236}">
                      <a16:creationId xmlns:a16="http://schemas.microsoft.com/office/drawing/2014/main" id="{4E3AE32B-BDA8-49F4-A7F4-123E99BF4FC5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223640" y="4060968"/>
                  <a:ext cx="225720" cy="38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3" name="잉크 42">
                  <a:extLst>
                    <a:ext uri="{FF2B5EF4-FFF2-40B4-BE49-F238E27FC236}">
                      <a16:creationId xmlns:a16="http://schemas.microsoft.com/office/drawing/2014/main" id="{13EF63FD-FAEE-425A-B436-2FF151EDED91}"/>
                    </a:ext>
                  </a:extLst>
                </p14:cNvPr>
                <p14:cNvContentPartPr/>
                <p14:nvPr/>
              </p14:nvContentPartPr>
              <p14:xfrm>
                <a:off x="4318320" y="4248168"/>
                <a:ext cx="195480" cy="91440"/>
              </p14:xfrm>
            </p:contentPart>
          </mc:Choice>
          <mc:Fallback xmlns="">
            <p:pic>
              <p:nvPicPr>
                <p:cNvPr id="43" name="잉크 42">
                  <a:extLst>
                    <a:ext uri="{FF2B5EF4-FFF2-40B4-BE49-F238E27FC236}">
                      <a16:creationId xmlns:a16="http://schemas.microsoft.com/office/drawing/2014/main" id="{13EF63FD-FAEE-425A-B436-2FF151EDED91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282320" y="4212528"/>
                  <a:ext cx="26712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4" name="잉크 43">
                  <a:extLst>
                    <a:ext uri="{FF2B5EF4-FFF2-40B4-BE49-F238E27FC236}">
                      <a16:creationId xmlns:a16="http://schemas.microsoft.com/office/drawing/2014/main" id="{19D0ADB4-6482-44A8-BAE6-6508C6142F31}"/>
                    </a:ext>
                  </a:extLst>
                </p14:cNvPr>
                <p14:cNvContentPartPr/>
                <p14:nvPr/>
              </p14:nvContentPartPr>
              <p14:xfrm>
                <a:off x="4528200" y="4055928"/>
                <a:ext cx="348840" cy="392040"/>
              </p14:xfrm>
            </p:contentPart>
          </mc:Choice>
          <mc:Fallback xmlns="">
            <p:pic>
              <p:nvPicPr>
                <p:cNvPr id="44" name="잉크 43">
                  <a:extLst>
                    <a:ext uri="{FF2B5EF4-FFF2-40B4-BE49-F238E27FC236}">
                      <a16:creationId xmlns:a16="http://schemas.microsoft.com/office/drawing/2014/main" id="{19D0ADB4-6482-44A8-BAE6-6508C6142F31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492560" y="4020288"/>
                  <a:ext cx="420480" cy="46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5" name="잉크 44">
                  <a:extLst>
                    <a:ext uri="{FF2B5EF4-FFF2-40B4-BE49-F238E27FC236}">
                      <a16:creationId xmlns:a16="http://schemas.microsoft.com/office/drawing/2014/main" id="{FBCDCCC4-E792-4284-92BB-13DD8A5978A6}"/>
                    </a:ext>
                  </a:extLst>
                </p14:cNvPr>
                <p14:cNvContentPartPr/>
                <p14:nvPr/>
              </p14:nvContentPartPr>
              <p14:xfrm>
                <a:off x="4932840" y="3945408"/>
                <a:ext cx="108720" cy="349200"/>
              </p14:xfrm>
            </p:contentPart>
          </mc:Choice>
          <mc:Fallback xmlns="">
            <p:pic>
              <p:nvPicPr>
                <p:cNvPr id="45" name="잉크 44">
                  <a:extLst>
                    <a:ext uri="{FF2B5EF4-FFF2-40B4-BE49-F238E27FC236}">
                      <a16:creationId xmlns:a16="http://schemas.microsoft.com/office/drawing/2014/main" id="{FBCDCCC4-E792-4284-92BB-13DD8A5978A6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896840" y="3909768"/>
                  <a:ext cx="180360" cy="42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7" name="잉크 46">
                  <a:extLst>
                    <a:ext uri="{FF2B5EF4-FFF2-40B4-BE49-F238E27FC236}">
                      <a16:creationId xmlns:a16="http://schemas.microsoft.com/office/drawing/2014/main" id="{2221B086-F5EB-49C8-A5BC-311D2F831AE8}"/>
                    </a:ext>
                  </a:extLst>
                </p14:cNvPr>
                <p14:cNvContentPartPr/>
                <p14:nvPr/>
              </p14:nvContentPartPr>
              <p14:xfrm>
                <a:off x="1747200" y="4178688"/>
                <a:ext cx="66600" cy="350280"/>
              </p14:xfrm>
            </p:contentPart>
          </mc:Choice>
          <mc:Fallback xmlns="">
            <p:pic>
              <p:nvPicPr>
                <p:cNvPr id="47" name="잉크 46">
                  <a:extLst>
                    <a:ext uri="{FF2B5EF4-FFF2-40B4-BE49-F238E27FC236}">
                      <a16:creationId xmlns:a16="http://schemas.microsoft.com/office/drawing/2014/main" id="{2221B086-F5EB-49C8-A5BC-311D2F831AE8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711560" y="4143048"/>
                  <a:ext cx="138240" cy="42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8" name="잉크 47">
                  <a:extLst>
                    <a:ext uri="{FF2B5EF4-FFF2-40B4-BE49-F238E27FC236}">
                      <a16:creationId xmlns:a16="http://schemas.microsoft.com/office/drawing/2014/main" id="{F15D6598-DB6F-4628-AAC8-8039B560A955}"/>
                    </a:ext>
                  </a:extLst>
                </p14:cNvPr>
                <p14:cNvContentPartPr/>
                <p14:nvPr/>
              </p14:nvContentPartPr>
              <p14:xfrm>
                <a:off x="1862760" y="4169328"/>
                <a:ext cx="148320" cy="257040"/>
              </p14:xfrm>
            </p:contentPart>
          </mc:Choice>
          <mc:Fallback xmlns="">
            <p:pic>
              <p:nvPicPr>
                <p:cNvPr id="48" name="잉크 47">
                  <a:extLst>
                    <a:ext uri="{FF2B5EF4-FFF2-40B4-BE49-F238E27FC236}">
                      <a16:creationId xmlns:a16="http://schemas.microsoft.com/office/drawing/2014/main" id="{F15D6598-DB6F-4628-AAC8-8039B560A955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827120" y="4133328"/>
                  <a:ext cx="21996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49" name="잉크 48">
                  <a:extLst>
                    <a:ext uri="{FF2B5EF4-FFF2-40B4-BE49-F238E27FC236}">
                      <a16:creationId xmlns:a16="http://schemas.microsoft.com/office/drawing/2014/main" id="{CDA0D773-B78A-454A-B765-45585AB27FB6}"/>
                    </a:ext>
                  </a:extLst>
                </p14:cNvPr>
                <p14:cNvContentPartPr/>
                <p14:nvPr/>
              </p14:nvContentPartPr>
              <p14:xfrm>
                <a:off x="2065080" y="4093368"/>
                <a:ext cx="144720" cy="411120"/>
              </p14:xfrm>
            </p:contentPart>
          </mc:Choice>
          <mc:Fallback xmlns="">
            <p:pic>
              <p:nvPicPr>
                <p:cNvPr id="49" name="잉크 48">
                  <a:extLst>
                    <a:ext uri="{FF2B5EF4-FFF2-40B4-BE49-F238E27FC236}">
                      <a16:creationId xmlns:a16="http://schemas.microsoft.com/office/drawing/2014/main" id="{CDA0D773-B78A-454A-B765-45585AB27FB6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029440" y="4057728"/>
                  <a:ext cx="216360" cy="48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0" name="잉크 49">
                  <a:extLst>
                    <a:ext uri="{FF2B5EF4-FFF2-40B4-BE49-F238E27FC236}">
                      <a16:creationId xmlns:a16="http://schemas.microsoft.com/office/drawing/2014/main" id="{C3C79D03-314E-4CA1-A13E-D78E7D485E30}"/>
                    </a:ext>
                  </a:extLst>
                </p14:cNvPr>
                <p14:cNvContentPartPr/>
                <p14:nvPr/>
              </p14:nvContentPartPr>
              <p14:xfrm>
                <a:off x="2217000" y="4035408"/>
                <a:ext cx="135000" cy="157680"/>
              </p14:xfrm>
            </p:contentPart>
          </mc:Choice>
          <mc:Fallback xmlns="">
            <p:pic>
              <p:nvPicPr>
                <p:cNvPr id="50" name="잉크 49">
                  <a:extLst>
                    <a:ext uri="{FF2B5EF4-FFF2-40B4-BE49-F238E27FC236}">
                      <a16:creationId xmlns:a16="http://schemas.microsoft.com/office/drawing/2014/main" id="{C3C79D03-314E-4CA1-A13E-D78E7D485E30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181360" y="3999768"/>
                  <a:ext cx="20664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1" name="잉크 50">
                  <a:extLst>
                    <a:ext uri="{FF2B5EF4-FFF2-40B4-BE49-F238E27FC236}">
                      <a16:creationId xmlns:a16="http://schemas.microsoft.com/office/drawing/2014/main" id="{EA0B1430-1276-4CB6-8619-EC6602724EC0}"/>
                    </a:ext>
                  </a:extLst>
                </p14:cNvPr>
                <p14:cNvContentPartPr/>
                <p14:nvPr/>
              </p14:nvContentPartPr>
              <p14:xfrm>
                <a:off x="2257680" y="4110648"/>
                <a:ext cx="290160" cy="299160"/>
              </p14:xfrm>
            </p:contentPart>
          </mc:Choice>
          <mc:Fallback xmlns="">
            <p:pic>
              <p:nvPicPr>
                <p:cNvPr id="51" name="잉크 50">
                  <a:extLst>
                    <a:ext uri="{FF2B5EF4-FFF2-40B4-BE49-F238E27FC236}">
                      <a16:creationId xmlns:a16="http://schemas.microsoft.com/office/drawing/2014/main" id="{EA0B1430-1276-4CB6-8619-EC6602724EC0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222040" y="4075008"/>
                  <a:ext cx="361800" cy="37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2" name="잉크 51">
                  <a:extLst>
                    <a:ext uri="{FF2B5EF4-FFF2-40B4-BE49-F238E27FC236}">
                      <a16:creationId xmlns:a16="http://schemas.microsoft.com/office/drawing/2014/main" id="{FC1BCE72-5F7D-444A-AC81-9A17AB4D769D}"/>
                    </a:ext>
                  </a:extLst>
                </p14:cNvPr>
                <p14:cNvContentPartPr/>
                <p14:nvPr/>
              </p14:nvContentPartPr>
              <p14:xfrm>
                <a:off x="2658720" y="4323768"/>
                <a:ext cx="29880" cy="6840"/>
              </p14:xfrm>
            </p:contentPart>
          </mc:Choice>
          <mc:Fallback xmlns="">
            <p:pic>
              <p:nvPicPr>
                <p:cNvPr id="52" name="잉크 51">
                  <a:extLst>
                    <a:ext uri="{FF2B5EF4-FFF2-40B4-BE49-F238E27FC236}">
                      <a16:creationId xmlns:a16="http://schemas.microsoft.com/office/drawing/2014/main" id="{FC1BCE72-5F7D-444A-AC81-9A17AB4D769D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623080" y="4287768"/>
                  <a:ext cx="10152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4" name="잉크 53">
                  <a:extLst>
                    <a:ext uri="{FF2B5EF4-FFF2-40B4-BE49-F238E27FC236}">
                      <a16:creationId xmlns:a16="http://schemas.microsoft.com/office/drawing/2014/main" id="{6FA7E1BA-FB2C-4C5C-8E98-022E4522A7E1}"/>
                    </a:ext>
                  </a:extLst>
                </p14:cNvPr>
                <p14:cNvContentPartPr/>
                <p14:nvPr/>
              </p14:nvContentPartPr>
              <p14:xfrm>
                <a:off x="2877240" y="3918048"/>
                <a:ext cx="14760" cy="16560"/>
              </p14:xfrm>
            </p:contentPart>
          </mc:Choice>
          <mc:Fallback xmlns="">
            <p:pic>
              <p:nvPicPr>
                <p:cNvPr id="54" name="잉크 53">
                  <a:extLst>
                    <a:ext uri="{FF2B5EF4-FFF2-40B4-BE49-F238E27FC236}">
                      <a16:creationId xmlns:a16="http://schemas.microsoft.com/office/drawing/2014/main" id="{6FA7E1BA-FB2C-4C5C-8E98-022E4522A7E1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841600" y="3882408"/>
                  <a:ext cx="8640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5" name="잉크 54">
                  <a:extLst>
                    <a:ext uri="{FF2B5EF4-FFF2-40B4-BE49-F238E27FC236}">
                      <a16:creationId xmlns:a16="http://schemas.microsoft.com/office/drawing/2014/main" id="{79EE8017-12DD-451C-809F-8049B2EA2325}"/>
                    </a:ext>
                  </a:extLst>
                </p14:cNvPr>
                <p14:cNvContentPartPr/>
                <p14:nvPr/>
              </p14:nvContentPartPr>
              <p14:xfrm>
                <a:off x="2863920" y="3811848"/>
                <a:ext cx="277560" cy="375120"/>
              </p14:xfrm>
            </p:contentPart>
          </mc:Choice>
          <mc:Fallback xmlns="">
            <p:pic>
              <p:nvPicPr>
                <p:cNvPr id="55" name="잉크 54">
                  <a:extLst>
                    <a:ext uri="{FF2B5EF4-FFF2-40B4-BE49-F238E27FC236}">
                      <a16:creationId xmlns:a16="http://schemas.microsoft.com/office/drawing/2014/main" id="{79EE8017-12DD-451C-809F-8049B2EA2325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827920" y="3775848"/>
                  <a:ext cx="349200" cy="44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6" name="잉크 55">
                  <a:extLst>
                    <a:ext uri="{FF2B5EF4-FFF2-40B4-BE49-F238E27FC236}">
                      <a16:creationId xmlns:a16="http://schemas.microsoft.com/office/drawing/2014/main" id="{60BB7F69-3AC4-4D92-852D-A46290935560}"/>
                    </a:ext>
                  </a:extLst>
                </p14:cNvPr>
                <p14:cNvContentPartPr/>
                <p14:nvPr/>
              </p14:nvContentPartPr>
              <p14:xfrm>
                <a:off x="3043200" y="4007688"/>
                <a:ext cx="100440" cy="121320"/>
              </p14:xfrm>
            </p:contentPart>
          </mc:Choice>
          <mc:Fallback xmlns="">
            <p:pic>
              <p:nvPicPr>
                <p:cNvPr id="56" name="잉크 55">
                  <a:extLst>
                    <a:ext uri="{FF2B5EF4-FFF2-40B4-BE49-F238E27FC236}">
                      <a16:creationId xmlns:a16="http://schemas.microsoft.com/office/drawing/2014/main" id="{60BB7F69-3AC4-4D92-852D-A46290935560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007200" y="3971688"/>
                  <a:ext cx="17208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7" name="잉크 56">
                  <a:extLst>
                    <a:ext uri="{FF2B5EF4-FFF2-40B4-BE49-F238E27FC236}">
                      <a16:creationId xmlns:a16="http://schemas.microsoft.com/office/drawing/2014/main" id="{2715C772-8182-4A33-A6AA-02F5FB79D02A}"/>
                    </a:ext>
                  </a:extLst>
                </p14:cNvPr>
                <p14:cNvContentPartPr/>
                <p14:nvPr/>
              </p14:nvContentPartPr>
              <p14:xfrm>
                <a:off x="3107640" y="3807528"/>
                <a:ext cx="205920" cy="259920"/>
              </p14:xfrm>
            </p:contentPart>
          </mc:Choice>
          <mc:Fallback xmlns="">
            <p:pic>
              <p:nvPicPr>
                <p:cNvPr id="57" name="잉크 56">
                  <a:extLst>
                    <a:ext uri="{FF2B5EF4-FFF2-40B4-BE49-F238E27FC236}">
                      <a16:creationId xmlns:a16="http://schemas.microsoft.com/office/drawing/2014/main" id="{2715C772-8182-4A33-A6AA-02F5FB79D02A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071640" y="3771888"/>
                  <a:ext cx="27756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58" name="잉크 57">
                  <a:extLst>
                    <a:ext uri="{FF2B5EF4-FFF2-40B4-BE49-F238E27FC236}">
                      <a16:creationId xmlns:a16="http://schemas.microsoft.com/office/drawing/2014/main" id="{4F03EBDC-1D51-4ED7-8597-5F1EA11048BB}"/>
                    </a:ext>
                  </a:extLst>
                </p14:cNvPr>
                <p14:cNvContentPartPr/>
                <p14:nvPr/>
              </p14:nvContentPartPr>
              <p14:xfrm>
                <a:off x="3247680" y="4095528"/>
                <a:ext cx="140040" cy="183960"/>
              </p14:xfrm>
            </p:contentPart>
          </mc:Choice>
          <mc:Fallback xmlns="">
            <p:pic>
              <p:nvPicPr>
                <p:cNvPr id="58" name="잉크 57">
                  <a:extLst>
                    <a:ext uri="{FF2B5EF4-FFF2-40B4-BE49-F238E27FC236}">
                      <a16:creationId xmlns:a16="http://schemas.microsoft.com/office/drawing/2014/main" id="{4F03EBDC-1D51-4ED7-8597-5F1EA11048BB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212040" y="4059528"/>
                  <a:ext cx="21168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0" name="잉크 59">
                  <a:extLst>
                    <a:ext uri="{FF2B5EF4-FFF2-40B4-BE49-F238E27FC236}">
                      <a16:creationId xmlns:a16="http://schemas.microsoft.com/office/drawing/2014/main" id="{3E3A45B4-9709-4784-BA73-5E23D6D61A33}"/>
                    </a:ext>
                  </a:extLst>
                </p14:cNvPr>
                <p14:cNvContentPartPr/>
                <p14:nvPr/>
              </p14:nvContentPartPr>
              <p14:xfrm>
                <a:off x="3221040" y="2616648"/>
                <a:ext cx="1352520" cy="428400"/>
              </p14:xfrm>
            </p:contentPart>
          </mc:Choice>
          <mc:Fallback xmlns="">
            <p:pic>
              <p:nvPicPr>
                <p:cNvPr id="60" name="잉크 59">
                  <a:extLst>
                    <a:ext uri="{FF2B5EF4-FFF2-40B4-BE49-F238E27FC236}">
                      <a16:creationId xmlns:a16="http://schemas.microsoft.com/office/drawing/2014/main" id="{3E3A45B4-9709-4784-BA73-5E23D6D61A33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185400" y="2580648"/>
                  <a:ext cx="1424160" cy="50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1" name="잉크 60">
                  <a:extLst>
                    <a:ext uri="{FF2B5EF4-FFF2-40B4-BE49-F238E27FC236}">
                      <a16:creationId xmlns:a16="http://schemas.microsoft.com/office/drawing/2014/main" id="{351842C4-577E-4C48-8667-90BCD11F6FC3}"/>
                    </a:ext>
                  </a:extLst>
                </p14:cNvPr>
                <p14:cNvContentPartPr/>
                <p14:nvPr/>
              </p14:nvContentPartPr>
              <p14:xfrm>
                <a:off x="4448640" y="2716728"/>
                <a:ext cx="22320" cy="152640"/>
              </p14:xfrm>
            </p:contentPart>
          </mc:Choice>
          <mc:Fallback xmlns="">
            <p:pic>
              <p:nvPicPr>
                <p:cNvPr id="61" name="잉크 60">
                  <a:extLst>
                    <a:ext uri="{FF2B5EF4-FFF2-40B4-BE49-F238E27FC236}">
                      <a16:creationId xmlns:a16="http://schemas.microsoft.com/office/drawing/2014/main" id="{351842C4-577E-4C48-8667-90BCD11F6FC3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413000" y="2681088"/>
                  <a:ext cx="9396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3" name="잉크 62">
                  <a:extLst>
                    <a:ext uri="{FF2B5EF4-FFF2-40B4-BE49-F238E27FC236}">
                      <a16:creationId xmlns:a16="http://schemas.microsoft.com/office/drawing/2014/main" id="{998E7E07-C00A-485C-987A-38096706A26B}"/>
                    </a:ext>
                  </a:extLst>
                </p14:cNvPr>
                <p14:cNvContentPartPr/>
                <p14:nvPr/>
              </p14:nvContentPartPr>
              <p14:xfrm>
                <a:off x="4043280" y="3384888"/>
                <a:ext cx="639000" cy="740160"/>
              </p14:xfrm>
            </p:contentPart>
          </mc:Choice>
          <mc:Fallback xmlns="">
            <p:pic>
              <p:nvPicPr>
                <p:cNvPr id="63" name="잉크 62">
                  <a:extLst>
                    <a:ext uri="{FF2B5EF4-FFF2-40B4-BE49-F238E27FC236}">
                      <a16:creationId xmlns:a16="http://schemas.microsoft.com/office/drawing/2014/main" id="{998E7E07-C00A-485C-987A-38096706A26B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007640" y="3348888"/>
                  <a:ext cx="710640" cy="81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8192" name="잉크 8191">
                  <a:extLst>
                    <a:ext uri="{FF2B5EF4-FFF2-40B4-BE49-F238E27FC236}">
                      <a16:creationId xmlns:a16="http://schemas.microsoft.com/office/drawing/2014/main" id="{8FD80B11-5414-461F-9A4A-03651BF5FCFA}"/>
                    </a:ext>
                  </a:extLst>
                </p14:cNvPr>
                <p14:cNvContentPartPr/>
                <p14:nvPr/>
              </p14:nvContentPartPr>
              <p14:xfrm>
                <a:off x="4037520" y="3949728"/>
                <a:ext cx="224280" cy="109800"/>
              </p14:xfrm>
            </p:contentPart>
          </mc:Choice>
          <mc:Fallback xmlns="">
            <p:pic>
              <p:nvPicPr>
                <p:cNvPr id="8192" name="잉크 8191">
                  <a:extLst>
                    <a:ext uri="{FF2B5EF4-FFF2-40B4-BE49-F238E27FC236}">
                      <a16:creationId xmlns:a16="http://schemas.microsoft.com/office/drawing/2014/main" id="{8FD80B11-5414-461F-9A4A-03651BF5FCF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001520" y="3914088"/>
                  <a:ext cx="29592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8200" name="잉크 8199">
                  <a:extLst>
                    <a:ext uri="{FF2B5EF4-FFF2-40B4-BE49-F238E27FC236}">
                      <a16:creationId xmlns:a16="http://schemas.microsoft.com/office/drawing/2014/main" id="{C2A2113A-0DA4-470F-B9C6-6D98962BA5F1}"/>
                    </a:ext>
                  </a:extLst>
                </p14:cNvPr>
                <p14:cNvContentPartPr/>
                <p14:nvPr/>
              </p14:nvContentPartPr>
              <p14:xfrm>
                <a:off x="3970200" y="3936048"/>
                <a:ext cx="352440" cy="258120"/>
              </p14:xfrm>
            </p:contentPart>
          </mc:Choice>
          <mc:Fallback xmlns="">
            <p:pic>
              <p:nvPicPr>
                <p:cNvPr id="8200" name="잉크 8199">
                  <a:extLst>
                    <a:ext uri="{FF2B5EF4-FFF2-40B4-BE49-F238E27FC236}">
                      <a16:creationId xmlns:a16="http://schemas.microsoft.com/office/drawing/2014/main" id="{C2A2113A-0DA4-470F-B9C6-6D98962BA5F1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934560" y="3900048"/>
                  <a:ext cx="42408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202" name="잉크 8201">
                  <a:extLst>
                    <a:ext uri="{FF2B5EF4-FFF2-40B4-BE49-F238E27FC236}">
                      <a16:creationId xmlns:a16="http://schemas.microsoft.com/office/drawing/2014/main" id="{FB653768-6DD5-4382-BB91-7160BE6C5CD8}"/>
                    </a:ext>
                  </a:extLst>
                </p14:cNvPr>
                <p14:cNvContentPartPr/>
                <p14:nvPr/>
              </p14:nvContentPartPr>
              <p14:xfrm>
                <a:off x="3683280" y="4124688"/>
                <a:ext cx="96840" cy="308160"/>
              </p14:xfrm>
            </p:contentPart>
          </mc:Choice>
          <mc:Fallback xmlns="">
            <p:pic>
              <p:nvPicPr>
                <p:cNvPr id="8202" name="잉크 8201">
                  <a:extLst>
                    <a:ext uri="{FF2B5EF4-FFF2-40B4-BE49-F238E27FC236}">
                      <a16:creationId xmlns:a16="http://schemas.microsoft.com/office/drawing/2014/main" id="{FB653768-6DD5-4382-BB91-7160BE6C5CD8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647280" y="4088688"/>
                  <a:ext cx="168480" cy="37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203" name="잉크 8202">
                  <a:extLst>
                    <a:ext uri="{FF2B5EF4-FFF2-40B4-BE49-F238E27FC236}">
                      <a16:creationId xmlns:a16="http://schemas.microsoft.com/office/drawing/2014/main" id="{B6781B72-626B-4E6F-B173-A93E1D26F859}"/>
                    </a:ext>
                  </a:extLst>
                </p14:cNvPr>
                <p14:cNvContentPartPr/>
                <p14:nvPr/>
              </p14:nvContentPartPr>
              <p14:xfrm>
                <a:off x="3592920" y="4130448"/>
                <a:ext cx="455760" cy="152640"/>
              </p14:xfrm>
            </p:contentPart>
          </mc:Choice>
          <mc:Fallback xmlns="">
            <p:pic>
              <p:nvPicPr>
                <p:cNvPr id="8203" name="잉크 8202">
                  <a:extLst>
                    <a:ext uri="{FF2B5EF4-FFF2-40B4-BE49-F238E27FC236}">
                      <a16:creationId xmlns:a16="http://schemas.microsoft.com/office/drawing/2014/main" id="{B6781B72-626B-4E6F-B173-A93E1D26F859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557280" y="4094448"/>
                  <a:ext cx="52740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209" name="잉크 8208">
                  <a:extLst>
                    <a:ext uri="{FF2B5EF4-FFF2-40B4-BE49-F238E27FC236}">
                      <a16:creationId xmlns:a16="http://schemas.microsoft.com/office/drawing/2014/main" id="{2640AA45-D315-43F5-B838-5C4BF2485931}"/>
                    </a:ext>
                  </a:extLst>
                </p14:cNvPr>
                <p14:cNvContentPartPr/>
                <p14:nvPr/>
              </p14:nvContentPartPr>
              <p14:xfrm>
                <a:off x="2819280" y="2821128"/>
                <a:ext cx="287640" cy="590040"/>
              </p14:xfrm>
            </p:contentPart>
          </mc:Choice>
          <mc:Fallback xmlns="">
            <p:pic>
              <p:nvPicPr>
                <p:cNvPr id="8209" name="잉크 8208">
                  <a:extLst>
                    <a:ext uri="{FF2B5EF4-FFF2-40B4-BE49-F238E27FC236}">
                      <a16:creationId xmlns:a16="http://schemas.microsoft.com/office/drawing/2014/main" id="{2640AA45-D315-43F5-B838-5C4BF2485931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783640" y="2785488"/>
                  <a:ext cx="359280" cy="66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210" name="잉크 8209">
                  <a:extLst>
                    <a:ext uri="{FF2B5EF4-FFF2-40B4-BE49-F238E27FC236}">
                      <a16:creationId xmlns:a16="http://schemas.microsoft.com/office/drawing/2014/main" id="{6F660574-4BC1-4078-8F3F-606308E62CBF}"/>
                    </a:ext>
                  </a:extLst>
                </p14:cNvPr>
                <p14:cNvContentPartPr/>
                <p14:nvPr/>
              </p14:nvContentPartPr>
              <p14:xfrm>
                <a:off x="2652960" y="3076368"/>
                <a:ext cx="522720" cy="418320"/>
              </p14:xfrm>
            </p:contentPart>
          </mc:Choice>
          <mc:Fallback xmlns="">
            <p:pic>
              <p:nvPicPr>
                <p:cNvPr id="8210" name="잉크 8209">
                  <a:extLst>
                    <a:ext uri="{FF2B5EF4-FFF2-40B4-BE49-F238E27FC236}">
                      <a16:creationId xmlns:a16="http://schemas.microsoft.com/office/drawing/2014/main" id="{6F660574-4BC1-4078-8F3F-606308E62CBF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616960" y="3040728"/>
                  <a:ext cx="594360" cy="48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226" name="잉크 8225">
                  <a:extLst>
                    <a:ext uri="{FF2B5EF4-FFF2-40B4-BE49-F238E27FC236}">
                      <a16:creationId xmlns:a16="http://schemas.microsoft.com/office/drawing/2014/main" id="{77CC39FA-2B20-42B1-B833-E63C2AA807DC}"/>
                    </a:ext>
                  </a:extLst>
                </p14:cNvPr>
                <p14:cNvContentPartPr/>
                <p14:nvPr/>
              </p14:nvContentPartPr>
              <p14:xfrm>
                <a:off x="2766000" y="3223248"/>
                <a:ext cx="933480" cy="1149840"/>
              </p14:xfrm>
            </p:contentPart>
          </mc:Choice>
          <mc:Fallback xmlns="">
            <p:pic>
              <p:nvPicPr>
                <p:cNvPr id="8226" name="잉크 8225">
                  <a:extLst>
                    <a:ext uri="{FF2B5EF4-FFF2-40B4-BE49-F238E27FC236}">
                      <a16:creationId xmlns:a16="http://schemas.microsoft.com/office/drawing/2014/main" id="{77CC39FA-2B20-42B1-B833-E63C2AA807DC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730000" y="3187248"/>
                  <a:ext cx="1005120" cy="12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227" name="잉크 8226">
                  <a:extLst>
                    <a:ext uri="{FF2B5EF4-FFF2-40B4-BE49-F238E27FC236}">
                      <a16:creationId xmlns:a16="http://schemas.microsoft.com/office/drawing/2014/main" id="{69EC7C19-9BCC-42F5-8D02-81129CC89164}"/>
                    </a:ext>
                  </a:extLst>
                </p14:cNvPr>
                <p14:cNvContentPartPr/>
                <p14:nvPr/>
              </p14:nvContentPartPr>
              <p14:xfrm>
                <a:off x="2735040" y="3460128"/>
                <a:ext cx="1501920" cy="722880"/>
              </p14:xfrm>
            </p:contentPart>
          </mc:Choice>
          <mc:Fallback xmlns="">
            <p:pic>
              <p:nvPicPr>
                <p:cNvPr id="8227" name="잉크 8226">
                  <a:extLst>
                    <a:ext uri="{FF2B5EF4-FFF2-40B4-BE49-F238E27FC236}">
                      <a16:creationId xmlns:a16="http://schemas.microsoft.com/office/drawing/2014/main" id="{69EC7C19-9BCC-42F5-8D02-81129CC89164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699040" y="3424128"/>
                  <a:ext cx="1573560" cy="79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212" name="잉크 8211">
                  <a:extLst>
                    <a:ext uri="{FF2B5EF4-FFF2-40B4-BE49-F238E27FC236}">
                      <a16:creationId xmlns:a16="http://schemas.microsoft.com/office/drawing/2014/main" id="{2BA6E14A-268D-4B64-BC4E-BEE3C264C9E1}"/>
                    </a:ext>
                  </a:extLst>
                </p14:cNvPr>
                <p14:cNvContentPartPr/>
                <p14:nvPr/>
              </p14:nvContentPartPr>
              <p14:xfrm>
                <a:off x="618600" y="3153768"/>
                <a:ext cx="279720" cy="332640"/>
              </p14:xfrm>
            </p:contentPart>
          </mc:Choice>
          <mc:Fallback xmlns="">
            <p:pic>
              <p:nvPicPr>
                <p:cNvPr id="8212" name="잉크 8211">
                  <a:extLst>
                    <a:ext uri="{FF2B5EF4-FFF2-40B4-BE49-F238E27FC236}">
                      <a16:creationId xmlns:a16="http://schemas.microsoft.com/office/drawing/2014/main" id="{2BA6E14A-268D-4B64-BC4E-BEE3C264C9E1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82960" y="3118128"/>
                  <a:ext cx="351360" cy="40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213" name="잉크 8212">
                  <a:extLst>
                    <a:ext uri="{FF2B5EF4-FFF2-40B4-BE49-F238E27FC236}">
                      <a16:creationId xmlns:a16="http://schemas.microsoft.com/office/drawing/2014/main" id="{35970D95-EC3C-45DD-AD3B-6DC412EA1943}"/>
                    </a:ext>
                  </a:extLst>
                </p14:cNvPr>
                <p14:cNvContentPartPr/>
                <p14:nvPr/>
              </p14:nvContentPartPr>
              <p14:xfrm>
                <a:off x="901920" y="3014088"/>
                <a:ext cx="116280" cy="267480"/>
              </p14:xfrm>
            </p:contentPart>
          </mc:Choice>
          <mc:Fallback xmlns="">
            <p:pic>
              <p:nvPicPr>
                <p:cNvPr id="8213" name="잉크 8212">
                  <a:extLst>
                    <a:ext uri="{FF2B5EF4-FFF2-40B4-BE49-F238E27FC236}">
                      <a16:creationId xmlns:a16="http://schemas.microsoft.com/office/drawing/2014/main" id="{35970D95-EC3C-45DD-AD3B-6DC412EA1943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65920" y="2978088"/>
                  <a:ext cx="187920" cy="3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214" name="잉크 8213">
                  <a:extLst>
                    <a:ext uri="{FF2B5EF4-FFF2-40B4-BE49-F238E27FC236}">
                      <a16:creationId xmlns:a16="http://schemas.microsoft.com/office/drawing/2014/main" id="{0830B3E2-8290-4D3E-AD7F-B8BC9ADE7794}"/>
                    </a:ext>
                  </a:extLst>
                </p14:cNvPr>
                <p14:cNvContentPartPr/>
                <p14:nvPr/>
              </p14:nvContentPartPr>
              <p14:xfrm>
                <a:off x="1008480" y="2944968"/>
                <a:ext cx="145080" cy="556560"/>
              </p14:xfrm>
            </p:contentPart>
          </mc:Choice>
          <mc:Fallback xmlns="">
            <p:pic>
              <p:nvPicPr>
                <p:cNvPr id="8214" name="잉크 8213">
                  <a:extLst>
                    <a:ext uri="{FF2B5EF4-FFF2-40B4-BE49-F238E27FC236}">
                      <a16:creationId xmlns:a16="http://schemas.microsoft.com/office/drawing/2014/main" id="{0830B3E2-8290-4D3E-AD7F-B8BC9ADE7794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72480" y="2908968"/>
                  <a:ext cx="216720" cy="62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215" name="잉크 8214">
                  <a:extLst>
                    <a:ext uri="{FF2B5EF4-FFF2-40B4-BE49-F238E27FC236}">
                      <a16:creationId xmlns:a16="http://schemas.microsoft.com/office/drawing/2014/main" id="{379C6D66-FC5D-45C2-9B60-B261FA062F4E}"/>
                    </a:ext>
                  </a:extLst>
                </p14:cNvPr>
                <p14:cNvContentPartPr/>
                <p14:nvPr/>
              </p14:nvContentPartPr>
              <p14:xfrm>
                <a:off x="1084440" y="2916168"/>
                <a:ext cx="366840" cy="213480"/>
              </p14:xfrm>
            </p:contentPart>
          </mc:Choice>
          <mc:Fallback xmlns="">
            <p:pic>
              <p:nvPicPr>
                <p:cNvPr id="8215" name="잉크 8214">
                  <a:extLst>
                    <a:ext uri="{FF2B5EF4-FFF2-40B4-BE49-F238E27FC236}">
                      <a16:creationId xmlns:a16="http://schemas.microsoft.com/office/drawing/2014/main" id="{379C6D66-FC5D-45C2-9B60-B261FA062F4E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048440" y="2880528"/>
                  <a:ext cx="43848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216" name="잉크 8215">
                  <a:extLst>
                    <a:ext uri="{FF2B5EF4-FFF2-40B4-BE49-F238E27FC236}">
                      <a16:creationId xmlns:a16="http://schemas.microsoft.com/office/drawing/2014/main" id="{F65BC318-D0F9-4DAD-BF12-CFFFBB157B8D}"/>
                    </a:ext>
                  </a:extLst>
                </p14:cNvPr>
                <p14:cNvContentPartPr/>
                <p14:nvPr/>
              </p14:nvContentPartPr>
              <p14:xfrm>
                <a:off x="1189560" y="3068808"/>
                <a:ext cx="372960" cy="261000"/>
              </p14:xfrm>
            </p:contentPart>
          </mc:Choice>
          <mc:Fallback xmlns="">
            <p:pic>
              <p:nvPicPr>
                <p:cNvPr id="8216" name="잉크 8215">
                  <a:extLst>
                    <a:ext uri="{FF2B5EF4-FFF2-40B4-BE49-F238E27FC236}">
                      <a16:creationId xmlns:a16="http://schemas.microsoft.com/office/drawing/2014/main" id="{F65BC318-D0F9-4DAD-BF12-CFFFBB157B8D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153920" y="3032808"/>
                  <a:ext cx="44460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217" name="잉크 8216">
                  <a:extLst>
                    <a:ext uri="{FF2B5EF4-FFF2-40B4-BE49-F238E27FC236}">
                      <a16:creationId xmlns:a16="http://schemas.microsoft.com/office/drawing/2014/main" id="{E18E5851-6C30-4423-B3E1-C3F103145CA0}"/>
                    </a:ext>
                  </a:extLst>
                </p14:cNvPr>
                <p14:cNvContentPartPr/>
                <p14:nvPr/>
              </p14:nvContentPartPr>
              <p14:xfrm>
                <a:off x="1488000" y="2771808"/>
                <a:ext cx="260280" cy="382680"/>
              </p14:xfrm>
            </p:contentPart>
          </mc:Choice>
          <mc:Fallback xmlns="">
            <p:pic>
              <p:nvPicPr>
                <p:cNvPr id="8217" name="잉크 8216">
                  <a:extLst>
                    <a:ext uri="{FF2B5EF4-FFF2-40B4-BE49-F238E27FC236}">
                      <a16:creationId xmlns:a16="http://schemas.microsoft.com/office/drawing/2014/main" id="{E18E5851-6C30-4423-B3E1-C3F103145CA0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452000" y="2736168"/>
                  <a:ext cx="331920" cy="45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219" name="잉크 8218">
                  <a:extLst>
                    <a:ext uri="{FF2B5EF4-FFF2-40B4-BE49-F238E27FC236}">
                      <a16:creationId xmlns:a16="http://schemas.microsoft.com/office/drawing/2014/main" id="{4FA5D577-6529-48B6-A542-2F37E94752EB}"/>
                    </a:ext>
                  </a:extLst>
                </p14:cNvPr>
                <p14:cNvContentPartPr/>
                <p14:nvPr/>
              </p14:nvContentPartPr>
              <p14:xfrm>
                <a:off x="1745760" y="2693328"/>
                <a:ext cx="255600" cy="503640"/>
              </p14:xfrm>
            </p:contentPart>
          </mc:Choice>
          <mc:Fallback xmlns="">
            <p:pic>
              <p:nvPicPr>
                <p:cNvPr id="8219" name="잉크 8218">
                  <a:extLst>
                    <a:ext uri="{FF2B5EF4-FFF2-40B4-BE49-F238E27FC236}">
                      <a16:creationId xmlns:a16="http://schemas.microsoft.com/office/drawing/2014/main" id="{4FA5D577-6529-48B6-A542-2F37E94752EB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710120" y="2657328"/>
                  <a:ext cx="327240" cy="57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220" name="잉크 8219">
                  <a:extLst>
                    <a:ext uri="{FF2B5EF4-FFF2-40B4-BE49-F238E27FC236}">
                      <a16:creationId xmlns:a16="http://schemas.microsoft.com/office/drawing/2014/main" id="{D45B0328-84E0-48D9-B8B8-5DC750E87DF4}"/>
                    </a:ext>
                  </a:extLst>
                </p14:cNvPr>
                <p14:cNvContentPartPr/>
                <p14:nvPr/>
              </p14:nvContentPartPr>
              <p14:xfrm>
                <a:off x="333480" y="3327288"/>
                <a:ext cx="107640" cy="155160"/>
              </p14:xfrm>
            </p:contentPart>
          </mc:Choice>
          <mc:Fallback xmlns="">
            <p:pic>
              <p:nvPicPr>
                <p:cNvPr id="8220" name="잉크 8219">
                  <a:extLst>
                    <a:ext uri="{FF2B5EF4-FFF2-40B4-BE49-F238E27FC236}">
                      <a16:creationId xmlns:a16="http://schemas.microsoft.com/office/drawing/2014/main" id="{D45B0328-84E0-48D9-B8B8-5DC750E87DF4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97480" y="3291288"/>
                  <a:ext cx="17928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221" name="잉크 8220">
                  <a:extLst>
                    <a:ext uri="{FF2B5EF4-FFF2-40B4-BE49-F238E27FC236}">
                      <a16:creationId xmlns:a16="http://schemas.microsoft.com/office/drawing/2014/main" id="{CCC9DDF4-2476-4808-A382-28421E8B15B9}"/>
                    </a:ext>
                  </a:extLst>
                </p14:cNvPr>
                <p14:cNvContentPartPr/>
                <p14:nvPr/>
              </p14:nvContentPartPr>
              <p14:xfrm>
                <a:off x="470640" y="3281928"/>
                <a:ext cx="136080" cy="120600"/>
              </p14:xfrm>
            </p:contentPart>
          </mc:Choice>
          <mc:Fallback xmlns="">
            <p:pic>
              <p:nvPicPr>
                <p:cNvPr id="8221" name="잉크 8220">
                  <a:extLst>
                    <a:ext uri="{FF2B5EF4-FFF2-40B4-BE49-F238E27FC236}">
                      <a16:creationId xmlns:a16="http://schemas.microsoft.com/office/drawing/2014/main" id="{CCC9DDF4-2476-4808-A382-28421E8B15B9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35000" y="3246288"/>
                  <a:ext cx="20772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222" name="잉크 8221">
                  <a:extLst>
                    <a:ext uri="{FF2B5EF4-FFF2-40B4-BE49-F238E27FC236}">
                      <a16:creationId xmlns:a16="http://schemas.microsoft.com/office/drawing/2014/main" id="{442F9EAF-303E-447C-95F5-678B1521BCAF}"/>
                    </a:ext>
                  </a:extLst>
                </p14:cNvPr>
                <p14:cNvContentPartPr/>
                <p14:nvPr/>
              </p14:nvContentPartPr>
              <p14:xfrm>
                <a:off x="1980120" y="2416848"/>
                <a:ext cx="18000" cy="219600"/>
              </p14:xfrm>
            </p:contentPart>
          </mc:Choice>
          <mc:Fallback xmlns="">
            <p:pic>
              <p:nvPicPr>
                <p:cNvPr id="8222" name="잉크 8221">
                  <a:extLst>
                    <a:ext uri="{FF2B5EF4-FFF2-40B4-BE49-F238E27FC236}">
                      <a16:creationId xmlns:a16="http://schemas.microsoft.com/office/drawing/2014/main" id="{442F9EAF-303E-447C-95F5-678B1521BCAF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944480" y="2381208"/>
                  <a:ext cx="8964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223" name="잉크 8222">
                  <a:extLst>
                    <a:ext uri="{FF2B5EF4-FFF2-40B4-BE49-F238E27FC236}">
                      <a16:creationId xmlns:a16="http://schemas.microsoft.com/office/drawing/2014/main" id="{9E15E96D-B146-48EE-AEB7-41A9AECA14A7}"/>
                    </a:ext>
                  </a:extLst>
                </p14:cNvPr>
                <p14:cNvContentPartPr/>
                <p14:nvPr/>
              </p14:nvContentPartPr>
              <p14:xfrm>
                <a:off x="2082360" y="2420088"/>
                <a:ext cx="43200" cy="228240"/>
              </p14:xfrm>
            </p:contentPart>
          </mc:Choice>
          <mc:Fallback xmlns="">
            <p:pic>
              <p:nvPicPr>
                <p:cNvPr id="8223" name="잉크 8222">
                  <a:extLst>
                    <a:ext uri="{FF2B5EF4-FFF2-40B4-BE49-F238E27FC236}">
                      <a16:creationId xmlns:a16="http://schemas.microsoft.com/office/drawing/2014/main" id="{9E15E96D-B146-48EE-AEB7-41A9AECA14A7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046360" y="2384448"/>
                  <a:ext cx="11484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8224" name="잉크 8223">
                  <a:extLst>
                    <a:ext uri="{FF2B5EF4-FFF2-40B4-BE49-F238E27FC236}">
                      <a16:creationId xmlns:a16="http://schemas.microsoft.com/office/drawing/2014/main" id="{50C43A4F-E8D4-41EF-A27F-733A1CBA3729}"/>
                    </a:ext>
                  </a:extLst>
                </p14:cNvPr>
                <p14:cNvContentPartPr/>
                <p14:nvPr/>
              </p14:nvContentPartPr>
              <p14:xfrm>
                <a:off x="982920" y="3157008"/>
                <a:ext cx="1285560" cy="675360"/>
              </p14:xfrm>
            </p:contentPart>
          </mc:Choice>
          <mc:Fallback xmlns="">
            <p:pic>
              <p:nvPicPr>
                <p:cNvPr id="8224" name="잉크 8223">
                  <a:extLst>
                    <a:ext uri="{FF2B5EF4-FFF2-40B4-BE49-F238E27FC236}">
                      <a16:creationId xmlns:a16="http://schemas.microsoft.com/office/drawing/2014/main" id="{50C43A4F-E8D4-41EF-A27F-733A1CBA3729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946920" y="3121368"/>
                  <a:ext cx="1357200" cy="74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8229" name="잉크 8228">
                  <a:extLst>
                    <a:ext uri="{FF2B5EF4-FFF2-40B4-BE49-F238E27FC236}">
                      <a16:creationId xmlns:a16="http://schemas.microsoft.com/office/drawing/2014/main" id="{2CA24E1E-B20C-4B57-BCF8-375F16C40794}"/>
                    </a:ext>
                  </a:extLst>
                </p14:cNvPr>
                <p14:cNvContentPartPr/>
                <p14:nvPr/>
              </p14:nvContentPartPr>
              <p14:xfrm>
                <a:off x="516360" y="1436208"/>
                <a:ext cx="108360" cy="1175040"/>
              </p14:xfrm>
            </p:contentPart>
          </mc:Choice>
          <mc:Fallback xmlns="">
            <p:pic>
              <p:nvPicPr>
                <p:cNvPr id="8229" name="잉크 8228">
                  <a:extLst>
                    <a:ext uri="{FF2B5EF4-FFF2-40B4-BE49-F238E27FC236}">
                      <a16:creationId xmlns:a16="http://schemas.microsoft.com/office/drawing/2014/main" id="{2CA24E1E-B20C-4B57-BCF8-375F16C40794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80360" y="1400568"/>
                  <a:ext cx="180000" cy="12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8230" name="잉크 8229">
                  <a:extLst>
                    <a:ext uri="{FF2B5EF4-FFF2-40B4-BE49-F238E27FC236}">
                      <a16:creationId xmlns:a16="http://schemas.microsoft.com/office/drawing/2014/main" id="{BFB47770-A258-42B8-BE21-58AC093CAD73}"/>
                    </a:ext>
                  </a:extLst>
                </p14:cNvPr>
                <p14:cNvContentPartPr/>
                <p14:nvPr/>
              </p14:nvContentPartPr>
              <p14:xfrm>
                <a:off x="523200" y="1195368"/>
                <a:ext cx="973440" cy="1184400"/>
              </p14:xfrm>
            </p:contentPart>
          </mc:Choice>
          <mc:Fallback xmlns="">
            <p:pic>
              <p:nvPicPr>
                <p:cNvPr id="8230" name="잉크 8229">
                  <a:extLst>
                    <a:ext uri="{FF2B5EF4-FFF2-40B4-BE49-F238E27FC236}">
                      <a16:creationId xmlns:a16="http://schemas.microsoft.com/office/drawing/2014/main" id="{BFB47770-A258-42B8-BE21-58AC093CAD73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87560" y="1159728"/>
                  <a:ext cx="1045080" cy="125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8231" name="잉크 8230">
                  <a:extLst>
                    <a:ext uri="{FF2B5EF4-FFF2-40B4-BE49-F238E27FC236}">
                      <a16:creationId xmlns:a16="http://schemas.microsoft.com/office/drawing/2014/main" id="{DE0D922C-339D-4C50-B72D-C9B96A3A55C8}"/>
                    </a:ext>
                  </a:extLst>
                </p14:cNvPr>
                <p14:cNvContentPartPr/>
                <p14:nvPr/>
              </p14:nvContentPartPr>
              <p14:xfrm>
                <a:off x="738480" y="1391208"/>
                <a:ext cx="429480" cy="55800"/>
              </p14:xfrm>
            </p:contentPart>
          </mc:Choice>
          <mc:Fallback xmlns="">
            <p:pic>
              <p:nvPicPr>
                <p:cNvPr id="8231" name="잉크 8230">
                  <a:extLst>
                    <a:ext uri="{FF2B5EF4-FFF2-40B4-BE49-F238E27FC236}">
                      <a16:creationId xmlns:a16="http://schemas.microsoft.com/office/drawing/2014/main" id="{DE0D922C-339D-4C50-B72D-C9B96A3A55C8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02840" y="1355568"/>
                  <a:ext cx="50112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8232" name="잉크 8231">
                  <a:extLst>
                    <a:ext uri="{FF2B5EF4-FFF2-40B4-BE49-F238E27FC236}">
                      <a16:creationId xmlns:a16="http://schemas.microsoft.com/office/drawing/2014/main" id="{40CF9E4B-E09A-46D0-8A0A-FEEC998D2C54}"/>
                    </a:ext>
                  </a:extLst>
                </p14:cNvPr>
                <p14:cNvContentPartPr/>
                <p14:nvPr/>
              </p14:nvContentPartPr>
              <p14:xfrm>
                <a:off x="799320" y="1638888"/>
                <a:ext cx="313920" cy="70920"/>
              </p14:xfrm>
            </p:contentPart>
          </mc:Choice>
          <mc:Fallback xmlns="">
            <p:pic>
              <p:nvPicPr>
                <p:cNvPr id="8232" name="잉크 8231">
                  <a:extLst>
                    <a:ext uri="{FF2B5EF4-FFF2-40B4-BE49-F238E27FC236}">
                      <a16:creationId xmlns:a16="http://schemas.microsoft.com/office/drawing/2014/main" id="{40CF9E4B-E09A-46D0-8A0A-FEEC998D2C54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63320" y="1603248"/>
                  <a:ext cx="38556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8233" name="잉크 8232">
                  <a:extLst>
                    <a:ext uri="{FF2B5EF4-FFF2-40B4-BE49-F238E27FC236}">
                      <a16:creationId xmlns:a16="http://schemas.microsoft.com/office/drawing/2014/main" id="{C4B7A709-8B52-4E90-837B-D496123DFB0A}"/>
                    </a:ext>
                  </a:extLst>
                </p14:cNvPr>
                <p14:cNvContentPartPr/>
                <p14:nvPr/>
              </p14:nvContentPartPr>
              <p14:xfrm>
                <a:off x="777360" y="1882248"/>
                <a:ext cx="395280" cy="320040"/>
              </p14:xfrm>
            </p:contentPart>
          </mc:Choice>
          <mc:Fallback xmlns="">
            <p:pic>
              <p:nvPicPr>
                <p:cNvPr id="8233" name="잉크 8232">
                  <a:extLst>
                    <a:ext uri="{FF2B5EF4-FFF2-40B4-BE49-F238E27FC236}">
                      <a16:creationId xmlns:a16="http://schemas.microsoft.com/office/drawing/2014/main" id="{C4B7A709-8B52-4E90-837B-D496123DFB0A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741360" y="1846248"/>
                  <a:ext cx="466920" cy="39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8235" name="잉크 8234">
                  <a:extLst>
                    <a:ext uri="{FF2B5EF4-FFF2-40B4-BE49-F238E27FC236}">
                      <a16:creationId xmlns:a16="http://schemas.microsoft.com/office/drawing/2014/main" id="{CCA034A5-0B55-452B-A895-8C8A3E2E90E5}"/>
                    </a:ext>
                  </a:extLst>
                </p14:cNvPr>
                <p14:cNvContentPartPr/>
                <p14:nvPr/>
              </p14:nvContentPartPr>
              <p14:xfrm>
                <a:off x="2831520" y="386808"/>
                <a:ext cx="1086840" cy="467640"/>
              </p14:xfrm>
            </p:contentPart>
          </mc:Choice>
          <mc:Fallback xmlns="">
            <p:pic>
              <p:nvPicPr>
                <p:cNvPr id="8235" name="잉크 8234">
                  <a:extLst>
                    <a:ext uri="{FF2B5EF4-FFF2-40B4-BE49-F238E27FC236}">
                      <a16:creationId xmlns:a16="http://schemas.microsoft.com/office/drawing/2014/main" id="{CCA034A5-0B55-452B-A895-8C8A3E2E90E5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2795520" y="351168"/>
                  <a:ext cx="1158480" cy="53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8236" name="잉크 8235">
                  <a:extLst>
                    <a:ext uri="{FF2B5EF4-FFF2-40B4-BE49-F238E27FC236}">
                      <a16:creationId xmlns:a16="http://schemas.microsoft.com/office/drawing/2014/main" id="{A164A17B-4E57-42DA-BBEC-5C110F83A8FF}"/>
                    </a:ext>
                  </a:extLst>
                </p14:cNvPr>
                <p14:cNvContentPartPr/>
                <p14:nvPr/>
              </p14:nvContentPartPr>
              <p14:xfrm>
                <a:off x="3771840" y="198888"/>
                <a:ext cx="363960" cy="501840"/>
              </p14:xfrm>
            </p:contentPart>
          </mc:Choice>
          <mc:Fallback xmlns="">
            <p:pic>
              <p:nvPicPr>
                <p:cNvPr id="8236" name="잉크 8235">
                  <a:extLst>
                    <a:ext uri="{FF2B5EF4-FFF2-40B4-BE49-F238E27FC236}">
                      <a16:creationId xmlns:a16="http://schemas.microsoft.com/office/drawing/2014/main" id="{A164A17B-4E57-42DA-BBEC-5C110F83A8FF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736200" y="162888"/>
                  <a:ext cx="435600" cy="57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8237" name="잉크 8236">
                  <a:extLst>
                    <a:ext uri="{FF2B5EF4-FFF2-40B4-BE49-F238E27FC236}">
                      <a16:creationId xmlns:a16="http://schemas.microsoft.com/office/drawing/2014/main" id="{09CA67D0-DB48-479F-A0C1-99A2BD4AAE82}"/>
                    </a:ext>
                  </a:extLst>
                </p14:cNvPr>
                <p14:cNvContentPartPr/>
                <p14:nvPr/>
              </p14:nvContentPartPr>
              <p14:xfrm>
                <a:off x="4482480" y="219048"/>
                <a:ext cx="320040" cy="493200"/>
              </p14:xfrm>
            </p:contentPart>
          </mc:Choice>
          <mc:Fallback xmlns="">
            <p:pic>
              <p:nvPicPr>
                <p:cNvPr id="8237" name="잉크 8236">
                  <a:extLst>
                    <a:ext uri="{FF2B5EF4-FFF2-40B4-BE49-F238E27FC236}">
                      <a16:creationId xmlns:a16="http://schemas.microsoft.com/office/drawing/2014/main" id="{09CA67D0-DB48-479F-A0C1-99A2BD4AAE82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446840" y="183048"/>
                  <a:ext cx="391680" cy="56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8238" name="잉크 8237">
                  <a:extLst>
                    <a:ext uri="{FF2B5EF4-FFF2-40B4-BE49-F238E27FC236}">
                      <a16:creationId xmlns:a16="http://schemas.microsoft.com/office/drawing/2014/main" id="{437C71C8-3B38-4758-8C8F-9E7008299EAD}"/>
                    </a:ext>
                  </a:extLst>
                </p14:cNvPr>
                <p14:cNvContentPartPr/>
                <p14:nvPr/>
              </p14:nvContentPartPr>
              <p14:xfrm>
                <a:off x="4452240" y="328848"/>
                <a:ext cx="406440" cy="373320"/>
              </p14:xfrm>
            </p:contentPart>
          </mc:Choice>
          <mc:Fallback xmlns="">
            <p:pic>
              <p:nvPicPr>
                <p:cNvPr id="8238" name="잉크 8237">
                  <a:extLst>
                    <a:ext uri="{FF2B5EF4-FFF2-40B4-BE49-F238E27FC236}">
                      <a16:creationId xmlns:a16="http://schemas.microsoft.com/office/drawing/2014/main" id="{437C71C8-3B38-4758-8C8F-9E7008299EAD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416240" y="293208"/>
                  <a:ext cx="478080" cy="44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8240" name="잉크 8239">
                  <a:extLst>
                    <a:ext uri="{FF2B5EF4-FFF2-40B4-BE49-F238E27FC236}">
                      <a16:creationId xmlns:a16="http://schemas.microsoft.com/office/drawing/2014/main" id="{1E4D4CA1-44F8-4E1A-B95A-CE84F02A6DFC}"/>
                    </a:ext>
                  </a:extLst>
                </p14:cNvPr>
                <p14:cNvContentPartPr/>
                <p14:nvPr/>
              </p14:nvContentPartPr>
              <p14:xfrm>
                <a:off x="5067120" y="223728"/>
                <a:ext cx="43920" cy="654120"/>
              </p14:xfrm>
            </p:contentPart>
          </mc:Choice>
          <mc:Fallback xmlns="">
            <p:pic>
              <p:nvPicPr>
                <p:cNvPr id="8240" name="잉크 8239">
                  <a:extLst>
                    <a:ext uri="{FF2B5EF4-FFF2-40B4-BE49-F238E27FC236}">
                      <a16:creationId xmlns:a16="http://schemas.microsoft.com/office/drawing/2014/main" id="{1E4D4CA1-44F8-4E1A-B95A-CE84F02A6DFC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5031120" y="188088"/>
                  <a:ext cx="115560" cy="72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8241" name="잉크 8240">
                  <a:extLst>
                    <a:ext uri="{FF2B5EF4-FFF2-40B4-BE49-F238E27FC236}">
                      <a16:creationId xmlns:a16="http://schemas.microsoft.com/office/drawing/2014/main" id="{BE4DC80D-03E6-4DCC-BDFC-1B9915ADF67B}"/>
                    </a:ext>
                  </a:extLst>
                </p14:cNvPr>
                <p14:cNvContentPartPr/>
                <p14:nvPr/>
              </p14:nvContentPartPr>
              <p14:xfrm>
                <a:off x="5078640" y="157848"/>
                <a:ext cx="672480" cy="734040"/>
              </p14:xfrm>
            </p:contentPart>
          </mc:Choice>
          <mc:Fallback xmlns="">
            <p:pic>
              <p:nvPicPr>
                <p:cNvPr id="8241" name="잉크 8240">
                  <a:extLst>
                    <a:ext uri="{FF2B5EF4-FFF2-40B4-BE49-F238E27FC236}">
                      <a16:creationId xmlns:a16="http://schemas.microsoft.com/office/drawing/2014/main" id="{BE4DC80D-03E6-4DCC-BDFC-1B9915ADF67B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5042640" y="121848"/>
                  <a:ext cx="744120" cy="80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8242" name="잉크 8241">
                  <a:extLst>
                    <a:ext uri="{FF2B5EF4-FFF2-40B4-BE49-F238E27FC236}">
                      <a16:creationId xmlns:a16="http://schemas.microsoft.com/office/drawing/2014/main" id="{DE84DC86-F9E2-4A93-A2BC-E62C7FD2F1CF}"/>
                    </a:ext>
                  </a:extLst>
                </p14:cNvPr>
                <p14:cNvContentPartPr/>
                <p14:nvPr/>
              </p14:nvContentPartPr>
              <p14:xfrm>
                <a:off x="5184120" y="291408"/>
                <a:ext cx="370800" cy="78120"/>
              </p14:xfrm>
            </p:contentPart>
          </mc:Choice>
          <mc:Fallback xmlns="">
            <p:pic>
              <p:nvPicPr>
                <p:cNvPr id="8242" name="잉크 8241">
                  <a:extLst>
                    <a:ext uri="{FF2B5EF4-FFF2-40B4-BE49-F238E27FC236}">
                      <a16:creationId xmlns:a16="http://schemas.microsoft.com/office/drawing/2014/main" id="{DE84DC86-F9E2-4A93-A2BC-E62C7FD2F1CF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5148120" y="255408"/>
                  <a:ext cx="44244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8243" name="잉크 8242">
                  <a:extLst>
                    <a:ext uri="{FF2B5EF4-FFF2-40B4-BE49-F238E27FC236}">
                      <a16:creationId xmlns:a16="http://schemas.microsoft.com/office/drawing/2014/main" id="{3734B608-AED2-4188-896E-72C26E68185F}"/>
                    </a:ext>
                  </a:extLst>
                </p14:cNvPr>
                <p14:cNvContentPartPr/>
                <p14:nvPr/>
              </p14:nvContentPartPr>
              <p14:xfrm>
                <a:off x="5196360" y="413808"/>
                <a:ext cx="321120" cy="73080"/>
              </p14:xfrm>
            </p:contentPart>
          </mc:Choice>
          <mc:Fallback xmlns="">
            <p:pic>
              <p:nvPicPr>
                <p:cNvPr id="8243" name="잉크 8242">
                  <a:extLst>
                    <a:ext uri="{FF2B5EF4-FFF2-40B4-BE49-F238E27FC236}">
                      <a16:creationId xmlns:a16="http://schemas.microsoft.com/office/drawing/2014/main" id="{3734B608-AED2-4188-896E-72C26E68185F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5160720" y="377808"/>
                  <a:ext cx="39276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8244" name="잉크 8243">
                  <a:extLst>
                    <a:ext uri="{FF2B5EF4-FFF2-40B4-BE49-F238E27FC236}">
                      <a16:creationId xmlns:a16="http://schemas.microsoft.com/office/drawing/2014/main" id="{CB9974D0-513C-47D7-A55A-20135A607915}"/>
                    </a:ext>
                  </a:extLst>
                </p14:cNvPr>
                <p14:cNvContentPartPr/>
                <p14:nvPr/>
              </p14:nvContentPartPr>
              <p14:xfrm>
                <a:off x="5204280" y="556008"/>
                <a:ext cx="368280" cy="164160"/>
              </p14:xfrm>
            </p:contentPart>
          </mc:Choice>
          <mc:Fallback xmlns="">
            <p:pic>
              <p:nvPicPr>
                <p:cNvPr id="8244" name="잉크 8243">
                  <a:extLst>
                    <a:ext uri="{FF2B5EF4-FFF2-40B4-BE49-F238E27FC236}">
                      <a16:creationId xmlns:a16="http://schemas.microsoft.com/office/drawing/2014/main" id="{CB9974D0-513C-47D7-A55A-20135A607915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5168280" y="520008"/>
                  <a:ext cx="43992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8246" name="잉크 8245">
                  <a:extLst>
                    <a:ext uri="{FF2B5EF4-FFF2-40B4-BE49-F238E27FC236}">
                      <a16:creationId xmlns:a16="http://schemas.microsoft.com/office/drawing/2014/main" id="{135C6D38-F8B3-4BB2-A38F-027AD267C961}"/>
                    </a:ext>
                  </a:extLst>
                </p14:cNvPr>
                <p14:cNvContentPartPr/>
                <p14:nvPr/>
              </p14:nvContentPartPr>
              <p14:xfrm>
                <a:off x="5566080" y="662568"/>
                <a:ext cx="1142280" cy="2046960"/>
              </p14:xfrm>
            </p:contentPart>
          </mc:Choice>
          <mc:Fallback xmlns="">
            <p:pic>
              <p:nvPicPr>
                <p:cNvPr id="8246" name="잉크 8245">
                  <a:extLst>
                    <a:ext uri="{FF2B5EF4-FFF2-40B4-BE49-F238E27FC236}">
                      <a16:creationId xmlns:a16="http://schemas.microsoft.com/office/drawing/2014/main" id="{135C6D38-F8B3-4BB2-A38F-027AD267C961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5530440" y="626568"/>
                  <a:ext cx="1213920" cy="21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8247" name="잉크 8246">
                  <a:extLst>
                    <a:ext uri="{FF2B5EF4-FFF2-40B4-BE49-F238E27FC236}">
                      <a16:creationId xmlns:a16="http://schemas.microsoft.com/office/drawing/2014/main" id="{103128C2-B43B-46C5-BECC-34090E8EC486}"/>
                    </a:ext>
                  </a:extLst>
                </p14:cNvPr>
                <p14:cNvContentPartPr/>
                <p14:nvPr/>
              </p14:nvContentPartPr>
              <p14:xfrm>
                <a:off x="6508560" y="475008"/>
                <a:ext cx="355320" cy="247320"/>
              </p14:xfrm>
            </p:contentPart>
          </mc:Choice>
          <mc:Fallback xmlns="">
            <p:pic>
              <p:nvPicPr>
                <p:cNvPr id="8247" name="잉크 8246">
                  <a:extLst>
                    <a:ext uri="{FF2B5EF4-FFF2-40B4-BE49-F238E27FC236}">
                      <a16:creationId xmlns:a16="http://schemas.microsoft.com/office/drawing/2014/main" id="{103128C2-B43B-46C5-BECC-34090E8EC486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6472560" y="439008"/>
                  <a:ext cx="42696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8248" name="잉크 8247">
                  <a:extLst>
                    <a:ext uri="{FF2B5EF4-FFF2-40B4-BE49-F238E27FC236}">
                      <a16:creationId xmlns:a16="http://schemas.microsoft.com/office/drawing/2014/main" id="{04218AED-6893-4A23-BF17-095D62E2D34F}"/>
                    </a:ext>
                  </a:extLst>
                </p14:cNvPr>
                <p14:cNvContentPartPr/>
                <p14:nvPr/>
              </p14:nvContentPartPr>
              <p14:xfrm>
                <a:off x="7099680" y="216888"/>
                <a:ext cx="183960" cy="458640"/>
              </p14:xfrm>
            </p:contentPart>
          </mc:Choice>
          <mc:Fallback xmlns="">
            <p:pic>
              <p:nvPicPr>
                <p:cNvPr id="8248" name="잉크 8247">
                  <a:extLst>
                    <a:ext uri="{FF2B5EF4-FFF2-40B4-BE49-F238E27FC236}">
                      <a16:creationId xmlns:a16="http://schemas.microsoft.com/office/drawing/2014/main" id="{04218AED-6893-4A23-BF17-095D62E2D34F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7064040" y="180888"/>
                  <a:ext cx="255600" cy="53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8249" name="잉크 8248">
                  <a:extLst>
                    <a:ext uri="{FF2B5EF4-FFF2-40B4-BE49-F238E27FC236}">
                      <a16:creationId xmlns:a16="http://schemas.microsoft.com/office/drawing/2014/main" id="{32990772-9CE8-45DF-9FAA-E69C6685C150}"/>
                    </a:ext>
                  </a:extLst>
                </p14:cNvPr>
                <p14:cNvContentPartPr/>
                <p14:nvPr/>
              </p14:nvContentPartPr>
              <p14:xfrm>
                <a:off x="7307040" y="475368"/>
                <a:ext cx="38160" cy="133920"/>
              </p14:xfrm>
            </p:contentPart>
          </mc:Choice>
          <mc:Fallback xmlns="">
            <p:pic>
              <p:nvPicPr>
                <p:cNvPr id="8249" name="잉크 8248">
                  <a:extLst>
                    <a:ext uri="{FF2B5EF4-FFF2-40B4-BE49-F238E27FC236}">
                      <a16:creationId xmlns:a16="http://schemas.microsoft.com/office/drawing/2014/main" id="{32990772-9CE8-45DF-9FAA-E69C6685C150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7271400" y="439728"/>
                  <a:ext cx="10980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8250" name="잉크 8249">
                  <a:extLst>
                    <a:ext uri="{FF2B5EF4-FFF2-40B4-BE49-F238E27FC236}">
                      <a16:creationId xmlns:a16="http://schemas.microsoft.com/office/drawing/2014/main" id="{AA524009-3668-4B88-A0E4-879FBB710FD2}"/>
                    </a:ext>
                  </a:extLst>
                </p14:cNvPr>
                <p14:cNvContentPartPr/>
                <p14:nvPr/>
              </p14:nvContentPartPr>
              <p14:xfrm>
                <a:off x="7330080" y="265128"/>
                <a:ext cx="267480" cy="356040"/>
              </p14:xfrm>
            </p:contentPart>
          </mc:Choice>
          <mc:Fallback xmlns="">
            <p:pic>
              <p:nvPicPr>
                <p:cNvPr id="8250" name="잉크 8249">
                  <a:extLst>
                    <a:ext uri="{FF2B5EF4-FFF2-40B4-BE49-F238E27FC236}">
                      <a16:creationId xmlns:a16="http://schemas.microsoft.com/office/drawing/2014/main" id="{AA524009-3668-4B88-A0E4-879FBB710FD2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7294080" y="229128"/>
                  <a:ext cx="339120" cy="427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8252" name="잉크 8251">
                <a:extLst>
                  <a:ext uri="{FF2B5EF4-FFF2-40B4-BE49-F238E27FC236}">
                    <a16:creationId xmlns:a16="http://schemas.microsoft.com/office/drawing/2014/main" id="{99BF9729-8699-4F6D-B863-3F4BF3BD59E8}"/>
                  </a:ext>
                </a:extLst>
              </p14:cNvPr>
              <p14:cNvContentPartPr/>
              <p14:nvPr/>
            </p14:nvContentPartPr>
            <p14:xfrm>
              <a:off x="7906080" y="5976528"/>
              <a:ext cx="788400" cy="860040"/>
            </p14:xfrm>
          </p:contentPart>
        </mc:Choice>
        <mc:Fallback xmlns="">
          <p:pic>
            <p:nvPicPr>
              <p:cNvPr id="8252" name="잉크 8251">
                <a:extLst>
                  <a:ext uri="{FF2B5EF4-FFF2-40B4-BE49-F238E27FC236}">
                    <a16:creationId xmlns:a16="http://schemas.microsoft.com/office/drawing/2014/main" id="{99BF9729-8699-4F6D-B863-3F4BF3BD59E8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7870080" y="5940528"/>
                <a:ext cx="860040" cy="9316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5"/>
          <p:cNvSpPr txBox="1">
            <a:spLocks noChangeArrowheads="1"/>
          </p:cNvSpPr>
          <p:nvPr/>
        </p:nvSpPr>
        <p:spPr bwMode="auto">
          <a:xfrm>
            <a:off x="1500188" y="928688"/>
            <a:ext cx="516004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2800" dirty="0">
                <a:solidFill>
                  <a:schemeClr val="bg1"/>
                </a:solidFill>
                <a:highlight>
                  <a:srgbClr val="FF0000"/>
                </a:highlight>
                <a:latin typeface="휴먼옛체" pitchFamily="18" charset="-127"/>
                <a:ea typeface="휴먼옛체" pitchFamily="18" charset="-127"/>
              </a:rPr>
              <a:t>넷째 나라</a:t>
            </a:r>
            <a:r>
              <a:rPr lang="ko-KR" altLang="en-US" sz="2800" dirty="0">
                <a:solidFill>
                  <a:srgbClr val="FF0000"/>
                </a:solidFill>
                <a:highlight>
                  <a:srgbClr val="FFFF00"/>
                </a:highlight>
                <a:latin typeface="휴먼옛체" pitchFamily="18" charset="-127"/>
                <a:ea typeface="휴먼옛체" pitchFamily="18" charset="-127"/>
              </a:rPr>
              <a:t>는 강하기가 쇠 같으리니</a:t>
            </a:r>
            <a:r>
              <a:rPr lang="ko-KR" altLang="en-US" sz="2800" dirty="0">
                <a:latin typeface="휴먼옛체" pitchFamily="18" charset="-127"/>
                <a:ea typeface="휴먼옛체" pitchFamily="18" charset="-127"/>
              </a:rPr>
              <a:t> 쇠는 모든 물건을 부서뜨리고 이기는 것이라 쇠가 모든 것을 부수는 것 같이 그 나라</a:t>
            </a:r>
            <a:endParaRPr lang="en-US" altLang="ko-KR" sz="2800" dirty="0">
              <a:latin typeface="휴먼옛체" pitchFamily="18" charset="-127"/>
              <a:ea typeface="휴먼옛체" pitchFamily="18" charset="-127"/>
            </a:endParaRPr>
          </a:p>
          <a:p>
            <a:r>
              <a:rPr lang="ko-KR" altLang="en-US" sz="2800" dirty="0">
                <a:latin typeface="휴먼옛체" pitchFamily="18" charset="-127"/>
                <a:ea typeface="휴먼옛체" pitchFamily="18" charset="-127"/>
              </a:rPr>
              <a:t>가 뭇 나라를 부서뜨리고 찧을 것이며</a:t>
            </a:r>
          </a:p>
        </p:txBody>
      </p:sp>
      <p:sp>
        <p:nvSpPr>
          <p:cNvPr id="8195" name="Text Box 8"/>
          <p:cNvSpPr txBox="1">
            <a:spLocks noChangeArrowheads="1"/>
          </p:cNvSpPr>
          <p:nvPr/>
        </p:nvSpPr>
        <p:spPr bwMode="auto">
          <a:xfrm>
            <a:off x="1408113" y="403225"/>
            <a:ext cx="216375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1600" dirty="0" err="1">
                <a:latin typeface="궁서" pitchFamily="18" charset="-127"/>
                <a:ea typeface="궁서" pitchFamily="18" charset="-127"/>
              </a:rPr>
              <a:t>다니엘</a:t>
            </a:r>
            <a:r>
              <a:rPr lang="ko-KR" altLang="en-US" sz="1600" dirty="0">
                <a:latin typeface="궁서" pitchFamily="18" charset="-127"/>
                <a:ea typeface="궁서" pitchFamily="18" charset="-127"/>
              </a:rPr>
              <a:t> </a:t>
            </a:r>
            <a:r>
              <a:rPr lang="en-US" altLang="ko-KR" sz="1600" dirty="0">
                <a:latin typeface="궁서" pitchFamily="18" charset="-127"/>
                <a:ea typeface="궁서" pitchFamily="18" charset="-127"/>
              </a:rPr>
              <a:t>2 : </a:t>
            </a:r>
            <a:fld id="{CCD306E9-4A1F-4327-A4C0-56B4CFBD5E53}" type="slidenum">
              <a:rPr lang="en-US" altLang="ko-KR" sz="1600" smtClean="0">
                <a:latin typeface="궁서" pitchFamily="18" charset="-127"/>
                <a:ea typeface="궁서" pitchFamily="18" charset="-127"/>
              </a:rPr>
              <a:pPr/>
              <a:t>40</a:t>
            </a:fld>
            <a:endParaRPr lang="ko-KR" altLang="en-US" sz="1600" dirty="0"/>
          </a:p>
        </p:txBody>
      </p:sp>
      <p:sp>
        <p:nvSpPr>
          <p:cNvPr id="8196" name="Line 9"/>
          <p:cNvSpPr>
            <a:spLocks noChangeShapeType="1"/>
          </p:cNvSpPr>
          <p:nvPr/>
        </p:nvSpPr>
        <p:spPr bwMode="auto">
          <a:xfrm>
            <a:off x="1500188" y="785813"/>
            <a:ext cx="6840537" cy="0"/>
          </a:xfrm>
          <a:prstGeom prst="line">
            <a:avLst/>
          </a:prstGeom>
          <a:noFill/>
          <a:ln w="9525">
            <a:solidFill>
              <a:srgbClr val="FF9966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8197" name="Line 9"/>
          <p:cNvSpPr>
            <a:spLocks noChangeShapeType="1"/>
          </p:cNvSpPr>
          <p:nvPr/>
        </p:nvSpPr>
        <p:spPr bwMode="auto">
          <a:xfrm>
            <a:off x="1500188" y="3929063"/>
            <a:ext cx="6840537" cy="0"/>
          </a:xfrm>
          <a:prstGeom prst="line">
            <a:avLst/>
          </a:prstGeom>
          <a:noFill/>
          <a:ln w="9525">
            <a:solidFill>
              <a:srgbClr val="FF9966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8198" name="Text Box 8"/>
          <p:cNvSpPr txBox="1">
            <a:spLocks noChangeArrowheads="1"/>
          </p:cNvSpPr>
          <p:nvPr/>
        </p:nvSpPr>
        <p:spPr bwMode="auto">
          <a:xfrm>
            <a:off x="1414463" y="3521075"/>
            <a:ext cx="244315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600" dirty="0">
                <a:latin typeface="궁서" pitchFamily="18" charset="-127"/>
                <a:ea typeface="궁서" pitchFamily="18" charset="-127"/>
              </a:rPr>
              <a:t>Daniel 2 : </a:t>
            </a:r>
            <a:fld id="{890F2024-FC39-498E-827C-A83F8E81CADE}" type="slidenum">
              <a:rPr lang="en-US" altLang="ko-KR" sz="1600" smtClean="0">
                <a:latin typeface="궁서" pitchFamily="18" charset="-127"/>
                <a:ea typeface="궁서" pitchFamily="18" charset="-127"/>
              </a:rPr>
              <a:pPr/>
              <a:t>40</a:t>
            </a:fld>
            <a:endParaRPr lang="ko-KR" altLang="en-US" sz="1600" dirty="0"/>
          </a:p>
        </p:txBody>
      </p:sp>
      <p:sp>
        <p:nvSpPr>
          <p:cNvPr id="8199" name="Text Box 5"/>
          <p:cNvSpPr txBox="1">
            <a:spLocks noChangeArrowheads="1"/>
          </p:cNvSpPr>
          <p:nvPr/>
        </p:nvSpPr>
        <p:spPr bwMode="auto">
          <a:xfrm>
            <a:off x="1500188" y="4089400"/>
            <a:ext cx="549555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800" dirty="0">
                <a:solidFill>
                  <a:srgbClr val="FF0000"/>
                </a:solidFill>
                <a:highlight>
                  <a:srgbClr val="FFFF00"/>
                </a:highlight>
                <a:latin typeface="휴먼옛체" pitchFamily="18" charset="-127"/>
                <a:ea typeface="휴먼옛체" pitchFamily="18" charset="-127"/>
              </a:rPr>
              <a:t>Finally, there will be </a:t>
            </a:r>
            <a:r>
              <a:rPr lang="en-US" altLang="ko-KR" sz="2800" dirty="0">
                <a:solidFill>
                  <a:schemeClr val="bg1"/>
                </a:solidFill>
                <a:highlight>
                  <a:srgbClr val="FF0000"/>
                </a:highlight>
                <a:latin typeface="휴먼옛체" pitchFamily="18" charset="-127"/>
                <a:ea typeface="휴먼옛체" pitchFamily="18" charset="-127"/>
              </a:rPr>
              <a:t>a fourth kingdom</a:t>
            </a:r>
            <a:r>
              <a:rPr lang="en-US" altLang="ko-KR" sz="2800" dirty="0">
                <a:solidFill>
                  <a:srgbClr val="FF0000"/>
                </a:solidFill>
                <a:highlight>
                  <a:srgbClr val="FFFF00"/>
                </a:highlight>
                <a:latin typeface="휴먼옛체" pitchFamily="18" charset="-127"/>
                <a:ea typeface="휴먼옛체" pitchFamily="18" charset="-127"/>
              </a:rPr>
              <a:t>,</a:t>
            </a:r>
            <a:r>
              <a:rPr lang="en-US" altLang="ko-KR" sz="2800" dirty="0">
                <a:latin typeface="휴먼옛체" pitchFamily="18" charset="-127"/>
                <a:ea typeface="휴먼옛체" pitchFamily="18" charset="-127"/>
              </a:rPr>
              <a:t> </a:t>
            </a:r>
            <a:r>
              <a:rPr lang="en-US" altLang="ko-KR" sz="2800" dirty="0">
                <a:solidFill>
                  <a:srgbClr val="FF0000"/>
                </a:solidFill>
                <a:highlight>
                  <a:srgbClr val="FFFF00"/>
                </a:highlight>
                <a:latin typeface="휴먼옛체" pitchFamily="18" charset="-127"/>
                <a:ea typeface="휴먼옛체" pitchFamily="18" charset="-127"/>
              </a:rPr>
              <a:t>strong as iron-</a:t>
            </a:r>
            <a:r>
              <a:rPr lang="en-US" altLang="ko-KR" sz="2800" dirty="0">
                <a:latin typeface="휴먼옛체" pitchFamily="18" charset="-127"/>
                <a:ea typeface="휴먼옛체" pitchFamily="18" charset="-127"/>
              </a:rPr>
              <a:t>-for iron breaks and smashes everything--and as iron breaks things to pieces, so it will crush and break all the others.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6C81086C-059C-4199-B2DE-445E8B9168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178" t="9445" r="33514"/>
          <a:stretch/>
        </p:blipFill>
        <p:spPr>
          <a:xfrm>
            <a:off x="6995740" y="459060"/>
            <a:ext cx="1896740" cy="62103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5"/>
          <p:cNvSpPr txBox="1">
            <a:spLocks noChangeArrowheads="1"/>
          </p:cNvSpPr>
          <p:nvPr/>
        </p:nvSpPr>
        <p:spPr bwMode="auto">
          <a:xfrm>
            <a:off x="1500188" y="928688"/>
            <a:ext cx="6858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dist"/>
            <a:r>
              <a:rPr lang="ko-KR" altLang="en-US" sz="2800" dirty="0">
                <a:latin typeface="휴먼옛체" pitchFamily="18" charset="-127"/>
                <a:ea typeface="휴먼옛체" pitchFamily="18" charset="-127"/>
              </a:rPr>
              <a:t>왕께서 </a:t>
            </a:r>
            <a:r>
              <a:rPr lang="ko-KR" altLang="en-US" sz="2800" dirty="0">
                <a:solidFill>
                  <a:srgbClr val="FF0000"/>
                </a:solidFill>
                <a:latin typeface="휴먼옛체" pitchFamily="18" charset="-127"/>
                <a:ea typeface="휴먼옛체" pitchFamily="18" charset="-127"/>
              </a:rPr>
              <a:t>그 발과 발가락이 얼마는 토기장이의 진흙이요 얼마는 쇠인 것을 </a:t>
            </a:r>
            <a:r>
              <a:rPr lang="ko-KR" altLang="en-US" sz="2800" dirty="0" err="1">
                <a:solidFill>
                  <a:srgbClr val="FF0000"/>
                </a:solidFill>
                <a:latin typeface="휴먼옛체" pitchFamily="18" charset="-127"/>
                <a:ea typeface="휴먼옛체" pitchFamily="18" charset="-127"/>
              </a:rPr>
              <a:t>보셨은즉</a:t>
            </a:r>
            <a:r>
              <a:rPr lang="ko-KR" altLang="en-US" sz="2800" dirty="0">
                <a:latin typeface="휴먼옛체" pitchFamily="18" charset="-127"/>
                <a:ea typeface="휴먼옛체" pitchFamily="18" charset="-127"/>
              </a:rPr>
              <a:t> 그 나라가 </a:t>
            </a:r>
            <a:r>
              <a:rPr lang="ko-KR" altLang="en-US" sz="2800" dirty="0">
                <a:solidFill>
                  <a:schemeClr val="bg1"/>
                </a:solidFill>
                <a:highlight>
                  <a:srgbClr val="FF0000"/>
                </a:highlight>
                <a:latin typeface="휴먼옛체" pitchFamily="18" charset="-127"/>
                <a:ea typeface="휴먼옛체" pitchFamily="18" charset="-127"/>
              </a:rPr>
              <a:t>나누일 것</a:t>
            </a:r>
            <a:r>
              <a:rPr lang="ko-KR" altLang="en-US" sz="2800" dirty="0">
                <a:latin typeface="휴먼옛체" pitchFamily="18" charset="-127"/>
                <a:ea typeface="휴먼옛체" pitchFamily="18" charset="-127"/>
              </a:rPr>
              <a:t>이며 왕께서 쇠와 진흙이 </a:t>
            </a:r>
            <a:r>
              <a:rPr lang="ko-KR" altLang="en-US" sz="2800" dirty="0">
                <a:solidFill>
                  <a:schemeClr val="bg1"/>
                </a:solidFill>
                <a:highlight>
                  <a:srgbClr val="FF0000"/>
                </a:highlight>
                <a:latin typeface="휴먼옛체" pitchFamily="18" charset="-127"/>
                <a:ea typeface="휴먼옛체" pitchFamily="18" charset="-127"/>
              </a:rPr>
              <a:t>섞인</a:t>
            </a:r>
            <a:r>
              <a:rPr lang="ko-KR" altLang="en-US" sz="2800" dirty="0">
                <a:highlight>
                  <a:srgbClr val="FF0000"/>
                </a:highlight>
                <a:latin typeface="휴먼옛체" pitchFamily="18" charset="-127"/>
                <a:ea typeface="휴먼옛체" pitchFamily="18" charset="-127"/>
              </a:rPr>
              <a:t> </a:t>
            </a:r>
            <a:r>
              <a:rPr lang="ko-KR" altLang="en-US" sz="2800" dirty="0">
                <a:solidFill>
                  <a:schemeClr val="bg1"/>
                </a:solidFill>
                <a:highlight>
                  <a:srgbClr val="FF0000"/>
                </a:highlight>
                <a:latin typeface="휴먼옛체" pitchFamily="18" charset="-127"/>
                <a:ea typeface="휴먼옛체" pitchFamily="18" charset="-127"/>
              </a:rPr>
              <a:t>것</a:t>
            </a:r>
            <a:r>
              <a:rPr lang="ko-KR" altLang="en-US" sz="2800" dirty="0">
                <a:solidFill>
                  <a:schemeClr val="bg1"/>
                </a:solidFill>
                <a:latin typeface="휴먼옛체" pitchFamily="18" charset="-127"/>
                <a:ea typeface="휴먼옛체" pitchFamily="18" charset="-127"/>
              </a:rPr>
              <a:t>을</a:t>
            </a:r>
            <a:r>
              <a:rPr lang="ko-KR" altLang="en-US" sz="2800" dirty="0">
                <a:latin typeface="휴먼옛체" pitchFamily="18" charset="-127"/>
                <a:ea typeface="휴먼옛체" pitchFamily="18" charset="-127"/>
              </a:rPr>
              <a:t> </a:t>
            </a:r>
            <a:r>
              <a:rPr lang="ko-KR" altLang="en-US" sz="2800" dirty="0" err="1">
                <a:latin typeface="휴먼옛체" pitchFamily="18" charset="-127"/>
                <a:ea typeface="휴먼옛체" pitchFamily="18" charset="-127"/>
              </a:rPr>
              <a:t>보셨은즉</a:t>
            </a:r>
            <a:r>
              <a:rPr lang="ko-KR" altLang="en-US" sz="2800" dirty="0">
                <a:latin typeface="휴먼옛체" pitchFamily="18" charset="-127"/>
                <a:ea typeface="휴먼옛체" pitchFamily="18" charset="-127"/>
              </a:rPr>
              <a:t> 그 나라가 쇠 </a:t>
            </a:r>
            <a:endParaRPr lang="en-US" altLang="ko-KR" sz="2800" dirty="0">
              <a:latin typeface="휴먼옛체" pitchFamily="18" charset="-127"/>
              <a:ea typeface="휴먼옛체" pitchFamily="18" charset="-127"/>
            </a:endParaRPr>
          </a:p>
          <a:p>
            <a:r>
              <a:rPr lang="ko-KR" altLang="en-US" sz="2800" dirty="0">
                <a:latin typeface="휴먼옛체" pitchFamily="18" charset="-127"/>
                <a:ea typeface="휴먼옛체" pitchFamily="18" charset="-127"/>
              </a:rPr>
              <a:t>같은 든든함이 있을 것이나</a:t>
            </a:r>
          </a:p>
        </p:txBody>
      </p:sp>
      <p:sp>
        <p:nvSpPr>
          <p:cNvPr id="8195" name="Text Box 8"/>
          <p:cNvSpPr txBox="1">
            <a:spLocks noChangeArrowheads="1"/>
          </p:cNvSpPr>
          <p:nvPr/>
        </p:nvSpPr>
        <p:spPr bwMode="auto">
          <a:xfrm>
            <a:off x="1408113" y="403225"/>
            <a:ext cx="216375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1600" dirty="0" err="1">
                <a:latin typeface="궁서" pitchFamily="18" charset="-127"/>
                <a:ea typeface="궁서" pitchFamily="18" charset="-127"/>
              </a:rPr>
              <a:t>다니엘</a:t>
            </a:r>
            <a:r>
              <a:rPr lang="ko-KR" altLang="en-US" sz="1600" dirty="0">
                <a:latin typeface="궁서" pitchFamily="18" charset="-127"/>
                <a:ea typeface="궁서" pitchFamily="18" charset="-127"/>
              </a:rPr>
              <a:t> </a:t>
            </a:r>
            <a:r>
              <a:rPr lang="en-US" altLang="ko-KR" sz="1600" dirty="0">
                <a:latin typeface="궁서" pitchFamily="18" charset="-127"/>
                <a:ea typeface="궁서" pitchFamily="18" charset="-127"/>
              </a:rPr>
              <a:t>2 : </a:t>
            </a:r>
            <a:fld id="{CCD306E9-4A1F-4327-A4C0-56B4CFBD5E53}" type="slidenum">
              <a:rPr lang="en-US" altLang="ko-KR" sz="1600" smtClean="0">
                <a:latin typeface="궁서" pitchFamily="18" charset="-127"/>
                <a:ea typeface="궁서" pitchFamily="18" charset="-127"/>
              </a:rPr>
              <a:pPr/>
              <a:t>41</a:t>
            </a:fld>
            <a:endParaRPr lang="ko-KR" altLang="en-US" sz="1600" dirty="0"/>
          </a:p>
        </p:txBody>
      </p:sp>
      <p:sp>
        <p:nvSpPr>
          <p:cNvPr id="8196" name="Line 9"/>
          <p:cNvSpPr>
            <a:spLocks noChangeShapeType="1"/>
          </p:cNvSpPr>
          <p:nvPr/>
        </p:nvSpPr>
        <p:spPr bwMode="auto">
          <a:xfrm>
            <a:off x="1500188" y="785813"/>
            <a:ext cx="6840537" cy="0"/>
          </a:xfrm>
          <a:prstGeom prst="line">
            <a:avLst/>
          </a:prstGeom>
          <a:noFill/>
          <a:ln w="9525">
            <a:solidFill>
              <a:srgbClr val="FF9966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8197" name="Line 9"/>
          <p:cNvSpPr>
            <a:spLocks noChangeShapeType="1"/>
          </p:cNvSpPr>
          <p:nvPr/>
        </p:nvSpPr>
        <p:spPr bwMode="auto">
          <a:xfrm>
            <a:off x="1500188" y="3929063"/>
            <a:ext cx="6840537" cy="0"/>
          </a:xfrm>
          <a:prstGeom prst="line">
            <a:avLst/>
          </a:prstGeom>
          <a:noFill/>
          <a:ln w="9525">
            <a:solidFill>
              <a:srgbClr val="FF9966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8198" name="Text Box 8"/>
          <p:cNvSpPr txBox="1">
            <a:spLocks noChangeArrowheads="1"/>
          </p:cNvSpPr>
          <p:nvPr/>
        </p:nvSpPr>
        <p:spPr bwMode="auto">
          <a:xfrm>
            <a:off x="1414463" y="3521075"/>
            <a:ext cx="244315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600" dirty="0">
                <a:latin typeface="궁서" pitchFamily="18" charset="-127"/>
                <a:ea typeface="궁서" pitchFamily="18" charset="-127"/>
              </a:rPr>
              <a:t>Daniel 2 : </a:t>
            </a:r>
            <a:fld id="{890F2024-FC39-498E-827C-A83F8E81CADE}" type="slidenum">
              <a:rPr lang="en-US" altLang="ko-KR" sz="1600" smtClean="0">
                <a:latin typeface="궁서" pitchFamily="18" charset="-127"/>
                <a:ea typeface="궁서" pitchFamily="18" charset="-127"/>
              </a:rPr>
              <a:pPr/>
              <a:t>41</a:t>
            </a:fld>
            <a:endParaRPr lang="ko-KR" altLang="en-US" sz="1600" dirty="0"/>
          </a:p>
        </p:txBody>
      </p:sp>
      <p:sp>
        <p:nvSpPr>
          <p:cNvPr id="8199" name="Text Box 5"/>
          <p:cNvSpPr txBox="1">
            <a:spLocks noChangeArrowheads="1"/>
          </p:cNvSpPr>
          <p:nvPr/>
        </p:nvSpPr>
        <p:spPr bwMode="auto">
          <a:xfrm>
            <a:off x="1500188" y="3933056"/>
            <a:ext cx="6858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dist"/>
            <a:r>
              <a:rPr lang="en-US" altLang="ko-KR" sz="2800" dirty="0">
                <a:solidFill>
                  <a:srgbClr val="FF0000"/>
                </a:solidFill>
                <a:latin typeface="휴먼옛체" pitchFamily="18" charset="-127"/>
                <a:ea typeface="휴먼옛체" pitchFamily="18" charset="-127"/>
              </a:rPr>
              <a:t>Just as you saw that the feet and toes were partly of baked clay and partly of iron</a:t>
            </a:r>
            <a:r>
              <a:rPr lang="en-US" altLang="ko-KR" sz="2800" dirty="0">
                <a:latin typeface="휴먼옛체" pitchFamily="18" charset="-127"/>
                <a:ea typeface="휴먼옛체" pitchFamily="18" charset="-127"/>
              </a:rPr>
              <a:t>, so this will be a divided kingdom; yet it will have some of the strength of iron in it, even as you saw </a:t>
            </a:r>
            <a:r>
              <a:rPr lang="en-US" altLang="ko-KR" sz="2800" dirty="0">
                <a:solidFill>
                  <a:schemeClr val="bg1"/>
                </a:solidFill>
                <a:highlight>
                  <a:srgbClr val="FF0000"/>
                </a:highlight>
                <a:latin typeface="휴먼옛체" pitchFamily="18" charset="-127"/>
                <a:ea typeface="휴먼옛체" pitchFamily="18" charset="-127"/>
              </a:rPr>
              <a:t>iron mixed </a:t>
            </a:r>
          </a:p>
          <a:p>
            <a:r>
              <a:rPr lang="en-US" altLang="ko-KR" sz="2800" dirty="0">
                <a:solidFill>
                  <a:schemeClr val="bg1"/>
                </a:solidFill>
                <a:highlight>
                  <a:srgbClr val="FF0000"/>
                </a:highlight>
                <a:latin typeface="휴먼옛체" pitchFamily="18" charset="-127"/>
                <a:ea typeface="휴먼옛체" pitchFamily="18" charset="-127"/>
              </a:rPr>
              <a:t>with clay.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D231AE80-FF88-43F6-8ABD-B38A384565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176" y="2667681"/>
            <a:ext cx="2699792" cy="13013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C6303BD-72F9-4149-871D-6A3679CF1C13}"/>
              </a:ext>
            </a:extLst>
          </p:cNvPr>
          <p:cNvSpPr txBox="1"/>
          <p:nvPr/>
        </p:nvSpPr>
        <p:spPr>
          <a:xfrm>
            <a:off x="7092280" y="6363527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400" dirty="0" err="1"/>
              <a:t>섞인사회</a:t>
            </a:r>
            <a:endParaRPr lang="en-US" altLang="ko-KR" sz="24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5"/>
          <p:cNvSpPr txBox="1">
            <a:spLocks noChangeArrowheads="1"/>
          </p:cNvSpPr>
          <p:nvPr/>
        </p:nvSpPr>
        <p:spPr bwMode="auto">
          <a:xfrm>
            <a:off x="1500188" y="928688"/>
            <a:ext cx="6858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dist"/>
            <a:r>
              <a:rPr lang="ko-KR" altLang="en-US" sz="2800" dirty="0">
                <a:latin typeface="휴먼옛체" pitchFamily="18" charset="-127"/>
                <a:ea typeface="휴먼옛체" pitchFamily="18" charset="-127"/>
              </a:rPr>
              <a:t>그 발가락이 얼마는 쇠요 얼마는 진흙인즉 </a:t>
            </a:r>
            <a:r>
              <a:rPr lang="ko-KR" altLang="en-US" sz="2800" dirty="0">
                <a:solidFill>
                  <a:srgbClr val="FF0000"/>
                </a:solidFill>
                <a:highlight>
                  <a:srgbClr val="FFFF00"/>
                </a:highlight>
                <a:latin typeface="휴먼옛체" pitchFamily="18" charset="-127"/>
                <a:ea typeface="휴먼옛체" pitchFamily="18" charset="-127"/>
              </a:rPr>
              <a:t>그 나라가 </a:t>
            </a:r>
            <a:r>
              <a:rPr lang="ko-KR" altLang="en-US" sz="2800" dirty="0">
                <a:solidFill>
                  <a:schemeClr val="bg1"/>
                </a:solidFill>
                <a:highlight>
                  <a:srgbClr val="FF0000"/>
                </a:highlight>
                <a:latin typeface="휴먼옛체" pitchFamily="18" charset="-127"/>
                <a:ea typeface="휴먼옛체" pitchFamily="18" charset="-127"/>
              </a:rPr>
              <a:t>얼마는 든든하고 얼마는 부</a:t>
            </a:r>
            <a:endParaRPr lang="en-US" altLang="ko-KR" sz="2800" dirty="0">
              <a:solidFill>
                <a:schemeClr val="bg1"/>
              </a:solidFill>
              <a:highlight>
                <a:srgbClr val="FF0000"/>
              </a:highlight>
              <a:latin typeface="휴먼옛체" pitchFamily="18" charset="-127"/>
              <a:ea typeface="휴먼옛체" pitchFamily="18" charset="-127"/>
            </a:endParaRPr>
          </a:p>
          <a:p>
            <a:r>
              <a:rPr lang="ko-KR" altLang="en-US" sz="2800" dirty="0">
                <a:solidFill>
                  <a:schemeClr val="bg1"/>
                </a:solidFill>
                <a:highlight>
                  <a:srgbClr val="FF0000"/>
                </a:highlight>
                <a:latin typeface="휴먼옛체" pitchFamily="18" charset="-127"/>
                <a:ea typeface="휴먼옛체" pitchFamily="18" charset="-127"/>
              </a:rPr>
              <a:t>서질 만할 것</a:t>
            </a:r>
            <a:r>
              <a:rPr lang="ko-KR" altLang="en-US" sz="2800" dirty="0">
                <a:solidFill>
                  <a:srgbClr val="FF0000"/>
                </a:solidFill>
                <a:highlight>
                  <a:srgbClr val="FFFF00"/>
                </a:highlight>
                <a:latin typeface="휴먼옛체" pitchFamily="18" charset="-127"/>
                <a:ea typeface="휴먼옛체" pitchFamily="18" charset="-127"/>
              </a:rPr>
              <a:t>이며</a:t>
            </a:r>
          </a:p>
        </p:txBody>
      </p:sp>
      <p:sp>
        <p:nvSpPr>
          <p:cNvPr id="8195" name="Text Box 8"/>
          <p:cNvSpPr txBox="1">
            <a:spLocks noChangeArrowheads="1"/>
          </p:cNvSpPr>
          <p:nvPr/>
        </p:nvSpPr>
        <p:spPr bwMode="auto">
          <a:xfrm>
            <a:off x="1408113" y="403225"/>
            <a:ext cx="216375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1600" dirty="0" err="1">
                <a:latin typeface="궁서" pitchFamily="18" charset="-127"/>
                <a:ea typeface="궁서" pitchFamily="18" charset="-127"/>
              </a:rPr>
              <a:t>다니엘</a:t>
            </a:r>
            <a:r>
              <a:rPr lang="ko-KR" altLang="en-US" sz="1600" dirty="0">
                <a:latin typeface="궁서" pitchFamily="18" charset="-127"/>
                <a:ea typeface="궁서" pitchFamily="18" charset="-127"/>
              </a:rPr>
              <a:t> </a:t>
            </a:r>
            <a:r>
              <a:rPr lang="en-US" altLang="ko-KR" sz="1600" dirty="0">
                <a:latin typeface="궁서" pitchFamily="18" charset="-127"/>
                <a:ea typeface="궁서" pitchFamily="18" charset="-127"/>
              </a:rPr>
              <a:t>2 : </a:t>
            </a:r>
            <a:fld id="{CCD306E9-4A1F-4327-A4C0-56B4CFBD5E53}" type="slidenum">
              <a:rPr lang="en-US" altLang="ko-KR" sz="1600" smtClean="0">
                <a:latin typeface="궁서" pitchFamily="18" charset="-127"/>
                <a:ea typeface="궁서" pitchFamily="18" charset="-127"/>
              </a:rPr>
              <a:pPr/>
              <a:t>42</a:t>
            </a:fld>
            <a:endParaRPr lang="ko-KR" altLang="en-US" sz="1600" dirty="0"/>
          </a:p>
        </p:txBody>
      </p:sp>
      <p:sp>
        <p:nvSpPr>
          <p:cNvPr id="8196" name="Line 9"/>
          <p:cNvSpPr>
            <a:spLocks noChangeShapeType="1"/>
          </p:cNvSpPr>
          <p:nvPr/>
        </p:nvSpPr>
        <p:spPr bwMode="auto">
          <a:xfrm>
            <a:off x="1500188" y="785813"/>
            <a:ext cx="6840537" cy="0"/>
          </a:xfrm>
          <a:prstGeom prst="line">
            <a:avLst/>
          </a:prstGeom>
          <a:noFill/>
          <a:ln w="9525">
            <a:solidFill>
              <a:srgbClr val="FF9966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8197" name="Line 9"/>
          <p:cNvSpPr>
            <a:spLocks noChangeShapeType="1"/>
          </p:cNvSpPr>
          <p:nvPr/>
        </p:nvSpPr>
        <p:spPr bwMode="auto">
          <a:xfrm>
            <a:off x="1500188" y="3929063"/>
            <a:ext cx="6840537" cy="0"/>
          </a:xfrm>
          <a:prstGeom prst="line">
            <a:avLst/>
          </a:prstGeom>
          <a:noFill/>
          <a:ln w="9525">
            <a:solidFill>
              <a:srgbClr val="FF9966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8198" name="Text Box 8"/>
          <p:cNvSpPr txBox="1">
            <a:spLocks noChangeArrowheads="1"/>
          </p:cNvSpPr>
          <p:nvPr/>
        </p:nvSpPr>
        <p:spPr bwMode="auto">
          <a:xfrm>
            <a:off x="1414463" y="3521075"/>
            <a:ext cx="244315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600" dirty="0">
                <a:latin typeface="궁서" pitchFamily="18" charset="-127"/>
                <a:ea typeface="궁서" pitchFamily="18" charset="-127"/>
              </a:rPr>
              <a:t>Daniel 2 : </a:t>
            </a:r>
            <a:fld id="{890F2024-FC39-498E-827C-A83F8E81CADE}" type="slidenum">
              <a:rPr lang="en-US" altLang="ko-KR" sz="1600" smtClean="0">
                <a:latin typeface="궁서" pitchFamily="18" charset="-127"/>
                <a:ea typeface="궁서" pitchFamily="18" charset="-127"/>
              </a:rPr>
              <a:pPr/>
              <a:t>42</a:t>
            </a:fld>
            <a:endParaRPr lang="ko-KR" altLang="en-US" sz="1600" dirty="0"/>
          </a:p>
        </p:txBody>
      </p:sp>
      <p:sp>
        <p:nvSpPr>
          <p:cNvPr id="8199" name="Text Box 5"/>
          <p:cNvSpPr txBox="1">
            <a:spLocks noChangeArrowheads="1"/>
          </p:cNvSpPr>
          <p:nvPr/>
        </p:nvSpPr>
        <p:spPr bwMode="auto">
          <a:xfrm>
            <a:off x="1441554" y="5149773"/>
            <a:ext cx="6858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dist"/>
            <a:r>
              <a:rPr lang="en-US" altLang="ko-KR" sz="2800" dirty="0">
                <a:latin typeface="휴먼옛체" pitchFamily="18" charset="-127"/>
                <a:ea typeface="휴먼옛체" pitchFamily="18" charset="-127"/>
              </a:rPr>
              <a:t>As the toes were partly iron and partly clay, </a:t>
            </a:r>
            <a:r>
              <a:rPr lang="en-US" altLang="ko-KR" sz="2800" dirty="0">
                <a:solidFill>
                  <a:srgbClr val="FF0000"/>
                </a:solidFill>
                <a:highlight>
                  <a:srgbClr val="FFFF00"/>
                </a:highlight>
                <a:latin typeface="휴먼옛체" pitchFamily="18" charset="-127"/>
                <a:ea typeface="휴먼옛체" pitchFamily="18" charset="-127"/>
              </a:rPr>
              <a:t>so this kingdom will be </a:t>
            </a:r>
            <a:r>
              <a:rPr lang="en-US" altLang="ko-KR" sz="2800" dirty="0">
                <a:solidFill>
                  <a:schemeClr val="bg1"/>
                </a:solidFill>
                <a:highlight>
                  <a:srgbClr val="FF0000"/>
                </a:highlight>
                <a:latin typeface="휴먼옛체" pitchFamily="18" charset="-127"/>
                <a:ea typeface="휴먼옛체" pitchFamily="18" charset="-127"/>
              </a:rPr>
              <a:t>partly </a:t>
            </a:r>
          </a:p>
          <a:p>
            <a:r>
              <a:rPr lang="en-US" altLang="ko-KR" sz="2800" dirty="0">
                <a:solidFill>
                  <a:schemeClr val="bg1"/>
                </a:solidFill>
                <a:highlight>
                  <a:srgbClr val="FF0000"/>
                </a:highlight>
                <a:latin typeface="휴먼옛체" pitchFamily="18" charset="-127"/>
                <a:ea typeface="휴먼옛체" pitchFamily="18" charset="-127"/>
              </a:rPr>
              <a:t>strong and partly brittle.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9B8FDC8D-2E17-4F77-9EBD-08B82675DA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1820" y="2655500"/>
            <a:ext cx="3827734" cy="2421076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5"/>
          <p:cNvSpPr txBox="1">
            <a:spLocks noChangeArrowheads="1"/>
          </p:cNvSpPr>
          <p:nvPr/>
        </p:nvSpPr>
        <p:spPr bwMode="auto">
          <a:xfrm>
            <a:off x="1500188" y="928688"/>
            <a:ext cx="6858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dist"/>
            <a:r>
              <a:rPr lang="ko-KR" altLang="en-US" sz="2800" dirty="0">
                <a:latin typeface="휴먼옛체" pitchFamily="18" charset="-127"/>
                <a:ea typeface="휴먼옛체" pitchFamily="18" charset="-127"/>
              </a:rPr>
              <a:t>왕께서 </a:t>
            </a:r>
            <a:r>
              <a:rPr lang="ko-KR" altLang="en-US" sz="2800" dirty="0">
                <a:solidFill>
                  <a:srgbClr val="FF0000"/>
                </a:solidFill>
                <a:highlight>
                  <a:srgbClr val="FFFF00"/>
                </a:highlight>
                <a:latin typeface="휴먼옛체" pitchFamily="18" charset="-127"/>
                <a:ea typeface="휴먼옛체" pitchFamily="18" charset="-127"/>
              </a:rPr>
              <a:t>쇠와 진흙이 섞인 것을 </a:t>
            </a:r>
            <a:r>
              <a:rPr lang="ko-KR" altLang="en-US" sz="2800" dirty="0" err="1">
                <a:solidFill>
                  <a:srgbClr val="FF0000"/>
                </a:solidFill>
                <a:highlight>
                  <a:srgbClr val="FFFF00"/>
                </a:highlight>
                <a:latin typeface="휴먼옛체" pitchFamily="18" charset="-127"/>
                <a:ea typeface="휴먼옛체" pitchFamily="18" charset="-127"/>
              </a:rPr>
              <a:t>보셨은즉</a:t>
            </a:r>
            <a:r>
              <a:rPr lang="ko-KR" altLang="en-US" sz="2800" dirty="0">
                <a:solidFill>
                  <a:srgbClr val="FF0000"/>
                </a:solidFill>
                <a:highlight>
                  <a:srgbClr val="FFFF00"/>
                </a:highlight>
                <a:latin typeface="휴먼옛체" pitchFamily="18" charset="-127"/>
                <a:ea typeface="휴먼옛체" pitchFamily="18" charset="-127"/>
              </a:rPr>
              <a:t> 그들이 다른 민족과 서로 섞일 것이나 </a:t>
            </a:r>
            <a:r>
              <a:rPr lang="ko-KR" altLang="en-US" sz="2800" dirty="0">
                <a:latin typeface="휴먼옛체" pitchFamily="18" charset="-127"/>
                <a:ea typeface="휴먼옛체" pitchFamily="18" charset="-127"/>
              </a:rPr>
              <a:t>그들이 피차에 합하지 아니함이 쇠와 진흙</a:t>
            </a:r>
            <a:endParaRPr lang="en-US" altLang="ko-KR" sz="2800" dirty="0">
              <a:latin typeface="휴먼옛체" pitchFamily="18" charset="-127"/>
              <a:ea typeface="휴먼옛체" pitchFamily="18" charset="-127"/>
            </a:endParaRPr>
          </a:p>
          <a:p>
            <a:r>
              <a:rPr lang="ko-KR" altLang="en-US" sz="2800" dirty="0">
                <a:latin typeface="휴먼옛체" pitchFamily="18" charset="-127"/>
                <a:ea typeface="휴먼옛체" pitchFamily="18" charset="-127"/>
              </a:rPr>
              <a:t>이 합하지 않음과 </a:t>
            </a:r>
            <a:r>
              <a:rPr lang="ko-KR" altLang="en-US" sz="2800" dirty="0" err="1">
                <a:latin typeface="휴먼옛체" pitchFamily="18" charset="-127"/>
                <a:ea typeface="휴먼옛체" pitchFamily="18" charset="-127"/>
              </a:rPr>
              <a:t>같으리이다</a:t>
            </a:r>
            <a:endParaRPr lang="ko-KR" altLang="en-US" sz="2800" dirty="0">
              <a:latin typeface="휴먼옛체" pitchFamily="18" charset="-127"/>
              <a:ea typeface="휴먼옛체" pitchFamily="18" charset="-127"/>
            </a:endParaRPr>
          </a:p>
        </p:txBody>
      </p:sp>
      <p:sp>
        <p:nvSpPr>
          <p:cNvPr id="8195" name="Text Box 8"/>
          <p:cNvSpPr txBox="1">
            <a:spLocks noChangeArrowheads="1"/>
          </p:cNvSpPr>
          <p:nvPr/>
        </p:nvSpPr>
        <p:spPr bwMode="auto">
          <a:xfrm>
            <a:off x="1408113" y="403225"/>
            <a:ext cx="216375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1600" dirty="0" err="1">
                <a:latin typeface="궁서" pitchFamily="18" charset="-127"/>
                <a:ea typeface="궁서" pitchFamily="18" charset="-127"/>
              </a:rPr>
              <a:t>다니엘</a:t>
            </a:r>
            <a:r>
              <a:rPr lang="ko-KR" altLang="en-US" sz="1600" dirty="0">
                <a:latin typeface="궁서" pitchFamily="18" charset="-127"/>
                <a:ea typeface="궁서" pitchFamily="18" charset="-127"/>
              </a:rPr>
              <a:t> </a:t>
            </a:r>
            <a:r>
              <a:rPr lang="en-US" altLang="ko-KR" sz="1600" dirty="0">
                <a:latin typeface="궁서" pitchFamily="18" charset="-127"/>
                <a:ea typeface="궁서" pitchFamily="18" charset="-127"/>
              </a:rPr>
              <a:t>2 : </a:t>
            </a:r>
            <a:fld id="{CCD306E9-4A1F-4327-A4C0-56B4CFBD5E53}" type="slidenum">
              <a:rPr lang="en-US" altLang="ko-KR" sz="1600" smtClean="0">
                <a:latin typeface="궁서" pitchFamily="18" charset="-127"/>
                <a:ea typeface="궁서" pitchFamily="18" charset="-127"/>
              </a:rPr>
              <a:pPr/>
              <a:t>43</a:t>
            </a:fld>
            <a:endParaRPr lang="ko-KR" altLang="en-US" sz="1600" dirty="0"/>
          </a:p>
        </p:txBody>
      </p:sp>
      <p:sp>
        <p:nvSpPr>
          <p:cNvPr id="8196" name="Line 9"/>
          <p:cNvSpPr>
            <a:spLocks noChangeShapeType="1"/>
          </p:cNvSpPr>
          <p:nvPr/>
        </p:nvSpPr>
        <p:spPr bwMode="auto">
          <a:xfrm>
            <a:off x="1500188" y="785813"/>
            <a:ext cx="6840537" cy="0"/>
          </a:xfrm>
          <a:prstGeom prst="line">
            <a:avLst/>
          </a:prstGeom>
          <a:noFill/>
          <a:ln w="9525">
            <a:solidFill>
              <a:srgbClr val="FF9966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8197" name="Line 9"/>
          <p:cNvSpPr>
            <a:spLocks noChangeShapeType="1"/>
          </p:cNvSpPr>
          <p:nvPr/>
        </p:nvSpPr>
        <p:spPr bwMode="auto">
          <a:xfrm>
            <a:off x="1500188" y="3929063"/>
            <a:ext cx="6840537" cy="0"/>
          </a:xfrm>
          <a:prstGeom prst="line">
            <a:avLst/>
          </a:prstGeom>
          <a:noFill/>
          <a:ln w="9525">
            <a:solidFill>
              <a:srgbClr val="FF9966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8198" name="Text Box 8"/>
          <p:cNvSpPr txBox="1">
            <a:spLocks noChangeArrowheads="1"/>
          </p:cNvSpPr>
          <p:nvPr/>
        </p:nvSpPr>
        <p:spPr bwMode="auto">
          <a:xfrm>
            <a:off x="1414463" y="3521075"/>
            <a:ext cx="244315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600" dirty="0">
                <a:latin typeface="궁서" pitchFamily="18" charset="-127"/>
                <a:ea typeface="궁서" pitchFamily="18" charset="-127"/>
              </a:rPr>
              <a:t>Daniel 2 : </a:t>
            </a:r>
            <a:fld id="{890F2024-FC39-498E-827C-A83F8E81CADE}" type="slidenum">
              <a:rPr lang="en-US" altLang="ko-KR" sz="1600" smtClean="0">
                <a:latin typeface="궁서" pitchFamily="18" charset="-127"/>
                <a:ea typeface="궁서" pitchFamily="18" charset="-127"/>
              </a:rPr>
              <a:pPr/>
              <a:t>43</a:t>
            </a:fld>
            <a:endParaRPr lang="ko-KR" altLang="en-US" sz="1600" dirty="0"/>
          </a:p>
        </p:txBody>
      </p:sp>
      <p:sp>
        <p:nvSpPr>
          <p:cNvPr id="8199" name="Text Box 5"/>
          <p:cNvSpPr txBox="1">
            <a:spLocks noChangeArrowheads="1"/>
          </p:cNvSpPr>
          <p:nvPr/>
        </p:nvSpPr>
        <p:spPr bwMode="auto">
          <a:xfrm>
            <a:off x="1500188" y="4997494"/>
            <a:ext cx="6858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dist"/>
            <a:r>
              <a:rPr lang="en-US" altLang="ko-KR" sz="2800" dirty="0">
                <a:latin typeface="휴먼옛체" pitchFamily="18" charset="-127"/>
                <a:ea typeface="휴먼옛체" pitchFamily="18" charset="-127"/>
              </a:rPr>
              <a:t>And </a:t>
            </a:r>
            <a:r>
              <a:rPr lang="en-US" altLang="ko-KR" sz="2800" dirty="0">
                <a:solidFill>
                  <a:srgbClr val="FF0000"/>
                </a:solidFill>
                <a:highlight>
                  <a:srgbClr val="FFFF00"/>
                </a:highlight>
                <a:latin typeface="휴먼옛체" pitchFamily="18" charset="-127"/>
                <a:ea typeface="휴먼옛체" pitchFamily="18" charset="-127"/>
              </a:rPr>
              <a:t>just as you saw the iron mixed with baked clay, so the people will be a mixture and will not remain united</a:t>
            </a:r>
            <a:r>
              <a:rPr lang="en-US" altLang="ko-KR" sz="2800" dirty="0">
                <a:latin typeface="휴먼옛체" pitchFamily="18" charset="-127"/>
                <a:ea typeface="휴먼옛체" pitchFamily="18" charset="-127"/>
              </a:rPr>
              <a:t>, any </a:t>
            </a:r>
          </a:p>
          <a:p>
            <a:r>
              <a:rPr lang="en-US" altLang="ko-KR" sz="2800" dirty="0">
                <a:latin typeface="휴먼옛체" pitchFamily="18" charset="-127"/>
                <a:ea typeface="휴먼옛체" pitchFamily="18" charset="-127"/>
              </a:rPr>
              <a:t>more than iron mixes with clay.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720A6978-2AF5-4737-8ED4-21ED446921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1820" y="2655500"/>
            <a:ext cx="3827734" cy="2421076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4F23C0F-0AD7-45F0-B021-99EA73E5A68E}"/>
              </a:ext>
            </a:extLst>
          </p:cNvPr>
          <p:cNvSpPr txBox="1"/>
          <p:nvPr/>
        </p:nvSpPr>
        <p:spPr>
          <a:xfrm>
            <a:off x="7092280" y="6453336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/>
              <a:t>이스라엘 </a:t>
            </a:r>
            <a:r>
              <a:rPr lang="en-US" altLang="ko-KR" sz="2400" dirty="0"/>
              <a:t>?</a:t>
            </a:r>
            <a:endParaRPr lang="ko-KR" alt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5"/>
          <p:cNvSpPr txBox="1">
            <a:spLocks noChangeArrowheads="1"/>
          </p:cNvSpPr>
          <p:nvPr/>
        </p:nvSpPr>
        <p:spPr bwMode="auto">
          <a:xfrm>
            <a:off x="1500188" y="764704"/>
            <a:ext cx="6858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o-KR" altLang="en-US" sz="2800" dirty="0">
                <a:latin typeface="휴먼옛체" pitchFamily="18" charset="-127"/>
                <a:ea typeface="휴먼옛체" pitchFamily="18" charset="-127"/>
              </a:rPr>
              <a:t>이 여러 왕들의 시대에 </a:t>
            </a:r>
            <a:r>
              <a:rPr lang="ko-KR" altLang="en-US" sz="2800" dirty="0">
                <a:solidFill>
                  <a:srgbClr val="FF0000"/>
                </a:solidFill>
                <a:highlight>
                  <a:srgbClr val="FFFF00"/>
                </a:highlight>
                <a:latin typeface="휴먼옛체" pitchFamily="18" charset="-127"/>
                <a:ea typeface="휴먼옛체" pitchFamily="18" charset="-127"/>
              </a:rPr>
              <a:t>하늘의 하나님이 한 나라를 </a:t>
            </a:r>
            <a:r>
              <a:rPr lang="ko-KR" altLang="en-US" sz="2800" dirty="0" err="1">
                <a:solidFill>
                  <a:srgbClr val="FF0000"/>
                </a:solidFill>
                <a:highlight>
                  <a:srgbClr val="FFFF00"/>
                </a:highlight>
                <a:latin typeface="휴먼옛체" pitchFamily="18" charset="-127"/>
                <a:ea typeface="휴먼옛체" pitchFamily="18" charset="-127"/>
              </a:rPr>
              <a:t>세우시리니</a:t>
            </a:r>
            <a:r>
              <a:rPr lang="ko-KR" altLang="en-US" sz="2800" dirty="0">
                <a:solidFill>
                  <a:srgbClr val="FF0000"/>
                </a:solidFill>
                <a:highlight>
                  <a:srgbClr val="FFFF00"/>
                </a:highlight>
                <a:latin typeface="휴먼옛체" pitchFamily="18" charset="-127"/>
                <a:ea typeface="휴먼옛체" pitchFamily="18" charset="-127"/>
              </a:rPr>
              <a:t> </a:t>
            </a:r>
            <a:r>
              <a:rPr lang="ko-KR" altLang="en-US" sz="2800" dirty="0">
                <a:latin typeface="휴먼옛체" pitchFamily="18" charset="-127"/>
                <a:ea typeface="휴먼옛체" pitchFamily="18" charset="-127"/>
              </a:rPr>
              <a:t>이것은 영원히 망하지도 아니할 것이요 그 국권이 다른 백성에게로 돌아가지도 아니할 것이요 도리어 이 모든 나라를 쳐서 멸망시키고 영원</a:t>
            </a:r>
            <a:endParaRPr lang="en-US" altLang="ko-KR" sz="2800" dirty="0">
              <a:latin typeface="휴먼옛체" pitchFamily="18" charset="-127"/>
              <a:ea typeface="휴먼옛체" pitchFamily="18" charset="-127"/>
            </a:endParaRPr>
          </a:p>
          <a:p>
            <a:r>
              <a:rPr lang="ko-KR" altLang="en-US" sz="2800" dirty="0">
                <a:latin typeface="휴먼옛체" pitchFamily="18" charset="-127"/>
                <a:ea typeface="휴먼옛체" pitchFamily="18" charset="-127"/>
              </a:rPr>
              <a:t>히 설 것이라</a:t>
            </a:r>
          </a:p>
        </p:txBody>
      </p:sp>
      <p:sp>
        <p:nvSpPr>
          <p:cNvPr id="8195" name="Text Box 8"/>
          <p:cNvSpPr txBox="1">
            <a:spLocks noChangeArrowheads="1"/>
          </p:cNvSpPr>
          <p:nvPr/>
        </p:nvSpPr>
        <p:spPr bwMode="auto">
          <a:xfrm>
            <a:off x="1408113" y="403225"/>
            <a:ext cx="216375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1600" dirty="0" err="1">
                <a:latin typeface="궁서" pitchFamily="18" charset="-127"/>
                <a:ea typeface="궁서" pitchFamily="18" charset="-127"/>
              </a:rPr>
              <a:t>다니엘</a:t>
            </a:r>
            <a:r>
              <a:rPr lang="ko-KR" altLang="en-US" sz="1600" dirty="0">
                <a:latin typeface="궁서" pitchFamily="18" charset="-127"/>
                <a:ea typeface="궁서" pitchFamily="18" charset="-127"/>
              </a:rPr>
              <a:t> </a:t>
            </a:r>
            <a:r>
              <a:rPr lang="en-US" altLang="ko-KR" sz="1600" dirty="0">
                <a:latin typeface="궁서" pitchFamily="18" charset="-127"/>
                <a:ea typeface="궁서" pitchFamily="18" charset="-127"/>
              </a:rPr>
              <a:t>2 : </a:t>
            </a:r>
            <a:fld id="{CCD306E9-4A1F-4327-A4C0-56B4CFBD5E53}" type="slidenum">
              <a:rPr lang="en-US" altLang="ko-KR" sz="1600" smtClean="0">
                <a:latin typeface="궁서" pitchFamily="18" charset="-127"/>
                <a:ea typeface="궁서" pitchFamily="18" charset="-127"/>
              </a:rPr>
              <a:pPr/>
              <a:t>44</a:t>
            </a:fld>
            <a:endParaRPr lang="ko-KR" altLang="en-US" sz="1600" dirty="0"/>
          </a:p>
        </p:txBody>
      </p:sp>
      <p:sp>
        <p:nvSpPr>
          <p:cNvPr id="8196" name="Line 9"/>
          <p:cNvSpPr>
            <a:spLocks noChangeShapeType="1"/>
          </p:cNvSpPr>
          <p:nvPr/>
        </p:nvSpPr>
        <p:spPr bwMode="auto">
          <a:xfrm>
            <a:off x="1500188" y="785813"/>
            <a:ext cx="6840537" cy="0"/>
          </a:xfrm>
          <a:prstGeom prst="line">
            <a:avLst/>
          </a:prstGeom>
          <a:noFill/>
          <a:ln w="9525">
            <a:solidFill>
              <a:srgbClr val="FF9966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8197" name="Line 9"/>
          <p:cNvSpPr>
            <a:spLocks noChangeShapeType="1"/>
          </p:cNvSpPr>
          <p:nvPr/>
        </p:nvSpPr>
        <p:spPr bwMode="auto">
          <a:xfrm>
            <a:off x="1500188" y="3929063"/>
            <a:ext cx="6840537" cy="0"/>
          </a:xfrm>
          <a:prstGeom prst="line">
            <a:avLst/>
          </a:prstGeom>
          <a:noFill/>
          <a:ln w="9525">
            <a:solidFill>
              <a:srgbClr val="FF9966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8198" name="Text Box 8"/>
          <p:cNvSpPr txBox="1">
            <a:spLocks noChangeArrowheads="1"/>
          </p:cNvSpPr>
          <p:nvPr/>
        </p:nvSpPr>
        <p:spPr bwMode="auto">
          <a:xfrm>
            <a:off x="1414463" y="3521075"/>
            <a:ext cx="244315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600" dirty="0">
                <a:latin typeface="궁서" pitchFamily="18" charset="-127"/>
                <a:ea typeface="궁서" pitchFamily="18" charset="-127"/>
              </a:rPr>
              <a:t>Daniel 2 : </a:t>
            </a:r>
            <a:fld id="{890F2024-FC39-498E-827C-A83F8E81CADE}" type="slidenum">
              <a:rPr lang="en-US" altLang="ko-KR" sz="1600" smtClean="0">
                <a:latin typeface="궁서" pitchFamily="18" charset="-127"/>
                <a:ea typeface="궁서" pitchFamily="18" charset="-127"/>
              </a:rPr>
              <a:pPr/>
              <a:t>44</a:t>
            </a:fld>
            <a:endParaRPr lang="ko-KR" altLang="en-US" sz="1600" dirty="0"/>
          </a:p>
        </p:txBody>
      </p:sp>
      <p:sp>
        <p:nvSpPr>
          <p:cNvPr id="8199" name="Text Box 5"/>
          <p:cNvSpPr txBox="1">
            <a:spLocks noChangeArrowheads="1"/>
          </p:cNvSpPr>
          <p:nvPr/>
        </p:nvSpPr>
        <p:spPr bwMode="auto">
          <a:xfrm>
            <a:off x="1500188" y="3933056"/>
            <a:ext cx="6858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2800" dirty="0">
                <a:latin typeface="휴먼옛체" pitchFamily="18" charset="-127"/>
                <a:ea typeface="휴먼옛체" pitchFamily="18" charset="-127"/>
              </a:rPr>
              <a:t>"In the time of those kings, </a:t>
            </a:r>
            <a:r>
              <a:rPr lang="en-US" altLang="ko-KR" sz="2800" dirty="0">
                <a:solidFill>
                  <a:srgbClr val="FF0000"/>
                </a:solidFill>
                <a:highlight>
                  <a:srgbClr val="FFFF00"/>
                </a:highlight>
                <a:latin typeface="휴먼옛체" pitchFamily="18" charset="-127"/>
                <a:ea typeface="휴먼옛체" pitchFamily="18" charset="-127"/>
              </a:rPr>
              <a:t>the God of heaven will set up a kingdom </a:t>
            </a:r>
            <a:r>
              <a:rPr lang="en-US" altLang="ko-KR" sz="2800" dirty="0">
                <a:latin typeface="휴먼옛체" pitchFamily="18" charset="-127"/>
                <a:ea typeface="휴먼옛체" pitchFamily="18" charset="-127"/>
              </a:rPr>
              <a:t>that will never be destroyed, nor will it be left to another people. It will crush all those kingdoms and bring them to an end, but </a:t>
            </a:r>
          </a:p>
          <a:p>
            <a:r>
              <a:rPr lang="en-US" altLang="ko-KR" sz="2800" dirty="0">
                <a:latin typeface="휴먼옛체" pitchFamily="18" charset="-127"/>
                <a:ea typeface="휴먼옛체" pitchFamily="18" charset="-127"/>
              </a:rPr>
              <a:t>it will itself endure forever.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94B944-1B5B-41DF-BCBC-3084EB7DB826}"/>
              </a:ext>
            </a:extLst>
          </p:cNvPr>
          <p:cNvSpPr txBox="1"/>
          <p:nvPr/>
        </p:nvSpPr>
        <p:spPr>
          <a:xfrm>
            <a:off x="4953960" y="3457600"/>
            <a:ext cx="4434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/>
              <a:t>한 나라</a:t>
            </a:r>
            <a:r>
              <a:rPr lang="en-US" altLang="ko-KR" sz="2000" dirty="0"/>
              <a:t>  </a:t>
            </a:r>
            <a:r>
              <a:rPr lang="ko-KR" altLang="en-US" sz="2000" dirty="0"/>
              <a:t>마</a:t>
            </a:r>
            <a:r>
              <a:rPr lang="en-US" altLang="ko-KR" sz="2000" dirty="0"/>
              <a:t>16:18, </a:t>
            </a:r>
            <a:r>
              <a:rPr lang="ko-KR" altLang="en-US" sz="2000" dirty="0"/>
              <a:t>고전</a:t>
            </a:r>
            <a:r>
              <a:rPr lang="en-US" altLang="ko-KR" sz="2000" dirty="0"/>
              <a:t>3:11</a:t>
            </a:r>
            <a:endParaRPr lang="ko-KR" altLang="en-US" sz="2800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5"/>
          <p:cNvSpPr txBox="1">
            <a:spLocks noChangeArrowheads="1"/>
          </p:cNvSpPr>
          <p:nvPr/>
        </p:nvSpPr>
        <p:spPr bwMode="auto">
          <a:xfrm>
            <a:off x="1500188" y="928688"/>
            <a:ext cx="6858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dist"/>
            <a:r>
              <a:rPr lang="ko-KR" altLang="en-US" sz="2800" b="1" dirty="0">
                <a:solidFill>
                  <a:srgbClr val="FF0000"/>
                </a:solidFill>
                <a:highlight>
                  <a:srgbClr val="FFFF00"/>
                </a:highlight>
                <a:latin typeface="휴먼옛체" pitchFamily="18" charset="-127"/>
                <a:ea typeface="휴먼옛체" pitchFamily="18" charset="-127"/>
              </a:rPr>
              <a:t>손대지 아니한 돌이 산에서 나와서 쇠와 놋과 진흙과 은과 금을 부서뜨린 것을 왕께서 보신 것</a:t>
            </a:r>
            <a:r>
              <a:rPr lang="ko-KR" altLang="en-US" sz="2800" dirty="0">
                <a:latin typeface="휴먼옛체" pitchFamily="18" charset="-127"/>
                <a:ea typeface="휴먼옛체" pitchFamily="18" charset="-127"/>
              </a:rPr>
              <a:t>은 크신 하나님이 장래 일을 왕께 알게 하신 것이라 이 꿈은 참되고 </a:t>
            </a:r>
            <a:endParaRPr lang="en-US" altLang="ko-KR" sz="2800" dirty="0">
              <a:latin typeface="휴먼옛체" pitchFamily="18" charset="-127"/>
              <a:ea typeface="휴먼옛체" pitchFamily="18" charset="-127"/>
            </a:endParaRPr>
          </a:p>
          <a:p>
            <a:r>
              <a:rPr lang="ko-KR" altLang="en-US" sz="2800" dirty="0">
                <a:latin typeface="휴먼옛체" pitchFamily="18" charset="-127"/>
                <a:ea typeface="휴먼옛체" pitchFamily="18" charset="-127"/>
              </a:rPr>
              <a:t>이 해석은 </a:t>
            </a:r>
            <a:r>
              <a:rPr lang="ko-KR" altLang="en-US" sz="2800" dirty="0" err="1">
                <a:latin typeface="휴먼옛체" pitchFamily="18" charset="-127"/>
                <a:ea typeface="휴먼옛체" pitchFamily="18" charset="-127"/>
              </a:rPr>
              <a:t>확실하니이다</a:t>
            </a:r>
            <a:r>
              <a:rPr lang="ko-KR" altLang="en-US" sz="2800" dirty="0">
                <a:latin typeface="휴먼옛체" pitchFamily="18" charset="-127"/>
                <a:ea typeface="휴먼옛체" pitchFamily="18" charset="-127"/>
              </a:rPr>
              <a:t> 하니</a:t>
            </a:r>
          </a:p>
        </p:txBody>
      </p:sp>
      <p:sp>
        <p:nvSpPr>
          <p:cNvPr id="8195" name="Text Box 8"/>
          <p:cNvSpPr txBox="1">
            <a:spLocks noChangeArrowheads="1"/>
          </p:cNvSpPr>
          <p:nvPr/>
        </p:nvSpPr>
        <p:spPr bwMode="auto">
          <a:xfrm>
            <a:off x="1408113" y="403225"/>
            <a:ext cx="216375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1600" dirty="0" err="1">
                <a:latin typeface="궁서" pitchFamily="18" charset="-127"/>
                <a:ea typeface="궁서" pitchFamily="18" charset="-127"/>
              </a:rPr>
              <a:t>다니엘</a:t>
            </a:r>
            <a:r>
              <a:rPr lang="ko-KR" altLang="en-US" sz="1600" dirty="0">
                <a:latin typeface="궁서" pitchFamily="18" charset="-127"/>
                <a:ea typeface="궁서" pitchFamily="18" charset="-127"/>
              </a:rPr>
              <a:t> </a:t>
            </a:r>
            <a:r>
              <a:rPr lang="en-US" altLang="ko-KR" sz="1600" dirty="0">
                <a:latin typeface="궁서" pitchFamily="18" charset="-127"/>
                <a:ea typeface="궁서" pitchFamily="18" charset="-127"/>
              </a:rPr>
              <a:t>2 : </a:t>
            </a:r>
            <a:fld id="{CCD306E9-4A1F-4327-A4C0-56B4CFBD5E53}" type="slidenum">
              <a:rPr lang="en-US" altLang="ko-KR" sz="1600" smtClean="0">
                <a:latin typeface="궁서" pitchFamily="18" charset="-127"/>
                <a:ea typeface="궁서" pitchFamily="18" charset="-127"/>
              </a:rPr>
              <a:pPr/>
              <a:t>45</a:t>
            </a:fld>
            <a:endParaRPr lang="ko-KR" altLang="en-US" sz="1600" dirty="0"/>
          </a:p>
        </p:txBody>
      </p:sp>
      <p:sp>
        <p:nvSpPr>
          <p:cNvPr id="8196" name="Line 9"/>
          <p:cNvSpPr>
            <a:spLocks noChangeShapeType="1"/>
          </p:cNvSpPr>
          <p:nvPr/>
        </p:nvSpPr>
        <p:spPr bwMode="auto">
          <a:xfrm>
            <a:off x="1500188" y="785813"/>
            <a:ext cx="6840537" cy="0"/>
          </a:xfrm>
          <a:prstGeom prst="line">
            <a:avLst/>
          </a:prstGeom>
          <a:noFill/>
          <a:ln w="9525">
            <a:solidFill>
              <a:srgbClr val="FF9966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8197" name="Line 9"/>
          <p:cNvSpPr>
            <a:spLocks noChangeShapeType="1"/>
          </p:cNvSpPr>
          <p:nvPr/>
        </p:nvSpPr>
        <p:spPr bwMode="auto">
          <a:xfrm>
            <a:off x="1500188" y="3929063"/>
            <a:ext cx="6840537" cy="0"/>
          </a:xfrm>
          <a:prstGeom prst="line">
            <a:avLst/>
          </a:prstGeom>
          <a:noFill/>
          <a:ln w="9525">
            <a:solidFill>
              <a:srgbClr val="FF9966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8198" name="Text Box 8"/>
          <p:cNvSpPr txBox="1">
            <a:spLocks noChangeArrowheads="1"/>
          </p:cNvSpPr>
          <p:nvPr/>
        </p:nvSpPr>
        <p:spPr bwMode="auto">
          <a:xfrm>
            <a:off x="1414463" y="3521075"/>
            <a:ext cx="244315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600" dirty="0">
                <a:latin typeface="궁서" pitchFamily="18" charset="-127"/>
                <a:ea typeface="궁서" pitchFamily="18" charset="-127"/>
              </a:rPr>
              <a:t>Daniel 2 : </a:t>
            </a:r>
            <a:fld id="{890F2024-FC39-498E-827C-A83F8E81CADE}" type="slidenum">
              <a:rPr lang="en-US" altLang="ko-KR" sz="1600" smtClean="0">
                <a:latin typeface="궁서" pitchFamily="18" charset="-127"/>
                <a:ea typeface="궁서" pitchFamily="18" charset="-127"/>
              </a:rPr>
              <a:pPr/>
              <a:t>45</a:t>
            </a:fld>
            <a:endParaRPr lang="ko-KR" altLang="en-US" sz="1600" dirty="0"/>
          </a:p>
        </p:txBody>
      </p:sp>
      <p:sp>
        <p:nvSpPr>
          <p:cNvPr id="8199" name="Text Box 5"/>
          <p:cNvSpPr txBox="1">
            <a:spLocks noChangeArrowheads="1"/>
          </p:cNvSpPr>
          <p:nvPr/>
        </p:nvSpPr>
        <p:spPr bwMode="auto">
          <a:xfrm>
            <a:off x="1331640" y="3933056"/>
            <a:ext cx="7248276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dist"/>
            <a:r>
              <a:rPr lang="en-US" altLang="ko-KR" sz="2600" dirty="0">
                <a:solidFill>
                  <a:srgbClr val="FF0000"/>
                </a:solidFill>
                <a:highlight>
                  <a:srgbClr val="FFFF00"/>
                </a:highlight>
                <a:latin typeface="휴먼옛체" pitchFamily="18" charset="-127"/>
                <a:ea typeface="휴먼옛체" pitchFamily="18" charset="-127"/>
              </a:rPr>
              <a:t>This is the meaning of the vision of the rock cut out of a mountain, but not by human hands--a rock that broke the iron, the bronze, the clay, the silver and the gold to pieces. </a:t>
            </a:r>
            <a:r>
              <a:rPr lang="en-US" altLang="ko-KR" sz="2600" dirty="0">
                <a:latin typeface="휴먼옛체" pitchFamily="18" charset="-127"/>
                <a:ea typeface="휴먼옛체" pitchFamily="18" charset="-127"/>
              </a:rPr>
              <a:t>"The great God has shown the king what will take place in the future. The dream </a:t>
            </a:r>
          </a:p>
          <a:p>
            <a:r>
              <a:rPr lang="en-US" altLang="ko-KR" sz="2600" dirty="0">
                <a:latin typeface="휴먼옛체" pitchFamily="18" charset="-127"/>
                <a:ea typeface="휴먼옛체" pitchFamily="18" charset="-127"/>
              </a:rPr>
              <a:t>is true and the interpretation is trustworthy.”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D8816F-9C3F-49D3-A304-A318B3B8C801}"/>
              </a:ext>
            </a:extLst>
          </p:cNvPr>
          <p:cNvSpPr txBox="1"/>
          <p:nvPr/>
        </p:nvSpPr>
        <p:spPr>
          <a:xfrm>
            <a:off x="7596336" y="3429000"/>
            <a:ext cx="983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/>
              <a:t>관점</a:t>
            </a:r>
            <a:endParaRPr lang="ko-KR" alt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5"/>
          <p:cNvSpPr txBox="1">
            <a:spLocks noChangeArrowheads="1"/>
          </p:cNvSpPr>
          <p:nvPr/>
        </p:nvSpPr>
        <p:spPr bwMode="auto">
          <a:xfrm>
            <a:off x="1500188" y="928688"/>
            <a:ext cx="6858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dist"/>
            <a:r>
              <a:rPr lang="ko-KR" altLang="en-US" sz="2800" dirty="0">
                <a:latin typeface="휴먼옛체" pitchFamily="18" charset="-127"/>
                <a:ea typeface="휴먼옛체" pitchFamily="18" charset="-127"/>
              </a:rPr>
              <a:t>이에 </a:t>
            </a:r>
            <a:r>
              <a:rPr lang="ko-KR" altLang="en-US" sz="2800" dirty="0" err="1">
                <a:latin typeface="휴먼옛체" pitchFamily="18" charset="-127"/>
                <a:ea typeface="휴먼옛체" pitchFamily="18" charset="-127"/>
              </a:rPr>
              <a:t>느부갓네살</a:t>
            </a:r>
            <a:r>
              <a:rPr lang="ko-KR" altLang="en-US" sz="2800" dirty="0">
                <a:latin typeface="휴먼옛체" pitchFamily="18" charset="-127"/>
                <a:ea typeface="휴먼옛체" pitchFamily="18" charset="-127"/>
              </a:rPr>
              <a:t> 왕이 엎드려 </a:t>
            </a:r>
            <a:r>
              <a:rPr lang="ko-KR" altLang="en-US" sz="2800" dirty="0" err="1">
                <a:latin typeface="휴먼옛체" pitchFamily="18" charset="-127"/>
                <a:ea typeface="휴먼옛체" pitchFamily="18" charset="-127"/>
              </a:rPr>
              <a:t>다니엘에게</a:t>
            </a:r>
            <a:r>
              <a:rPr lang="ko-KR" altLang="en-US" sz="2800" dirty="0">
                <a:latin typeface="휴먼옛체" pitchFamily="18" charset="-127"/>
                <a:ea typeface="휴먼옛체" pitchFamily="18" charset="-127"/>
              </a:rPr>
              <a:t> 절하고 명하여 예물과 </a:t>
            </a:r>
            <a:r>
              <a:rPr lang="ko-KR" altLang="en-US" sz="2800" dirty="0" err="1">
                <a:latin typeface="휴먼옛체" pitchFamily="18" charset="-127"/>
                <a:ea typeface="휴먼옛체" pitchFamily="18" charset="-127"/>
              </a:rPr>
              <a:t>향품을</a:t>
            </a:r>
            <a:r>
              <a:rPr lang="ko-KR" altLang="en-US" sz="2800" dirty="0">
                <a:latin typeface="휴먼옛체" pitchFamily="18" charset="-127"/>
                <a:ea typeface="휴먼옛체" pitchFamily="18" charset="-127"/>
              </a:rPr>
              <a:t> 그에게 주</a:t>
            </a:r>
            <a:endParaRPr lang="en-US" altLang="ko-KR" sz="2800" dirty="0">
              <a:latin typeface="휴먼옛체" pitchFamily="18" charset="-127"/>
              <a:ea typeface="휴먼옛체" pitchFamily="18" charset="-127"/>
            </a:endParaRPr>
          </a:p>
          <a:p>
            <a:r>
              <a:rPr lang="ko-KR" altLang="en-US" sz="2800" dirty="0">
                <a:latin typeface="휴먼옛체" pitchFamily="18" charset="-127"/>
                <a:ea typeface="휴먼옛체" pitchFamily="18" charset="-127"/>
              </a:rPr>
              <a:t>게 하니라</a:t>
            </a:r>
          </a:p>
        </p:txBody>
      </p:sp>
      <p:sp>
        <p:nvSpPr>
          <p:cNvPr id="8195" name="Text Box 8"/>
          <p:cNvSpPr txBox="1">
            <a:spLocks noChangeArrowheads="1"/>
          </p:cNvSpPr>
          <p:nvPr/>
        </p:nvSpPr>
        <p:spPr bwMode="auto">
          <a:xfrm>
            <a:off x="1408113" y="403225"/>
            <a:ext cx="216375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1600" dirty="0" err="1">
                <a:latin typeface="궁서" pitchFamily="18" charset="-127"/>
                <a:ea typeface="궁서" pitchFamily="18" charset="-127"/>
              </a:rPr>
              <a:t>다니엘</a:t>
            </a:r>
            <a:r>
              <a:rPr lang="ko-KR" altLang="en-US" sz="1600" dirty="0">
                <a:latin typeface="궁서" pitchFamily="18" charset="-127"/>
                <a:ea typeface="궁서" pitchFamily="18" charset="-127"/>
              </a:rPr>
              <a:t> </a:t>
            </a:r>
            <a:r>
              <a:rPr lang="en-US" altLang="ko-KR" sz="1600" dirty="0">
                <a:latin typeface="궁서" pitchFamily="18" charset="-127"/>
                <a:ea typeface="궁서" pitchFamily="18" charset="-127"/>
              </a:rPr>
              <a:t>2 : </a:t>
            </a:r>
            <a:fld id="{CCD306E9-4A1F-4327-A4C0-56B4CFBD5E53}" type="slidenum">
              <a:rPr lang="en-US" altLang="ko-KR" sz="1600" smtClean="0">
                <a:latin typeface="궁서" pitchFamily="18" charset="-127"/>
                <a:ea typeface="궁서" pitchFamily="18" charset="-127"/>
              </a:rPr>
              <a:pPr/>
              <a:t>46</a:t>
            </a:fld>
            <a:endParaRPr lang="ko-KR" altLang="en-US" sz="1600" dirty="0"/>
          </a:p>
        </p:txBody>
      </p:sp>
      <p:sp>
        <p:nvSpPr>
          <p:cNvPr id="8196" name="Line 9"/>
          <p:cNvSpPr>
            <a:spLocks noChangeShapeType="1"/>
          </p:cNvSpPr>
          <p:nvPr/>
        </p:nvSpPr>
        <p:spPr bwMode="auto">
          <a:xfrm>
            <a:off x="1500188" y="785813"/>
            <a:ext cx="6840537" cy="0"/>
          </a:xfrm>
          <a:prstGeom prst="line">
            <a:avLst/>
          </a:prstGeom>
          <a:noFill/>
          <a:ln w="9525">
            <a:solidFill>
              <a:srgbClr val="FF9966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8197" name="Line 9"/>
          <p:cNvSpPr>
            <a:spLocks noChangeShapeType="1"/>
          </p:cNvSpPr>
          <p:nvPr/>
        </p:nvSpPr>
        <p:spPr bwMode="auto">
          <a:xfrm>
            <a:off x="1500188" y="3929063"/>
            <a:ext cx="6840537" cy="0"/>
          </a:xfrm>
          <a:prstGeom prst="line">
            <a:avLst/>
          </a:prstGeom>
          <a:noFill/>
          <a:ln w="9525">
            <a:solidFill>
              <a:srgbClr val="FF9966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8198" name="Text Box 8"/>
          <p:cNvSpPr txBox="1">
            <a:spLocks noChangeArrowheads="1"/>
          </p:cNvSpPr>
          <p:nvPr/>
        </p:nvSpPr>
        <p:spPr bwMode="auto">
          <a:xfrm>
            <a:off x="1414463" y="2348880"/>
            <a:ext cx="244315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600" dirty="0">
                <a:latin typeface="궁서" pitchFamily="18" charset="-127"/>
                <a:ea typeface="궁서" pitchFamily="18" charset="-127"/>
              </a:rPr>
              <a:t>Daniel 2 : </a:t>
            </a:r>
            <a:fld id="{890F2024-FC39-498E-827C-A83F8E81CADE}" type="slidenum">
              <a:rPr lang="en-US" altLang="ko-KR" sz="1600" smtClean="0">
                <a:latin typeface="궁서" pitchFamily="18" charset="-127"/>
                <a:ea typeface="궁서" pitchFamily="18" charset="-127"/>
              </a:rPr>
              <a:pPr/>
              <a:t>46</a:t>
            </a:fld>
            <a:endParaRPr lang="ko-KR" altLang="en-US" sz="1600" dirty="0"/>
          </a:p>
        </p:txBody>
      </p:sp>
      <p:sp>
        <p:nvSpPr>
          <p:cNvPr id="8199" name="Text Box 5"/>
          <p:cNvSpPr txBox="1">
            <a:spLocks noChangeArrowheads="1"/>
          </p:cNvSpPr>
          <p:nvPr/>
        </p:nvSpPr>
        <p:spPr bwMode="auto">
          <a:xfrm>
            <a:off x="1500188" y="2636912"/>
            <a:ext cx="714439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800" dirty="0">
                <a:latin typeface="휴먼옛체" pitchFamily="18" charset="-127"/>
                <a:ea typeface="휴먼옛체" pitchFamily="18" charset="-127"/>
              </a:rPr>
              <a:t>Then King Nebuchadnezzar fell prostrate before Daniel and paid him honor and ordered that an offering and incense be presented to him.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FDECE18C-2AE5-4FFF-9C41-612A0E62C8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000"/>
          <a:stretch/>
        </p:blipFill>
        <p:spPr>
          <a:xfrm>
            <a:off x="3491880" y="4511439"/>
            <a:ext cx="5152702" cy="2141461"/>
          </a:xfrm>
          <a:prstGeom prst="rect">
            <a:avLst/>
          </a:prstGeom>
        </p:spPr>
      </p:pic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F49E92B3-F2B4-42CA-8267-6F382DEF7F80}"/>
              </a:ext>
            </a:extLst>
          </p:cNvPr>
          <p:cNvSpPr/>
          <p:nvPr/>
        </p:nvSpPr>
        <p:spPr>
          <a:xfrm>
            <a:off x="2915816" y="4509121"/>
            <a:ext cx="4392488" cy="93610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잉크 4">
                <a:extLst>
                  <a:ext uri="{FF2B5EF4-FFF2-40B4-BE49-F238E27FC236}">
                    <a16:creationId xmlns:a16="http://schemas.microsoft.com/office/drawing/2014/main" id="{67DAF43A-5D79-49A1-93DD-358B9913FE2C}"/>
                  </a:ext>
                </a:extLst>
              </p14:cNvPr>
              <p14:cNvContentPartPr/>
              <p14:nvPr/>
            </p14:nvContentPartPr>
            <p14:xfrm>
              <a:off x="5298235" y="4463466"/>
              <a:ext cx="2309400" cy="1098720"/>
            </p14:xfrm>
          </p:contentPart>
        </mc:Choice>
        <mc:Fallback xmlns="">
          <p:pic>
            <p:nvPicPr>
              <p:cNvPr id="5" name="잉크 4">
                <a:extLst>
                  <a:ext uri="{FF2B5EF4-FFF2-40B4-BE49-F238E27FC236}">
                    <a16:creationId xmlns:a16="http://schemas.microsoft.com/office/drawing/2014/main" id="{67DAF43A-5D79-49A1-93DD-358B9913FE2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35235" y="4400826"/>
                <a:ext cx="2435040" cy="1224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그룹 9">
            <a:extLst>
              <a:ext uri="{FF2B5EF4-FFF2-40B4-BE49-F238E27FC236}">
                <a16:creationId xmlns:a16="http://schemas.microsoft.com/office/drawing/2014/main" id="{030AA2C7-6F7F-459C-86FC-F88278A313FC}"/>
              </a:ext>
            </a:extLst>
          </p:cNvPr>
          <p:cNvGrpSpPr/>
          <p:nvPr/>
        </p:nvGrpSpPr>
        <p:grpSpPr>
          <a:xfrm>
            <a:off x="4240195" y="5292906"/>
            <a:ext cx="1004760" cy="300600"/>
            <a:chOff x="4240195" y="5292906"/>
            <a:chExt cx="1004760" cy="30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6" name="잉크 5">
                  <a:extLst>
                    <a:ext uri="{FF2B5EF4-FFF2-40B4-BE49-F238E27FC236}">
                      <a16:creationId xmlns:a16="http://schemas.microsoft.com/office/drawing/2014/main" id="{133A03FB-001C-4635-B85F-4091AB4A4260}"/>
                    </a:ext>
                  </a:extLst>
                </p14:cNvPr>
                <p14:cNvContentPartPr/>
                <p14:nvPr/>
              </p14:nvContentPartPr>
              <p14:xfrm>
                <a:off x="5164315" y="5410266"/>
                <a:ext cx="80640" cy="76680"/>
              </p14:xfrm>
            </p:contentPart>
          </mc:Choice>
          <mc:Fallback xmlns="">
            <p:pic>
              <p:nvPicPr>
                <p:cNvPr id="6" name="잉크 5">
                  <a:extLst>
                    <a:ext uri="{FF2B5EF4-FFF2-40B4-BE49-F238E27FC236}">
                      <a16:creationId xmlns:a16="http://schemas.microsoft.com/office/drawing/2014/main" id="{133A03FB-001C-4635-B85F-4091AB4A426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101315" y="5347626"/>
                  <a:ext cx="20628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7" name="잉크 6">
                  <a:extLst>
                    <a:ext uri="{FF2B5EF4-FFF2-40B4-BE49-F238E27FC236}">
                      <a16:creationId xmlns:a16="http://schemas.microsoft.com/office/drawing/2014/main" id="{6CE5CB71-D6BC-4EAD-BE87-18B95A89A335}"/>
                    </a:ext>
                  </a:extLst>
                </p14:cNvPr>
                <p14:cNvContentPartPr/>
                <p14:nvPr/>
              </p14:nvContentPartPr>
              <p14:xfrm>
                <a:off x="4873075" y="5421426"/>
                <a:ext cx="28800" cy="86400"/>
              </p14:xfrm>
            </p:contentPart>
          </mc:Choice>
          <mc:Fallback xmlns="">
            <p:pic>
              <p:nvPicPr>
                <p:cNvPr id="7" name="잉크 6">
                  <a:extLst>
                    <a:ext uri="{FF2B5EF4-FFF2-40B4-BE49-F238E27FC236}">
                      <a16:creationId xmlns:a16="http://schemas.microsoft.com/office/drawing/2014/main" id="{6CE5CB71-D6BC-4EAD-BE87-18B95A89A33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810435" y="5358786"/>
                  <a:ext cx="15444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9" name="잉크 8">
                  <a:extLst>
                    <a:ext uri="{FF2B5EF4-FFF2-40B4-BE49-F238E27FC236}">
                      <a16:creationId xmlns:a16="http://schemas.microsoft.com/office/drawing/2014/main" id="{BF50716E-EC37-45C8-80F7-22B5E2087AF0}"/>
                    </a:ext>
                  </a:extLst>
                </p14:cNvPr>
                <p14:cNvContentPartPr/>
                <p14:nvPr/>
              </p14:nvContentPartPr>
              <p14:xfrm>
                <a:off x="4240195" y="5292906"/>
                <a:ext cx="352080" cy="300600"/>
              </p14:xfrm>
            </p:contentPart>
          </mc:Choice>
          <mc:Fallback xmlns="">
            <p:pic>
              <p:nvPicPr>
                <p:cNvPr id="9" name="잉크 8">
                  <a:extLst>
                    <a:ext uri="{FF2B5EF4-FFF2-40B4-BE49-F238E27FC236}">
                      <a16:creationId xmlns:a16="http://schemas.microsoft.com/office/drawing/2014/main" id="{BF50716E-EC37-45C8-80F7-22B5E2087AF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177555" y="5230266"/>
                  <a:ext cx="477720" cy="426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잉크 10">
                <a:extLst>
                  <a:ext uri="{FF2B5EF4-FFF2-40B4-BE49-F238E27FC236}">
                    <a16:creationId xmlns:a16="http://schemas.microsoft.com/office/drawing/2014/main" id="{D89E6BAA-DCD9-420B-AD5D-E4D8B96E3305}"/>
                  </a:ext>
                </a:extLst>
              </p14:cNvPr>
              <p14:cNvContentPartPr/>
              <p14:nvPr/>
            </p14:nvContentPartPr>
            <p14:xfrm>
              <a:off x="8323315" y="5579826"/>
              <a:ext cx="281520" cy="10440"/>
            </p14:xfrm>
          </p:contentPart>
        </mc:Choice>
        <mc:Fallback xmlns="">
          <p:pic>
            <p:nvPicPr>
              <p:cNvPr id="11" name="잉크 10">
                <a:extLst>
                  <a:ext uri="{FF2B5EF4-FFF2-40B4-BE49-F238E27FC236}">
                    <a16:creationId xmlns:a16="http://schemas.microsoft.com/office/drawing/2014/main" id="{D89E6BAA-DCD9-420B-AD5D-E4D8B96E330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260675" y="5517186"/>
                <a:ext cx="40716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잉크 11">
                <a:extLst>
                  <a:ext uri="{FF2B5EF4-FFF2-40B4-BE49-F238E27FC236}">
                    <a16:creationId xmlns:a16="http://schemas.microsoft.com/office/drawing/2014/main" id="{152E01E9-1C17-4352-8310-E82F19E095E2}"/>
                  </a:ext>
                </a:extLst>
              </p14:cNvPr>
              <p14:cNvContentPartPr/>
              <p14:nvPr/>
            </p14:nvContentPartPr>
            <p14:xfrm>
              <a:off x="10227715" y="5561466"/>
              <a:ext cx="360" cy="360"/>
            </p14:xfrm>
          </p:contentPart>
        </mc:Choice>
        <mc:Fallback xmlns="">
          <p:pic>
            <p:nvPicPr>
              <p:cNvPr id="12" name="잉크 11">
                <a:extLst>
                  <a:ext uri="{FF2B5EF4-FFF2-40B4-BE49-F238E27FC236}">
                    <a16:creationId xmlns:a16="http://schemas.microsoft.com/office/drawing/2014/main" id="{152E01E9-1C17-4352-8310-E82F19E095E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165075" y="5498466"/>
                <a:ext cx="126000" cy="126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5"/>
          <p:cNvSpPr txBox="1">
            <a:spLocks noChangeArrowheads="1"/>
          </p:cNvSpPr>
          <p:nvPr/>
        </p:nvSpPr>
        <p:spPr bwMode="auto">
          <a:xfrm>
            <a:off x="1500188" y="928688"/>
            <a:ext cx="6858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dist"/>
            <a:r>
              <a:rPr lang="ko-KR" altLang="en-US" sz="2800" dirty="0">
                <a:latin typeface="휴먼옛체" pitchFamily="18" charset="-127"/>
                <a:ea typeface="휴먼옛체" pitchFamily="18" charset="-127"/>
              </a:rPr>
              <a:t>왕이 대답하여 </a:t>
            </a:r>
            <a:r>
              <a:rPr lang="ko-KR" altLang="en-US" sz="2800" dirty="0" err="1">
                <a:latin typeface="휴먼옛체" pitchFamily="18" charset="-127"/>
                <a:ea typeface="휴먼옛체" pitchFamily="18" charset="-127"/>
              </a:rPr>
              <a:t>다니엘에게</a:t>
            </a:r>
            <a:r>
              <a:rPr lang="ko-KR" altLang="en-US" sz="2800" dirty="0">
                <a:latin typeface="휴먼옛체" pitchFamily="18" charset="-127"/>
                <a:ea typeface="휴먼옛체" pitchFamily="18" charset="-127"/>
              </a:rPr>
              <a:t> 이르되 </a:t>
            </a:r>
            <a:r>
              <a:rPr lang="ko-KR" altLang="en-US" sz="2800" dirty="0">
                <a:solidFill>
                  <a:srgbClr val="FF0000"/>
                </a:solidFill>
                <a:highlight>
                  <a:srgbClr val="FFFF00"/>
                </a:highlight>
                <a:latin typeface="휴먼옛체" pitchFamily="18" charset="-127"/>
                <a:ea typeface="휴먼옛체" pitchFamily="18" charset="-127"/>
              </a:rPr>
              <a:t>너희 하나님은 참으로 모든 신들의 </a:t>
            </a:r>
            <a:r>
              <a:rPr lang="ko-KR" altLang="en-US" sz="2800" dirty="0" err="1">
                <a:solidFill>
                  <a:srgbClr val="FF0000"/>
                </a:solidFill>
                <a:highlight>
                  <a:srgbClr val="FFFF00"/>
                </a:highlight>
                <a:latin typeface="휴먼옛체" pitchFamily="18" charset="-127"/>
                <a:ea typeface="휴먼옛체" pitchFamily="18" charset="-127"/>
              </a:rPr>
              <a:t>신이시요</a:t>
            </a:r>
            <a:r>
              <a:rPr lang="ko-KR" altLang="en-US" sz="2800" dirty="0">
                <a:solidFill>
                  <a:srgbClr val="FF0000"/>
                </a:solidFill>
                <a:highlight>
                  <a:srgbClr val="FFFF00"/>
                </a:highlight>
                <a:latin typeface="휴먼옛체" pitchFamily="18" charset="-127"/>
                <a:ea typeface="휴먼옛체" pitchFamily="18" charset="-127"/>
              </a:rPr>
              <a:t> 모든 왕의 </a:t>
            </a:r>
            <a:r>
              <a:rPr lang="ko-KR" altLang="en-US" sz="2800" dirty="0" err="1">
                <a:solidFill>
                  <a:srgbClr val="FF0000"/>
                </a:solidFill>
                <a:highlight>
                  <a:srgbClr val="FFFF00"/>
                </a:highlight>
                <a:latin typeface="휴먼옛체" pitchFamily="18" charset="-127"/>
                <a:ea typeface="휴먼옛체" pitchFamily="18" charset="-127"/>
              </a:rPr>
              <a:t>주재시로다</a:t>
            </a:r>
            <a:r>
              <a:rPr lang="ko-KR" altLang="en-US" sz="2800" dirty="0">
                <a:latin typeface="휴먼옛체" pitchFamily="18" charset="-127"/>
                <a:ea typeface="휴먼옛체" pitchFamily="18" charset="-127"/>
              </a:rPr>
              <a:t> 네가 능히 이 은밀한 것을 나타내었으니 네 하나님은 또 은</a:t>
            </a:r>
            <a:endParaRPr lang="en-US" altLang="ko-KR" sz="2800" dirty="0">
              <a:latin typeface="휴먼옛체" pitchFamily="18" charset="-127"/>
              <a:ea typeface="휴먼옛체" pitchFamily="18" charset="-127"/>
            </a:endParaRPr>
          </a:p>
          <a:p>
            <a:r>
              <a:rPr lang="ko-KR" altLang="en-US" sz="2800" dirty="0" err="1">
                <a:latin typeface="휴먼옛체" pitchFamily="18" charset="-127"/>
                <a:ea typeface="휴먼옛체" pitchFamily="18" charset="-127"/>
              </a:rPr>
              <a:t>밀한</a:t>
            </a:r>
            <a:r>
              <a:rPr lang="ko-KR" altLang="en-US" sz="2800" dirty="0">
                <a:latin typeface="휴먼옛체" pitchFamily="18" charset="-127"/>
                <a:ea typeface="휴먼옛체" pitchFamily="18" charset="-127"/>
              </a:rPr>
              <a:t> 것을 나타내시는 </a:t>
            </a:r>
            <a:r>
              <a:rPr lang="ko-KR" altLang="en-US" sz="2800" dirty="0" err="1">
                <a:latin typeface="휴먼옛체" pitchFamily="18" charset="-127"/>
                <a:ea typeface="휴먼옛체" pitchFamily="18" charset="-127"/>
              </a:rPr>
              <a:t>이시로다</a:t>
            </a:r>
            <a:endParaRPr lang="ko-KR" altLang="en-US" sz="2800" dirty="0">
              <a:latin typeface="휴먼옛체" pitchFamily="18" charset="-127"/>
              <a:ea typeface="휴먼옛체" pitchFamily="18" charset="-127"/>
            </a:endParaRPr>
          </a:p>
        </p:txBody>
      </p:sp>
      <p:sp>
        <p:nvSpPr>
          <p:cNvPr id="8195" name="Text Box 8"/>
          <p:cNvSpPr txBox="1">
            <a:spLocks noChangeArrowheads="1"/>
          </p:cNvSpPr>
          <p:nvPr/>
        </p:nvSpPr>
        <p:spPr bwMode="auto">
          <a:xfrm>
            <a:off x="1408113" y="403225"/>
            <a:ext cx="216375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1600" dirty="0" err="1">
                <a:latin typeface="궁서" pitchFamily="18" charset="-127"/>
                <a:ea typeface="궁서" pitchFamily="18" charset="-127"/>
              </a:rPr>
              <a:t>다니엘</a:t>
            </a:r>
            <a:r>
              <a:rPr lang="ko-KR" altLang="en-US" sz="1600" dirty="0">
                <a:latin typeface="궁서" pitchFamily="18" charset="-127"/>
                <a:ea typeface="궁서" pitchFamily="18" charset="-127"/>
              </a:rPr>
              <a:t> </a:t>
            </a:r>
            <a:r>
              <a:rPr lang="en-US" altLang="ko-KR" sz="1600" dirty="0">
                <a:latin typeface="궁서" pitchFamily="18" charset="-127"/>
                <a:ea typeface="궁서" pitchFamily="18" charset="-127"/>
              </a:rPr>
              <a:t>2 : </a:t>
            </a:r>
            <a:fld id="{CCD306E9-4A1F-4327-A4C0-56B4CFBD5E53}" type="slidenum">
              <a:rPr lang="en-US" altLang="ko-KR" sz="1600" smtClean="0">
                <a:latin typeface="궁서" pitchFamily="18" charset="-127"/>
                <a:ea typeface="궁서" pitchFamily="18" charset="-127"/>
              </a:rPr>
              <a:pPr/>
              <a:t>47</a:t>
            </a:fld>
            <a:endParaRPr lang="ko-KR" altLang="en-US" sz="1600" dirty="0"/>
          </a:p>
        </p:txBody>
      </p:sp>
      <p:sp>
        <p:nvSpPr>
          <p:cNvPr id="8196" name="Line 9"/>
          <p:cNvSpPr>
            <a:spLocks noChangeShapeType="1"/>
          </p:cNvSpPr>
          <p:nvPr/>
        </p:nvSpPr>
        <p:spPr bwMode="auto">
          <a:xfrm>
            <a:off x="1500188" y="785813"/>
            <a:ext cx="6840537" cy="0"/>
          </a:xfrm>
          <a:prstGeom prst="line">
            <a:avLst/>
          </a:prstGeom>
          <a:noFill/>
          <a:ln w="9525">
            <a:solidFill>
              <a:srgbClr val="FF9966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8197" name="Line 9"/>
          <p:cNvSpPr>
            <a:spLocks noChangeShapeType="1"/>
          </p:cNvSpPr>
          <p:nvPr/>
        </p:nvSpPr>
        <p:spPr bwMode="auto">
          <a:xfrm>
            <a:off x="1500188" y="3929063"/>
            <a:ext cx="6840537" cy="0"/>
          </a:xfrm>
          <a:prstGeom prst="line">
            <a:avLst/>
          </a:prstGeom>
          <a:noFill/>
          <a:ln w="9525">
            <a:solidFill>
              <a:srgbClr val="FF9966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8198" name="Text Box 8"/>
          <p:cNvSpPr txBox="1">
            <a:spLocks noChangeArrowheads="1"/>
          </p:cNvSpPr>
          <p:nvPr/>
        </p:nvSpPr>
        <p:spPr bwMode="auto">
          <a:xfrm>
            <a:off x="1414463" y="3521075"/>
            <a:ext cx="244315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600" dirty="0">
                <a:latin typeface="궁서" pitchFamily="18" charset="-127"/>
                <a:ea typeface="궁서" pitchFamily="18" charset="-127"/>
              </a:rPr>
              <a:t>Daniel 2 : </a:t>
            </a:r>
            <a:fld id="{890F2024-FC39-498E-827C-A83F8E81CADE}" type="slidenum">
              <a:rPr lang="en-US" altLang="ko-KR" sz="1600" smtClean="0">
                <a:latin typeface="궁서" pitchFamily="18" charset="-127"/>
                <a:ea typeface="궁서" pitchFamily="18" charset="-127"/>
              </a:rPr>
              <a:pPr/>
              <a:t>47</a:t>
            </a:fld>
            <a:endParaRPr lang="ko-KR" altLang="en-US" sz="1600" dirty="0"/>
          </a:p>
        </p:txBody>
      </p:sp>
      <p:sp>
        <p:nvSpPr>
          <p:cNvPr id="8199" name="Text Box 5"/>
          <p:cNvSpPr txBox="1">
            <a:spLocks noChangeArrowheads="1"/>
          </p:cNvSpPr>
          <p:nvPr/>
        </p:nvSpPr>
        <p:spPr bwMode="auto">
          <a:xfrm>
            <a:off x="1500188" y="4089400"/>
            <a:ext cx="6858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dist"/>
            <a:r>
              <a:rPr lang="en-US" altLang="ko-KR" sz="2800" dirty="0">
                <a:latin typeface="휴먼옛체" pitchFamily="18" charset="-127"/>
                <a:ea typeface="휴먼옛체" pitchFamily="18" charset="-127"/>
              </a:rPr>
              <a:t>The king said to Daniel, </a:t>
            </a:r>
            <a:r>
              <a:rPr lang="en-US" altLang="ko-KR" sz="2800" dirty="0">
                <a:solidFill>
                  <a:srgbClr val="FF0000"/>
                </a:solidFill>
                <a:highlight>
                  <a:srgbClr val="FFFF00"/>
                </a:highlight>
                <a:latin typeface="휴먼옛체" pitchFamily="18" charset="-127"/>
                <a:ea typeface="휴먼옛체" pitchFamily="18" charset="-127"/>
              </a:rPr>
              <a:t>"Surely your God is the God of gods and the Lord of kings</a:t>
            </a:r>
            <a:r>
              <a:rPr lang="en-US" altLang="ko-KR" sz="2800" dirty="0">
                <a:latin typeface="휴먼옛체" pitchFamily="18" charset="-127"/>
                <a:ea typeface="휴먼옛체" pitchFamily="18" charset="-127"/>
              </a:rPr>
              <a:t> and a revealer of mysteries, for </a:t>
            </a:r>
          </a:p>
          <a:p>
            <a:r>
              <a:rPr lang="en-US" altLang="ko-KR" sz="2800" dirty="0">
                <a:latin typeface="휴먼옛체" pitchFamily="18" charset="-127"/>
                <a:ea typeface="휴먼옛체" pitchFamily="18" charset="-127"/>
              </a:rPr>
              <a:t>you were able to reveal this mystery.”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6CC0BD-AED1-4F09-8CF5-71493791EE24}"/>
              </a:ext>
            </a:extLst>
          </p:cNvPr>
          <p:cNvSpPr txBox="1"/>
          <p:nvPr/>
        </p:nvSpPr>
        <p:spPr>
          <a:xfrm>
            <a:off x="7884368" y="6309320"/>
            <a:ext cx="1259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/>
              <a:t>영성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5"/>
          <p:cNvSpPr txBox="1">
            <a:spLocks noChangeArrowheads="1"/>
          </p:cNvSpPr>
          <p:nvPr/>
        </p:nvSpPr>
        <p:spPr bwMode="auto">
          <a:xfrm>
            <a:off x="1500188" y="928688"/>
            <a:ext cx="6858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dist"/>
            <a:r>
              <a:rPr lang="ko-KR" altLang="en-US" sz="2800" dirty="0">
                <a:latin typeface="휴먼옛체" pitchFamily="18" charset="-127"/>
                <a:ea typeface="휴먼옛체" pitchFamily="18" charset="-127"/>
              </a:rPr>
              <a:t>왕이 이에 </a:t>
            </a:r>
            <a:r>
              <a:rPr lang="ko-KR" altLang="en-US" sz="2800" dirty="0" err="1">
                <a:solidFill>
                  <a:srgbClr val="FF0000"/>
                </a:solidFill>
                <a:highlight>
                  <a:srgbClr val="FFFF00"/>
                </a:highlight>
                <a:latin typeface="휴먼옛체" pitchFamily="18" charset="-127"/>
                <a:ea typeface="휴먼옛체" pitchFamily="18" charset="-127"/>
              </a:rPr>
              <a:t>다니엘을</a:t>
            </a:r>
            <a:r>
              <a:rPr lang="ko-KR" altLang="en-US" sz="2800" dirty="0">
                <a:solidFill>
                  <a:srgbClr val="FF0000"/>
                </a:solidFill>
                <a:highlight>
                  <a:srgbClr val="FFFF00"/>
                </a:highlight>
                <a:latin typeface="휴먼옛체" pitchFamily="18" charset="-127"/>
                <a:ea typeface="휴먼옛체" pitchFamily="18" charset="-127"/>
              </a:rPr>
              <a:t> 높여 </a:t>
            </a:r>
            <a:r>
              <a:rPr lang="ko-KR" altLang="en-US" sz="2800" dirty="0">
                <a:latin typeface="휴먼옛체" pitchFamily="18" charset="-127"/>
                <a:ea typeface="휴먼옛체" pitchFamily="18" charset="-127"/>
              </a:rPr>
              <a:t>귀한 선물을 많이 주며 그를 세워 바벨론 온 지방을 다스리게 하며 또 바벨론 모든 지혜자의 어</a:t>
            </a:r>
            <a:endParaRPr lang="en-US" altLang="ko-KR" sz="2800" dirty="0">
              <a:latin typeface="휴먼옛체" pitchFamily="18" charset="-127"/>
              <a:ea typeface="휴먼옛체" pitchFamily="18" charset="-127"/>
            </a:endParaRPr>
          </a:p>
          <a:p>
            <a:r>
              <a:rPr lang="ko-KR" altLang="en-US" sz="2800" dirty="0" err="1">
                <a:latin typeface="휴먼옛체" pitchFamily="18" charset="-127"/>
                <a:ea typeface="휴먼옛체" pitchFamily="18" charset="-127"/>
              </a:rPr>
              <a:t>른을</a:t>
            </a:r>
            <a:r>
              <a:rPr lang="ko-KR" altLang="en-US" sz="2800" dirty="0">
                <a:latin typeface="휴먼옛체" pitchFamily="18" charset="-127"/>
                <a:ea typeface="휴먼옛체" pitchFamily="18" charset="-127"/>
              </a:rPr>
              <a:t> 삼았으며</a:t>
            </a:r>
          </a:p>
        </p:txBody>
      </p:sp>
      <p:sp>
        <p:nvSpPr>
          <p:cNvPr id="8195" name="Text Box 8"/>
          <p:cNvSpPr txBox="1">
            <a:spLocks noChangeArrowheads="1"/>
          </p:cNvSpPr>
          <p:nvPr/>
        </p:nvSpPr>
        <p:spPr bwMode="auto">
          <a:xfrm>
            <a:off x="1408113" y="403225"/>
            <a:ext cx="216375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1600" dirty="0" err="1">
                <a:latin typeface="궁서" pitchFamily="18" charset="-127"/>
                <a:ea typeface="궁서" pitchFamily="18" charset="-127"/>
              </a:rPr>
              <a:t>다니엘</a:t>
            </a:r>
            <a:r>
              <a:rPr lang="ko-KR" altLang="en-US" sz="1600" dirty="0">
                <a:latin typeface="궁서" pitchFamily="18" charset="-127"/>
                <a:ea typeface="궁서" pitchFamily="18" charset="-127"/>
              </a:rPr>
              <a:t> </a:t>
            </a:r>
            <a:r>
              <a:rPr lang="en-US" altLang="ko-KR" sz="1600" dirty="0">
                <a:latin typeface="궁서" pitchFamily="18" charset="-127"/>
                <a:ea typeface="궁서" pitchFamily="18" charset="-127"/>
              </a:rPr>
              <a:t>2 : </a:t>
            </a:r>
            <a:fld id="{CCD306E9-4A1F-4327-A4C0-56B4CFBD5E53}" type="slidenum">
              <a:rPr lang="en-US" altLang="ko-KR" sz="1600" smtClean="0">
                <a:latin typeface="궁서" pitchFamily="18" charset="-127"/>
                <a:ea typeface="궁서" pitchFamily="18" charset="-127"/>
              </a:rPr>
              <a:pPr/>
              <a:t>48</a:t>
            </a:fld>
            <a:endParaRPr lang="ko-KR" altLang="en-US" sz="1600" dirty="0"/>
          </a:p>
        </p:txBody>
      </p:sp>
      <p:sp>
        <p:nvSpPr>
          <p:cNvPr id="8196" name="Line 9"/>
          <p:cNvSpPr>
            <a:spLocks noChangeShapeType="1"/>
          </p:cNvSpPr>
          <p:nvPr/>
        </p:nvSpPr>
        <p:spPr bwMode="auto">
          <a:xfrm>
            <a:off x="1500188" y="785813"/>
            <a:ext cx="6840537" cy="0"/>
          </a:xfrm>
          <a:prstGeom prst="line">
            <a:avLst/>
          </a:prstGeom>
          <a:noFill/>
          <a:ln w="9525">
            <a:solidFill>
              <a:srgbClr val="FF9966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8197" name="Line 9"/>
          <p:cNvSpPr>
            <a:spLocks noChangeShapeType="1"/>
          </p:cNvSpPr>
          <p:nvPr/>
        </p:nvSpPr>
        <p:spPr bwMode="auto">
          <a:xfrm>
            <a:off x="1500188" y="3929063"/>
            <a:ext cx="6840537" cy="0"/>
          </a:xfrm>
          <a:prstGeom prst="line">
            <a:avLst/>
          </a:prstGeom>
          <a:noFill/>
          <a:ln w="9525">
            <a:solidFill>
              <a:srgbClr val="FF9966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8198" name="Text Box 8"/>
          <p:cNvSpPr txBox="1">
            <a:spLocks noChangeArrowheads="1"/>
          </p:cNvSpPr>
          <p:nvPr/>
        </p:nvSpPr>
        <p:spPr bwMode="auto">
          <a:xfrm>
            <a:off x="1414463" y="3521075"/>
            <a:ext cx="244315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600" dirty="0">
                <a:latin typeface="궁서" pitchFamily="18" charset="-127"/>
                <a:ea typeface="궁서" pitchFamily="18" charset="-127"/>
              </a:rPr>
              <a:t>Daniel 2 : </a:t>
            </a:r>
            <a:fld id="{890F2024-FC39-498E-827C-A83F8E81CADE}" type="slidenum">
              <a:rPr lang="en-US" altLang="ko-KR" sz="1600" smtClean="0">
                <a:latin typeface="궁서" pitchFamily="18" charset="-127"/>
                <a:ea typeface="궁서" pitchFamily="18" charset="-127"/>
              </a:rPr>
              <a:pPr/>
              <a:t>48</a:t>
            </a:fld>
            <a:endParaRPr lang="ko-KR" altLang="en-US" sz="1600" dirty="0"/>
          </a:p>
        </p:txBody>
      </p:sp>
      <p:sp>
        <p:nvSpPr>
          <p:cNvPr id="8199" name="Text Box 5"/>
          <p:cNvSpPr txBox="1">
            <a:spLocks noChangeArrowheads="1"/>
          </p:cNvSpPr>
          <p:nvPr/>
        </p:nvSpPr>
        <p:spPr bwMode="auto">
          <a:xfrm>
            <a:off x="1500188" y="4089400"/>
            <a:ext cx="6858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dist"/>
            <a:r>
              <a:rPr lang="en-US" altLang="ko-KR" sz="2800" dirty="0">
                <a:latin typeface="휴먼옛체" pitchFamily="18" charset="-127"/>
                <a:ea typeface="휴먼옛체" pitchFamily="18" charset="-127"/>
              </a:rPr>
              <a:t>Then </a:t>
            </a:r>
            <a:r>
              <a:rPr lang="en-US" altLang="ko-KR" sz="2800" dirty="0">
                <a:solidFill>
                  <a:srgbClr val="FF0000"/>
                </a:solidFill>
                <a:highlight>
                  <a:srgbClr val="FFFF00"/>
                </a:highlight>
                <a:latin typeface="휴먼옛체" pitchFamily="18" charset="-127"/>
                <a:ea typeface="휴먼옛체" pitchFamily="18" charset="-127"/>
              </a:rPr>
              <a:t>the king placed Daniel in a high position </a:t>
            </a:r>
            <a:r>
              <a:rPr lang="en-US" altLang="ko-KR" sz="2800" dirty="0">
                <a:latin typeface="휴먼옛체" pitchFamily="18" charset="-127"/>
                <a:ea typeface="휴먼옛체" pitchFamily="18" charset="-127"/>
              </a:rPr>
              <a:t>and lavished many gifts on him. He made him ruler over the entire province of Babylon and placed him in </a:t>
            </a:r>
          </a:p>
          <a:p>
            <a:r>
              <a:rPr lang="en-US" altLang="ko-KR" sz="2800" dirty="0">
                <a:latin typeface="휴먼옛체" pitchFamily="18" charset="-127"/>
                <a:ea typeface="휴먼옛체" pitchFamily="18" charset="-127"/>
              </a:rPr>
              <a:t>charge of all its wise men.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5"/>
          <p:cNvSpPr txBox="1">
            <a:spLocks noChangeArrowheads="1"/>
          </p:cNvSpPr>
          <p:nvPr/>
        </p:nvSpPr>
        <p:spPr bwMode="auto">
          <a:xfrm>
            <a:off x="1500188" y="928688"/>
            <a:ext cx="6858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dist"/>
            <a:r>
              <a:rPr lang="ko-KR" altLang="en-US" sz="2800" dirty="0">
                <a:latin typeface="휴먼옛체" pitchFamily="18" charset="-127"/>
                <a:ea typeface="휴먼옛체" pitchFamily="18" charset="-127"/>
              </a:rPr>
              <a:t>왕이 또 </a:t>
            </a:r>
            <a:r>
              <a:rPr lang="ko-KR" altLang="en-US" sz="2800" dirty="0" err="1">
                <a:solidFill>
                  <a:srgbClr val="FF0000"/>
                </a:solidFill>
                <a:highlight>
                  <a:srgbClr val="FFFF00"/>
                </a:highlight>
                <a:latin typeface="휴먼옛체" pitchFamily="18" charset="-127"/>
                <a:ea typeface="휴먼옛체" pitchFamily="18" charset="-127"/>
              </a:rPr>
              <a:t>다니엘의</a:t>
            </a:r>
            <a:r>
              <a:rPr lang="ko-KR" altLang="en-US" sz="2800" dirty="0">
                <a:solidFill>
                  <a:srgbClr val="FF0000"/>
                </a:solidFill>
                <a:highlight>
                  <a:srgbClr val="FFFF00"/>
                </a:highlight>
                <a:latin typeface="휴먼옛체" pitchFamily="18" charset="-127"/>
                <a:ea typeface="휴먼옛체" pitchFamily="18" charset="-127"/>
              </a:rPr>
              <a:t> 요구대로 </a:t>
            </a:r>
            <a:r>
              <a:rPr lang="ko-KR" altLang="en-US" sz="2800" dirty="0" err="1">
                <a:latin typeface="휴먼옛체" pitchFamily="18" charset="-127"/>
                <a:ea typeface="휴먼옛체" pitchFamily="18" charset="-127"/>
              </a:rPr>
              <a:t>사드락과</a:t>
            </a:r>
            <a:r>
              <a:rPr lang="ko-KR" altLang="en-US" sz="2800" dirty="0">
                <a:latin typeface="휴먼옛체" pitchFamily="18" charset="-127"/>
                <a:ea typeface="휴먼옛체" pitchFamily="18" charset="-127"/>
              </a:rPr>
              <a:t> </a:t>
            </a:r>
            <a:r>
              <a:rPr lang="ko-KR" altLang="en-US" sz="2800" dirty="0" err="1">
                <a:latin typeface="휴먼옛체" pitchFamily="18" charset="-127"/>
                <a:ea typeface="휴먼옛체" pitchFamily="18" charset="-127"/>
              </a:rPr>
              <a:t>메삭과</a:t>
            </a:r>
            <a:r>
              <a:rPr lang="ko-KR" altLang="en-US" sz="2800" dirty="0">
                <a:latin typeface="휴먼옛체" pitchFamily="18" charset="-127"/>
                <a:ea typeface="휴먼옛체" pitchFamily="18" charset="-127"/>
              </a:rPr>
              <a:t> </a:t>
            </a:r>
            <a:r>
              <a:rPr lang="ko-KR" altLang="en-US" sz="2800" dirty="0" err="1">
                <a:latin typeface="휴먼옛체" pitchFamily="18" charset="-127"/>
                <a:ea typeface="휴먼옛체" pitchFamily="18" charset="-127"/>
              </a:rPr>
              <a:t>아벳느고를</a:t>
            </a:r>
            <a:r>
              <a:rPr lang="ko-KR" altLang="en-US" sz="2800" dirty="0">
                <a:latin typeface="휴먼옛체" pitchFamily="18" charset="-127"/>
                <a:ea typeface="휴먼옛체" pitchFamily="18" charset="-127"/>
              </a:rPr>
              <a:t> 세워 바벨론 지방의 일을 다스리게 하였고 </a:t>
            </a:r>
            <a:r>
              <a:rPr lang="ko-KR" altLang="en-US" sz="2800" dirty="0" err="1">
                <a:latin typeface="휴먼옛체" pitchFamily="18" charset="-127"/>
                <a:ea typeface="휴먼옛체" pitchFamily="18" charset="-127"/>
              </a:rPr>
              <a:t>다니엘은</a:t>
            </a:r>
            <a:r>
              <a:rPr lang="ko-KR" altLang="en-US" sz="2800" dirty="0">
                <a:latin typeface="휴먼옛체" pitchFamily="18" charset="-127"/>
                <a:ea typeface="휴먼옛체" pitchFamily="18" charset="-127"/>
              </a:rPr>
              <a:t> 왕궁에 </a:t>
            </a:r>
            <a:r>
              <a:rPr lang="ko-KR" altLang="en-US" sz="2800" dirty="0" err="1">
                <a:latin typeface="휴먼옛체" pitchFamily="18" charset="-127"/>
                <a:ea typeface="휴먼옛체" pitchFamily="18" charset="-127"/>
              </a:rPr>
              <a:t>있</a:t>
            </a:r>
            <a:endParaRPr lang="en-US" altLang="ko-KR" sz="2800" dirty="0">
              <a:latin typeface="휴먼옛체" pitchFamily="18" charset="-127"/>
              <a:ea typeface="휴먼옛체" pitchFamily="18" charset="-127"/>
            </a:endParaRPr>
          </a:p>
          <a:p>
            <a:r>
              <a:rPr lang="ko-KR" altLang="en-US" sz="2800" dirty="0" err="1">
                <a:latin typeface="휴먼옛체" pitchFamily="18" charset="-127"/>
                <a:ea typeface="휴먼옛체" pitchFamily="18" charset="-127"/>
              </a:rPr>
              <a:t>었더라</a:t>
            </a:r>
            <a:endParaRPr lang="ko-KR" altLang="en-US" sz="2800" dirty="0">
              <a:latin typeface="휴먼옛체" pitchFamily="18" charset="-127"/>
              <a:ea typeface="휴먼옛체" pitchFamily="18" charset="-127"/>
            </a:endParaRPr>
          </a:p>
        </p:txBody>
      </p:sp>
      <p:sp>
        <p:nvSpPr>
          <p:cNvPr id="8195" name="Text Box 8"/>
          <p:cNvSpPr txBox="1">
            <a:spLocks noChangeArrowheads="1"/>
          </p:cNvSpPr>
          <p:nvPr/>
        </p:nvSpPr>
        <p:spPr bwMode="auto">
          <a:xfrm>
            <a:off x="1408113" y="403225"/>
            <a:ext cx="216375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1600" dirty="0" err="1">
                <a:latin typeface="궁서" pitchFamily="18" charset="-127"/>
                <a:ea typeface="궁서" pitchFamily="18" charset="-127"/>
              </a:rPr>
              <a:t>다니엘</a:t>
            </a:r>
            <a:r>
              <a:rPr lang="ko-KR" altLang="en-US" sz="1600" dirty="0">
                <a:latin typeface="궁서" pitchFamily="18" charset="-127"/>
                <a:ea typeface="궁서" pitchFamily="18" charset="-127"/>
              </a:rPr>
              <a:t> </a:t>
            </a:r>
            <a:r>
              <a:rPr lang="en-US" altLang="ko-KR" sz="1600" dirty="0">
                <a:latin typeface="궁서" pitchFamily="18" charset="-127"/>
                <a:ea typeface="궁서" pitchFamily="18" charset="-127"/>
              </a:rPr>
              <a:t>2 : </a:t>
            </a:r>
            <a:fld id="{CCD306E9-4A1F-4327-A4C0-56B4CFBD5E53}" type="slidenum">
              <a:rPr lang="en-US" altLang="ko-KR" sz="1600" smtClean="0">
                <a:latin typeface="궁서" pitchFamily="18" charset="-127"/>
                <a:ea typeface="궁서" pitchFamily="18" charset="-127"/>
              </a:rPr>
              <a:pPr/>
              <a:t>49</a:t>
            </a:fld>
            <a:endParaRPr lang="ko-KR" altLang="en-US" sz="1600" dirty="0"/>
          </a:p>
        </p:txBody>
      </p:sp>
      <p:sp>
        <p:nvSpPr>
          <p:cNvPr id="8196" name="Line 9"/>
          <p:cNvSpPr>
            <a:spLocks noChangeShapeType="1"/>
          </p:cNvSpPr>
          <p:nvPr/>
        </p:nvSpPr>
        <p:spPr bwMode="auto">
          <a:xfrm>
            <a:off x="1500188" y="785813"/>
            <a:ext cx="6840537" cy="0"/>
          </a:xfrm>
          <a:prstGeom prst="line">
            <a:avLst/>
          </a:prstGeom>
          <a:noFill/>
          <a:ln w="9525">
            <a:solidFill>
              <a:srgbClr val="FF9966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8197" name="Line 9"/>
          <p:cNvSpPr>
            <a:spLocks noChangeShapeType="1"/>
          </p:cNvSpPr>
          <p:nvPr/>
        </p:nvSpPr>
        <p:spPr bwMode="auto">
          <a:xfrm>
            <a:off x="1500188" y="3929063"/>
            <a:ext cx="6840537" cy="0"/>
          </a:xfrm>
          <a:prstGeom prst="line">
            <a:avLst/>
          </a:prstGeom>
          <a:noFill/>
          <a:ln w="9525">
            <a:solidFill>
              <a:srgbClr val="FF9966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8198" name="Text Box 8"/>
          <p:cNvSpPr txBox="1">
            <a:spLocks noChangeArrowheads="1"/>
          </p:cNvSpPr>
          <p:nvPr/>
        </p:nvSpPr>
        <p:spPr bwMode="auto">
          <a:xfrm>
            <a:off x="1414463" y="3521075"/>
            <a:ext cx="244315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600" dirty="0">
                <a:latin typeface="궁서" pitchFamily="18" charset="-127"/>
                <a:ea typeface="궁서" pitchFamily="18" charset="-127"/>
              </a:rPr>
              <a:t>Daniel 2 : </a:t>
            </a:r>
            <a:fld id="{890F2024-FC39-498E-827C-A83F8E81CADE}" type="slidenum">
              <a:rPr lang="en-US" altLang="ko-KR" sz="1600" smtClean="0">
                <a:latin typeface="궁서" pitchFamily="18" charset="-127"/>
                <a:ea typeface="궁서" pitchFamily="18" charset="-127"/>
              </a:rPr>
              <a:pPr/>
              <a:t>49</a:t>
            </a:fld>
            <a:endParaRPr lang="ko-KR" altLang="en-US" sz="1600" dirty="0"/>
          </a:p>
        </p:txBody>
      </p:sp>
      <p:sp>
        <p:nvSpPr>
          <p:cNvPr id="8199" name="Text Box 5"/>
          <p:cNvSpPr txBox="1">
            <a:spLocks noChangeArrowheads="1"/>
          </p:cNvSpPr>
          <p:nvPr/>
        </p:nvSpPr>
        <p:spPr bwMode="auto">
          <a:xfrm>
            <a:off x="1500188" y="4089400"/>
            <a:ext cx="6858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dist"/>
            <a:r>
              <a:rPr lang="en-US" altLang="ko-KR" sz="2800" dirty="0">
                <a:latin typeface="휴먼옛체" pitchFamily="18" charset="-127"/>
                <a:ea typeface="휴먼옛체" pitchFamily="18" charset="-127"/>
              </a:rPr>
              <a:t>Moreover, at Daniel's request the king appointed Shadrach, Meshach and Abednego administrators over the province of Babylon, while Daniel </a:t>
            </a:r>
          </a:p>
          <a:p>
            <a:r>
              <a:rPr lang="en-US" altLang="ko-KR" sz="2800" dirty="0">
                <a:latin typeface="휴먼옛체" pitchFamily="18" charset="-127"/>
                <a:ea typeface="휴먼옛체" pitchFamily="18" charset="-127"/>
              </a:rPr>
              <a:t>himself remained at the royal court.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A8C77A-B4CA-4696-BD46-F8D60A3DF680}"/>
              </a:ext>
            </a:extLst>
          </p:cNvPr>
          <p:cNvSpPr txBox="1"/>
          <p:nvPr/>
        </p:nvSpPr>
        <p:spPr>
          <a:xfrm>
            <a:off x="6732240" y="6309320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/>
              <a:t>다스리는 자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8"/>
          <p:cNvSpPr txBox="1">
            <a:spLocks noChangeArrowheads="1"/>
          </p:cNvSpPr>
          <p:nvPr/>
        </p:nvSpPr>
        <p:spPr bwMode="auto">
          <a:xfrm>
            <a:off x="1408113" y="403225"/>
            <a:ext cx="216375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1600" dirty="0" err="1">
                <a:latin typeface="궁서" pitchFamily="18" charset="-127"/>
                <a:ea typeface="궁서" pitchFamily="18" charset="-127"/>
              </a:rPr>
              <a:t>다니엘</a:t>
            </a:r>
            <a:r>
              <a:rPr lang="ko-KR" altLang="en-US" sz="1600" dirty="0">
                <a:latin typeface="궁서" pitchFamily="18" charset="-127"/>
                <a:ea typeface="궁서" pitchFamily="18" charset="-127"/>
              </a:rPr>
              <a:t> </a:t>
            </a:r>
            <a:r>
              <a:rPr lang="en-US" altLang="ko-KR" sz="1600" dirty="0">
                <a:latin typeface="궁서" pitchFamily="18" charset="-127"/>
                <a:ea typeface="궁서" pitchFamily="18" charset="-127"/>
              </a:rPr>
              <a:t>2 : </a:t>
            </a:r>
            <a:fld id="{CCD306E9-4A1F-4327-A4C0-56B4CFBD5E53}" type="slidenum">
              <a:rPr lang="en-US" altLang="ko-KR" sz="1600" smtClean="0">
                <a:latin typeface="궁서" pitchFamily="18" charset="-127"/>
                <a:ea typeface="궁서" pitchFamily="18" charset="-127"/>
              </a:rPr>
              <a:pPr/>
              <a:t>5</a:t>
            </a:fld>
            <a:endParaRPr lang="ko-KR" altLang="en-US" sz="1600" dirty="0"/>
          </a:p>
        </p:txBody>
      </p:sp>
      <p:sp>
        <p:nvSpPr>
          <p:cNvPr id="8196" name="Line 9"/>
          <p:cNvSpPr>
            <a:spLocks noChangeShapeType="1"/>
          </p:cNvSpPr>
          <p:nvPr/>
        </p:nvSpPr>
        <p:spPr bwMode="auto">
          <a:xfrm>
            <a:off x="1500188" y="785813"/>
            <a:ext cx="6840537" cy="0"/>
          </a:xfrm>
          <a:prstGeom prst="line">
            <a:avLst/>
          </a:prstGeom>
          <a:noFill/>
          <a:ln w="9525">
            <a:solidFill>
              <a:srgbClr val="FF9966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8197" name="Line 9"/>
          <p:cNvSpPr>
            <a:spLocks noChangeShapeType="1"/>
          </p:cNvSpPr>
          <p:nvPr/>
        </p:nvSpPr>
        <p:spPr bwMode="auto">
          <a:xfrm>
            <a:off x="1500188" y="3929063"/>
            <a:ext cx="6840537" cy="0"/>
          </a:xfrm>
          <a:prstGeom prst="line">
            <a:avLst/>
          </a:prstGeom>
          <a:noFill/>
          <a:ln w="9525">
            <a:solidFill>
              <a:srgbClr val="FF9966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8198" name="Text Box 8"/>
          <p:cNvSpPr txBox="1">
            <a:spLocks noChangeArrowheads="1"/>
          </p:cNvSpPr>
          <p:nvPr/>
        </p:nvSpPr>
        <p:spPr bwMode="auto">
          <a:xfrm>
            <a:off x="1414463" y="3521075"/>
            <a:ext cx="244315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600" dirty="0">
                <a:latin typeface="궁서" pitchFamily="18" charset="-127"/>
                <a:ea typeface="궁서" pitchFamily="18" charset="-127"/>
              </a:rPr>
              <a:t>Daniel 2 : </a:t>
            </a:r>
            <a:fld id="{890F2024-FC39-498E-827C-A83F8E81CADE}" type="slidenum">
              <a:rPr lang="en-US" altLang="ko-KR" sz="1600" smtClean="0">
                <a:latin typeface="궁서" pitchFamily="18" charset="-127"/>
                <a:ea typeface="궁서" pitchFamily="18" charset="-127"/>
              </a:rPr>
              <a:pPr/>
              <a:t>5</a:t>
            </a:fld>
            <a:endParaRPr lang="ko-KR" altLang="en-US" sz="1600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B9BB7906-52BA-4B26-8F9A-43ABCFB492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196334" y="2132856"/>
            <a:ext cx="2890313" cy="2875086"/>
          </a:xfrm>
          <a:prstGeom prst="rect">
            <a:avLst/>
          </a:prstGeom>
          <a:effectLst>
            <a:softEdge rad="317500"/>
          </a:effec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잉크 8">
                <a:extLst>
                  <a:ext uri="{FF2B5EF4-FFF2-40B4-BE49-F238E27FC236}">
                    <a16:creationId xmlns:a16="http://schemas.microsoft.com/office/drawing/2014/main" id="{B5A9A1AA-5D07-4006-8E89-87E4A23B8016}"/>
                  </a:ext>
                </a:extLst>
              </p14:cNvPr>
              <p14:cNvContentPartPr/>
              <p14:nvPr/>
            </p14:nvContentPartPr>
            <p14:xfrm>
              <a:off x="6324955" y="2676786"/>
              <a:ext cx="124920" cy="164880"/>
            </p14:xfrm>
          </p:contentPart>
        </mc:Choice>
        <mc:Fallback xmlns="">
          <p:pic>
            <p:nvPicPr>
              <p:cNvPr id="9" name="잉크 8">
                <a:extLst>
                  <a:ext uri="{FF2B5EF4-FFF2-40B4-BE49-F238E27FC236}">
                    <a16:creationId xmlns:a16="http://schemas.microsoft.com/office/drawing/2014/main" id="{B5A9A1AA-5D07-4006-8E89-87E4A23B801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61773" y="2613648"/>
                <a:ext cx="250923" cy="2907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잉크 9">
                <a:extLst>
                  <a:ext uri="{FF2B5EF4-FFF2-40B4-BE49-F238E27FC236}">
                    <a16:creationId xmlns:a16="http://schemas.microsoft.com/office/drawing/2014/main" id="{C8734A4D-54B8-4528-8419-03F4A7ECC7F9}"/>
                  </a:ext>
                </a:extLst>
              </p14:cNvPr>
              <p14:cNvContentPartPr/>
              <p14:nvPr/>
            </p14:nvContentPartPr>
            <p14:xfrm>
              <a:off x="5171155" y="2241546"/>
              <a:ext cx="1842120" cy="1630800"/>
            </p14:xfrm>
          </p:contentPart>
        </mc:Choice>
        <mc:Fallback xmlns="">
          <p:pic>
            <p:nvPicPr>
              <p:cNvPr id="10" name="잉크 9">
                <a:extLst>
                  <a:ext uri="{FF2B5EF4-FFF2-40B4-BE49-F238E27FC236}">
                    <a16:creationId xmlns:a16="http://schemas.microsoft.com/office/drawing/2014/main" id="{C8734A4D-54B8-4528-8419-03F4A7ECC7F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108155" y="2178546"/>
                <a:ext cx="1967760" cy="175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잉크 10">
                <a:extLst>
                  <a:ext uri="{FF2B5EF4-FFF2-40B4-BE49-F238E27FC236}">
                    <a16:creationId xmlns:a16="http://schemas.microsoft.com/office/drawing/2014/main" id="{994A0DDC-73BC-4808-8294-2307D3DE2995}"/>
                  </a:ext>
                </a:extLst>
              </p14:cNvPr>
              <p14:cNvContentPartPr/>
              <p14:nvPr/>
            </p14:nvContentPartPr>
            <p14:xfrm>
              <a:off x="9454435" y="4015626"/>
              <a:ext cx="360" cy="360"/>
            </p14:xfrm>
          </p:contentPart>
        </mc:Choice>
        <mc:Fallback xmlns="">
          <p:pic>
            <p:nvPicPr>
              <p:cNvPr id="11" name="잉크 10">
                <a:extLst>
                  <a:ext uri="{FF2B5EF4-FFF2-40B4-BE49-F238E27FC236}">
                    <a16:creationId xmlns:a16="http://schemas.microsoft.com/office/drawing/2014/main" id="{994A0DDC-73BC-4808-8294-2307D3DE299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391435" y="3952626"/>
                <a:ext cx="126000" cy="126000"/>
              </a:xfrm>
              <a:prstGeom prst="rect">
                <a:avLst/>
              </a:prstGeom>
            </p:spPr>
          </p:pic>
        </mc:Fallback>
      </mc:AlternateContent>
      <p:sp>
        <p:nvSpPr>
          <p:cNvPr id="8199" name="Text Box 5"/>
          <p:cNvSpPr txBox="1">
            <a:spLocks noChangeArrowheads="1"/>
          </p:cNvSpPr>
          <p:nvPr/>
        </p:nvSpPr>
        <p:spPr bwMode="auto">
          <a:xfrm>
            <a:off x="1500188" y="3933056"/>
            <a:ext cx="6858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dist"/>
            <a:r>
              <a:rPr lang="en-US" altLang="ko-KR" sz="2800" dirty="0">
                <a:latin typeface="휴먼옛체" pitchFamily="18" charset="-127"/>
                <a:ea typeface="휴먼옛체" pitchFamily="18" charset="-127"/>
              </a:rPr>
              <a:t>The king replied to the astrologers, "This is what I have firmly decided</a:t>
            </a:r>
            <a:r>
              <a:rPr lang="en-US" altLang="ko-KR" sz="2800" b="1" dirty="0">
                <a:solidFill>
                  <a:srgbClr val="FF0000"/>
                </a:solidFill>
                <a:latin typeface="휴먼옛체" pitchFamily="18" charset="-127"/>
                <a:ea typeface="휴먼옛체" pitchFamily="18" charset="-127"/>
              </a:rPr>
              <a:t>: If you do not tell me what my dream was and interpret it, I will have you cut into pieces and your houses turned into </a:t>
            </a:r>
          </a:p>
          <a:p>
            <a:r>
              <a:rPr lang="en-US" altLang="ko-KR" sz="2800" b="1" dirty="0">
                <a:solidFill>
                  <a:srgbClr val="FF0000"/>
                </a:solidFill>
                <a:latin typeface="휴먼옛체" pitchFamily="18" charset="-127"/>
                <a:ea typeface="휴먼옛체" pitchFamily="18" charset="-127"/>
              </a:rPr>
              <a:t>piles of rubble.</a:t>
            </a:r>
          </a:p>
        </p:txBody>
      </p:sp>
      <p:sp>
        <p:nvSpPr>
          <p:cNvPr id="8194" name="Text Box 5"/>
          <p:cNvSpPr txBox="1">
            <a:spLocks noChangeArrowheads="1"/>
          </p:cNvSpPr>
          <p:nvPr/>
        </p:nvSpPr>
        <p:spPr bwMode="auto">
          <a:xfrm>
            <a:off x="1500188" y="928688"/>
            <a:ext cx="6858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dist"/>
            <a:r>
              <a:rPr lang="ko-KR" altLang="en-US" sz="2800" dirty="0">
                <a:latin typeface="휴먼옛체" pitchFamily="18" charset="-127"/>
                <a:ea typeface="휴먼옛체" pitchFamily="18" charset="-127"/>
              </a:rPr>
              <a:t>왕이 </a:t>
            </a:r>
            <a:r>
              <a:rPr lang="ko-KR" altLang="en-US" sz="2800" dirty="0" err="1">
                <a:latin typeface="휴먼옛체" pitchFamily="18" charset="-127"/>
                <a:ea typeface="휴먼옛체" pitchFamily="18" charset="-127"/>
              </a:rPr>
              <a:t>갈대아인들에게</a:t>
            </a:r>
            <a:r>
              <a:rPr lang="ko-KR" altLang="en-US" sz="2800" dirty="0">
                <a:latin typeface="휴먼옛체" pitchFamily="18" charset="-127"/>
                <a:ea typeface="휴먼옛체" pitchFamily="18" charset="-127"/>
              </a:rPr>
              <a:t> 대답하여 이르되 내가 명령을 내렸나니 </a:t>
            </a:r>
            <a:r>
              <a:rPr lang="ko-KR" altLang="en-US" sz="2800" dirty="0">
                <a:solidFill>
                  <a:srgbClr val="FF0000"/>
                </a:solidFill>
                <a:highlight>
                  <a:srgbClr val="FFFF00"/>
                </a:highlight>
                <a:latin typeface="휴먼옛체" pitchFamily="18" charset="-127"/>
                <a:ea typeface="휴먼옛체" pitchFamily="18" charset="-127"/>
              </a:rPr>
              <a:t>너희가 만일 꿈과 그 해석을 내게 알게 하지 아니하면 너희 몸을 쪼갤 것이며 너희의 집을 거름더미로 </a:t>
            </a:r>
            <a:endParaRPr lang="en-US" altLang="ko-KR" sz="2800" dirty="0">
              <a:solidFill>
                <a:srgbClr val="FF0000"/>
              </a:solidFill>
              <a:highlight>
                <a:srgbClr val="FFFF00"/>
              </a:highlight>
              <a:latin typeface="휴먼옛체" pitchFamily="18" charset="-127"/>
              <a:ea typeface="휴먼옛체" pitchFamily="18" charset="-127"/>
            </a:endParaRPr>
          </a:p>
          <a:p>
            <a:r>
              <a:rPr lang="ko-KR" altLang="en-US" sz="2800" dirty="0">
                <a:solidFill>
                  <a:srgbClr val="FF0000"/>
                </a:solidFill>
                <a:highlight>
                  <a:srgbClr val="FFFF00"/>
                </a:highlight>
                <a:latin typeface="휴먼옛체" pitchFamily="18" charset="-127"/>
                <a:ea typeface="휴먼옛체" pitchFamily="18" charset="-127"/>
              </a:rPr>
              <a:t>만들 것이요</a:t>
            </a:r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B5917918-3D87-4116-AB2B-2EB7E7849A53}"/>
              </a:ext>
            </a:extLst>
          </p:cNvPr>
          <p:cNvGrpSpPr/>
          <p:nvPr/>
        </p:nvGrpSpPr>
        <p:grpSpPr>
          <a:xfrm>
            <a:off x="8000400" y="2937408"/>
            <a:ext cx="513720" cy="919080"/>
            <a:chOff x="8000400" y="2937408"/>
            <a:chExt cx="513720" cy="919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4" name="잉크 3">
                  <a:extLst>
                    <a:ext uri="{FF2B5EF4-FFF2-40B4-BE49-F238E27FC236}">
                      <a16:creationId xmlns:a16="http://schemas.microsoft.com/office/drawing/2014/main" id="{FD9FF86C-CAAC-4FB9-8124-911948D9E534}"/>
                    </a:ext>
                  </a:extLst>
                </p14:cNvPr>
                <p14:cNvContentPartPr/>
                <p14:nvPr/>
              </p14:nvContentPartPr>
              <p14:xfrm>
                <a:off x="8000400" y="2957208"/>
                <a:ext cx="314280" cy="423000"/>
              </p14:xfrm>
            </p:contentPart>
          </mc:Choice>
          <mc:Fallback xmlns="">
            <p:pic>
              <p:nvPicPr>
                <p:cNvPr id="4" name="잉크 3">
                  <a:extLst>
                    <a:ext uri="{FF2B5EF4-FFF2-40B4-BE49-F238E27FC236}">
                      <a16:creationId xmlns:a16="http://schemas.microsoft.com/office/drawing/2014/main" id="{FD9FF86C-CAAC-4FB9-8124-911948D9E534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964400" y="2921208"/>
                  <a:ext cx="385920" cy="49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5" name="잉크 4">
                  <a:extLst>
                    <a:ext uri="{FF2B5EF4-FFF2-40B4-BE49-F238E27FC236}">
                      <a16:creationId xmlns:a16="http://schemas.microsoft.com/office/drawing/2014/main" id="{53543952-0241-48FF-82F7-E1D1C7D4D43D}"/>
                    </a:ext>
                  </a:extLst>
                </p14:cNvPr>
                <p14:cNvContentPartPr/>
                <p14:nvPr/>
              </p14:nvContentPartPr>
              <p14:xfrm>
                <a:off x="8010120" y="2937408"/>
                <a:ext cx="323640" cy="346680"/>
              </p14:xfrm>
            </p:contentPart>
          </mc:Choice>
          <mc:Fallback xmlns="">
            <p:pic>
              <p:nvPicPr>
                <p:cNvPr id="5" name="잉크 4">
                  <a:extLst>
                    <a:ext uri="{FF2B5EF4-FFF2-40B4-BE49-F238E27FC236}">
                      <a16:creationId xmlns:a16="http://schemas.microsoft.com/office/drawing/2014/main" id="{53543952-0241-48FF-82F7-E1D1C7D4D43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974120" y="2901408"/>
                  <a:ext cx="395280" cy="41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6" name="잉크 5">
                  <a:extLst>
                    <a:ext uri="{FF2B5EF4-FFF2-40B4-BE49-F238E27FC236}">
                      <a16:creationId xmlns:a16="http://schemas.microsoft.com/office/drawing/2014/main" id="{065D83E6-F3AB-485D-9ECD-C8DE3B03A5ED}"/>
                    </a:ext>
                  </a:extLst>
                </p14:cNvPr>
                <p14:cNvContentPartPr/>
                <p14:nvPr/>
              </p14:nvContentPartPr>
              <p14:xfrm>
                <a:off x="8193000" y="3417288"/>
                <a:ext cx="321120" cy="354600"/>
              </p14:xfrm>
            </p:contentPart>
          </mc:Choice>
          <mc:Fallback xmlns="">
            <p:pic>
              <p:nvPicPr>
                <p:cNvPr id="6" name="잉크 5">
                  <a:extLst>
                    <a:ext uri="{FF2B5EF4-FFF2-40B4-BE49-F238E27FC236}">
                      <a16:creationId xmlns:a16="http://schemas.microsoft.com/office/drawing/2014/main" id="{065D83E6-F3AB-485D-9ECD-C8DE3B03A5ED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157360" y="3381288"/>
                  <a:ext cx="392760" cy="42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7" name="잉크 6">
                  <a:extLst>
                    <a:ext uri="{FF2B5EF4-FFF2-40B4-BE49-F238E27FC236}">
                      <a16:creationId xmlns:a16="http://schemas.microsoft.com/office/drawing/2014/main" id="{81C450FD-E127-4DBD-A43D-C4DB53A3474E}"/>
                    </a:ext>
                  </a:extLst>
                </p14:cNvPr>
                <p14:cNvContentPartPr/>
                <p14:nvPr/>
              </p14:nvContentPartPr>
              <p14:xfrm>
                <a:off x="8177880" y="3528528"/>
                <a:ext cx="275400" cy="327960"/>
              </p14:xfrm>
            </p:contentPart>
          </mc:Choice>
          <mc:Fallback xmlns="">
            <p:pic>
              <p:nvPicPr>
                <p:cNvPr id="7" name="잉크 6">
                  <a:extLst>
                    <a:ext uri="{FF2B5EF4-FFF2-40B4-BE49-F238E27FC236}">
                      <a16:creationId xmlns:a16="http://schemas.microsoft.com/office/drawing/2014/main" id="{81C450FD-E127-4DBD-A43D-C4DB53A3474E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142240" y="3492888"/>
                  <a:ext cx="347040" cy="39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555B2012-B77F-42F8-8F8C-4C2C71A1D065}"/>
              </a:ext>
            </a:extLst>
          </p:cNvPr>
          <p:cNvGrpSpPr/>
          <p:nvPr/>
        </p:nvGrpSpPr>
        <p:grpSpPr>
          <a:xfrm>
            <a:off x="6207960" y="3060888"/>
            <a:ext cx="725400" cy="572400"/>
            <a:chOff x="6207960" y="3060888"/>
            <a:chExt cx="725400" cy="57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" name="잉크 1">
                  <a:extLst>
                    <a:ext uri="{FF2B5EF4-FFF2-40B4-BE49-F238E27FC236}">
                      <a16:creationId xmlns:a16="http://schemas.microsoft.com/office/drawing/2014/main" id="{868FE13F-6EAA-4925-9A9F-5249D2EB78D8}"/>
                    </a:ext>
                  </a:extLst>
                </p14:cNvPr>
                <p14:cNvContentPartPr/>
                <p14:nvPr/>
              </p14:nvContentPartPr>
              <p14:xfrm>
                <a:off x="6663360" y="3060888"/>
                <a:ext cx="270000" cy="368640"/>
              </p14:xfrm>
            </p:contentPart>
          </mc:Choice>
          <mc:Fallback xmlns="">
            <p:pic>
              <p:nvPicPr>
                <p:cNvPr id="2" name="잉크 1">
                  <a:extLst>
                    <a:ext uri="{FF2B5EF4-FFF2-40B4-BE49-F238E27FC236}">
                      <a16:creationId xmlns:a16="http://schemas.microsoft.com/office/drawing/2014/main" id="{868FE13F-6EAA-4925-9A9F-5249D2EB78D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627360" y="3025248"/>
                  <a:ext cx="341640" cy="44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3" name="잉크 2">
                  <a:extLst>
                    <a:ext uri="{FF2B5EF4-FFF2-40B4-BE49-F238E27FC236}">
                      <a16:creationId xmlns:a16="http://schemas.microsoft.com/office/drawing/2014/main" id="{CCE83BB8-C963-4829-900B-07FD55DEF712}"/>
                    </a:ext>
                  </a:extLst>
                </p14:cNvPr>
                <p14:cNvContentPartPr/>
                <p14:nvPr/>
              </p14:nvContentPartPr>
              <p14:xfrm>
                <a:off x="6660840" y="3104808"/>
                <a:ext cx="233280" cy="372960"/>
              </p14:xfrm>
            </p:contentPart>
          </mc:Choice>
          <mc:Fallback xmlns="">
            <p:pic>
              <p:nvPicPr>
                <p:cNvPr id="3" name="잉크 2">
                  <a:extLst>
                    <a:ext uri="{FF2B5EF4-FFF2-40B4-BE49-F238E27FC236}">
                      <a16:creationId xmlns:a16="http://schemas.microsoft.com/office/drawing/2014/main" id="{CCE83BB8-C963-4829-900B-07FD55DEF712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624840" y="3069168"/>
                  <a:ext cx="304920" cy="44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2" name="잉크 11">
                  <a:extLst>
                    <a:ext uri="{FF2B5EF4-FFF2-40B4-BE49-F238E27FC236}">
                      <a16:creationId xmlns:a16="http://schemas.microsoft.com/office/drawing/2014/main" id="{C4BDF25A-A93A-44E4-9D61-B8A13053ED77}"/>
                    </a:ext>
                  </a:extLst>
                </p14:cNvPr>
                <p14:cNvContentPartPr/>
                <p14:nvPr/>
              </p14:nvContentPartPr>
              <p14:xfrm>
                <a:off x="6207960" y="3126048"/>
                <a:ext cx="259200" cy="453600"/>
              </p14:xfrm>
            </p:contentPart>
          </mc:Choice>
          <mc:Fallback xmlns="">
            <p:pic>
              <p:nvPicPr>
                <p:cNvPr id="12" name="잉크 11">
                  <a:extLst>
                    <a:ext uri="{FF2B5EF4-FFF2-40B4-BE49-F238E27FC236}">
                      <a16:creationId xmlns:a16="http://schemas.microsoft.com/office/drawing/2014/main" id="{C4BDF25A-A93A-44E4-9D61-B8A13053ED77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171960" y="3090408"/>
                  <a:ext cx="330840" cy="52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3" name="잉크 12">
                  <a:extLst>
                    <a:ext uri="{FF2B5EF4-FFF2-40B4-BE49-F238E27FC236}">
                      <a16:creationId xmlns:a16="http://schemas.microsoft.com/office/drawing/2014/main" id="{33FB0D75-5249-4564-A4B0-40A5750EF8F9}"/>
                    </a:ext>
                  </a:extLst>
                </p14:cNvPr>
                <p14:cNvContentPartPr/>
                <p14:nvPr/>
              </p14:nvContentPartPr>
              <p14:xfrm>
                <a:off x="6208680" y="3263928"/>
                <a:ext cx="279720" cy="369360"/>
              </p14:xfrm>
            </p:contentPart>
          </mc:Choice>
          <mc:Fallback xmlns="">
            <p:pic>
              <p:nvPicPr>
                <p:cNvPr id="13" name="잉크 12">
                  <a:extLst>
                    <a:ext uri="{FF2B5EF4-FFF2-40B4-BE49-F238E27FC236}">
                      <a16:creationId xmlns:a16="http://schemas.microsoft.com/office/drawing/2014/main" id="{33FB0D75-5249-4564-A4B0-40A5750EF8F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172680" y="3227928"/>
                  <a:ext cx="351360" cy="441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6" name="잉크 15">
                <a:extLst>
                  <a:ext uri="{FF2B5EF4-FFF2-40B4-BE49-F238E27FC236}">
                    <a16:creationId xmlns:a16="http://schemas.microsoft.com/office/drawing/2014/main" id="{431752BA-45F9-456B-BD4C-2C12CE6D439F}"/>
                  </a:ext>
                </a:extLst>
              </p14:cNvPr>
              <p14:cNvContentPartPr/>
              <p14:nvPr/>
            </p14:nvContentPartPr>
            <p14:xfrm>
              <a:off x="6501000" y="1154688"/>
              <a:ext cx="1265400" cy="839160"/>
            </p14:xfrm>
          </p:contentPart>
        </mc:Choice>
        <mc:Fallback xmlns="">
          <p:pic>
            <p:nvPicPr>
              <p:cNvPr id="16" name="잉크 15">
                <a:extLst>
                  <a:ext uri="{FF2B5EF4-FFF2-40B4-BE49-F238E27FC236}">
                    <a16:creationId xmlns:a16="http://schemas.microsoft.com/office/drawing/2014/main" id="{431752BA-45F9-456B-BD4C-2C12CE6D439F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465360" y="1119048"/>
                <a:ext cx="1337040" cy="910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그룹 18">
            <a:extLst>
              <a:ext uri="{FF2B5EF4-FFF2-40B4-BE49-F238E27FC236}">
                <a16:creationId xmlns:a16="http://schemas.microsoft.com/office/drawing/2014/main" id="{E3ADEAC6-2A82-48D4-A63F-1A2E7786CB36}"/>
              </a:ext>
            </a:extLst>
          </p:cNvPr>
          <p:cNvGrpSpPr/>
          <p:nvPr/>
        </p:nvGrpSpPr>
        <p:grpSpPr>
          <a:xfrm>
            <a:off x="4085400" y="2687568"/>
            <a:ext cx="566280" cy="435960"/>
            <a:chOff x="4085400" y="2687568"/>
            <a:chExt cx="566280" cy="43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7" name="잉크 16">
                  <a:extLst>
                    <a:ext uri="{FF2B5EF4-FFF2-40B4-BE49-F238E27FC236}">
                      <a16:creationId xmlns:a16="http://schemas.microsoft.com/office/drawing/2014/main" id="{507B98DA-CA20-4D60-9E99-902E504D05B1}"/>
                    </a:ext>
                  </a:extLst>
                </p14:cNvPr>
                <p14:cNvContentPartPr/>
                <p14:nvPr/>
              </p14:nvContentPartPr>
              <p14:xfrm>
                <a:off x="4155960" y="2693328"/>
                <a:ext cx="312120" cy="329040"/>
              </p14:xfrm>
            </p:contentPart>
          </mc:Choice>
          <mc:Fallback xmlns="">
            <p:pic>
              <p:nvPicPr>
                <p:cNvPr id="17" name="잉크 16">
                  <a:extLst>
                    <a:ext uri="{FF2B5EF4-FFF2-40B4-BE49-F238E27FC236}">
                      <a16:creationId xmlns:a16="http://schemas.microsoft.com/office/drawing/2014/main" id="{507B98DA-CA20-4D60-9E99-902E504D05B1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120320" y="2657688"/>
                  <a:ext cx="383760" cy="40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8" name="잉크 17">
                  <a:extLst>
                    <a:ext uri="{FF2B5EF4-FFF2-40B4-BE49-F238E27FC236}">
                      <a16:creationId xmlns:a16="http://schemas.microsoft.com/office/drawing/2014/main" id="{4F4E17E7-37FC-4DE6-90DA-ADC167F9F786}"/>
                    </a:ext>
                  </a:extLst>
                </p14:cNvPr>
                <p14:cNvContentPartPr/>
                <p14:nvPr/>
              </p14:nvContentPartPr>
              <p14:xfrm>
                <a:off x="4085400" y="2687568"/>
                <a:ext cx="566280" cy="435960"/>
              </p14:xfrm>
            </p:contentPart>
          </mc:Choice>
          <mc:Fallback xmlns="">
            <p:pic>
              <p:nvPicPr>
                <p:cNvPr id="18" name="잉크 17">
                  <a:extLst>
                    <a:ext uri="{FF2B5EF4-FFF2-40B4-BE49-F238E27FC236}">
                      <a16:creationId xmlns:a16="http://schemas.microsoft.com/office/drawing/2014/main" id="{4F4E17E7-37FC-4DE6-90DA-ADC167F9F786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049760" y="2651568"/>
                  <a:ext cx="637920" cy="50760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AFEB79CB-659A-42E6-9873-626DF289BE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196334" y="2132856"/>
            <a:ext cx="2890313" cy="2875086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8195" name="Text Box 8"/>
          <p:cNvSpPr txBox="1">
            <a:spLocks noChangeArrowheads="1"/>
          </p:cNvSpPr>
          <p:nvPr/>
        </p:nvSpPr>
        <p:spPr bwMode="auto">
          <a:xfrm>
            <a:off x="1408113" y="403225"/>
            <a:ext cx="216375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1600" dirty="0" err="1">
                <a:latin typeface="궁서" pitchFamily="18" charset="-127"/>
                <a:ea typeface="궁서" pitchFamily="18" charset="-127"/>
              </a:rPr>
              <a:t>다니엘</a:t>
            </a:r>
            <a:r>
              <a:rPr lang="ko-KR" altLang="en-US" sz="1600" dirty="0">
                <a:latin typeface="궁서" pitchFamily="18" charset="-127"/>
                <a:ea typeface="궁서" pitchFamily="18" charset="-127"/>
              </a:rPr>
              <a:t> </a:t>
            </a:r>
            <a:r>
              <a:rPr lang="en-US" altLang="ko-KR" sz="1600" dirty="0">
                <a:latin typeface="궁서" pitchFamily="18" charset="-127"/>
                <a:ea typeface="궁서" pitchFamily="18" charset="-127"/>
              </a:rPr>
              <a:t>2 : </a:t>
            </a:r>
            <a:fld id="{CCD306E9-4A1F-4327-A4C0-56B4CFBD5E53}" type="slidenum">
              <a:rPr lang="en-US" altLang="ko-KR" sz="1600" smtClean="0">
                <a:latin typeface="궁서" pitchFamily="18" charset="-127"/>
                <a:ea typeface="궁서" pitchFamily="18" charset="-127"/>
              </a:rPr>
              <a:pPr/>
              <a:t>6</a:t>
            </a:fld>
            <a:endParaRPr lang="ko-KR" altLang="en-US" sz="1600" dirty="0"/>
          </a:p>
        </p:txBody>
      </p:sp>
      <p:sp>
        <p:nvSpPr>
          <p:cNvPr id="8196" name="Line 9"/>
          <p:cNvSpPr>
            <a:spLocks noChangeShapeType="1"/>
          </p:cNvSpPr>
          <p:nvPr/>
        </p:nvSpPr>
        <p:spPr bwMode="auto">
          <a:xfrm>
            <a:off x="1500188" y="785813"/>
            <a:ext cx="6840537" cy="0"/>
          </a:xfrm>
          <a:prstGeom prst="line">
            <a:avLst/>
          </a:prstGeom>
          <a:noFill/>
          <a:ln w="9525">
            <a:solidFill>
              <a:srgbClr val="FF9966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8197" name="Line 9"/>
          <p:cNvSpPr>
            <a:spLocks noChangeShapeType="1"/>
          </p:cNvSpPr>
          <p:nvPr/>
        </p:nvSpPr>
        <p:spPr bwMode="auto">
          <a:xfrm>
            <a:off x="1500188" y="3929063"/>
            <a:ext cx="6840537" cy="0"/>
          </a:xfrm>
          <a:prstGeom prst="line">
            <a:avLst/>
          </a:prstGeom>
          <a:noFill/>
          <a:ln w="9525">
            <a:solidFill>
              <a:srgbClr val="FF9966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8198" name="Text Box 8"/>
          <p:cNvSpPr txBox="1">
            <a:spLocks noChangeArrowheads="1"/>
          </p:cNvSpPr>
          <p:nvPr/>
        </p:nvSpPr>
        <p:spPr bwMode="auto">
          <a:xfrm>
            <a:off x="1385936" y="2878158"/>
            <a:ext cx="244315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600" dirty="0">
                <a:latin typeface="궁서" pitchFamily="18" charset="-127"/>
                <a:ea typeface="궁서" pitchFamily="18" charset="-127"/>
              </a:rPr>
              <a:t>Daniel 2 : </a:t>
            </a:r>
            <a:fld id="{890F2024-FC39-498E-827C-A83F8E81CADE}" type="slidenum">
              <a:rPr lang="en-US" altLang="ko-KR" sz="1600" smtClean="0">
                <a:latin typeface="궁서" pitchFamily="18" charset="-127"/>
                <a:ea typeface="궁서" pitchFamily="18" charset="-127"/>
              </a:rPr>
              <a:pPr/>
              <a:t>6</a:t>
            </a:fld>
            <a:endParaRPr lang="ko-KR" altLang="en-US" sz="1600" dirty="0"/>
          </a:p>
        </p:txBody>
      </p:sp>
      <p:sp>
        <p:nvSpPr>
          <p:cNvPr id="8199" name="Text Box 5"/>
          <p:cNvSpPr txBox="1">
            <a:spLocks noChangeArrowheads="1"/>
          </p:cNvSpPr>
          <p:nvPr/>
        </p:nvSpPr>
        <p:spPr bwMode="auto">
          <a:xfrm>
            <a:off x="1500188" y="4934010"/>
            <a:ext cx="739229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800" dirty="0">
                <a:latin typeface="휴먼옛체" pitchFamily="18" charset="-127"/>
                <a:ea typeface="휴먼옛체" pitchFamily="18" charset="-127"/>
              </a:rPr>
              <a:t>But if you tell me the dream and explain it, you will receive from me gifts and rewards and great honor. </a:t>
            </a:r>
            <a:r>
              <a:rPr lang="en-US" altLang="ko-KR" sz="2800" dirty="0">
                <a:solidFill>
                  <a:srgbClr val="FF0000"/>
                </a:solidFill>
                <a:highlight>
                  <a:srgbClr val="FFFF00"/>
                </a:highlight>
                <a:latin typeface="휴먼옛체" pitchFamily="18" charset="-127"/>
                <a:ea typeface="휴먼옛체" pitchFamily="18" charset="-127"/>
              </a:rPr>
              <a:t>So tell me the dream and interpret it for me</a:t>
            </a:r>
            <a:r>
              <a:rPr lang="en-US" altLang="ko-KR" sz="2800" dirty="0">
                <a:latin typeface="휴먼옛체" pitchFamily="18" charset="-127"/>
                <a:ea typeface="휴먼옛체" pitchFamily="18" charset="-127"/>
              </a:rPr>
              <a:t>.”</a:t>
            </a:r>
          </a:p>
        </p:txBody>
      </p:sp>
      <p:sp>
        <p:nvSpPr>
          <p:cNvPr id="8194" name="Text Box 5"/>
          <p:cNvSpPr txBox="1">
            <a:spLocks noChangeArrowheads="1"/>
          </p:cNvSpPr>
          <p:nvPr/>
        </p:nvSpPr>
        <p:spPr bwMode="auto">
          <a:xfrm>
            <a:off x="1500188" y="928688"/>
            <a:ext cx="6858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dist"/>
            <a:r>
              <a:rPr lang="ko-KR" altLang="en-US" sz="2800" dirty="0">
                <a:latin typeface="휴먼옛체" pitchFamily="18" charset="-127"/>
                <a:ea typeface="휴먼옛체" pitchFamily="18" charset="-127"/>
              </a:rPr>
              <a:t>너희가 만일 꿈과 그 해석을 보이면 너희가 선물과 상과 큰 영광을 내게서 얻으리라 </a:t>
            </a:r>
            <a:r>
              <a:rPr lang="ko-KR" altLang="en-US" sz="2800" dirty="0">
                <a:solidFill>
                  <a:srgbClr val="FF0000"/>
                </a:solidFill>
                <a:highlight>
                  <a:srgbClr val="FFFF00"/>
                </a:highlight>
                <a:latin typeface="휴먼옛체" pitchFamily="18" charset="-127"/>
                <a:ea typeface="휴먼옛체" pitchFamily="18" charset="-127"/>
              </a:rPr>
              <a:t>그런즉 꿈과 그 해석을 내게 보이라 </a:t>
            </a:r>
            <a:endParaRPr lang="en-US" altLang="ko-KR" sz="2800" dirty="0">
              <a:solidFill>
                <a:srgbClr val="FF0000"/>
              </a:solidFill>
              <a:highlight>
                <a:srgbClr val="FFFF00"/>
              </a:highlight>
              <a:latin typeface="휴먼옛체" pitchFamily="18" charset="-127"/>
              <a:ea typeface="휴먼옛체" pitchFamily="18" charset="-127"/>
            </a:endParaRPr>
          </a:p>
          <a:p>
            <a:r>
              <a:rPr lang="ko-KR" altLang="en-US" sz="2800" dirty="0">
                <a:solidFill>
                  <a:srgbClr val="FF0000"/>
                </a:solidFill>
                <a:highlight>
                  <a:srgbClr val="FFFF00"/>
                </a:highlight>
                <a:latin typeface="휴먼옛체" pitchFamily="18" charset="-127"/>
                <a:ea typeface="휴먼옛체" pitchFamily="18" charset="-127"/>
              </a:rPr>
              <a:t>하니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잉크 3">
                <a:extLst>
                  <a:ext uri="{FF2B5EF4-FFF2-40B4-BE49-F238E27FC236}">
                    <a16:creationId xmlns:a16="http://schemas.microsoft.com/office/drawing/2014/main" id="{FD8BAFA8-5B81-4F00-8E6E-033B24811D86}"/>
                  </a:ext>
                </a:extLst>
              </p14:cNvPr>
              <p14:cNvContentPartPr/>
              <p14:nvPr/>
            </p14:nvContentPartPr>
            <p14:xfrm>
              <a:off x="6324955" y="2676786"/>
              <a:ext cx="124920" cy="164880"/>
            </p14:xfrm>
          </p:contentPart>
        </mc:Choice>
        <mc:Fallback xmlns="">
          <p:pic>
            <p:nvPicPr>
              <p:cNvPr id="4" name="잉크 3">
                <a:extLst>
                  <a:ext uri="{FF2B5EF4-FFF2-40B4-BE49-F238E27FC236}">
                    <a16:creationId xmlns:a16="http://schemas.microsoft.com/office/drawing/2014/main" id="{FD8BAFA8-5B81-4F00-8E6E-033B24811D8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62315" y="2614146"/>
                <a:ext cx="250560" cy="29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잉크 4">
                <a:extLst>
                  <a:ext uri="{FF2B5EF4-FFF2-40B4-BE49-F238E27FC236}">
                    <a16:creationId xmlns:a16="http://schemas.microsoft.com/office/drawing/2014/main" id="{8AD4BD0E-58E8-49A4-837A-B87D35F0BDB8}"/>
                  </a:ext>
                </a:extLst>
              </p14:cNvPr>
              <p14:cNvContentPartPr/>
              <p14:nvPr/>
            </p14:nvContentPartPr>
            <p14:xfrm>
              <a:off x="5171155" y="2241546"/>
              <a:ext cx="1842120" cy="1630800"/>
            </p14:xfrm>
          </p:contentPart>
        </mc:Choice>
        <mc:Fallback xmlns="">
          <p:pic>
            <p:nvPicPr>
              <p:cNvPr id="5" name="잉크 4">
                <a:extLst>
                  <a:ext uri="{FF2B5EF4-FFF2-40B4-BE49-F238E27FC236}">
                    <a16:creationId xmlns:a16="http://schemas.microsoft.com/office/drawing/2014/main" id="{8AD4BD0E-58E8-49A4-837A-B87D35F0BDB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108515" y="2178546"/>
                <a:ext cx="1967760" cy="175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잉크 5">
                <a:extLst>
                  <a:ext uri="{FF2B5EF4-FFF2-40B4-BE49-F238E27FC236}">
                    <a16:creationId xmlns:a16="http://schemas.microsoft.com/office/drawing/2014/main" id="{1C582158-CC8D-4177-827A-491CB3DFB92C}"/>
                  </a:ext>
                </a:extLst>
              </p14:cNvPr>
              <p14:cNvContentPartPr/>
              <p14:nvPr/>
            </p14:nvContentPartPr>
            <p14:xfrm>
              <a:off x="9454435" y="4015626"/>
              <a:ext cx="360" cy="360"/>
            </p14:xfrm>
          </p:contentPart>
        </mc:Choice>
        <mc:Fallback xmlns="">
          <p:pic>
            <p:nvPicPr>
              <p:cNvPr id="6" name="잉크 5">
                <a:extLst>
                  <a:ext uri="{FF2B5EF4-FFF2-40B4-BE49-F238E27FC236}">
                    <a16:creationId xmlns:a16="http://schemas.microsoft.com/office/drawing/2014/main" id="{1C582158-CC8D-4177-827A-491CB3DFB92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391795" y="3952626"/>
                <a:ext cx="126000" cy="12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7" name="그룹 6">
            <a:extLst>
              <a:ext uri="{FF2B5EF4-FFF2-40B4-BE49-F238E27FC236}">
                <a16:creationId xmlns:a16="http://schemas.microsoft.com/office/drawing/2014/main" id="{FB42D25E-6EEE-4CE4-969D-1852A9B5B8FA}"/>
              </a:ext>
            </a:extLst>
          </p:cNvPr>
          <p:cNvGrpSpPr/>
          <p:nvPr/>
        </p:nvGrpSpPr>
        <p:grpSpPr>
          <a:xfrm>
            <a:off x="3113760" y="1352328"/>
            <a:ext cx="2721240" cy="1268280"/>
            <a:chOff x="3113760" y="1352328"/>
            <a:chExt cx="2721240" cy="126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2" name="잉크 1">
                  <a:extLst>
                    <a:ext uri="{FF2B5EF4-FFF2-40B4-BE49-F238E27FC236}">
                      <a16:creationId xmlns:a16="http://schemas.microsoft.com/office/drawing/2014/main" id="{3655A32F-7AFF-4734-8557-AE865CA50505}"/>
                    </a:ext>
                  </a:extLst>
                </p14:cNvPr>
                <p14:cNvContentPartPr/>
                <p14:nvPr/>
              </p14:nvContentPartPr>
              <p14:xfrm>
                <a:off x="3113760" y="1394448"/>
                <a:ext cx="984240" cy="1224360"/>
              </p14:xfrm>
            </p:contentPart>
          </mc:Choice>
          <mc:Fallback xmlns="">
            <p:pic>
              <p:nvPicPr>
                <p:cNvPr id="2" name="잉크 1">
                  <a:extLst>
                    <a:ext uri="{FF2B5EF4-FFF2-40B4-BE49-F238E27FC236}">
                      <a16:creationId xmlns:a16="http://schemas.microsoft.com/office/drawing/2014/main" id="{3655A32F-7AFF-4734-8557-AE865CA50505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078120" y="1358808"/>
                  <a:ext cx="1055880" cy="129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3" name="잉크 2">
                  <a:extLst>
                    <a:ext uri="{FF2B5EF4-FFF2-40B4-BE49-F238E27FC236}">
                      <a16:creationId xmlns:a16="http://schemas.microsoft.com/office/drawing/2014/main" id="{D1DE96F2-4888-4F72-8615-CD6D07AEA917}"/>
                    </a:ext>
                  </a:extLst>
                </p14:cNvPr>
                <p14:cNvContentPartPr/>
                <p14:nvPr/>
              </p14:nvContentPartPr>
              <p14:xfrm>
                <a:off x="4759680" y="1352328"/>
                <a:ext cx="1075320" cy="1268280"/>
              </p14:xfrm>
            </p:contentPart>
          </mc:Choice>
          <mc:Fallback xmlns="">
            <p:pic>
              <p:nvPicPr>
                <p:cNvPr id="3" name="잉크 2">
                  <a:extLst>
                    <a:ext uri="{FF2B5EF4-FFF2-40B4-BE49-F238E27FC236}">
                      <a16:creationId xmlns:a16="http://schemas.microsoft.com/office/drawing/2014/main" id="{D1DE96F2-4888-4F72-8615-CD6D07AEA91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724040" y="1316688"/>
                  <a:ext cx="1146960" cy="133992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5"/>
          <p:cNvSpPr txBox="1">
            <a:spLocks noChangeArrowheads="1"/>
          </p:cNvSpPr>
          <p:nvPr/>
        </p:nvSpPr>
        <p:spPr bwMode="auto">
          <a:xfrm>
            <a:off x="1500188" y="928688"/>
            <a:ext cx="6858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dist"/>
            <a:r>
              <a:rPr lang="ko-KR" altLang="en-US" sz="2800" dirty="0">
                <a:latin typeface="휴먼옛체" pitchFamily="18" charset="-127"/>
                <a:ea typeface="휴먼옛체" pitchFamily="18" charset="-127"/>
              </a:rPr>
              <a:t>그들이 다시 대답하여 이르되 </a:t>
            </a:r>
            <a:r>
              <a:rPr lang="ko-KR" altLang="en-US" sz="2800" dirty="0">
                <a:solidFill>
                  <a:srgbClr val="FF0000"/>
                </a:solidFill>
                <a:latin typeface="휴먼옛체" pitchFamily="18" charset="-127"/>
                <a:ea typeface="휴먼옛체" pitchFamily="18" charset="-127"/>
              </a:rPr>
              <a:t>원하건대 왕은 꿈을 종들에게 이르소서 그리하시면 </a:t>
            </a:r>
            <a:endParaRPr lang="en-US" altLang="ko-KR" sz="2800" dirty="0">
              <a:solidFill>
                <a:srgbClr val="FF0000"/>
              </a:solidFill>
              <a:latin typeface="휴먼옛체" pitchFamily="18" charset="-127"/>
              <a:ea typeface="휴먼옛체" pitchFamily="18" charset="-127"/>
            </a:endParaRPr>
          </a:p>
          <a:p>
            <a:r>
              <a:rPr lang="ko-KR" altLang="en-US" sz="2800" dirty="0">
                <a:solidFill>
                  <a:srgbClr val="FF0000"/>
                </a:solidFill>
                <a:latin typeface="휴먼옛체" pitchFamily="18" charset="-127"/>
                <a:ea typeface="휴먼옛체" pitchFamily="18" charset="-127"/>
              </a:rPr>
              <a:t>우리가 해석하여 드리겠나이다 하니</a:t>
            </a:r>
          </a:p>
        </p:txBody>
      </p:sp>
      <p:sp>
        <p:nvSpPr>
          <p:cNvPr id="8195" name="Text Box 8"/>
          <p:cNvSpPr txBox="1">
            <a:spLocks noChangeArrowheads="1"/>
          </p:cNvSpPr>
          <p:nvPr/>
        </p:nvSpPr>
        <p:spPr bwMode="auto">
          <a:xfrm>
            <a:off x="1408113" y="403225"/>
            <a:ext cx="216375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1600" dirty="0" err="1">
                <a:latin typeface="궁서" pitchFamily="18" charset="-127"/>
                <a:ea typeface="궁서" pitchFamily="18" charset="-127"/>
              </a:rPr>
              <a:t>다니엘</a:t>
            </a:r>
            <a:r>
              <a:rPr lang="ko-KR" altLang="en-US" sz="1600" dirty="0">
                <a:latin typeface="궁서" pitchFamily="18" charset="-127"/>
                <a:ea typeface="궁서" pitchFamily="18" charset="-127"/>
              </a:rPr>
              <a:t> </a:t>
            </a:r>
            <a:r>
              <a:rPr lang="en-US" altLang="ko-KR" sz="1600" dirty="0">
                <a:latin typeface="궁서" pitchFamily="18" charset="-127"/>
                <a:ea typeface="궁서" pitchFamily="18" charset="-127"/>
              </a:rPr>
              <a:t>2 : </a:t>
            </a:r>
            <a:fld id="{CCD306E9-4A1F-4327-A4C0-56B4CFBD5E53}" type="slidenum">
              <a:rPr lang="en-US" altLang="ko-KR" sz="1600" smtClean="0">
                <a:latin typeface="궁서" pitchFamily="18" charset="-127"/>
                <a:ea typeface="궁서" pitchFamily="18" charset="-127"/>
              </a:rPr>
              <a:pPr/>
              <a:t>7</a:t>
            </a:fld>
            <a:endParaRPr lang="ko-KR" altLang="en-US" sz="1600" dirty="0"/>
          </a:p>
        </p:txBody>
      </p:sp>
      <p:sp>
        <p:nvSpPr>
          <p:cNvPr id="8196" name="Line 9"/>
          <p:cNvSpPr>
            <a:spLocks noChangeShapeType="1"/>
          </p:cNvSpPr>
          <p:nvPr/>
        </p:nvSpPr>
        <p:spPr bwMode="auto">
          <a:xfrm>
            <a:off x="1500188" y="785813"/>
            <a:ext cx="6840537" cy="0"/>
          </a:xfrm>
          <a:prstGeom prst="line">
            <a:avLst/>
          </a:prstGeom>
          <a:noFill/>
          <a:ln w="9525">
            <a:solidFill>
              <a:srgbClr val="FF9966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8197" name="Line 9"/>
          <p:cNvSpPr>
            <a:spLocks noChangeShapeType="1"/>
          </p:cNvSpPr>
          <p:nvPr/>
        </p:nvSpPr>
        <p:spPr bwMode="auto">
          <a:xfrm>
            <a:off x="1500188" y="3929063"/>
            <a:ext cx="6840537" cy="0"/>
          </a:xfrm>
          <a:prstGeom prst="line">
            <a:avLst/>
          </a:prstGeom>
          <a:noFill/>
          <a:ln w="9525">
            <a:solidFill>
              <a:srgbClr val="FF9966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8198" name="Text Box 8"/>
          <p:cNvSpPr txBox="1">
            <a:spLocks noChangeArrowheads="1"/>
          </p:cNvSpPr>
          <p:nvPr/>
        </p:nvSpPr>
        <p:spPr bwMode="auto">
          <a:xfrm>
            <a:off x="1414463" y="3521075"/>
            <a:ext cx="244315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600" dirty="0">
                <a:latin typeface="궁서" pitchFamily="18" charset="-127"/>
                <a:ea typeface="궁서" pitchFamily="18" charset="-127"/>
              </a:rPr>
              <a:t>Daniel 2 : </a:t>
            </a:r>
            <a:fld id="{890F2024-FC39-498E-827C-A83F8E81CADE}" type="slidenum">
              <a:rPr lang="en-US" altLang="ko-KR" sz="1600" smtClean="0">
                <a:latin typeface="궁서" pitchFamily="18" charset="-127"/>
                <a:ea typeface="궁서" pitchFamily="18" charset="-127"/>
              </a:rPr>
              <a:pPr/>
              <a:t>7</a:t>
            </a:fld>
            <a:endParaRPr lang="ko-KR" altLang="en-US" sz="1600" dirty="0"/>
          </a:p>
        </p:txBody>
      </p:sp>
      <p:sp>
        <p:nvSpPr>
          <p:cNvPr id="8199" name="Text Box 5"/>
          <p:cNvSpPr txBox="1">
            <a:spLocks noChangeArrowheads="1"/>
          </p:cNvSpPr>
          <p:nvPr/>
        </p:nvSpPr>
        <p:spPr bwMode="auto">
          <a:xfrm>
            <a:off x="1500188" y="5157192"/>
            <a:ext cx="6858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dist"/>
            <a:r>
              <a:rPr lang="en-US" altLang="ko-KR" sz="2800" dirty="0">
                <a:latin typeface="휴먼옛체" pitchFamily="18" charset="-127"/>
                <a:ea typeface="휴먼옛체" pitchFamily="18" charset="-127"/>
              </a:rPr>
              <a:t>Once more they replied, </a:t>
            </a:r>
            <a:r>
              <a:rPr lang="en-US" altLang="ko-KR" sz="2800" dirty="0">
                <a:solidFill>
                  <a:srgbClr val="FF0000"/>
                </a:solidFill>
                <a:latin typeface="휴먼옛체" pitchFamily="18" charset="-127"/>
                <a:ea typeface="휴먼옛체" pitchFamily="18" charset="-127"/>
              </a:rPr>
              <a:t>"Let the king tell his servants the dream, and we will </a:t>
            </a:r>
          </a:p>
          <a:p>
            <a:r>
              <a:rPr lang="en-US" altLang="ko-KR" sz="2800" dirty="0">
                <a:solidFill>
                  <a:srgbClr val="FF0000"/>
                </a:solidFill>
                <a:latin typeface="휴먼옛체" pitchFamily="18" charset="-127"/>
                <a:ea typeface="휴먼옛체" pitchFamily="18" charset="-127"/>
              </a:rPr>
              <a:t>interpret it.”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DE927EE7-E1AF-48C2-A275-144C815569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133"/>
          <a:stretch/>
        </p:blipFill>
        <p:spPr>
          <a:xfrm>
            <a:off x="3059832" y="2585564"/>
            <a:ext cx="5438750" cy="216852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잉크 1">
                <a:extLst>
                  <a:ext uri="{FF2B5EF4-FFF2-40B4-BE49-F238E27FC236}">
                    <a16:creationId xmlns:a16="http://schemas.microsoft.com/office/drawing/2014/main" id="{7088CAC6-BD8B-44E1-8178-D4C3ED70B716}"/>
                  </a:ext>
                </a:extLst>
              </p14:cNvPr>
              <p14:cNvContentPartPr/>
              <p14:nvPr/>
            </p14:nvContentPartPr>
            <p14:xfrm>
              <a:off x="3327235" y="2563746"/>
              <a:ext cx="360" cy="360"/>
            </p14:xfrm>
          </p:contentPart>
        </mc:Choice>
        <mc:Fallback xmlns="">
          <p:pic>
            <p:nvPicPr>
              <p:cNvPr id="2" name="잉크 1">
                <a:extLst>
                  <a:ext uri="{FF2B5EF4-FFF2-40B4-BE49-F238E27FC236}">
                    <a16:creationId xmlns:a16="http://schemas.microsoft.com/office/drawing/2014/main" id="{7088CAC6-BD8B-44E1-8178-D4C3ED70B71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64595" y="2500746"/>
                <a:ext cx="126000" cy="12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9" name="그룹 8">
            <a:extLst>
              <a:ext uri="{FF2B5EF4-FFF2-40B4-BE49-F238E27FC236}">
                <a16:creationId xmlns:a16="http://schemas.microsoft.com/office/drawing/2014/main" id="{72D57954-236B-4861-BD4C-52098E96ED15}"/>
              </a:ext>
            </a:extLst>
          </p:cNvPr>
          <p:cNvGrpSpPr/>
          <p:nvPr/>
        </p:nvGrpSpPr>
        <p:grpSpPr>
          <a:xfrm>
            <a:off x="3090355" y="2479146"/>
            <a:ext cx="2298960" cy="519480"/>
            <a:chOff x="3090355" y="2479146"/>
            <a:chExt cx="2298960" cy="51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잉크 2">
                  <a:extLst>
                    <a:ext uri="{FF2B5EF4-FFF2-40B4-BE49-F238E27FC236}">
                      <a16:creationId xmlns:a16="http://schemas.microsoft.com/office/drawing/2014/main" id="{10194BE2-818B-4EF3-AFE6-BB8B6705BAC9}"/>
                    </a:ext>
                  </a:extLst>
                </p14:cNvPr>
                <p14:cNvContentPartPr/>
                <p14:nvPr/>
              </p14:nvContentPartPr>
              <p14:xfrm>
                <a:off x="3874075" y="2479146"/>
                <a:ext cx="360" cy="360"/>
              </p14:xfrm>
            </p:contentPart>
          </mc:Choice>
          <mc:Fallback xmlns="">
            <p:pic>
              <p:nvPicPr>
                <p:cNvPr id="3" name="잉크 2">
                  <a:extLst>
                    <a:ext uri="{FF2B5EF4-FFF2-40B4-BE49-F238E27FC236}">
                      <a16:creationId xmlns:a16="http://schemas.microsoft.com/office/drawing/2014/main" id="{10194BE2-818B-4EF3-AFE6-BB8B6705BAC9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811435" y="2416146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잉크 3">
                  <a:extLst>
                    <a:ext uri="{FF2B5EF4-FFF2-40B4-BE49-F238E27FC236}">
                      <a16:creationId xmlns:a16="http://schemas.microsoft.com/office/drawing/2014/main" id="{CA3E12B0-CD95-4B37-9B85-F481DDA9A231}"/>
                    </a:ext>
                  </a:extLst>
                </p14:cNvPr>
                <p14:cNvContentPartPr/>
                <p14:nvPr/>
              </p14:nvContentPartPr>
              <p14:xfrm>
                <a:off x="3987475" y="2592186"/>
                <a:ext cx="360" cy="360"/>
              </p14:xfrm>
            </p:contentPart>
          </mc:Choice>
          <mc:Fallback xmlns="">
            <p:pic>
              <p:nvPicPr>
                <p:cNvPr id="4" name="잉크 3">
                  <a:extLst>
                    <a:ext uri="{FF2B5EF4-FFF2-40B4-BE49-F238E27FC236}">
                      <a16:creationId xmlns:a16="http://schemas.microsoft.com/office/drawing/2014/main" id="{CA3E12B0-CD95-4B37-9B85-F481DDA9A231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924475" y="2529546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5" name="잉크 4">
                  <a:extLst>
                    <a:ext uri="{FF2B5EF4-FFF2-40B4-BE49-F238E27FC236}">
                      <a16:creationId xmlns:a16="http://schemas.microsoft.com/office/drawing/2014/main" id="{F1B3D0CD-425A-475F-A225-7D46F02BFD4A}"/>
                    </a:ext>
                  </a:extLst>
                </p14:cNvPr>
                <p14:cNvContentPartPr/>
                <p14:nvPr/>
              </p14:nvContentPartPr>
              <p14:xfrm>
                <a:off x="4203835" y="2799186"/>
                <a:ext cx="360" cy="360"/>
              </p14:xfrm>
            </p:contentPart>
          </mc:Choice>
          <mc:Fallback xmlns="">
            <p:pic>
              <p:nvPicPr>
                <p:cNvPr id="5" name="잉크 4">
                  <a:extLst>
                    <a:ext uri="{FF2B5EF4-FFF2-40B4-BE49-F238E27FC236}">
                      <a16:creationId xmlns:a16="http://schemas.microsoft.com/office/drawing/2014/main" id="{F1B3D0CD-425A-475F-A225-7D46F02BFD4A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140835" y="2736546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잉크 6">
                  <a:extLst>
                    <a:ext uri="{FF2B5EF4-FFF2-40B4-BE49-F238E27FC236}">
                      <a16:creationId xmlns:a16="http://schemas.microsoft.com/office/drawing/2014/main" id="{8C416C45-EF71-4019-BA10-12CC758DE9FC}"/>
                    </a:ext>
                  </a:extLst>
                </p14:cNvPr>
                <p14:cNvContentPartPr/>
                <p14:nvPr/>
              </p14:nvContentPartPr>
              <p14:xfrm>
                <a:off x="3090355" y="2522346"/>
                <a:ext cx="2298960" cy="476280"/>
              </p14:xfrm>
            </p:contentPart>
          </mc:Choice>
          <mc:Fallback xmlns="">
            <p:pic>
              <p:nvPicPr>
                <p:cNvPr id="7" name="잉크 6">
                  <a:extLst>
                    <a:ext uri="{FF2B5EF4-FFF2-40B4-BE49-F238E27FC236}">
                      <a16:creationId xmlns:a16="http://schemas.microsoft.com/office/drawing/2014/main" id="{8C416C45-EF71-4019-BA10-12CC758DE9F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027355" y="2459706"/>
                  <a:ext cx="2424600" cy="601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잉크 9">
                <a:extLst>
                  <a:ext uri="{FF2B5EF4-FFF2-40B4-BE49-F238E27FC236}">
                    <a16:creationId xmlns:a16="http://schemas.microsoft.com/office/drawing/2014/main" id="{B5E21728-1CB2-4AAF-A33E-21CC12C75822}"/>
                  </a:ext>
                </a:extLst>
              </p14:cNvPr>
              <p14:cNvContentPartPr/>
              <p14:nvPr/>
            </p14:nvContentPartPr>
            <p14:xfrm>
              <a:off x="7596475" y="2545026"/>
              <a:ext cx="95760" cy="300960"/>
            </p14:xfrm>
          </p:contentPart>
        </mc:Choice>
        <mc:Fallback xmlns="">
          <p:pic>
            <p:nvPicPr>
              <p:cNvPr id="10" name="잉크 9">
                <a:extLst>
                  <a:ext uri="{FF2B5EF4-FFF2-40B4-BE49-F238E27FC236}">
                    <a16:creationId xmlns:a16="http://schemas.microsoft.com/office/drawing/2014/main" id="{B5E21728-1CB2-4AAF-A33E-21CC12C7582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533475" y="2482026"/>
                <a:ext cx="221400" cy="42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" name="잉크 5">
                <a:extLst>
                  <a:ext uri="{FF2B5EF4-FFF2-40B4-BE49-F238E27FC236}">
                    <a16:creationId xmlns:a16="http://schemas.microsoft.com/office/drawing/2014/main" id="{806083DB-956D-41A3-82A2-BDC07453AD8C}"/>
                  </a:ext>
                </a:extLst>
              </p14:cNvPr>
              <p14:cNvContentPartPr/>
              <p14:nvPr/>
            </p14:nvContentPartPr>
            <p14:xfrm>
              <a:off x="2867160" y="5263728"/>
              <a:ext cx="61200" cy="271440"/>
            </p14:xfrm>
          </p:contentPart>
        </mc:Choice>
        <mc:Fallback xmlns="">
          <p:pic>
            <p:nvPicPr>
              <p:cNvPr id="6" name="잉크 5">
                <a:extLst>
                  <a:ext uri="{FF2B5EF4-FFF2-40B4-BE49-F238E27FC236}">
                    <a16:creationId xmlns:a16="http://schemas.microsoft.com/office/drawing/2014/main" id="{806083DB-956D-41A3-82A2-BDC07453AD8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831520" y="5227728"/>
                <a:ext cx="132840" cy="343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3" name="그룹 12">
            <a:extLst>
              <a:ext uri="{FF2B5EF4-FFF2-40B4-BE49-F238E27FC236}">
                <a16:creationId xmlns:a16="http://schemas.microsoft.com/office/drawing/2014/main" id="{7555A2A0-C395-4476-A529-855E8C34B1A3}"/>
              </a:ext>
            </a:extLst>
          </p:cNvPr>
          <p:cNvGrpSpPr/>
          <p:nvPr/>
        </p:nvGrpSpPr>
        <p:grpSpPr>
          <a:xfrm>
            <a:off x="2367120" y="1096728"/>
            <a:ext cx="1287720" cy="1400040"/>
            <a:chOff x="2367120" y="1096728"/>
            <a:chExt cx="1287720" cy="140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잉크 10">
                  <a:extLst>
                    <a:ext uri="{FF2B5EF4-FFF2-40B4-BE49-F238E27FC236}">
                      <a16:creationId xmlns:a16="http://schemas.microsoft.com/office/drawing/2014/main" id="{52D1394C-5959-4B2E-A47B-F2A3B95A95BA}"/>
                    </a:ext>
                  </a:extLst>
                </p14:cNvPr>
                <p14:cNvContentPartPr/>
                <p14:nvPr/>
              </p14:nvContentPartPr>
              <p14:xfrm>
                <a:off x="2367120" y="1096728"/>
                <a:ext cx="918360" cy="937440"/>
              </p14:xfrm>
            </p:contentPart>
          </mc:Choice>
          <mc:Fallback xmlns="">
            <p:pic>
              <p:nvPicPr>
                <p:cNvPr id="11" name="잉크 10">
                  <a:extLst>
                    <a:ext uri="{FF2B5EF4-FFF2-40B4-BE49-F238E27FC236}">
                      <a16:creationId xmlns:a16="http://schemas.microsoft.com/office/drawing/2014/main" id="{52D1394C-5959-4B2E-A47B-F2A3B95A95B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331480" y="1061088"/>
                  <a:ext cx="990000" cy="10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잉크 11">
                  <a:extLst>
                    <a:ext uri="{FF2B5EF4-FFF2-40B4-BE49-F238E27FC236}">
                      <a16:creationId xmlns:a16="http://schemas.microsoft.com/office/drawing/2014/main" id="{9925B458-F11C-4E19-9B0D-71EE5D477605}"/>
                    </a:ext>
                  </a:extLst>
                </p14:cNvPr>
                <p14:cNvContentPartPr/>
                <p14:nvPr/>
              </p14:nvContentPartPr>
              <p14:xfrm>
                <a:off x="2739720" y="1502448"/>
                <a:ext cx="915120" cy="994320"/>
              </p14:xfrm>
            </p:contentPart>
          </mc:Choice>
          <mc:Fallback xmlns="">
            <p:pic>
              <p:nvPicPr>
                <p:cNvPr id="12" name="잉크 11">
                  <a:extLst>
                    <a:ext uri="{FF2B5EF4-FFF2-40B4-BE49-F238E27FC236}">
                      <a16:creationId xmlns:a16="http://schemas.microsoft.com/office/drawing/2014/main" id="{9925B458-F11C-4E19-9B0D-71EE5D47760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703720" y="1466448"/>
                  <a:ext cx="986760" cy="106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BECE3414-569F-41A2-B2C4-2FDC7018A6FF}"/>
              </a:ext>
            </a:extLst>
          </p:cNvPr>
          <p:cNvGrpSpPr/>
          <p:nvPr/>
        </p:nvGrpSpPr>
        <p:grpSpPr>
          <a:xfrm>
            <a:off x="3956160" y="2634648"/>
            <a:ext cx="625320" cy="314280"/>
            <a:chOff x="3956160" y="2634648"/>
            <a:chExt cx="625320" cy="31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잉크 13">
                  <a:extLst>
                    <a:ext uri="{FF2B5EF4-FFF2-40B4-BE49-F238E27FC236}">
                      <a16:creationId xmlns:a16="http://schemas.microsoft.com/office/drawing/2014/main" id="{9A02B732-8FB1-4B33-8C6E-1A8AD9C64DB8}"/>
                    </a:ext>
                  </a:extLst>
                </p14:cNvPr>
                <p14:cNvContentPartPr/>
                <p14:nvPr/>
              </p14:nvContentPartPr>
              <p14:xfrm>
                <a:off x="3956160" y="2654088"/>
                <a:ext cx="336960" cy="294840"/>
              </p14:xfrm>
            </p:contentPart>
          </mc:Choice>
          <mc:Fallback xmlns="">
            <p:pic>
              <p:nvPicPr>
                <p:cNvPr id="14" name="잉크 13">
                  <a:extLst>
                    <a:ext uri="{FF2B5EF4-FFF2-40B4-BE49-F238E27FC236}">
                      <a16:creationId xmlns:a16="http://schemas.microsoft.com/office/drawing/2014/main" id="{9A02B732-8FB1-4B33-8C6E-1A8AD9C64DB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920160" y="2618088"/>
                  <a:ext cx="408600" cy="36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5" name="잉크 14">
                  <a:extLst>
                    <a:ext uri="{FF2B5EF4-FFF2-40B4-BE49-F238E27FC236}">
                      <a16:creationId xmlns:a16="http://schemas.microsoft.com/office/drawing/2014/main" id="{8889ACCA-C5FE-40C2-8188-7F07AE41133E}"/>
                    </a:ext>
                  </a:extLst>
                </p14:cNvPr>
                <p14:cNvContentPartPr/>
                <p14:nvPr/>
              </p14:nvContentPartPr>
              <p14:xfrm>
                <a:off x="4159560" y="2634648"/>
                <a:ext cx="421920" cy="200880"/>
              </p14:xfrm>
            </p:contentPart>
          </mc:Choice>
          <mc:Fallback xmlns="">
            <p:pic>
              <p:nvPicPr>
                <p:cNvPr id="15" name="잉크 14">
                  <a:extLst>
                    <a:ext uri="{FF2B5EF4-FFF2-40B4-BE49-F238E27FC236}">
                      <a16:creationId xmlns:a16="http://schemas.microsoft.com/office/drawing/2014/main" id="{8889ACCA-C5FE-40C2-8188-7F07AE41133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123920" y="2598648"/>
                  <a:ext cx="493560" cy="27252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5"/>
          <p:cNvSpPr txBox="1">
            <a:spLocks noChangeArrowheads="1"/>
          </p:cNvSpPr>
          <p:nvPr/>
        </p:nvSpPr>
        <p:spPr bwMode="auto">
          <a:xfrm>
            <a:off x="1500188" y="928688"/>
            <a:ext cx="6858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dist"/>
            <a:r>
              <a:rPr lang="ko-KR" altLang="en-US" sz="2800" dirty="0">
                <a:latin typeface="휴먼옛체" pitchFamily="18" charset="-127"/>
                <a:ea typeface="휴먼옛체" pitchFamily="18" charset="-127"/>
              </a:rPr>
              <a:t>왕이 대답하여 이르되 </a:t>
            </a:r>
            <a:r>
              <a:rPr lang="ko-KR" altLang="en-US" sz="2800" dirty="0">
                <a:solidFill>
                  <a:srgbClr val="FF0000"/>
                </a:solidFill>
                <a:latin typeface="휴먼옛체" pitchFamily="18" charset="-127"/>
                <a:ea typeface="휴먼옛체" pitchFamily="18" charset="-127"/>
              </a:rPr>
              <a:t>내가 분명히 아노라 너희가 나의 명령이 내렸음을 </a:t>
            </a:r>
            <a:r>
              <a:rPr lang="ko-KR" altLang="en-US" sz="2800" dirty="0" err="1">
                <a:solidFill>
                  <a:srgbClr val="FF0000"/>
                </a:solidFill>
                <a:latin typeface="휴먼옛체" pitchFamily="18" charset="-127"/>
                <a:ea typeface="휴먼옛체" pitchFamily="18" charset="-127"/>
              </a:rPr>
              <a:t>보았으</a:t>
            </a:r>
            <a:endParaRPr lang="en-US" altLang="ko-KR" sz="2800" dirty="0">
              <a:solidFill>
                <a:srgbClr val="FF0000"/>
              </a:solidFill>
              <a:latin typeface="휴먼옛체" pitchFamily="18" charset="-127"/>
              <a:ea typeface="휴먼옛체" pitchFamily="18" charset="-127"/>
            </a:endParaRPr>
          </a:p>
          <a:p>
            <a:r>
              <a:rPr lang="ko-KR" altLang="en-US" sz="2800" dirty="0" err="1">
                <a:solidFill>
                  <a:srgbClr val="FF0000"/>
                </a:solidFill>
                <a:latin typeface="휴먼옛체" pitchFamily="18" charset="-127"/>
                <a:ea typeface="휴먼옛체" pitchFamily="18" charset="-127"/>
              </a:rPr>
              <a:t>므로</a:t>
            </a:r>
            <a:r>
              <a:rPr lang="ko-KR" altLang="en-US" sz="2800" dirty="0">
                <a:solidFill>
                  <a:srgbClr val="FF0000"/>
                </a:solidFill>
                <a:latin typeface="휴먼옛체" pitchFamily="18" charset="-127"/>
                <a:ea typeface="휴먼옛체" pitchFamily="18" charset="-127"/>
              </a:rPr>
              <a:t> 시간을 지연하려 함이로다</a:t>
            </a:r>
          </a:p>
        </p:txBody>
      </p:sp>
      <p:sp>
        <p:nvSpPr>
          <p:cNvPr id="8195" name="Text Box 8"/>
          <p:cNvSpPr txBox="1">
            <a:spLocks noChangeArrowheads="1"/>
          </p:cNvSpPr>
          <p:nvPr/>
        </p:nvSpPr>
        <p:spPr bwMode="auto">
          <a:xfrm>
            <a:off x="1408113" y="403225"/>
            <a:ext cx="216375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1600" dirty="0" err="1">
                <a:latin typeface="궁서" pitchFamily="18" charset="-127"/>
                <a:ea typeface="궁서" pitchFamily="18" charset="-127"/>
              </a:rPr>
              <a:t>다니엘</a:t>
            </a:r>
            <a:r>
              <a:rPr lang="ko-KR" altLang="en-US" sz="1600" dirty="0">
                <a:latin typeface="궁서" pitchFamily="18" charset="-127"/>
                <a:ea typeface="궁서" pitchFamily="18" charset="-127"/>
              </a:rPr>
              <a:t> </a:t>
            </a:r>
            <a:r>
              <a:rPr lang="en-US" altLang="ko-KR" sz="1600" dirty="0">
                <a:latin typeface="궁서" pitchFamily="18" charset="-127"/>
                <a:ea typeface="궁서" pitchFamily="18" charset="-127"/>
              </a:rPr>
              <a:t>2 : </a:t>
            </a:r>
            <a:fld id="{CCD306E9-4A1F-4327-A4C0-56B4CFBD5E53}" type="slidenum">
              <a:rPr lang="en-US" altLang="ko-KR" sz="1600" smtClean="0">
                <a:latin typeface="궁서" pitchFamily="18" charset="-127"/>
                <a:ea typeface="궁서" pitchFamily="18" charset="-127"/>
              </a:rPr>
              <a:pPr/>
              <a:t>8</a:t>
            </a:fld>
            <a:endParaRPr lang="ko-KR" altLang="en-US" sz="1600" dirty="0"/>
          </a:p>
        </p:txBody>
      </p:sp>
      <p:sp>
        <p:nvSpPr>
          <p:cNvPr id="8196" name="Line 9"/>
          <p:cNvSpPr>
            <a:spLocks noChangeShapeType="1"/>
          </p:cNvSpPr>
          <p:nvPr/>
        </p:nvSpPr>
        <p:spPr bwMode="auto">
          <a:xfrm>
            <a:off x="1500188" y="785813"/>
            <a:ext cx="6840537" cy="0"/>
          </a:xfrm>
          <a:prstGeom prst="line">
            <a:avLst/>
          </a:prstGeom>
          <a:noFill/>
          <a:ln w="9525">
            <a:solidFill>
              <a:srgbClr val="FF9966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8197" name="Line 9"/>
          <p:cNvSpPr>
            <a:spLocks noChangeShapeType="1"/>
          </p:cNvSpPr>
          <p:nvPr/>
        </p:nvSpPr>
        <p:spPr bwMode="auto">
          <a:xfrm>
            <a:off x="1500188" y="3929063"/>
            <a:ext cx="6840537" cy="0"/>
          </a:xfrm>
          <a:prstGeom prst="line">
            <a:avLst/>
          </a:prstGeom>
          <a:noFill/>
          <a:ln w="9525">
            <a:solidFill>
              <a:srgbClr val="FF9966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8198" name="Text Box 8"/>
          <p:cNvSpPr txBox="1">
            <a:spLocks noChangeArrowheads="1"/>
          </p:cNvSpPr>
          <p:nvPr/>
        </p:nvSpPr>
        <p:spPr bwMode="auto">
          <a:xfrm>
            <a:off x="1414463" y="3521075"/>
            <a:ext cx="244315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600" dirty="0">
                <a:latin typeface="궁서" pitchFamily="18" charset="-127"/>
                <a:ea typeface="궁서" pitchFamily="18" charset="-127"/>
              </a:rPr>
              <a:t>Daniel 2 : </a:t>
            </a:r>
            <a:fld id="{890F2024-FC39-498E-827C-A83F8E81CADE}" type="slidenum">
              <a:rPr lang="en-US" altLang="ko-KR" sz="1600" smtClean="0">
                <a:latin typeface="궁서" pitchFamily="18" charset="-127"/>
                <a:ea typeface="궁서" pitchFamily="18" charset="-127"/>
              </a:rPr>
              <a:pPr/>
              <a:t>8</a:t>
            </a:fld>
            <a:endParaRPr lang="ko-KR" altLang="en-US" sz="1600" dirty="0"/>
          </a:p>
        </p:txBody>
      </p:sp>
      <p:sp>
        <p:nvSpPr>
          <p:cNvPr id="8199" name="Text Box 5"/>
          <p:cNvSpPr txBox="1">
            <a:spLocks noChangeArrowheads="1"/>
          </p:cNvSpPr>
          <p:nvPr/>
        </p:nvSpPr>
        <p:spPr bwMode="auto">
          <a:xfrm>
            <a:off x="1500188" y="4925486"/>
            <a:ext cx="6858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dist"/>
            <a:r>
              <a:rPr lang="en-US" altLang="ko-KR" sz="2800" dirty="0">
                <a:latin typeface="휴먼옛체" pitchFamily="18" charset="-127"/>
                <a:ea typeface="휴먼옛체" pitchFamily="18" charset="-127"/>
              </a:rPr>
              <a:t>Then the king answered, </a:t>
            </a:r>
            <a:r>
              <a:rPr lang="en-US" altLang="ko-KR" sz="2800" dirty="0">
                <a:solidFill>
                  <a:srgbClr val="FF0000"/>
                </a:solidFill>
                <a:latin typeface="휴먼옛체" pitchFamily="18" charset="-127"/>
                <a:ea typeface="휴먼옛체" pitchFamily="18" charset="-127"/>
              </a:rPr>
              <a:t>"I am certain that you are trying to gain time, because you realize that this is what I </a:t>
            </a:r>
          </a:p>
          <a:p>
            <a:r>
              <a:rPr lang="en-US" altLang="ko-KR" sz="2800" dirty="0">
                <a:solidFill>
                  <a:srgbClr val="FF0000"/>
                </a:solidFill>
                <a:latin typeface="휴먼옛체" pitchFamily="18" charset="-127"/>
                <a:ea typeface="휴먼옛체" pitchFamily="18" charset="-127"/>
              </a:rPr>
              <a:t>have firmly decided:</a:t>
            </a: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2F1B0DC7-E82D-4678-A029-B1937BB2C2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133"/>
          <a:stretch/>
        </p:blipFill>
        <p:spPr>
          <a:xfrm>
            <a:off x="3059832" y="2585564"/>
            <a:ext cx="5438750" cy="2168524"/>
          </a:xfrm>
          <a:prstGeom prst="rect">
            <a:avLst/>
          </a:prstGeom>
        </p:spPr>
      </p:pic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36A5C8C3-9458-430B-A740-58F060BDC921}"/>
              </a:ext>
            </a:extLst>
          </p:cNvPr>
          <p:cNvSpPr/>
          <p:nvPr/>
        </p:nvSpPr>
        <p:spPr>
          <a:xfrm>
            <a:off x="2987824" y="2585564"/>
            <a:ext cx="2443157" cy="4571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잉크 3">
                <a:extLst>
                  <a:ext uri="{FF2B5EF4-FFF2-40B4-BE49-F238E27FC236}">
                    <a16:creationId xmlns:a16="http://schemas.microsoft.com/office/drawing/2014/main" id="{9E552017-5D74-4277-91DC-22EB6002C652}"/>
                  </a:ext>
                </a:extLst>
              </p14:cNvPr>
              <p14:cNvContentPartPr/>
              <p14:nvPr/>
            </p14:nvContentPartPr>
            <p14:xfrm>
              <a:off x="7505755" y="2419746"/>
              <a:ext cx="391320" cy="485640"/>
            </p14:xfrm>
          </p:contentPart>
        </mc:Choice>
        <mc:Fallback xmlns="">
          <p:pic>
            <p:nvPicPr>
              <p:cNvPr id="4" name="잉크 3">
                <a:extLst>
                  <a:ext uri="{FF2B5EF4-FFF2-40B4-BE49-F238E27FC236}">
                    <a16:creationId xmlns:a16="http://schemas.microsoft.com/office/drawing/2014/main" id="{9E552017-5D74-4277-91DC-22EB6002C65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96755" y="2411106"/>
                <a:ext cx="408960" cy="50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잉크 4">
                <a:extLst>
                  <a:ext uri="{FF2B5EF4-FFF2-40B4-BE49-F238E27FC236}">
                    <a16:creationId xmlns:a16="http://schemas.microsoft.com/office/drawing/2014/main" id="{89DAE5D6-A44B-488C-9AB8-FFF065F762BD}"/>
                  </a:ext>
                </a:extLst>
              </p14:cNvPr>
              <p14:cNvContentPartPr/>
              <p14:nvPr/>
            </p14:nvContentPartPr>
            <p14:xfrm>
              <a:off x="3054355" y="2532786"/>
              <a:ext cx="2168280" cy="433080"/>
            </p14:xfrm>
          </p:contentPart>
        </mc:Choice>
        <mc:Fallback xmlns="">
          <p:pic>
            <p:nvPicPr>
              <p:cNvPr id="5" name="잉크 4">
                <a:extLst>
                  <a:ext uri="{FF2B5EF4-FFF2-40B4-BE49-F238E27FC236}">
                    <a16:creationId xmlns:a16="http://schemas.microsoft.com/office/drawing/2014/main" id="{89DAE5D6-A44B-488C-9AB8-FFF065F762B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991715" y="2470146"/>
                <a:ext cx="2293920" cy="558720"/>
              </a:xfrm>
              <a:prstGeom prst="rect">
                <a:avLst/>
              </a:prstGeom>
            </p:spPr>
          </p:pic>
        </mc:Fallback>
      </mc:AlternateContent>
      <p:grpSp>
        <p:nvGrpSpPr>
          <p:cNvPr id="7" name="그룹 6">
            <a:extLst>
              <a:ext uri="{FF2B5EF4-FFF2-40B4-BE49-F238E27FC236}">
                <a16:creationId xmlns:a16="http://schemas.microsoft.com/office/drawing/2014/main" id="{51CE36ED-3A4C-47DF-86CC-F3AE55D34EDC}"/>
              </a:ext>
            </a:extLst>
          </p:cNvPr>
          <p:cNvGrpSpPr/>
          <p:nvPr/>
        </p:nvGrpSpPr>
        <p:grpSpPr>
          <a:xfrm>
            <a:off x="2811720" y="1239648"/>
            <a:ext cx="3635640" cy="1149120"/>
            <a:chOff x="2811720" y="1239648"/>
            <a:chExt cx="3635640" cy="114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2" name="잉크 1">
                  <a:extLst>
                    <a:ext uri="{FF2B5EF4-FFF2-40B4-BE49-F238E27FC236}">
                      <a16:creationId xmlns:a16="http://schemas.microsoft.com/office/drawing/2014/main" id="{CC9AB67A-B32E-4F30-97BD-BEF4717999AE}"/>
                    </a:ext>
                  </a:extLst>
                </p14:cNvPr>
                <p14:cNvContentPartPr/>
                <p14:nvPr/>
              </p14:nvContentPartPr>
              <p14:xfrm>
                <a:off x="3240120" y="1239648"/>
                <a:ext cx="1799280" cy="699120"/>
              </p14:xfrm>
            </p:contentPart>
          </mc:Choice>
          <mc:Fallback xmlns="">
            <p:pic>
              <p:nvPicPr>
                <p:cNvPr id="2" name="잉크 1">
                  <a:extLst>
                    <a:ext uri="{FF2B5EF4-FFF2-40B4-BE49-F238E27FC236}">
                      <a16:creationId xmlns:a16="http://schemas.microsoft.com/office/drawing/2014/main" id="{CC9AB67A-B32E-4F30-97BD-BEF4717999AE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204480" y="1203648"/>
                  <a:ext cx="1870920" cy="77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6" name="잉크 5">
                  <a:extLst>
                    <a:ext uri="{FF2B5EF4-FFF2-40B4-BE49-F238E27FC236}">
                      <a16:creationId xmlns:a16="http://schemas.microsoft.com/office/drawing/2014/main" id="{8E035E00-817F-4F75-B738-D5318987F7C7}"/>
                    </a:ext>
                  </a:extLst>
                </p14:cNvPr>
                <p14:cNvContentPartPr/>
                <p14:nvPr/>
              </p14:nvContentPartPr>
              <p14:xfrm>
                <a:off x="2811720" y="2180688"/>
                <a:ext cx="3635640" cy="208080"/>
              </p14:xfrm>
            </p:contentPart>
          </mc:Choice>
          <mc:Fallback xmlns="">
            <p:pic>
              <p:nvPicPr>
                <p:cNvPr id="6" name="잉크 5">
                  <a:extLst>
                    <a:ext uri="{FF2B5EF4-FFF2-40B4-BE49-F238E27FC236}">
                      <a16:creationId xmlns:a16="http://schemas.microsoft.com/office/drawing/2014/main" id="{8E035E00-817F-4F75-B738-D5318987F7C7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776080" y="2144688"/>
                  <a:ext cx="3707280" cy="27972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5"/>
          <p:cNvSpPr txBox="1">
            <a:spLocks noChangeArrowheads="1"/>
          </p:cNvSpPr>
          <p:nvPr/>
        </p:nvSpPr>
        <p:spPr bwMode="auto">
          <a:xfrm>
            <a:off x="1500188" y="764704"/>
            <a:ext cx="685800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dist"/>
            <a:r>
              <a:rPr lang="ko-KR" altLang="en-US" sz="2600" dirty="0">
                <a:latin typeface="휴먼옛체" pitchFamily="18" charset="-127"/>
                <a:ea typeface="휴먼옛체" pitchFamily="18" charset="-127"/>
              </a:rPr>
              <a:t>너희가 만일 이 꿈을 내게 알게 하지 아니하면 너희를 처치할 법이 오직 하나이니 이는 </a:t>
            </a:r>
            <a:r>
              <a:rPr lang="ko-KR" altLang="en-US" sz="2600" dirty="0">
                <a:solidFill>
                  <a:srgbClr val="FF0000"/>
                </a:solidFill>
                <a:latin typeface="휴먼옛체" pitchFamily="18" charset="-127"/>
                <a:ea typeface="휴먼옛체" pitchFamily="18" charset="-127"/>
              </a:rPr>
              <a:t>너희가 거짓말과 망령된 말을 내 앞에서 꾸며 말하여 때가 변하기를 기다리려 함이라 </a:t>
            </a:r>
            <a:r>
              <a:rPr lang="ko-KR" altLang="en-US" sz="2600" dirty="0">
                <a:latin typeface="휴먼옛체" pitchFamily="18" charset="-127"/>
                <a:ea typeface="휴먼옛체" pitchFamily="18" charset="-127"/>
              </a:rPr>
              <a:t>이제 그 꿈을 내게 알게 하라 그리하면 너희</a:t>
            </a:r>
            <a:endParaRPr lang="en-US" altLang="ko-KR" sz="2600" dirty="0">
              <a:latin typeface="휴먼옛체" pitchFamily="18" charset="-127"/>
              <a:ea typeface="휴먼옛체" pitchFamily="18" charset="-127"/>
            </a:endParaRPr>
          </a:p>
          <a:p>
            <a:r>
              <a:rPr lang="ko-KR" altLang="en-US" sz="2600" dirty="0">
                <a:latin typeface="휴먼옛체" pitchFamily="18" charset="-127"/>
                <a:ea typeface="휴먼옛체" pitchFamily="18" charset="-127"/>
              </a:rPr>
              <a:t>가 그 해석도 보일 줄을 내가 알리라 하더라</a:t>
            </a:r>
          </a:p>
        </p:txBody>
      </p:sp>
      <p:sp>
        <p:nvSpPr>
          <p:cNvPr id="8195" name="Text Box 8"/>
          <p:cNvSpPr txBox="1">
            <a:spLocks noChangeArrowheads="1"/>
          </p:cNvSpPr>
          <p:nvPr/>
        </p:nvSpPr>
        <p:spPr bwMode="auto">
          <a:xfrm>
            <a:off x="1408113" y="403225"/>
            <a:ext cx="216375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1600" dirty="0" err="1">
                <a:latin typeface="궁서" pitchFamily="18" charset="-127"/>
                <a:ea typeface="궁서" pitchFamily="18" charset="-127"/>
              </a:rPr>
              <a:t>다니엘</a:t>
            </a:r>
            <a:r>
              <a:rPr lang="ko-KR" altLang="en-US" sz="1600" dirty="0">
                <a:latin typeface="궁서" pitchFamily="18" charset="-127"/>
                <a:ea typeface="궁서" pitchFamily="18" charset="-127"/>
              </a:rPr>
              <a:t> </a:t>
            </a:r>
            <a:r>
              <a:rPr lang="en-US" altLang="ko-KR" sz="1600" dirty="0">
                <a:latin typeface="궁서" pitchFamily="18" charset="-127"/>
                <a:ea typeface="궁서" pitchFamily="18" charset="-127"/>
              </a:rPr>
              <a:t>2 : </a:t>
            </a:r>
            <a:fld id="{CCD306E9-4A1F-4327-A4C0-56B4CFBD5E53}" type="slidenum">
              <a:rPr lang="en-US" altLang="ko-KR" sz="1600" smtClean="0">
                <a:latin typeface="궁서" pitchFamily="18" charset="-127"/>
                <a:ea typeface="궁서" pitchFamily="18" charset="-127"/>
              </a:rPr>
              <a:pPr/>
              <a:t>9</a:t>
            </a:fld>
            <a:endParaRPr lang="ko-KR" altLang="en-US" sz="1600" dirty="0"/>
          </a:p>
        </p:txBody>
      </p:sp>
      <p:sp>
        <p:nvSpPr>
          <p:cNvPr id="8196" name="Line 9"/>
          <p:cNvSpPr>
            <a:spLocks noChangeShapeType="1"/>
          </p:cNvSpPr>
          <p:nvPr/>
        </p:nvSpPr>
        <p:spPr bwMode="auto">
          <a:xfrm>
            <a:off x="1500188" y="785813"/>
            <a:ext cx="6840537" cy="0"/>
          </a:xfrm>
          <a:prstGeom prst="line">
            <a:avLst/>
          </a:prstGeom>
          <a:noFill/>
          <a:ln w="9525">
            <a:solidFill>
              <a:srgbClr val="FF9966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8197" name="Line 9"/>
          <p:cNvSpPr>
            <a:spLocks noChangeShapeType="1"/>
          </p:cNvSpPr>
          <p:nvPr/>
        </p:nvSpPr>
        <p:spPr bwMode="auto">
          <a:xfrm>
            <a:off x="1500188" y="3929063"/>
            <a:ext cx="6840537" cy="0"/>
          </a:xfrm>
          <a:prstGeom prst="line">
            <a:avLst/>
          </a:prstGeom>
          <a:noFill/>
          <a:ln w="9525">
            <a:solidFill>
              <a:srgbClr val="FF9966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ko-KR" altLang="en-US"/>
          </a:p>
        </p:txBody>
      </p:sp>
      <p:sp>
        <p:nvSpPr>
          <p:cNvPr id="8198" name="Text Box 8"/>
          <p:cNvSpPr txBox="1">
            <a:spLocks noChangeArrowheads="1"/>
          </p:cNvSpPr>
          <p:nvPr/>
        </p:nvSpPr>
        <p:spPr bwMode="auto">
          <a:xfrm>
            <a:off x="1414463" y="3521075"/>
            <a:ext cx="244315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600" dirty="0">
                <a:latin typeface="궁서" pitchFamily="18" charset="-127"/>
                <a:ea typeface="궁서" pitchFamily="18" charset="-127"/>
              </a:rPr>
              <a:t>Daniel 2 : </a:t>
            </a:r>
            <a:fld id="{890F2024-FC39-498E-827C-A83F8E81CADE}" type="slidenum">
              <a:rPr lang="en-US" altLang="ko-KR" sz="1600" smtClean="0">
                <a:latin typeface="궁서" pitchFamily="18" charset="-127"/>
                <a:ea typeface="궁서" pitchFamily="18" charset="-127"/>
              </a:rPr>
              <a:pPr/>
              <a:t>9</a:t>
            </a:fld>
            <a:endParaRPr lang="ko-KR" altLang="en-US" sz="1600" dirty="0"/>
          </a:p>
        </p:txBody>
      </p:sp>
      <p:sp>
        <p:nvSpPr>
          <p:cNvPr id="8199" name="Text Box 5"/>
          <p:cNvSpPr txBox="1">
            <a:spLocks noChangeArrowheads="1"/>
          </p:cNvSpPr>
          <p:nvPr/>
        </p:nvSpPr>
        <p:spPr bwMode="auto">
          <a:xfrm>
            <a:off x="1331640" y="3933056"/>
            <a:ext cx="724827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dist"/>
            <a:r>
              <a:rPr lang="en-US" altLang="ko-KR" sz="2800" dirty="0">
                <a:latin typeface="휴먼옛체" pitchFamily="18" charset="-127"/>
                <a:ea typeface="휴먼옛체" pitchFamily="18" charset="-127"/>
              </a:rPr>
              <a:t>If you do not tell me the dream, there is just one penalty for you. </a:t>
            </a:r>
            <a:r>
              <a:rPr lang="en-US" altLang="ko-KR" sz="2800" dirty="0">
                <a:solidFill>
                  <a:srgbClr val="FF0000"/>
                </a:solidFill>
                <a:latin typeface="휴먼옛체" pitchFamily="18" charset="-127"/>
                <a:ea typeface="휴먼옛체" pitchFamily="18" charset="-127"/>
              </a:rPr>
              <a:t>You have conspired to tell me misleading and wicked things, hoping the situation will change.</a:t>
            </a:r>
            <a:r>
              <a:rPr lang="en-US" altLang="ko-KR" sz="2800" dirty="0">
                <a:latin typeface="휴먼옛체" pitchFamily="18" charset="-127"/>
                <a:ea typeface="휴먼옛체" pitchFamily="18" charset="-127"/>
              </a:rPr>
              <a:t> So then, tell me the dream, and I </a:t>
            </a:r>
          </a:p>
          <a:p>
            <a:r>
              <a:rPr lang="en-US" altLang="ko-KR" sz="2800" dirty="0">
                <a:latin typeface="휴먼옛체" pitchFamily="18" charset="-127"/>
                <a:ea typeface="휴먼옛체" pitchFamily="18" charset="-127"/>
              </a:rPr>
              <a:t>will know that you can interpret it for me.”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잉크 1">
                <a:extLst>
                  <a:ext uri="{FF2B5EF4-FFF2-40B4-BE49-F238E27FC236}">
                    <a16:creationId xmlns:a16="http://schemas.microsoft.com/office/drawing/2014/main" id="{A2452FB9-89EA-448D-B8A5-3285F763DC05}"/>
                  </a:ext>
                </a:extLst>
              </p14:cNvPr>
              <p14:cNvContentPartPr/>
              <p14:nvPr/>
            </p14:nvContentPartPr>
            <p14:xfrm>
              <a:off x="2673120" y="1383288"/>
              <a:ext cx="1169640" cy="653040"/>
            </p14:xfrm>
          </p:contentPart>
        </mc:Choice>
        <mc:Fallback xmlns="">
          <p:pic>
            <p:nvPicPr>
              <p:cNvPr id="2" name="잉크 1">
                <a:extLst>
                  <a:ext uri="{FF2B5EF4-FFF2-40B4-BE49-F238E27FC236}">
                    <a16:creationId xmlns:a16="http://schemas.microsoft.com/office/drawing/2014/main" id="{A2452FB9-89EA-448D-B8A5-3285F763DC0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37480" y="1347288"/>
                <a:ext cx="1241280" cy="72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잉크 2">
                <a:extLst>
                  <a:ext uri="{FF2B5EF4-FFF2-40B4-BE49-F238E27FC236}">
                    <a16:creationId xmlns:a16="http://schemas.microsoft.com/office/drawing/2014/main" id="{D90FF066-35A2-44DF-8D5F-76BAA7100E23}"/>
                  </a:ext>
                </a:extLst>
              </p14:cNvPr>
              <p14:cNvContentPartPr/>
              <p14:nvPr/>
            </p14:nvContentPartPr>
            <p14:xfrm>
              <a:off x="4265400" y="1110768"/>
              <a:ext cx="1372680" cy="1397880"/>
            </p14:xfrm>
          </p:contentPart>
        </mc:Choice>
        <mc:Fallback xmlns="">
          <p:pic>
            <p:nvPicPr>
              <p:cNvPr id="3" name="잉크 2">
                <a:extLst>
                  <a:ext uri="{FF2B5EF4-FFF2-40B4-BE49-F238E27FC236}">
                    <a16:creationId xmlns:a16="http://schemas.microsoft.com/office/drawing/2014/main" id="{D90FF066-35A2-44DF-8D5F-76BAA7100E2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229400" y="1075128"/>
                <a:ext cx="1444320" cy="14695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태양">
  <a:themeElements>
    <a:clrScheme name="태양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태양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태양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1210</TotalTime>
  <Words>5199</Words>
  <Application>Microsoft Office PowerPoint</Application>
  <PresentationFormat>화면 슬라이드 쇼(4:3)</PresentationFormat>
  <Paragraphs>606</Paragraphs>
  <Slides>49</Slides>
  <Notes>30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49</vt:i4>
      </vt:variant>
    </vt:vector>
  </HeadingPairs>
  <TitlesOfParts>
    <vt:vector size="57" baseType="lpstr">
      <vt:lpstr>궁서</vt:lpstr>
      <vt:lpstr>맑은 고딕</vt:lpstr>
      <vt:lpstr>-소망M</vt:lpstr>
      <vt:lpstr>휴먼옛체</vt:lpstr>
      <vt:lpstr>Gill Sans MT</vt:lpstr>
      <vt:lpstr>Verdana</vt:lpstr>
      <vt:lpstr>Wingdings 2</vt:lpstr>
      <vt:lpstr>태양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nanoom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com0</dc:creator>
  <cp:lastModifiedBy>Jin Jeung</cp:lastModifiedBy>
  <cp:revision>60</cp:revision>
  <dcterms:created xsi:type="dcterms:W3CDTF">2002-08-29T16:42:14Z</dcterms:created>
  <dcterms:modified xsi:type="dcterms:W3CDTF">2021-09-10T08:16:22Z</dcterms:modified>
</cp:coreProperties>
</file>