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398"/>
  </p:notesMasterIdLst>
  <p:sldIdLst>
    <p:sldId id="256" r:id="rId3"/>
    <p:sldId id="773" r:id="rId4"/>
    <p:sldId id="774" r:id="rId5"/>
    <p:sldId id="772" r:id="rId6"/>
    <p:sldId id="775" r:id="rId7"/>
    <p:sldId id="776" r:id="rId8"/>
    <p:sldId id="815" r:id="rId9"/>
    <p:sldId id="279" r:id="rId10"/>
    <p:sldId id="277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705" r:id="rId21"/>
    <p:sldId id="712" r:id="rId22"/>
    <p:sldId id="704" r:id="rId23"/>
    <p:sldId id="706" r:id="rId24"/>
    <p:sldId id="707" r:id="rId25"/>
    <p:sldId id="708" r:id="rId26"/>
    <p:sldId id="713" r:id="rId27"/>
    <p:sldId id="709" r:id="rId28"/>
    <p:sldId id="714" r:id="rId29"/>
    <p:sldId id="710" r:id="rId30"/>
    <p:sldId id="711" r:id="rId31"/>
    <p:sldId id="715" r:id="rId32"/>
    <p:sldId id="266" r:id="rId33"/>
    <p:sldId id="267" r:id="rId34"/>
    <p:sldId id="272" r:id="rId35"/>
    <p:sldId id="278" r:id="rId36"/>
    <p:sldId id="330" r:id="rId37"/>
    <p:sldId id="331" r:id="rId38"/>
    <p:sldId id="332" r:id="rId39"/>
    <p:sldId id="333" r:id="rId40"/>
    <p:sldId id="602" r:id="rId41"/>
    <p:sldId id="603" r:id="rId42"/>
    <p:sldId id="604" r:id="rId43"/>
    <p:sldId id="605" r:id="rId44"/>
    <p:sldId id="607" r:id="rId45"/>
    <p:sldId id="608" r:id="rId46"/>
    <p:sldId id="880" r:id="rId47"/>
    <p:sldId id="609" r:id="rId48"/>
    <p:sldId id="610" r:id="rId49"/>
    <p:sldId id="288" r:id="rId50"/>
    <p:sldId id="286" r:id="rId51"/>
    <p:sldId id="881" r:id="rId52"/>
    <p:sldId id="289" r:id="rId53"/>
    <p:sldId id="290" r:id="rId54"/>
    <p:sldId id="291" r:id="rId55"/>
    <p:sldId id="301" r:id="rId56"/>
    <p:sldId id="717" r:id="rId57"/>
    <p:sldId id="719" r:id="rId58"/>
    <p:sldId id="720" r:id="rId59"/>
    <p:sldId id="721" r:id="rId60"/>
    <p:sldId id="302" r:id="rId61"/>
    <p:sldId id="303" r:id="rId62"/>
    <p:sldId id="292" r:id="rId63"/>
    <p:sldId id="594" r:id="rId64"/>
    <p:sldId id="805" r:id="rId65"/>
    <p:sldId id="722" r:id="rId66"/>
    <p:sldId id="723" r:id="rId67"/>
    <p:sldId id="726" r:id="rId68"/>
    <p:sldId id="724" r:id="rId69"/>
    <p:sldId id="311" r:id="rId70"/>
    <p:sldId id="882" r:id="rId71"/>
    <p:sldId id="312" r:id="rId72"/>
    <p:sldId id="313" r:id="rId73"/>
    <p:sldId id="725" r:id="rId74"/>
    <p:sldId id="883" r:id="rId75"/>
    <p:sldId id="314" r:id="rId76"/>
    <p:sldId id="315" r:id="rId77"/>
    <p:sldId id="884" r:id="rId78"/>
    <p:sldId id="316" r:id="rId79"/>
    <p:sldId id="885" r:id="rId80"/>
    <p:sldId id="317" r:id="rId81"/>
    <p:sldId id="886" r:id="rId82"/>
    <p:sldId id="816" r:id="rId83"/>
    <p:sldId id="887" r:id="rId84"/>
    <p:sldId id="318" r:id="rId85"/>
    <p:sldId id="328" r:id="rId86"/>
    <p:sldId id="888" r:id="rId87"/>
    <p:sldId id="329" r:id="rId88"/>
    <p:sldId id="889" r:id="rId89"/>
    <p:sldId id="343" r:id="rId90"/>
    <p:sldId id="727" r:id="rId91"/>
    <p:sldId id="728" r:id="rId92"/>
    <p:sldId id="729" r:id="rId93"/>
    <p:sldId id="337" r:id="rId94"/>
    <p:sldId id="817" r:id="rId95"/>
    <p:sldId id="340" r:id="rId96"/>
    <p:sldId id="341" r:id="rId97"/>
    <p:sldId id="348" r:id="rId98"/>
    <p:sldId id="818" r:id="rId99"/>
    <p:sldId id="730" r:id="rId100"/>
    <p:sldId id="890" r:id="rId101"/>
    <p:sldId id="342" r:id="rId102"/>
    <p:sldId id="891" r:id="rId103"/>
    <p:sldId id="344" r:id="rId104"/>
    <p:sldId id="892" r:id="rId105"/>
    <p:sldId id="819" r:id="rId106"/>
    <p:sldId id="820" r:id="rId107"/>
    <p:sldId id="345" r:id="rId108"/>
    <p:sldId id="346" r:id="rId109"/>
    <p:sldId id="821" r:id="rId110"/>
    <p:sldId id="359" r:id="rId111"/>
    <p:sldId id="893" r:id="rId112"/>
    <p:sldId id="350" r:id="rId113"/>
    <p:sldId id="822" r:id="rId114"/>
    <p:sldId id="351" r:id="rId115"/>
    <p:sldId id="352" r:id="rId116"/>
    <p:sldId id="731" r:id="rId117"/>
    <p:sldId id="823" r:id="rId118"/>
    <p:sldId id="732" r:id="rId119"/>
    <p:sldId id="354" r:id="rId120"/>
    <p:sldId id="355" r:id="rId121"/>
    <p:sldId id="894" r:id="rId122"/>
    <p:sldId id="736" r:id="rId123"/>
    <p:sldId id="733" r:id="rId124"/>
    <p:sldId id="734" r:id="rId125"/>
    <p:sldId id="824" r:id="rId126"/>
    <p:sldId id="735" r:id="rId127"/>
    <p:sldId id="737" r:id="rId128"/>
    <p:sldId id="896" r:id="rId129"/>
    <p:sldId id="897" r:id="rId130"/>
    <p:sldId id="738" r:id="rId131"/>
    <p:sldId id="739" r:id="rId132"/>
    <p:sldId id="360" r:id="rId133"/>
    <p:sldId id="364" r:id="rId134"/>
    <p:sldId id="365" r:id="rId135"/>
    <p:sldId id="366" r:id="rId136"/>
    <p:sldId id="367" r:id="rId137"/>
    <p:sldId id="825" r:id="rId138"/>
    <p:sldId id="368" r:id="rId139"/>
    <p:sldId id="826" r:id="rId140"/>
    <p:sldId id="898" r:id="rId141"/>
    <p:sldId id="827" r:id="rId142"/>
    <p:sldId id="369" r:id="rId143"/>
    <p:sldId id="744" r:id="rId144"/>
    <p:sldId id="828" r:id="rId145"/>
    <p:sldId id="745" r:id="rId146"/>
    <p:sldId id="829" r:id="rId147"/>
    <p:sldId id="746" r:id="rId148"/>
    <p:sldId id="747" r:id="rId149"/>
    <p:sldId id="748" r:id="rId150"/>
    <p:sldId id="390" r:id="rId151"/>
    <p:sldId id="743" r:id="rId152"/>
    <p:sldId id="830" r:id="rId153"/>
    <p:sldId id="386" r:id="rId154"/>
    <p:sldId id="387" r:id="rId155"/>
    <p:sldId id="831" r:id="rId156"/>
    <p:sldId id="388" r:id="rId157"/>
    <p:sldId id="832" r:id="rId158"/>
    <p:sldId id="742" r:id="rId159"/>
    <p:sldId id="750" r:id="rId160"/>
    <p:sldId id="833" r:id="rId161"/>
    <p:sldId id="751" r:id="rId162"/>
    <p:sldId id="752" r:id="rId163"/>
    <p:sldId id="834" r:id="rId164"/>
    <p:sldId id="753" r:id="rId165"/>
    <p:sldId id="835" r:id="rId166"/>
    <p:sldId id="754" r:id="rId167"/>
    <p:sldId id="836" r:id="rId168"/>
    <p:sldId id="755" r:id="rId169"/>
    <p:sldId id="837" r:id="rId170"/>
    <p:sldId id="756" r:id="rId171"/>
    <p:sldId id="838" r:id="rId172"/>
    <p:sldId id="757" r:id="rId173"/>
    <p:sldId id="381" r:id="rId174"/>
    <p:sldId id="806" r:id="rId175"/>
    <p:sldId id="382" r:id="rId176"/>
    <p:sldId id="383" r:id="rId177"/>
    <p:sldId id="363" r:id="rId178"/>
    <p:sldId id="839" r:id="rId179"/>
    <p:sldId id="749" r:id="rId180"/>
    <p:sldId id="546" r:id="rId181"/>
    <p:sldId id="899" r:id="rId182"/>
    <p:sldId id="541" r:id="rId183"/>
    <p:sldId id="542" r:id="rId184"/>
    <p:sldId id="543" r:id="rId185"/>
    <p:sldId id="544" r:id="rId186"/>
    <p:sldId id="530" r:id="rId187"/>
    <p:sldId id="840" r:id="rId188"/>
    <p:sldId id="777" r:id="rId189"/>
    <p:sldId id="778" r:id="rId190"/>
    <p:sldId id="841" r:id="rId191"/>
    <p:sldId id="531" r:id="rId192"/>
    <p:sldId id="540" r:id="rId193"/>
    <p:sldId id="842" r:id="rId194"/>
    <p:sldId id="843" r:id="rId195"/>
    <p:sldId id="532" r:id="rId196"/>
    <p:sldId id="533" r:id="rId197"/>
    <p:sldId id="844" r:id="rId198"/>
    <p:sldId id="534" r:id="rId199"/>
    <p:sldId id="845" r:id="rId200"/>
    <p:sldId id="545" r:id="rId201"/>
    <p:sldId id="529" r:id="rId202"/>
    <p:sldId id="535" r:id="rId203"/>
    <p:sldId id="846" r:id="rId204"/>
    <p:sldId id="779" r:id="rId205"/>
    <p:sldId id="536" r:id="rId206"/>
    <p:sldId id="847" r:id="rId207"/>
    <p:sldId id="538" r:id="rId208"/>
    <p:sldId id="848" r:id="rId209"/>
    <p:sldId id="539" r:id="rId210"/>
    <p:sldId id="849" r:id="rId211"/>
    <p:sldId id="780" r:id="rId212"/>
    <p:sldId id="547" r:id="rId213"/>
    <p:sldId id="850" r:id="rId214"/>
    <p:sldId id="548" r:id="rId215"/>
    <p:sldId id="851" r:id="rId216"/>
    <p:sldId id="549" r:id="rId217"/>
    <p:sldId id="550" r:id="rId218"/>
    <p:sldId id="852" r:id="rId219"/>
    <p:sldId id="781" r:id="rId220"/>
    <p:sldId id="537" r:id="rId221"/>
    <p:sldId id="853" r:id="rId222"/>
    <p:sldId id="551" r:id="rId223"/>
    <p:sldId id="854" r:id="rId224"/>
    <p:sldId id="782" r:id="rId225"/>
    <p:sldId id="552" r:id="rId226"/>
    <p:sldId id="553" r:id="rId227"/>
    <p:sldId id="857" r:id="rId228"/>
    <p:sldId id="557" r:id="rId229"/>
    <p:sldId id="855" r:id="rId230"/>
    <p:sldId id="554" r:id="rId231"/>
    <p:sldId id="555" r:id="rId232"/>
    <p:sldId id="558" r:id="rId233"/>
    <p:sldId id="556" r:id="rId234"/>
    <p:sldId id="856" r:id="rId235"/>
    <p:sldId id="559" r:id="rId236"/>
    <p:sldId id="384" r:id="rId237"/>
    <p:sldId id="783" r:id="rId238"/>
    <p:sldId id="784" r:id="rId239"/>
    <p:sldId id="785" r:id="rId240"/>
    <p:sldId id="583" r:id="rId241"/>
    <p:sldId id="858" r:id="rId242"/>
    <p:sldId id="584" r:id="rId243"/>
    <p:sldId id="859" r:id="rId244"/>
    <p:sldId id="391" r:id="rId245"/>
    <p:sldId id="860" r:id="rId246"/>
    <p:sldId id="392" r:id="rId247"/>
    <p:sldId id="560" r:id="rId248"/>
    <p:sldId id="393" r:id="rId249"/>
    <p:sldId id="861" r:id="rId250"/>
    <p:sldId id="394" r:id="rId251"/>
    <p:sldId id="862" r:id="rId252"/>
    <p:sldId id="395" r:id="rId253"/>
    <p:sldId id="396" r:id="rId254"/>
    <p:sldId id="397" r:id="rId255"/>
    <p:sldId id="786" r:id="rId256"/>
    <p:sldId id="562" r:id="rId257"/>
    <p:sldId id="596" r:id="rId258"/>
    <p:sldId id="563" r:id="rId259"/>
    <p:sldId id="573" r:id="rId260"/>
    <p:sldId id="574" r:id="rId261"/>
    <p:sldId id="863" r:id="rId262"/>
    <p:sldId id="575" r:id="rId263"/>
    <p:sldId id="864" r:id="rId264"/>
    <p:sldId id="787" r:id="rId265"/>
    <p:sldId id="576" r:id="rId266"/>
    <p:sldId id="865" r:id="rId267"/>
    <p:sldId id="611" r:id="rId268"/>
    <p:sldId id="612" r:id="rId269"/>
    <p:sldId id="866" r:id="rId270"/>
    <p:sldId id="613" r:id="rId271"/>
    <p:sldId id="635" r:id="rId272"/>
    <p:sldId id="636" r:id="rId273"/>
    <p:sldId id="637" r:id="rId274"/>
    <p:sldId id="867" r:id="rId275"/>
    <p:sldId id="614" r:id="rId276"/>
    <p:sldId id="617" r:id="rId277"/>
    <p:sldId id="618" r:id="rId278"/>
    <p:sldId id="615" r:id="rId279"/>
    <p:sldId id="696" r:id="rId280"/>
    <p:sldId id="616" r:id="rId281"/>
    <p:sldId id="868" r:id="rId282"/>
    <p:sldId id="619" r:id="rId283"/>
    <p:sldId id="869" r:id="rId284"/>
    <p:sldId id="620" r:id="rId285"/>
    <p:sldId id="870" r:id="rId286"/>
    <p:sldId id="621" r:id="rId287"/>
    <p:sldId id="871" r:id="rId288"/>
    <p:sldId id="697" r:id="rId289"/>
    <p:sldId id="622" r:id="rId290"/>
    <p:sldId id="872" r:id="rId291"/>
    <p:sldId id="623" r:id="rId292"/>
    <p:sldId id="699" r:id="rId293"/>
    <p:sldId id="873" r:id="rId294"/>
    <p:sldId id="624" r:id="rId295"/>
    <p:sldId id="700" r:id="rId296"/>
    <p:sldId id="874" r:id="rId297"/>
    <p:sldId id="625" r:id="rId298"/>
    <p:sldId id="875" r:id="rId299"/>
    <p:sldId id="701" r:id="rId300"/>
    <p:sldId id="702" r:id="rId301"/>
    <p:sldId id="788" r:id="rId302"/>
    <p:sldId id="759" r:id="rId303"/>
    <p:sldId id="703" r:id="rId304"/>
    <p:sldId id="761" r:id="rId305"/>
    <p:sldId id="762" r:id="rId306"/>
    <p:sldId id="764" r:id="rId307"/>
    <p:sldId id="765" r:id="rId308"/>
    <p:sldId id="766" r:id="rId309"/>
    <p:sldId id="626" r:id="rId310"/>
    <p:sldId id="770" r:id="rId311"/>
    <p:sldId id="627" r:id="rId312"/>
    <p:sldId id="768" r:id="rId313"/>
    <p:sldId id="628" r:id="rId314"/>
    <p:sldId id="629" r:id="rId315"/>
    <p:sldId id="630" r:id="rId316"/>
    <p:sldId id="771" r:id="rId317"/>
    <p:sldId id="876" r:id="rId318"/>
    <p:sldId id="631" r:id="rId319"/>
    <p:sldId id="632" r:id="rId320"/>
    <p:sldId id="877" r:id="rId321"/>
    <p:sldId id="769" r:id="rId322"/>
    <p:sldId id="878" r:id="rId323"/>
    <p:sldId id="633" r:id="rId324"/>
    <p:sldId id="634" r:id="rId325"/>
    <p:sldId id="767" r:id="rId326"/>
    <p:sldId id="638" r:id="rId327"/>
    <p:sldId id="789" r:id="rId328"/>
    <p:sldId id="793" r:id="rId329"/>
    <p:sldId id="794" r:id="rId330"/>
    <p:sldId id="879" r:id="rId331"/>
    <p:sldId id="795" r:id="rId332"/>
    <p:sldId id="796" r:id="rId333"/>
    <p:sldId id="791" r:id="rId334"/>
    <p:sldId id="792" r:id="rId335"/>
    <p:sldId id="799" r:id="rId336"/>
    <p:sldId id="800" r:id="rId337"/>
    <p:sldId id="801" r:id="rId338"/>
    <p:sldId id="797" r:id="rId339"/>
    <p:sldId id="802" r:id="rId340"/>
    <p:sldId id="639" r:id="rId341"/>
    <p:sldId id="640" r:id="rId342"/>
    <p:sldId id="798" r:id="rId343"/>
    <p:sldId id="641" r:id="rId344"/>
    <p:sldId id="642" r:id="rId345"/>
    <p:sldId id="649" r:id="rId346"/>
    <p:sldId id="643" r:id="rId347"/>
    <p:sldId id="790" r:id="rId348"/>
    <p:sldId id="808" r:id="rId349"/>
    <p:sldId id="807" r:id="rId350"/>
    <p:sldId id="809" r:id="rId351"/>
    <p:sldId id="810" r:id="rId352"/>
    <p:sldId id="811" r:id="rId353"/>
    <p:sldId id="813" r:id="rId354"/>
    <p:sldId id="814" r:id="rId355"/>
    <p:sldId id="812" r:id="rId356"/>
    <p:sldId id="648" r:id="rId357"/>
    <p:sldId id="644" r:id="rId358"/>
    <p:sldId id="645" r:id="rId359"/>
    <p:sldId id="658" r:id="rId360"/>
    <p:sldId id="659" r:id="rId361"/>
    <p:sldId id="660" r:id="rId362"/>
    <p:sldId id="661" r:id="rId363"/>
    <p:sldId id="646" r:id="rId364"/>
    <p:sldId id="663" r:id="rId365"/>
    <p:sldId id="664" r:id="rId366"/>
    <p:sldId id="665" r:id="rId367"/>
    <p:sldId id="666" r:id="rId368"/>
    <p:sldId id="667" r:id="rId369"/>
    <p:sldId id="676" r:id="rId370"/>
    <p:sldId id="675" r:id="rId371"/>
    <p:sldId id="669" r:id="rId372"/>
    <p:sldId id="647" r:id="rId373"/>
    <p:sldId id="670" r:id="rId374"/>
    <p:sldId id="671" r:id="rId375"/>
    <p:sldId id="672" r:id="rId376"/>
    <p:sldId id="662" r:id="rId377"/>
    <p:sldId id="803" r:id="rId378"/>
    <p:sldId id="804" r:id="rId379"/>
    <p:sldId id="674" r:id="rId380"/>
    <p:sldId id="677" r:id="rId381"/>
    <p:sldId id="678" r:id="rId382"/>
    <p:sldId id="679" r:id="rId383"/>
    <p:sldId id="680" r:id="rId384"/>
    <p:sldId id="681" r:id="rId385"/>
    <p:sldId id="682" r:id="rId386"/>
    <p:sldId id="683" r:id="rId387"/>
    <p:sldId id="684" r:id="rId388"/>
    <p:sldId id="673" r:id="rId389"/>
    <p:sldId id="686" r:id="rId390"/>
    <p:sldId id="687" r:id="rId391"/>
    <p:sldId id="689" r:id="rId392"/>
    <p:sldId id="690" r:id="rId393"/>
    <p:sldId id="691" r:id="rId394"/>
    <p:sldId id="695" r:id="rId395"/>
    <p:sldId id="274" r:id="rId396"/>
    <p:sldId id="284" r:id="rId39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FF"/>
    <a:srgbClr val="FFCC99"/>
    <a:srgbClr val="FF9900"/>
    <a:srgbClr val="FF3300"/>
    <a:srgbClr val="00CC66"/>
    <a:srgbClr val="4FD145"/>
    <a:srgbClr val="008000"/>
    <a:srgbClr val="25F156"/>
    <a:srgbClr val="799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73921" autoAdjust="0"/>
  </p:normalViewPr>
  <p:slideViewPr>
    <p:cSldViewPr>
      <p:cViewPr varScale="1">
        <p:scale>
          <a:sx n="53" d="100"/>
          <a:sy n="53" d="100"/>
        </p:scale>
        <p:origin x="-19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918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99" Type="http://schemas.openxmlformats.org/officeDocument/2006/relationships/slide" Target="slides/slide297.xml"/><Relationship Id="rId21" Type="http://schemas.openxmlformats.org/officeDocument/2006/relationships/slide" Target="slides/slide19.xml"/><Relationship Id="rId63" Type="http://schemas.openxmlformats.org/officeDocument/2006/relationships/slide" Target="slides/slide61.xml"/><Relationship Id="rId159" Type="http://schemas.openxmlformats.org/officeDocument/2006/relationships/slide" Target="slides/slide157.xml"/><Relationship Id="rId324" Type="http://schemas.openxmlformats.org/officeDocument/2006/relationships/slide" Target="slides/slide322.xml"/><Relationship Id="rId366" Type="http://schemas.openxmlformats.org/officeDocument/2006/relationships/slide" Target="slides/slide364.xml"/><Relationship Id="rId170" Type="http://schemas.openxmlformats.org/officeDocument/2006/relationships/slide" Target="slides/slide168.xml"/><Relationship Id="rId226" Type="http://schemas.openxmlformats.org/officeDocument/2006/relationships/slide" Target="slides/slide224.xml"/><Relationship Id="rId107" Type="http://schemas.openxmlformats.org/officeDocument/2006/relationships/slide" Target="slides/slide105.xml"/><Relationship Id="rId268" Type="http://schemas.openxmlformats.org/officeDocument/2006/relationships/slide" Target="slides/slide266.xml"/><Relationship Id="rId289" Type="http://schemas.openxmlformats.org/officeDocument/2006/relationships/slide" Target="slides/slide287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314" Type="http://schemas.openxmlformats.org/officeDocument/2006/relationships/slide" Target="slides/slide312.xml"/><Relationship Id="rId335" Type="http://schemas.openxmlformats.org/officeDocument/2006/relationships/slide" Target="slides/slide333.xml"/><Relationship Id="rId356" Type="http://schemas.openxmlformats.org/officeDocument/2006/relationships/slide" Target="slides/slide354.xml"/><Relationship Id="rId377" Type="http://schemas.openxmlformats.org/officeDocument/2006/relationships/slide" Target="slides/slide375.xml"/><Relationship Id="rId39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16" Type="http://schemas.openxmlformats.org/officeDocument/2006/relationships/slide" Target="slides/slide214.xml"/><Relationship Id="rId237" Type="http://schemas.openxmlformats.org/officeDocument/2006/relationships/slide" Target="slides/slide235.xml"/><Relationship Id="rId402" Type="http://schemas.openxmlformats.org/officeDocument/2006/relationships/tableStyles" Target="tableStyles.xml"/><Relationship Id="rId258" Type="http://schemas.openxmlformats.org/officeDocument/2006/relationships/slide" Target="slides/slide256.xml"/><Relationship Id="rId279" Type="http://schemas.openxmlformats.org/officeDocument/2006/relationships/slide" Target="slides/slide277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290" Type="http://schemas.openxmlformats.org/officeDocument/2006/relationships/slide" Target="slides/slide288.xml"/><Relationship Id="rId304" Type="http://schemas.openxmlformats.org/officeDocument/2006/relationships/slide" Target="slides/slide302.xml"/><Relationship Id="rId325" Type="http://schemas.openxmlformats.org/officeDocument/2006/relationships/slide" Target="slides/slide323.xml"/><Relationship Id="rId346" Type="http://schemas.openxmlformats.org/officeDocument/2006/relationships/slide" Target="slides/slide344.xml"/><Relationship Id="rId367" Type="http://schemas.openxmlformats.org/officeDocument/2006/relationships/slide" Target="slides/slide365.xml"/><Relationship Id="rId388" Type="http://schemas.openxmlformats.org/officeDocument/2006/relationships/slide" Target="slides/slide386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227" Type="http://schemas.openxmlformats.org/officeDocument/2006/relationships/slide" Target="slides/slide225.xml"/><Relationship Id="rId248" Type="http://schemas.openxmlformats.org/officeDocument/2006/relationships/slide" Target="slides/slide246.xml"/><Relationship Id="rId269" Type="http://schemas.openxmlformats.org/officeDocument/2006/relationships/slide" Target="slides/slide267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280" Type="http://schemas.openxmlformats.org/officeDocument/2006/relationships/slide" Target="slides/slide278.xml"/><Relationship Id="rId315" Type="http://schemas.openxmlformats.org/officeDocument/2006/relationships/slide" Target="slides/slide313.xml"/><Relationship Id="rId336" Type="http://schemas.openxmlformats.org/officeDocument/2006/relationships/slide" Target="slides/slide334.xml"/><Relationship Id="rId357" Type="http://schemas.openxmlformats.org/officeDocument/2006/relationships/slide" Target="slides/slide355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217" Type="http://schemas.openxmlformats.org/officeDocument/2006/relationships/slide" Target="slides/slide215.xml"/><Relationship Id="rId378" Type="http://schemas.openxmlformats.org/officeDocument/2006/relationships/slide" Target="slides/slide376.xml"/><Relationship Id="rId399" Type="http://schemas.openxmlformats.org/officeDocument/2006/relationships/presProps" Target="presProps.xml"/><Relationship Id="rId6" Type="http://schemas.openxmlformats.org/officeDocument/2006/relationships/slide" Target="slides/slide4.xml"/><Relationship Id="rId238" Type="http://schemas.openxmlformats.org/officeDocument/2006/relationships/slide" Target="slides/slide236.xml"/><Relationship Id="rId259" Type="http://schemas.openxmlformats.org/officeDocument/2006/relationships/slide" Target="slides/slide257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270" Type="http://schemas.openxmlformats.org/officeDocument/2006/relationships/slide" Target="slides/slide268.xml"/><Relationship Id="rId291" Type="http://schemas.openxmlformats.org/officeDocument/2006/relationships/slide" Target="slides/slide289.xml"/><Relationship Id="rId305" Type="http://schemas.openxmlformats.org/officeDocument/2006/relationships/slide" Target="slides/slide303.xml"/><Relationship Id="rId326" Type="http://schemas.openxmlformats.org/officeDocument/2006/relationships/slide" Target="slides/slide324.xml"/><Relationship Id="rId347" Type="http://schemas.openxmlformats.org/officeDocument/2006/relationships/slide" Target="slides/slide345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368" Type="http://schemas.openxmlformats.org/officeDocument/2006/relationships/slide" Target="slides/slide366.xml"/><Relationship Id="rId389" Type="http://schemas.openxmlformats.org/officeDocument/2006/relationships/slide" Target="slides/slide387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228" Type="http://schemas.openxmlformats.org/officeDocument/2006/relationships/slide" Target="slides/slide226.xml"/><Relationship Id="rId249" Type="http://schemas.openxmlformats.org/officeDocument/2006/relationships/slide" Target="slides/slide247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260" Type="http://schemas.openxmlformats.org/officeDocument/2006/relationships/slide" Target="slides/slide258.xml"/><Relationship Id="rId281" Type="http://schemas.openxmlformats.org/officeDocument/2006/relationships/slide" Target="slides/slide279.xml"/><Relationship Id="rId316" Type="http://schemas.openxmlformats.org/officeDocument/2006/relationships/slide" Target="slides/slide314.xml"/><Relationship Id="rId337" Type="http://schemas.openxmlformats.org/officeDocument/2006/relationships/slide" Target="slides/slide335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358" Type="http://schemas.openxmlformats.org/officeDocument/2006/relationships/slide" Target="slides/slide356.xml"/><Relationship Id="rId379" Type="http://schemas.openxmlformats.org/officeDocument/2006/relationships/slide" Target="slides/slide377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8" Type="http://schemas.openxmlformats.org/officeDocument/2006/relationships/slide" Target="slides/slide216.xml"/><Relationship Id="rId239" Type="http://schemas.openxmlformats.org/officeDocument/2006/relationships/slide" Target="slides/slide237.xml"/><Relationship Id="rId390" Type="http://schemas.openxmlformats.org/officeDocument/2006/relationships/slide" Target="slides/slide388.xml"/><Relationship Id="rId250" Type="http://schemas.openxmlformats.org/officeDocument/2006/relationships/slide" Target="slides/slide248.xml"/><Relationship Id="rId271" Type="http://schemas.openxmlformats.org/officeDocument/2006/relationships/slide" Target="slides/slide269.xml"/><Relationship Id="rId292" Type="http://schemas.openxmlformats.org/officeDocument/2006/relationships/slide" Target="slides/slide290.xml"/><Relationship Id="rId306" Type="http://schemas.openxmlformats.org/officeDocument/2006/relationships/slide" Target="slides/slide304.xml"/><Relationship Id="rId24" Type="http://schemas.openxmlformats.org/officeDocument/2006/relationships/slide" Target="slides/slide22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31" Type="http://schemas.openxmlformats.org/officeDocument/2006/relationships/slide" Target="slides/slide129.xml"/><Relationship Id="rId327" Type="http://schemas.openxmlformats.org/officeDocument/2006/relationships/slide" Target="slides/slide325.xml"/><Relationship Id="rId348" Type="http://schemas.openxmlformats.org/officeDocument/2006/relationships/slide" Target="slides/slide346.xml"/><Relationship Id="rId369" Type="http://schemas.openxmlformats.org/officeDocument/2006/relationships/slide" Target="slides/slide367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208" Type="http://schemas.openxmlformats.org/officeDocument/2006/relationships/slide" Target="slides/slide206.xml"/><Relationship Id="rId229" Type="http://schemas.openxmlformats.org/officeDocument/2006/relationships/slide" Target="slides/slide227.xml"/><Relationship Id="rId380" Type="http://schemas.openxmlformats.org/officeDocument/2006/relationships/slide" Target="slides/slide378.xml"/><Relationship Id="rId240" Type="http://schemas.openxmlformats.org/officeDocument/2006/relationships/slide" Target="slides/slide238.xml"/><Relationship Id="rId261" Type="http://schemas.openxmlformats.org/officeDocument/2006/relationships/slide" Target="slides/slide259.xml"/><Relationship Id="rId14" Type="http://schemas.openxmlformats.org/officeDocument/2006/relationships/slide" Target="slides/slide12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282" Type="http://schemas.openxmlformats.org/officeDocument/2006/relationships/slide" Target="slides/slide280.xml"/><Relationship Id="rId317" Type="http://schemas.openxmlformats.org/officeDocument/2006/relationships/slide" Target="slides/slide315.xml"/><Relationship Id="rId338" Type="http://schemas.openxmlformats.org/officeDocument/2006/relationships/slide" Target="slides/slide336.xml"/><Relationship Id="rId359" Type="http://schemas.openxmlformats.org/officeDocument/2006/relationships/slide" Target="slides/slide357.xml"/><Relationship Id="rId8" Type="http://schemas.openxmlformats.org/officeDocument/2006/relationships/slide" Target="slides/slide6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219" Type="http://schemas.openxmlformats.org/officeDocument/2006/relationships/slide" Target="slides/slide217.xml"/><Relationship Id="rId370" Type="http://schemas.openxmlformats.org/officeDocument/2006/relationships/slide" Target="slides/slide368.xml"/><Relationship Id="rId391" Type="http://schemas.openxmlformats.org/officeDocument/2006/relationships/slide" Target="slides/slide389.xml"/><Relationship Id="rId230" Type="http://schemas.openxmlformats.org/officeDocument/2006/relationships/slide" Target="slides/slide228.xml"/><Relationship Id="rId251" Type="http://schemas.openxmlformats.org/officeDocument/2006/relationships/slide" Target="slides/slide249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72" Type="http://schemas.openxmlformats.org/officeDocument/2006/relationships/slide" Target="slides/slide270.xml"/><Relationship Id="rId293" Type="http://schemas.openxmlformats.org/officeDocument/2006/relationships/slide" Target="slides/slide291.xml"/><Relationship Id="rId307" Type="http://schemas.openxmlformats.org/officeDocument/2006/relationships/slide" Target="slides/slide305.xml"/><Relationship Id="rId328" Type="http://schemas.openxmlformats.org/officeDocument/2006/relationships/slide" Target="slides/slide326.xml"/><Relationship Id="rId349" Type="http://schemas.openxmlformats.org/officeDocument/2006/relationships/slide" Target="slides/slide347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360" Type="http://schemas.openxmlformats.org/officeDocument/2006/relationships/slide" Target="slides/slide358.xml"/><Relationship Id="rId381" Type="http://schemas.openxmlformats.org/officeDocument/2006/relationships/slide" Target="slides/slide379.xml"/><Relationship Id="rId220" Type="http://schemas.openxmlformats.org/officeDocument/2006/relationships/slide" Target="slides/slide218.xml"/><Relationship Id="rId241" Type="http://schemas.openxmlformats.org/officeDocument/2006/relationships/slide" Target="slides/slide23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262" Type="http://schemas.openxmlformats.org/officeDocument/2006/relationships/slide" Target="slides/slide260.xml"/><Relationship Id="rId283" Type="http://schemas.openxmlformats.org/officeDocument/2006/relationships/slide" Target="slides/slide281.xml"/><Relationship Id="rId318" Type="http://schemas.openxmlformats.org/officeDocument/2006/relationships/slide" Target="slides/slide316.xml"/><Relationship Id="rId339" Type="http://schemas.openxmlformats.org/officeDocument/2006/relationships/slide" Target="slides/slide337.xml"/><Relationship Id="rId78" Type="http://schemas.openxmlformats.org/officeDocument/2006/relationships/slide" Target="slides/slide76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64" Type="http://schemas.openxmlformats.org/officeDocument/2006/relationships/slide" Target="slides/slide162.xml"/><Relationship Id="rId185" Type="http://schemas.openxmlformats.org/officeDocument/2006/relationships/slide" Target="slides/slide183.xml"/><Relationship Id="rId350" Type="http://schemas.openxmlformats.org/officeDocument/2006/relationships/slide" Target="slides/slide348.xml"/><Relationship Id="rId371" Type="http://schemas.openxmlformats.org/officeDocument/2006/relationships/slide" Target="slides/slide369.xml"/><Relationship Id="rId9" Type="http://schemas.openxmlformats.org/officeDocument/2006/relationships/slide" Target="slides/slide7.xml"/><Relationship Id="rId210" Type="http://schemas.openxmlformats.org/officeDocument/2006/relationships/slide" Target="slides/slide208.xml"/><Relationship Id="rId392" Type="http://schemas.openxmlformats.org/officeDocument/2006/relationships/slide" Target="slides/slide390.xml"/><Relationship Id="rId26" Type="http://schemas.openxmlformats.org/officeDocument/2006/relationships/slide" Target="slides/slide24.xml"/><Relationship Id="rId231" Type="http://schemas.openxmlformats.org/officeDocument/2006/relationships/slide" Target="slides/slide229.xml"/><Relationship Id="rId252" Type="http://schemas.openxmlformats.org/officeDocument/2006/relationships/slide" Target="slides/slide250.xml"/><Relationship Id="rId273" Type="http://schemas.openxmlformats.org/officeDocument/2006/relationships/slide" Target="slides/slide271.xml"/><Relationship Id="rId294" Type="http://schemas.openxmlformats.org/officeDocument/2006/relationships/slide" Target="slides/slide292.xml"/><Relationship Id="rId308" Type="http://schemas.openxmlformats.org/officeDocument/2006/relationships/slide" Target="slides/slide306.xml"/><Relationship Id="rId329" Type="http://schemas.openxmlformats.org/officeDocument/2006/relationships/slide" Target="slides/slide327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340" Type="http://schemas.openxmlformats.org/officeDocument/2006/relationships/slide" Target="slides/slide338.xml"/><Relationship Id="rId361" Type="http://schemas.openxmlformats.org/officeDocument/2006/relationships/slide" Target="slides/slide359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382" Type="http://schemas.openxmlformats.org/officeDocument/2006/relationships/slide" Target="slides/slide380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242" Type="http://schemas.openxmlformats.org/officeDocument/2006/relationships/slide" Target="slides/slide240.xml"/><Relationship Id="rId263" Type="http://schemas.openxmlformats.org/officeDocument/2006/relationships/slide" Target="slides/slide261.xml"/><Relationship Id="rId284" Type="http://schemas.openxmlformats.org/officeDocument/2006/relationships/slide" Target="slides/slide282.xml"/><Relationship Id="rId319" Type="http://schemas.openxmlformats.org/officeDocument/2006/relationships/slide" Target="slides/slide317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330" Type="http://schemas.openxmlformats.org/officeDocument/2006/relationships/slide" Target="slides/slide328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351" Type="http://schemas.openxmlformats.org/officeDocument/2006/relationships/slide" Target="slides/slide349.xml"/><Relationship Id="rId372" Type="http://schemas.openxmlformats.org/officeDocument/2006/relationships/slide" Target="slides/slide370.xml"/><Relationship Id="rId393" Type="http://schemas.openxmlformats.org/officeDocument/2006/relationships/slide" Target="slides/slide391.xml"/><Relationship Id="rId211" Type="http://schemas.openxmlformats.org/officeDocument/2006/relationships/slide" Target="slides/slide209.xml"/><Relationship Id="rId232" Type="http://schemas.openxmlformats.org/officeDocument/2006/relationships/slide" Target="slides/slide230.xml"/><Relationship Id="rId253" Type="http://schemas.openxmlformats.org/officeDocument/2006/relationships/slide" Target="slides/slide251.xml"/><Relationship Id="rId274" Type="http://schemas.openxmlformats.org/officeDocument/2006/relationships/slide" Target="slides/slide272.xml"/><Relationship Id="rId295" Type="http://schemas.openxmlformats.org/officeDocument/2006/relationships/slide" Target="slides/slide293.xml"/><Relationship Id="rId309" Type="http://schemas.openxmlformats.org/officeDocument/2006/relationships/slide" Target="slides/slide307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320" Type="http://schemas.openxmlformats.org/officeDocument/2006/relationships/slide" Target="slides/slide318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341" Type="http://schemas.openxmlformats.org/officeDocument/2006/relationships/slide" Target="slides/slide339.xml"/><Relationship Id="rId362" Type="http://schemas.openxmlformats.org/officeDocument/2006/relationships/slide" Target="slides/slide360.xml"/><Relationship Id="rId383" Type="http://schemas.openxmlformats.org/officeDocument/2006/relationships/slide" Target="slides/slide381.xml"/><Relationship Id="rId201" Type="http://schemas.openxmlformats.org/officeDocument/2006/relationships/slide" Target="slides/slide199.xml"/><Relationship Id="rId222" Type="http://schemas.openxmlformats.org/officeDocument/2006/relationships/slide" Target="slides/slide220.xml"/><Relationship Id="rId243" Type="http://schemas.openxmlformats.org/officeDocument/2006/relationships/slide" Target="slides/slide241.xml"/><Relationship Id="rId264" Type="http://schemas.openxmlformats.org/officeDocument/2006/relationships/slide" Target="slides/slide262.xml"/><Relationship Id="rId285" Type="http://schemas.openxmlformats.org/officeDocument/2006/relationships/slide" Target="slides/slide283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310" Type="http://schemas.openxmlformats.org/officeDocument/2006/relationships/slide" Target="slides/slide308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331" Type="http://schemas.openxmlformats.org/officeDocument/2006/relationships/slide" Target="slides/slide329.xml"/><Relationship Id="rId352" Type="http://schemas.openxmlformats.org/officeDocument/2006/relationships/slide" Target="slides/slide350.xml"/><Relationship Id="rId373" Type="http://schemas.openxmlformats.org/officeDocument/2006/relationships/slide" Target="slides/slide371.xml"/><Relationship Id="rId394" Type="http://schemas.openxmlformats.org/officeDocument/2006/relationships/slide" Target="slides/slide392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0.xml"/><Relationship Id="rId233" Type="http://schemas.openxmlformats.org/officeDocument/2006/relationships/slide" Target="slides/slide231.xml"/><Relationship Id="rId254" Type="http://schemas.openxmlformats.org/officeDocument/2006/relationships/slide" Target="slides/slide252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275" Type="http://schemas.openxmlformats.org/officeDocument/2006/relationships/slide" Target="slides/slide273.xml"/><Relationship Id="rId296" Type="http://schemas.openxmlformats.org/officeDocument/2006/relationships/slide" Target="slides/slide294.xml"/><Relationship Id="rId300" Type="http://schemas.openxmlformats.org/officeDocument/2006/relationships/slide" Target="slides/slide298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321" Type="http://schemas.openxmlformats.org/officeDocument/2006/relationships/slide" Target="slides/slide319.xml"/><Relationship Id="rId342" Type="http://schemas.openxmlformats.org/officeDocument/2006/relationships/slide" Target="slides/slide340.xml"/><Relationship Id="rId363" Type="http://schemas.openxmlformats.org/officeDocument/2006/relationships/slide" Target="slides/slide361.xml"/><Relationship Id="rId384" Type="http://schemas.openxmlformats.org/officeDocument/2006/relationships/slide" Target="slides/slide382.xml"/><Relationship Id="rId202" Type="http://schemas.openxmlformats.org/officeDocument/2006/relationships/slide" Target="slides/slide200.xml"/><Relationship Id="rId223" Type="http://schemas.openxmlformats.org/officeDocument/2006/relationships/slide" Target="slides/slide221.xml"/><Relationship Id="rId244" Type="http://schemas.openxmlformats.org/officeDocument/2006/relationships/slide" Target="slides/slide242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265" Type="http://schemas.openxmlformats.org/officeDocument/2006/relationships/slide" Target="slides/slide263.xml"/><Relationship Id="rId286" Type="http://schemas.openxmlformats.org/officeDocument/2006/relationships/slide" Target="slides/slide284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311" Type="http://schemas.openxmlformats.org/officeDocument/2006/relationships/slide" Target="slides/slide309.xml"/><Relationship Id="rId332" Type="http://schemas.openxmlformats.org/officeDocument/2006/relationships/slide" Target="slides/slide330.xml"/><Relationship Id="rId353" Type="http://schemas.openxmlformats.org/officeDocument/2006/relationships/slide" Target="slides/slide351.xml"/><Relationship Id="rId374" Type="http://schemas.openxmlformats.org/officeDocument/2006/relationships/slide" Target="slides/slide372.xml"/><Relationship Id="rId395" Type="http://schemas.openxmlformats.org/officeDocument/2006/relationships/slide" Target="slides/slide393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13" Type="http://schemas.openxmlformats.org/officeDocument/2006/relationships/slide" Target="slides/slide211.xml"/><Relationship Id="rId234" Type="http://schemas.openxmlformats.org/officeDocument/2006/relationships/slide" Target="slides/slide23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55" Type="http://schemas.openxmlformats.org/officeDocument/2006/relationships/slide" Target="slides/slide253.xml"/><Relationship Id="rId276" Type="http://schemas.openxmlformats.org/officeDocument/2006/relationships/slide" Target="slides/slide274.xml"/><Relationship Id="rId297" Type="http://schemas.openxmlformats.org/officeDocument/2006/relationships/slide" Target="slides/slide295.xml"/><Relationship Id="rId40" Type="http://schemas.openxmlformats.org/officeDocument/2006/relationships/slide" Target="slides/slide38.xml"/><Relationship Id="rId115" Type="http://schemas.openxmlformats.org/officeDocument/2006/relationships/slide" Target="slides/slide113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301" Type="http://schemas.openxmlformats.org/officeDocument/2006/relationships/slide" Target="slides/slide299.xml"/><Relationship Id="rId322" Type="http://schemas.openxmlformats.org/officeDocument/2006/relationships/slide" Target="slides/slide320.xml"/><Relationship Id="rId343" Type="http://schemas.openxmlformats.org/officeDocument/2006/relationships/slide" Target="slides/slide341.xml"/><Relationship Id="rId364" Type="http://schemas.openxmlformats.org/officeDocument/2006/relationships/slide" Target="slides/slide362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385" Type="http://schemas.openxmlformats.org/officeDocument/2006/relationships/slide" Target="slides/slide383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245" Type="http://schemas.openxmlformats.org/officeDocument/2006/relationships/slide" Target="slides/slide243.xml"/><Relationship Id="rId266" Type="http://schemas.openxmlformats.org/officeDocument/2006/relationships/slide" Target="slides/slide264.xml"/><Relationship Id="rId287" Type="http://schemas.openxmlformats.org/officeDocument/2006/relationships/slide" Target="slides/slide285.xml"/><Relationship Id="rId30" Type="http://schemas.openxmlformats.org/officeDocument/2006/relationships/slide" Target="slides/slide2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312" Type="http://schemas.openxmlformats.org/officeDocument/2006/relationships/slide" Target="slides/slide310.xml"/><Relationship Id="rId333" Type="http://schemas.openxmlformats.org/officeDocument/2006/relationships/slide" Target="slides/slide331.xml"/><Relationship Id="rId354" Type="http://schemas.openxmlformats.org/officeDocument/2006/relationships/slide" Target="slides/slide352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189" Type="http://schemas.openxmlformats.org/officeDocument/2006/relationships/slide" Target="slides/slide187.xml"/><Relationship Id="rId375" Type="http://schemas.openxmlformats.org/officeDocument/2006/relationships/slide" Target="slides/slide373.xml"/><Relationship Id="rId396" Type="http://schemas.openxmlformats.org/officeDocument/2006/relationships/slide" Target="slides/slide394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35" Type="http://schemas.openxmlformats.org/officeDocument/2006/relationships/slide" Target="slides/slide233.xml"/><Relationship Id="rId256" Type="http://schemas.openxmlformats.org/officeDocument/2006/relationships/slide" Target="slides/slide254.xml"/><Relationship Id="rId277" Type="http://schemas.openxmlformats.org/officeDocument/2006/relationships/slide" Target="slides/slide275.xml"/><Relationship Id="rId298" Type="http://schemas.openxmlformats.org/officeDocument/2006/relationships/slide" Target="slides/slide296.xml"/><Relationship Id="rId400" Type="http://schemas.openxmlformats.org/officeDocument/2006/relationships/viewProps" Target="viewProps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302" Type="http://schemas.openxmlformats.org/officeDocument/2006/relationships/slide" Target="slides/slide300.xml"/><Relationship Id="rId323" Type="http://schemas.openxmlformats.org/officeDocument/2006/relationships/slide" Target="slides/slide321.xml"/><Relationship Id="rId344" Type="http://schemas.openxmlformats.org/officeDocument/2006/relationships/slide" Target="slides/slide342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179" Type="http://schemas.openxmlformats.org/officeDocument/2006/relationships/slide" Target="slides/slide177.xml"/><Relationship Id="rId365" Type="http://schemas.openxmlformats.org/officeDocument/2006/relationships/slide" Target="slides/slide363.xml"/><Relationship Id="rId386" Type="http://schemas.openxmlformats.org/officeDocument/2006/relationships/slide" Target="slides/slide384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5" Type="http://schemas.openxmlformats.org/officeDocument/2006/relationships/slide" Target="slides/slide223.xml"/><Relationship Id="rId246" Type="http://schemas.openxmlformats.org/officeDocument/2006/relationships/slide" Target="slides/slide244.xml"/><Relationship Id="rId267" Type="http://schemas.openxmlformats.org/officeDocument/2006/relationships/slide" Target="slides/slide265.xml"/><Relationship Id="rId288" Type="http://schemas.openxmlformats.org/officeDocument/2006/relationships/slide" Target="slides/slide286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313" Type="http://schemas.openxmlformats.org/officeDocument/2006/relationships/slide" Target="slides/slide31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94" Type="http://schemas.openxmlformats.org/officeDocument/2006/relationships/slide" Target="slides/slide92.xml"/><Relationship Id="rId148" Type="http://schemas.openxmlformats.org/officeDocument/2006/relationships/slide" Target="slides/slide146.xml"/><Relationship Id="rId169" Type="http://schemas.openxmlformats.org/officeDocument/2006/relationships/slide" Target="slides/slide167.xml"/><Relationship Id="rId334" Type="http://schemas.openxmlformats.org/officeDocument/2006/relationships/slide" Target="slides/slide332.xml"/><Relationship Id="rId355" Type="http://schemas.openxmlformats.org/officeDocument/2006/relationships/slide" Target="slides/slide353.xml"/><Relationship Id="rId376" Type="http://schemas.openxmlformats.org/officeDocument/2006/relationships/slide" Target="slides/slide374.xml"/><Relationship Id="rId397" Type="http://schemas.openxmlformats.org/officeDocument/2006/relationships/slide" Target="slides/slide395.xml"/><Relationship Id="rId4" Type="http://schemas.openxmlformats.org/officeDocument/2006/relationships/slide" Target="slides/slide2.xml"/><Relationship Id="rId180" Type="http://schemas.openxmlformats.org/officeDocument/2006/relationships/slide" Target="slides/slide178.xml"/><Relationship Id="rId215" Type="http://schemas.openxmlformats.org/officeDocument/2006/relationships/slide" Target="slides/slide213.xml"/><Relationship Id="rId236" Type="http://schemas.openxmlformats.org/officeDocument/2006/relationships/slide" Target="slides/slide234.xml"/><Relationship Id="rId257" Type="http://schemas.openxmlformats.org/officeDocument/2006/relationships/slide" Target="slides/slide255.xml"/><Relationship Id="rId278" Type="http://schemas.openxmlformats.org/officeDocument/2006/relationships/slide" Target="slides/slide276.xml"/><Relationship Id="rId401" Type="http://schemas.openxmlformats.org/officeDocument/2006/relationships/theme" Target="theme/theme1.xml"/><Relationship Id="rId303" Type="http://schemas.openxmlformats.org/officeDocument/2006/relationships/slide" Target="slides/slide301.xml"/><Relationship Id="rId42" Type="http://schemas.openxmlformats.org/officeDocument/2006/relationships/slide" Target="slides/slide40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345" Type="http://schemas.openxmlformats.org/officeDocument/2006/relationships/slide" Target="slides/slide343.xml"/><Relationship Id="rId387" Type="http://schemas.openxmlformats.org/officeDocument/2006/relationships/slide" Target="slides/slide385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47" Type="http://schemas.openxmlformats.org/officeDocument/2006/relationships/slide" Target="slides/slide2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1A740-997C-4ED9-BE63-31234481E734}" type="datetimeFigureOut">
              <a:rPr lang="ko-KR" altLang="en-US" smtClean="0"/>
              <a:pPr/>
              <a:t>2014-05-28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C1BB-F3C6-4153-B62A-3F5EDED652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42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율법이나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선지자를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폐하러</a:t>
            </a:r>
            <a:r>
              <a:rPr lang="en-US" altLang="ko-KR" dirty="0" smtClean="0"/>
              <a:t> </a:t>
            </a:r>
            <a:r>
              <a:rPr lang="ko-KR" altLang="en-US" dirty="0" smtClean="0"/>
              <a:t>온</a:t>
            </a:r>
            <a:r>
              <a:rPr lang="en-US" altLang="ko-KR" dirty="0" smtClean="0"/>
              <a:t> </a:t>
            </a:r>
            <a:r>
              <a:rPr lang="ko-KR" altLang="en-US" dirty="0" smtClean="0"/>
              <a:t>것이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아니요</a:t>
            </a:r>
            <a:r>
              <a:rPr lang="en-US" altLang="ko-KR" dirty="0" smtClean="0"/>
              <a:t> </a:t>
            </a:r>
            <a:r>
              <a:rPr lang="ko-KR" altLang="en-US" baseline="0" dirty="0" smtClean="0"/>
              <a:t>완성시키러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왔느니라</a:t>
            </a:r>
            <a:r>
              <a:rPr lang="en-US" altLang="ko-KR" baseline="0" dirty="0" smtClean="0"/>
              <a:t> 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마 </a:t>
            </a:r>
            <a:r>
              <a:rPr lang="en-US" altLang="ko-KR" dirty="0" smtClean="0"/>
              <a:t>5:17,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내가 율법이나 선지자나 폐하러 온 줄로 생각지 말라 폐하러 온 것이 아니요 완전케 하려 함이로다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롬 </a:t>
            </a:r>
            <a:r>
              <a:rPr lang="en-US" altLang="ko-KR" dirty="0" smtClean="0"/>
              <a:t>10:4,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그리스도는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모든 믿는 자에게 의를 이루기 위하여 율법의 마침</a:t>
            </a:r>
            <a:r>
              <a:rPr lang="ko-KR" altLang="en-US" dirty="0" smtClean="0"/>
              <a:t>이 되시니라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요 </a:t>
            </a:r>
            <a:r>
              <a:rPr lang="en-US" altLang="ko-KR" dirty="0" smtClean="0"/>
              <a:t>19:30,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예수께서 신 포도주를 받으신 후 가라사대 다 이루었다 하시고 머리를 숙이시고 영혼이 돌아가시니라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엡</a:t>
            </a:r>
            <a:r>
              <a:rPr lang="ko-KR" altLang="en-US" dirty="0" smtClean="0"/>
              <a:t> </a:t>
            </a:r>
            <a:r>
              <a:rPr lang="en-US" altLang="ko-KR" dirty="0" smtClean="0"/>
              <a:t>1:10,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하늘에 있는 것이나 땅에 있는 것이 다 그리스도 안에서 통일되게 하려 하심이라</a:t>
            </a:r>
            <a:r>
              <a:rPr lang="en-US" altLang="ko-KR" dirty="0" smtClean="0"/>
              <a:t>』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새 언약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8:8,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저희를 </a:t>
            </a:r>
            <a:r>
              <a:rPr lang="ko-KR" altLang="en-US" dirty="0" err="1" smtClean="0"/>
              <a:t>허물하여</a:t>
            </a:r>
            <a:r>
              <a:rPr lang="ko-KR" altLang="en-US" dirty="0" smtClean="0"/>
              <a:t> 일렀으되 주께서 가라사대 볼지어다 날이 이르리니 내가 이스라엘 집과 유다 집으로 새 언약을 세우리라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8:13,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새 언약이라 </a:t>
            </a:r>
            <a:r>
              <a:rPr lang="ko-KR" altLang="en-US" dirty="0" err="1" smtClean="0"/>
              <a:t>말씀하셨으매</a:t>
            </a:r>
            <a:r>
              <a:rPr lang="ko-KR" altLang="en-US" dirty="0" smtClean="0"/>
              <a:t> 첫 것은 낡아지게 하신 것이니 낡아지고 쇠하는 것은 없어져 가는 것이니라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9:15,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이를 인하여 그는 </a:t>
            </a:r>
            <a:r>
              <a:rPr lang="ko-KR" altLang="en-US" b="1" dirty="0" smtClean="0"/>
              <a:t>새 언약의 중보</a:t>
            </a:r>
            <a:r>
              <a:rPr lang="ko-KR" altLang="en-US" dirty="0" smtClean="0"/>
              <a:t>니 이는 첫 언약 때에 범한 죄를 속하려고 죽으사 부르심을 입은 자로 하여금 영원한 기업의 약속을 얻게 하려 하심이니라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12:24,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b="1" dirty="0" smtClean="0"/>
              <a:t>새 언약의 중보이신 예수</a:t>
            </a:r>
            <a:r>
              <a:rPr lang="ko-KR" altLang="en-US" dirty="0" smtClean="0"/>
              <a:t>와 및 </a:t>
            </a:r>
            <a:r>
              <a:rPr lang="ko-KR" altLang="en-US" dirty="0" err="1" smtClean="0"/>
              <a:t>아벨의</a:t>
            </a:r>
            <a:r>
              <a:rPr lang="ko-KR" altLang="en-US" dirty="0" smtClean="0"/>
              <a:t> 피보다 더 낫게 말하는 뿌린 피니라</a:t>
            </a:r>
            <a:r>
              <a:rPr lang="en-US" altLang="ko-KR" dirty="0" smtClean="0"/>
              <a:t>』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롬 </a:t>
            </a:r>
            <a:r>
              <a:rPr lang="en-US" altLang="ko-KR" dirty="0" smtClean="0"/>
              <a:t>8:3,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율법이 육신으로 말미암아 연약하여 할 수 없는 그것을 하나님은 하시나니 곧 죄를 인하여 자기 아들을 죄 있는 육신의 모양으로 보내어 육신에 죄를 정하사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롬 </a:t>
            </a:r>
            <a:r>
              <a:rPr lang="en-US" altLang="ko-KR" dirty="0" smtClean="0"/>
              <a:t>8:4) </a:t>
            </a:r>
            <a:r>
              <a:rPr lang="ko-KR" altLang="en-US" dirty="0" smtClean="0"/>
              <a:t>육신을 따르지 않고 그 영을 따라 행하는 우리에게 율법의 요구가 이루어지게 하려 하심이니라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피를 먹지 않는 이유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모든 동물들은 죽는 순간 공포심이 생겨 피 속에 </a:t>
            </a:r>
            <a:r>
              <a:rPr lang="ko-KR" altLang="en-US" b="1" dirty="0" smtClean="0">
                <a:solidFill>
                  <a:srgbClr val="FF0000"/>
                </a:solidFill>
              </a:rPr>
              <a:t>아드레날린이란 독소</a:t>
            </a:r>
            <a:r>
              <a:rPr lang="ko-KR" altLang="en-US" dirty="0" smtClean="0"/>
              <a:t>가 생김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피를 먹으면 독을 먹는 것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동물기름 먹지 말라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콩팥 먹지 말라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몸의 독소가 모인 곳이 콩팥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구약의 축도</a:t>
            </a:r>
            <a:endParaRPr lang="en-US" altLang="ko-KR" b="1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민 </a:t>
            </a:r>
            <a:r>
              <a:rPr lang="en-US" altLang="ko-KR" dirty="0" smtClean="0"/>
              <a:t>6:22) </a:t>
            </a:r>
            <a:r>
              <a:rPr lang="ko-KR" altLang="en-US" dirty="0" smtClean="0"/>
              <a:t>여호와께서 모세에게 말씀하여 이르시되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민 </a:t>
            </a:r>
            <a:r>
              <a:rPr lang="en-US" altLang="ko-KR" dirty="0" smtClean="0"/>
              <a:t>6:23) </a:t>
            </a:r>
            <a:r>
              <a:rPr lang="ko-KR" altLang="en-US" dirty="0" err="1" smtClean="0"/>
              <a:t>아론과</a:t>
            </a:r>
            <a:r>
              <a:rPr lang="ko-KR" altLang="en-US" dirty="0" smtClean="0"/>
              <a:t> 그의 아들들에게 말하여 이르기를 너희는 이스라엘 자손을 위하여 이렇게 축복하여 이르되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민 </a:t>
            </a:r>
            <a:r>
              <a:rPr lang="en-US" altLang="ko-KR" dirty="0" smtClean="0"/>
              <a:t>6:24) </a:t>
            </a:r>
            <a:r>
              <a:rPr lang="ko-KR" altLang="en-US" dirty="0" smtClean="0"/>
              <a:t>여호와는 네게 복을 주시고 너를 지키시기를 원하며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민 </a:t>
            </a:r>
            <a:r>
              <a:rPr lang="en-US" altLang="ko-KR" dirty="0" smtClean="0"/>
              <a:t>6:25) </a:t>
            </a:r>
            <a:r>
              <a:rPr lang="ko-KR" altLang="en-US" dirty="0" smtClean="0"/>
              <a:t>여호와는 그의 얼굴을 네게 비추사 은혜 베푸시기를 원하며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민 </a:t>
            </a:r>
            <a:r>
              <a:rPr lang="en-US" altLang="ko-KR" dirty="0" smtClean="0"/>
              <a:t>6:26) </a:t>
            </a:r>
            <a:r>
              <a:rPr lang="ko-KR" altLang="en-US" dirty="0" smtClean="0"/>
              <a:t>여호와는 그 얼굴을 네게로 향하여 드사 평강 주시기를 원하노라 할지니라 하라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민 </a:t>
            </a:r>
            <a:r>
              <a:rPr lang="en-US" altLang="ko-KR" dirty="0" smtClean="0"/>
              <a:t>6:27) </a:t>
            </a:r>
            <a:r>
              <a:rPr lang="ko-KR" altLang="en-US" dirty="0" smtClean="0"/>
              <a:t>그들은 이같이 내 이름으로 이스라엘 자손에게 축복할지니 내가 그들에게 복을 주리라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306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그러므로 성도와</a:t>
            </a:r>
            <a:r>
              <a:rPr lang="ko-KR" altLang="en-US" baseline="0" dirty="0" smtClean="0"/>
              <a:t> 목사는 똑같이 제사장이지만</a:t>
            </a:r>
            <a:endParaRPr lang="en-US" altLang="ko-KR" baseline="0" dirty="0" smtClean="0"/>
          </a:p>
          <a:p>
            <a:r>
              <a:rPr lang="ko-KR" altLang="en-US" baseline="0" dirty="0" smtClean="0"/>
              <a:t>성도는 만인제사장</a:t>
            </a:r>
            <a:endParaRPr lang="en-US" altLang="ko-KR" baseline="0" dirty="0" smtClean="0"/>
          </a:p>
          <a:p>
            <a:r>
              <a:rPr lang="ko-KR" altLang="en-US" baseline="0" dirty="0" smtClean="0"/>
              <a:t>목사는 </a:t>
            </a:r>
            <a:r>
              <a:rPr lang="ko-KR" altLang="en-US" baseline="0" dirty="0" err="1" smtClean="0"/>
              <a:t>나실인</a:t>
            </a:r>
            <a:r>
              <a:rPr lang="ko-KR" altLang="en-US" baseline="0" dirty="0" smtClean="0"/>
              <a:t> 제사장이다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목사는 교회를 위한 직분입니다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그래서 </a:t>
            </a:r>
            <a:r>
              <a:rPr lang="ko-KR" altLang="en-US" baseline="0" dirty="0" err="1" smtClean="0"/>
              <a:t>레위제사장을</a:t>
            </a:r>
            <a:r>
              <a:rPr lang="ko-KR" altLang="en-US" baseline="0" dirty="0" smtClean="0"/>
              <a:t> 보충한 </a:t>
            </a:r>
            <a:r>
              <a:rPr lang="ko-KR" altLang="en-US" baseline="0" dirty="0" err="1" smtClean="0"/>
              <a:t>나실인</a:t>
            </a:r>
            <a:r>
              <a:rPr lang="ko-KR" altLang="en-US" baseline="0" dirty="0" smtClean="0"/>
              <a:t> 제사장이므로 그 직분과 권한이 연속적입니다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1) </a:t>
            </a:r>
            <a:r>
              <a:rPr lang="ko-KR" altLang="en-US" baseline="0" dirty="0" err="1" smtClean="0"/>
              <a:t>강단권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( </a:t>
            </a:r>
            <a:r>
              <a:rPr lang="ko-KR" altLang="en-US" baseline="0" dirty="0" err="1" smtClean="0"/>
              <a:t>예배권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     2) </a:t>
            </a:r>
            <a:r>
              <a:rPr lang="ko-KR" altLang="en-US" baseline="0" dirty="0" err="1" smtClean="0"/>
              <a:t>축복권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( </a:t>
            </a:r>
            <a:r>
              <a:rPr lang="ko-KR" altLang="en-US" baseline="0" dirty="0" smtClean="0"/>
              <a:t>축도 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     3) </a:t>
            </a:r>
            <a:r>
              <a:rPr lang="ko-KR" altLang="en-US" baseline="0" dirty="0" err="1" smtClean="0"/>
              <a:t>치리권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( </a:t>
            </a:r>
            <a:r>
              <a:rPr lang="ko-KR" altLang="en-US" baseline="0" dirty="0" smtClean="0"/>
              <a:t>최종판결은 목사 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     4) </a:t>
            </a:r>
            <a:r>
              <a:rPr lang="ko-KR" altLang="en-US" baseline="0" dirty="0" err="1" smtClean="0"/>
              <a:t>말씀권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( </a:t>
            </a:r>
            <a:r>
              <a:rPr lang="ko-KR" altLang="en-US" baseline="0" dirty="0" smtClean="0"/>
              <a:t>가르침 </a:t>
            </a:r>
            <a:r>
              <a:rPr lang="en-US" altLang="ko-KR" baseline="0" dirty="0" smtClean="0"/>
              <a:t>)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307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3:1,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사람이 만일 화목제의 희생을 예물로 드리되 소로 드리려거든 수컷이나 암컷이나 흠 없는 것으로 여호와 앞에 드릴지니</a:t>
            </a:r>
            <a:r>
              <a:rPr lang="en-US" altLang="ko-KR" dirty="0" smtClean="0"/>
              <a:t>』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말 </a:t>
            </a:r>
            <a:r>
              <a:rPr lang="en-US" altLang="ko-KR" dirty="0" smtClean="0"/>
              <a:t>1:13,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만군의 여호와가 이르노라 너희가 또 말하기를 이 일이 얼마나 번폐스러운고 하며 코웃음하고 토색한 물건과 저는 것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병든 것을 가져왔느니라 너희가 이같이 </a:t>
            </a:r>
            <a:r>
              <a:rPr lang="ko-KR" altLang="en-US" dirty="0" err="1" smtClean="0"/>
              <a:t>헌물을</a:t>
            </a:r>
            <a:r>
              <a:rPr lang="ko-KR" altLang="en-US" dirty="0" smtClean="0"/>
              <a:t> 가져오니 내가 그것을 너희 손에서 받겠느냐 여호와의 말이니라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말 </a:t>
            </a:r>
            <a:r>
              <a:rPr lang="en-US" altLang="ko-KR" dirty="0" smtClean="0"/>
              <a:t>1:8,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만군의 여호와가 이르노라 너희가 눈 먼 희생으로 드리는 것이 어찌 악하지 아니하며 저는 것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병든 것으로 드리는 것이 어찌 악하지 아니하냐 이제 그것을 너희 총독에게 드려보라 그가 너를 기뻐하겠느냐 너를 가납하겠느냐</a:t>
            </a:r>
            <a:r>
              <a:rPr lang="en-US" altLang="ko-KR" dirty="0" smtClean="0"/>
              <a:t>』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유월절</a:t>
            </a:r>
            <a:endParaRPr lang="en-US" altLang="ko-KR" dirty="0" smtClean="0"/>
          </a:p>
          <a:p>
            <a:r>
              <a:rPr lang="en-US" altLang="ko-KR" dirty="0" smtClean="0"/>
              <a:t>10</a:t>
            </a:r>
            <a:r>
              <a:rPr lang="ko-KR" altLang="en-US" dirty="0" smtClean="0"/>
              <a:t>일에 미리 정한 뒤 </a:t>
            </a:r>
            <a:r>
              <a:rPr lang="en-US" altLang="ko-KR" dirty="0" smtClean="0"/>
              <a:t>4</a:t>
            </a:r>
            <a:r>
              <a:rPr lang="ko-KR" altLang="en-US" dirty="0" err="1" smtClean="0"/>
              <a:t>일동안</a:t>
            </a:r>
            <a:r>
              <a:rPr lang="ko-KR" altLang="en-US" dirty="0" smtClean="0"/>
              <a:t> 집에 간직하면서 흠이 있는지 상처가 있는지 속죄양다운지 확인한다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시에 </a:t>
            </a:r>
            <a:r>
              <a:rPr lang="ko-KR" altLang="en-US" dirty="0" err="1" smtClean="0"/>
              <a:t>유월절양</a:t>
            </a:r>
            <a:r>
              <a:rPr lang="ko-KR" altLang="en-US" dirty="0" smtClean="0"/>
              <a:t> 잡는 이유는 </a:t>
            </a:r>
            <a:r>
              <a:rPr lang="en-US" altLang="ko-KR" dirty="0" smtClean="0"/>
              <a:t>? </a:t>
            </a:r>
            <a:r>
              <a:rPr lang="ko-KR" altLang="en-US" dirty="0" smtClean="0"/>
              <a:t>유월절 식사</a:t>
            </a:r>
            <a:r>
              <a:rPr lang="ko-KR" altLang="en-US" baseline="0" dirty="0" smtClean="0"/>
              <a:t> 준비는 </a:t>
            </a:r>
            <a:r>
              <a:rPr lang="en-US" altLang="ko-KR" baseline="0" dirty="0" smtClean="0"/>
              <a:t>6</a:t>
            </a:r>
            <a:r>
              <a:rPr lang="ko-KR" altLang="en-US" baseline="0" dirty="0" smtClean="0"/>
              <a:t>시까지 끝내야 하기 때문이다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6</a:t>
            </a:r>
            <a:r>
              <a:rPr lang="ko-KR" altLang="en-US" baseline="0" dirty="0" smtClean="0"/>
              <a:t>시부터는 안식일이라 아무 일도 못한다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하나님은 예수님을 유월절에 죽이려 하시지만 사람들은 </a:t>
            </a:r>
            <a:r>
              <a:rPr lang="ko-KR" altLang="en-US" baseline="0" dirty="0" err="1" smtClean="0"/>
              <a:t>초막절에</a:t>
            </a:r>
            <a:r>
              <a:rPr lang="ko-KR" altLang="en-US" baseline="0" dirty="0" smtClean="0"/>
              <a:t> 죽이려 하였다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r>
              <a:rPr lang="en-US" altLang="ko-KR" baseline="0" dirty="0" smtClean="0"/>
              <a:t> (</a:t>
            </a:r>
            <a:r>
              <a:rPr lang="ko-KR" altLang="en-US" baseline="0" dirty="0" smtClean="0"/>
              <a:t>요 </a:t>
            </a:r>
            <a:r>
              <a:rPr lang="en-US" altLang="ko-KR" baseline="0" dirty="0" smtClean="0"/>
              <a:t>7:1) </a:t>
            </a:r>
            <a:r>
              <a:rPr lang="ko-KR" altLang="en-US" baseline="0" dirty="0" smtClean="0"/>
              <a:t>그 후에 예수께서 </a:t>
            </a:r>
            <a:r>
              <a:rPr lang="ko-KR" altLang="en-US" baseline="0" dirty="0" err="1" smtClean="0"/>
              <a:t>갈릴리에서</a:t>
            </a:r>
            <a:r>
              <a:rPr lang="ko-KR" altLang="en-US" baseline="0" dirty="0" smtClean="0"/>
              <a:t> 다니시고 유대에서 다니려 아니하심은 유대인들이 죽이려 </a:t>
            </a:r>
            <a:r>
              <a:rPr lang="ko-KR" altLang="en-US" baseline="0" dirty="0" err="1" smtClean="0"/>
              <a:t>함이러라</a:t>
            </a:r>
            <a:endParaRPr lang="ko-KR" altLang="en-US" baseline="0" dirty="0" smtClean="0"/>
          </a:p>
          <a:p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요 </a:t>
            </a:r>
            <a:r>
              <a:rPr lang="en-US" altLang="ko-KR" baseline="0" dirty="0" smtClean="0"/>
              <a:t>7:2) </a:t>
            </a:r>
            <a:r>
              <a:rPr lang="ko-KR" altLang="en-US" baseline="0" dirty="0" smtClean="0"/>
              <a:t>유대인의 명절인 </a:t>
            </a:r>
            <a:r>
              <a:rPr lang="ko-KR" altLang="en-US" baseline="0" dirty="0" err="1" smtClean="0"/>
              <a:t>초막절이</a:t>
            </a:r>
            <a:r>
              <a:rPr lang="ko-KR" altLang="en-US" baseline="0" dirty="0" smtClean="0"/>
              <a:t> 가까운지라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시에 </a:t>
            </a:r>
            <a:r>
              <a:rPr lang="ko-KR" altLang="en-US" dirty="0" err="1" smtClean="0"/>
              <a:t>유월절양</a:t>
            </a:r>
            <a:r>
              <a:rPr lang="ko-KR" altLang="en-US" dirty="0" smtClean="0"/>
              <a:t> 잡는 이유는 </a:t>
            </a:r>
            <a:r>
              <a:rPr lang="en-US" altLang="ko-KR" dirty="0" smtClean="0"/>
              <a:t>? </a:t>
            </a:r>
            <a:r>
              <a:rPr lang="ko-KR" altLang="en-US" dirty="0" smtClean="0"/>
              <a:t>유월절 식사</a:t>
            </a:r>
            <a:r>
              <a:rPr lang="ko-KR" altLang="en-US" baseline="0" dirty="0" smtClean="0"/>
              <a:t> 준비는 </a:t>
            </a:r>
            <a:r>
              <a:rPr lang="en-US" altLang="ko-KR" baseline="0" dirty="0" smtClean="0"/>
              <a:t>6</a:t>
            </a:r>
            <a:r>
              <a:rPr lang="ko-KR" altLang="en-US" baseline="0" dirty="0" smtClean="0"/>
              <a:t>시까지 끝내야 하기 때문이다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6</a:t>
            </a:r>
            <a:r>
              <a:rPr lang="ko-KR" altLang="en-US" baseline="0" dirty="0" smtClean="0"/>
              <a:t>시부터는 안식일이라 아무 일도 못한다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하나님은 예수님을 유월절에 죽이려 하시지만 사람들은 </a:t>
            </a:r>
            <a:r>
              <a:rPr lang="ko-KR" altLang="en-US" baseline="0" dirty="0" err="1" smtClean="0"/>
              <a:t>초막절에</a:t>
            </a:r>
            <a:r>
              <a:rPr lang="ko-KR" altLang="en-US" baseline="0" dirty="0" smtClean="0"/>
              <a:t> 죽이려 하였다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r>
              <a:rPr lang="en-US" altLang="ko-KR" baseline="0" dirty="0" smtClean="0"/>
              <a:t> (</a:t>
            </a:r>
            <a:r>
              <a:rPr lang="ko-KR" altLang="en-US" baseline="0" dirty="0" smtClean="0"/>
              <a:t>요 </a:t>
            </a:r>
            <a:r>
              <a:rPr lang="en-US" altLang="ko-KR" baseline="0" dirty="0" smtClean="0"/>
              <a:t>7:1) </a:t>
            </a:r>
            <a:r>
              <a:rPr lang="ko-KR" altLang="en-US" baseline="0" dirty="0" smtClean="0"/>
              <a:t>그 후에 예수께서 </a:t>
            </a:r>
            <a:r>
              <a:rPr lang="ko-KR" altLang="en-US" baseline="0" dirty="0" err="1" smtClean="0"/>
              <a:t>갈릴리에서</a:t>
            </a:r>
            <a:r>
              <a:rPr lang="ko-KR" altLang="en-US" baseline="0" dirty="0" smtClean="0"/>
              <a:t> 다니시고 유대에서 다니려 아니하심은 유대인들이 죽이려 </a:t>
            </a:r>
            <a:r>
              <a:rPr lang="ko-KR" altLang="en-US" baseline="0" dirty="0" err="1" smtClean="0"/>
              <a:t>함이러라</a:t>
            </a:r>
            <a:endParaRPr lang="ko-KR" altLang="en-US" baseline="0" dirty="0" smtClean="0"/>
          </a:p>
          <a:p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요 </a:t>
            </a:r>
            <a:r>
              <a:rPr lang="en-US" altLang="ko-KR" baseline="0" dirty="0" smtClean="0"/>
              <a:t>7:2) </a:t>
            </a:r>
            <a:r>
              <a:rPr lang="ko-KR" altLang="en-US" baseline="0" dirty="0" smtClean="0"/>
              <a:t>유대인의 명절인 </a:t>
            </a:r>
            <a:r>
              <a:rPr lang="ko-KR" altLang="en-US" baseline="0" dirty="0" err="1" smtClean="0"/>
              <a:t>초막절이</a:t>
            </a:r>
            <a:r>
              <a:rPr lang="ko-KR" altLang="en-US" baseline="0" dirty="0" smtClean="0"/>
              <a:t> 가까운지라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눅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23:44) </a:t>
            </a:r>
            <a:r>
              <a:rPr lang="ko-KR" altLang="en-US" dirty="0" smtClean="0"/>
              <a:t>때가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제육시쯤</a:t>
            </a:r>
            <a:r>
              <a:rPr lang="ko-KR" altLang="en-US" b="1" dirty="0" smtClean="0"/>
              <a:t> </a:t>
            </a:r>
            <a:r>
              <a:rPr lang="ko-KR" altLang="en-US" dirty="0" smtClean="0"/>
              <a:t>되어 해가 빛을 잃고 온 땅에 어둠이 임하여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제구시까지</a:t>
            </a:r>
            <a:r>
              <a:rPr lang="ko-KR" altLang="en-US" dirty="0" smtClean="0"/>
              <a:t> 계속하며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눅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23:45) </a:t>
            </a:r>
            <a:r>
              <a:rPr lang="ko-KR" altLang="en-US" dirty="0" smtClean="0"/>
              <a:t>성소의 휘장이 한가운데가 찢어지더라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눅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23:46) </a:t>
            </a:r>
            <a:r>
              <a:rPr lang="ko-KR" altLang="en-US" dirty="0" smtClean="0"/>
              <a:t>예수께서 큰 소리로 불러 이르시되 아버지 내 영혼을 아버지 손에 부탁하나이다 하고 이 말씀을 하신 후 숨지시니라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무교절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무덤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14</a:t>
            </a:r>
            <a:r>
              <a:rPr lang="ko-KR" altLang="en-US" dirty="0" smtClean="0"/>
              <a:t>절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하나님께 드리기 전 절대로 아무것도 하지 않음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먼저 하나님께 보임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할례 </a:t>
            </a:r>
            <a:r>
              <a:rPr lang="en-US" altLang="ko-KR" dirty="0" smtClean="0"/>
              <a:t>– 8</a:t>
            </a:r>
            <a:r>
              <a:rPr lang="ko-KR" altLang="en-US" dirty="0" smtClean="0"/>
              <a:t>일째 </a:t>
            </a:r>
            <a:endParaRPr lang="en-US" altLang="ko-KR" dirty="0" smtClean="0"/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왜 </a:t>
            </a:r>
            <a:r>
              <a:rPr lang="en-US" altLang="ko-KR" dirty="0" smtClean="0"/>
              <a:t>? </a:t>
            </a:r>
            <a:r>
              <a:rPr lang="ko-KR" altLang="en-US" dirty="0" smtClean="0"/>
              <a:t>안식일 지나 </a:t>
            </a:r>
            <a:r>
              <a:rPr lang="ko-KR" altLang="en-US" dirty="0" err="1" smtClean="0"/>
              <a:t>예배드린</a:t>
            </a:r>
            <a:r>
              <a:rPr lang="ko-KR" altLang="en-US" dirty="0" smtClean="0"/>
              <a:t> 후 할례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어느 성도님</a:t>
            </a:r>
            <a:endParaRPr lang="en-US" altLang="ko-KR" dirty="0" smtClean="0"/>
          </a:p>
          <a:p>
            <a:r>
              <a:rPr lang="en-US" altLang="ko-KR" dirty="0" smtClean="0"/>
              <a:t>          - </a:t>
            </a:r>
            <a:r>
              <a:rPr lang="ko-KR" altLang="en-US" dirty="0" smtClean="0"/>
              <a:t>어렸을 때 월요일에 옷 사면 절대로 </a:t>
            </a:r>
            <a:r>
              <a:rPr lang="ko-KR" altLang="en-US" dirty="0" err="1" smtClean="0"/>
              <a:t>못입음</a:t>
            </a:r>
            <a:r>
              <a:rPr lang="ko-KR" altLang="en-US" dirty="0" smtClean="0"/>
              <a:t> 주일 지나야 입었음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340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삼하</a:t>
            </a:r>
            <a:r>
              <a:rPr lang="ko-KR" altLang="en-US" dirty="0" smtClean="0"/>
              <a:t> </a:t>
            </a:r>
            <a:r>
              <a:rPr lang="en-US" altLang="ko-KR" dirty="0" smtClean="0"/>
              <a:t>24:25) </a:t>
            </a:r>
            <a:r>
              <a:rPr lang="ko-KR" altLang="en-US" dirty="0" smtClean="0"/>
              <a:t>그 곳에서 여호와를 위하여 제단을 쌓고 </a:t>
            </a:r>
            <a:r>
              <a:rPr lang="ko-KR" altLang="en-US" dirty="0" err="1" smtClean="0"/>
              <a:t>번제와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화목제를</a:t>
            </a:r>
            <a:r>
              <a:rPr lang="ko-KR" altLang="en-US" dirty="0" smtClean="0"/>
              <a:t> 드렸더니 이에 여호와께서 그 땅을 위한 기도를 들으시매 이스라엘에게 내리는 재앙이 그쳤더라</a:t>
            </a:r>
          </a:p>
          <a:p>
            <a:pPr>
              <a:buNone/>
            </a:pPr>
            <a:r>
              <a:rPr lang="ko-KR" altLang="en-US" b="1" dirty="0" smtClean="0">
                <a:solidFill>
                  <a:srgbClr val="FF0000"/>
                </a:solidFill>
              </a:rPr>
              <a:t>다윗</a:t>
            </a:r>
            <a:r>
              <a:rPr lang="ko-KR" altLang="en-US" dirty="0" smtClean="0"/>
              <a:t>이 하나님과 </a:t>
            </a:r>
            <a:r>
              <a:rPr lang="ko-KR" altLang="en-US" dirty="0" err="1" smtClean="0"/>
              <a:t>불화속에서</a:t>
            </a:r>
            <a:r>
              <a:rPr lang="ko-KR" altLang="en-US" dirty="0" smtClean="0"/>
              <a:t> 인구조사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</a:t>
            </a:r>
            <a:r>
              <a:rPr lang="ko-KR" altLang="en-US" dirty="0" smtClean="0"/>
              <a:t>이것으로 인해 하나님께 </a:t>
            </a:r>
            <a:r>
              <a:rPr lang="ko-KR" altLang="en-US" dirty="0" err="1" smtClean="0"/>
              <a:t>화목제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</a:t>
            </a:r>
            <a:r>
              <a:rPr lang="ko-KR" altLang="en-US" dirty="0" err="1" smtClean="0"/>
              <a:t>아라우나</a:t>
            </a:r>
            <a:r>
              <a:rPr lang="ko-KR" altLang="en-US" dirty="0" smtClean="0"/>
              <a:t> 타작마당에서 드릴 때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</a:t>
            </a:r>
            <a:r>
              <a:rPr lang="ko-KR" altLang="en-US" dirty="0" err="1" smtClean="0"/>
              <a:t>번제부터</a:t>
            </a:r>
            <a:r>
              <a:rPr lang="ko-KR" altLang="en-US" dirty="0" smtClean="0"/>
              <a:t> 드림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삼하</a:t>
            </a:r>
            <a:r>
              <a:rPr lang="en-US" altLang="ko-KR" dirty="0" smtClean="0"/>
              <a:t>24:25)</a:t>
            </a:r>
          </a:p>
          <a:p>
            <a:pPr>
              <a:buNone/>
            </a:pPr>
            <a:r>
              <a:rPr lang="en-US" altLang="ko-KR" dirty="0" smtClean="0"/>
              <a:t>        </a:t>
            </a:r>
            <a:r>
              <a:rPr lang="ko-KR" altLang="en-US" dirty="0" smtClean="0"/>
              <a:t>그리고 </a:t>
            </a:r>
            <a:r>
              <a:rPr lang="ko-KR" altLang="en-US" dirty="0" err="1" smtClean="0"/>
              <a:t>화목제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</a:t>
            </a:r>
            <a:r>
              <a:rPr lang="ko-KR" altLang="en-US" dirty="0" smtClean="0"/>
              <a:t>그리고 소제로 끝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누룩의 양면성</a:t>
            </a:r>
            <a:endParaRPr lang="en-US" altLang="ko-KR" dirty="0" smtClean="0"/>
          </a:p>
          <a:p>
            <a:r>
              <a:rPr lang="en-US" altLang="ko-KR" dirty="0" smtClean="0"/>
              <a:t>   1) </a:t>
            </a:r>
            <a:r>
              <a:rPr lang="ko-KR" altLang="en-US" dirty="0" smtClean="0"/>
              <a:t>죄</a:t>
            </a:r>
            <a:endParaRPr lang="en-US" altLang="ko-KR" dirty="0" smtClean="0"/>
          </a:p>
          <a:p>
            <a:r>
              <a:rPr lang="en-US" altLang="ko-KR" dirty="0" smtClean="0"/>
              <a:t>   2) </a:t>
            </a:r>
            <a:r>
              <a:rPr lang="ko-KR" altLang="en-US" dirty="0" smtClean="0"/>
              <a:t>번짐</a:t>
            </a:r>
            <a:endParaRPr lang="en-US" altLang="ko-KR" dirty="0" smtClean="0"/>
          </a:p>
          <a:p>
            <a:r>
              <a:rPr lang="ko-KR" altLang="en-US" dirty="0" smtClean="0"/>
              <a:t>행 </a:t>
            </a:r>
            <a:r>
              <a:rPr lang="en-US" altLang="ko-KR" dirty="0" smtClean="0"/>
              <a:t>1:8 </a:t>
            </a:r>
            <a:r>
              <a:rPr lang="ko-KR" altLang="en-US" dirty="0" smtClean="0"/>
              <a:t>오직 성령이 너희에게 임하시면 너희가 권능을 받고 예루살렘과 온 유대와 사마리아와 땅끝까지 이르러 내 증인이 되리라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나팔절에</a:t>
            </a:r>
            <a:r>
              <a:rPr lang="ko-KR" altLang="en-US" dirty="0" smtClean="0"/>
              <a:t> 오신다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라고 믿는다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예수님은 분명히 유월절에 죽으셨고</a:t>
            </a:r>
            <a:endParaRPr lang="en-US" altLang="ko-KR" dirty="0" smtClean="0"/>
          </a:p>
          <a:p>
            <a:r>
              <a:rPr lang="ko-KR" altLang="en-US" dirty="0" smtClean="0"/>
              <a:t>성령님은 오순절에 오셨다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그런데 예수님은 분명히 </a:t>
            </a:r>
            <a:r>
              <a:rPr lang="ko-KR" altLang="en-US" dirty="0" err="1" smtClean="0"/>
              <a:t>나팔절에</a:t>
            </a:r>
            <a:r>
              <a:rPr lang="ko-KR" altLang="en-US" dirty="0" smtClean="0"/>
              <a:t> 오신다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추수하여 알곡과 쭉정이를 가르는 절기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그리스도의 심판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346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초막절은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7</a:t>
            </a:r>
            <a:r>
              <a:rPr lang="ko-KR" altLang="en-US" dirty="0" err="1" smtClean="0"/>
              <a:t>일동안</a:t>
            </a:r>
            <a:r>
              <a:rPr lang="ko-KR" altLang="en-US" dirty="0" smtClean="0"/>
              <a:t> 지키고 </a:t>
            </a:r>
            <a:r>
              <a:rPr lang="en-US" altLang="ko-KR" dirty="0" smtClean="0"/>
              <a:t>8</a:t>
            </a:r>
            <a:r>
              <a:rPr lang="ko-KR" altLang="en-US" dirty="0" smtClean="0"/>
              <a:t>일째도 안식한다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초막절은</a:t>
            </a:r>
            <a:r>
              <a:rPr lang="ko-KR" altLang="en-US" dirty="0" smtClean="0"/>
              <a:t> 모든 추수를 끝내는 것을 기념하는 절기이며</a:t>
            </a:r>
            <a:endParaRPr lang="en-US" altLang="ko-KR" dirty="0" smtClean="0"/>
          </a:p>
          <a:p>
            <a:r>
              <a:rPr lang="ko-KR" altLang="en-US" dirty="0" smtClean="0"/>
              <a:t>또 </a:t>
            </a:r>
            <a:r>
              <a:rPr lang="ko-KR" altLang="en-US" dirty="0" err="1" smtClean="0"/>
              <a:t>초막절은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애굽에서</a:t>
            </a:r>
            <a:r>
              <a:rPr lang="ko-KR" altLang="en-US" dirty="0" smtClean="0"/>
              <a:t> 구원받아 </a:t>
            </a:r>
            <a:r>
              <a:rPr lang="ko-KR" altLang="en-US" dirty="0" err="1" smtClean="0"/>
              <a:t>가나안땅으로</a:t>
            </a:r>
            <a:r>
              <a:rPr lang="ko-KR" altLang="en-US" dirty="0" smtClean="0"/>
              <a:t> 들어온 날을 기념한다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초막절은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두 가지 중요한 의미를 갖습니다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이스라엘 민족이 이집트를 탈출하여 바로 가나안 땅으로 향하지 못하고 사람살기 어려운 광야에서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년이나 유랑하며 천막생활을 하였습니다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광야라서 달리 먹고 살만한 식물도 없었고 물도 귀했습니다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그럼에도 불구하고 그들이 그토록 어려운 환경을 오랫동안 극복할 수 있었던 것은 순전히 하나님의 은혜였습니다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하나님께서 반석에서 생수를 내어 마시게 하셨고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만나와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메추라기를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내려 먹게 하셨습니다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그들은 결국 하나님께서 약속하신 가나안 땅에 들어가 살게 되었는데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미국인들이 추수감사절 때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그들의 조상 청교도들이 미 대륙에 건너와 겪었던 고초와 신앙을 기리기 위해서 그들이 먹었던 칠면조와 호박파이를 먹듯이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유대인들도 조상들이 광야에서 천막생활을 하며 고생 중에 하나님의 은혜로 만나와 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메추라기를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먹고 반석에서 나는 생수를 마셨던 것을 기린다는 의미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갖습니다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예수님께서</a:t>
            </a:r>
            <a:endParaRPr lang="en-US" altLang="ko-K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“누구든지 목마르거든 내게로 와서 마시라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나를 믿는 자는 성경에 이름과 같이 그 배에서 생수의 강이 흘러나오리라”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장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37-38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절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ko-KR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이스라엘 민족은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한해에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세 번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추수감사제를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드립니다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초실절이라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하여 유월절 안식일 다음날에 첫 수확한 보릿단을 바치는 축일이 있고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맥추절은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그로부터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일째가 되는 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오순절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첫 수확한 밀을 봉헌하는 축일입니다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우리나라의 중추절과 동일한 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초막절에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일간 지키는 추수감사제가 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초막절의 경우는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레위기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장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39-43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절의 말씀대로 첫날에는 아름다운 실과와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종려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나뭇가지와 시내버들을 들고 춤추며 하나님께서 비를 주셔서 농사를 잘 짓게 하시고 수확하게 하신 것을 감사하는 축제입니다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 조상들의 광야생활을 기리기 위해서 초막을 짓고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일간 그 안에서 생활하는 축제입니다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수확을 마치고 먹고 쓸 것이 풍성한 바로 그 순간에 가난하고 힘들었던 생활을 회상하고 체험해보는 뜻 깊은 축제인 것입니다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가졌을 때 갖지 못한 때를 기억하고 갖게 하신 하나님께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감사드리는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것이 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초막절이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갖는 또 다른 의미입니다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  <a:p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초막절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때 성전에서는 제단에 제물을 올려놓고 물을 붓습니다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보통은 포도주를 붓지만 이 날만큼은 제사장과 함께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실로암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연못에서 떠온 물을 사용합니다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이것은 예수님께서 하신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절 말씀과 연결됩니다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물을 부을 때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그들은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이사야서와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시편의 말씀을 낭송합니다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“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풍성한 비를 주셔서 감사합니다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내년에도 풍성한 비를 주셔서 농사가 잘 되게 해 주십시오”라고 기원합니다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축제는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칠일동안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계속 되는데 특히 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마지막 날을 하나님의 사죄의 날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티쉬리월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일은 사죄의 날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곧 구원을 위한 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통회의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날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ko-K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Hoshana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Rabbah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)]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 선언하고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실로암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연못에서 떠온 물을 계속해서 제단에 붓고 나팔을 불며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종려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나뭇가지를 흔들며 환호하면서 춤을 춥니다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바로 이 때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곧 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초막절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큰 날에 모든 축제가 절정을 향해 내달릴 때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예수님께서 그들을 향해서 초청의 목청을 높이셨습니다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“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누구든지 목마르거든 내게로 와서 마시라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나를 믿는 자는 성경에 이름과 같이 그 배에서 생수의 강이 흘러나오리라”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장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37-38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절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ko-KR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 예수님 요한복음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장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절에서 예수님은 “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나는 세상의 빛이니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나를 따르는 자는 어두움에 다니지 아니하고 생명의 빛을 얻으리라”고 말씀하셨습니다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초막절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중에는 성소에 있는 촛대와 여인의 뜰에 횃불을 밝혔으며 횃불행렬도 있었다고 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횃불행렬은 광야에서 이스라엘 민족을 인도했던 불기둥을 기념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하기 위한 것이었습니다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 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명절이 끝난 다음에는 불을 껐습니다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절의 빛과 어둠에 관한 말씀은 이런 역사적 배경에서 비롯된 것입니다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요한복음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장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37-53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절에서 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물이 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초막절행사에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중요한 부분이었듯이 빛도 마찬가지였습니다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물이 성령님에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빛은 예수님에 </a:t>
            </a:r>
            <a:r>
              <a:rPr lang="ko-KR" alt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연관지어졌습니다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초막절이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광야에서의 나그네의 삶과 그 속에 개입하시고 인도하신 하나님의 은혜를 감사하는 축제라면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광야생활의 특징은 하나님의 인도하심의 표시였던 구름기둥과 불기둥에 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 초막절의 물 긷는 예식은 구름기둥을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횃불을 밝히는 예식은 불기둥을 상징하는 것일 수도 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예수님께서 주시는 물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성령님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영원히 목마르지 아니하고 영생하도록 솟아나는 샘물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(4:14)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또는 힘차게 흐르는 강인 성령님을 표시하며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(7:37-39),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구름기둥이 여기에 해당됩니다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성령님은 예수님께서 믿는 자들에게 값없이 선물로 부어주어 성령님으로 깊이 잠기도록 하신다고 하였습니다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빛은 예수님 자신을 말하는 것이며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불기둥이 여기에 해당됩니다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빛은 참 빛 곧 세상의 빛이요 생명의 빛인데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빛은 하나님이 어떤 분이신가를 밝혀주는 진리의 빛입니다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하나님은 믿는 자들에게 예수님과 성령님을 통해서 나그네와 같은 광야생활을 은혜로 마치게 하시고 가나안 복지에 들어갈 힘과 용기와 진리를 주십니다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그래서 예수님은 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초막절행사였던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물 긷는 예식이 끝난 후에 생수를 주시겠다고 외치셨고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성전의 불빛이 꺼진 후에는 세상의 빛이심을 선언하셨습니다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 </a:t>
            </a:r>
            <a:endParaRPr lang="ko-KR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355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356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유월절은 이스라엘 절기인가 여호와의 절기인가 </a:t>
            </a:r>
            <a:r>
              <a:rPr lang="en-US" altLang="ko-KR" dirty="0" smtClean="0"/>
              <a:t>?</a:t>
            </a:r>
          </a:p>
          <a:p>
            <a:r>
              <a:rPr lang="ko-KR" altLang="en-US" dirty="0" err="1" smtClean="0"/>
              <a:t>무교절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초막절</a:t>
            </a:r>
            <a:r>
              <a:rPr lang="ko-KR" altLang="en-US" dirty="0" smtClean="0"/>
              <a:t> 등등 아무것도 여호와의 절기는 아니다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유월절은 이스라엘 절기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11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19</a:t>
            </a:r>
            <a:r>
              <a:rPr lang="ko-KR" altLang="en-US" dirty="0" smtClean="0"/>
              <a:t>일은 </a:t>
            </a:r>
            <a:r>
              <a:rPr lang="ko-KR" altLang="en-US" dirty="0" err="1" smtClean="0"/>
              <a:t>안지켜도</a:t>
            </a:r>
            <a:r>
              <a:rPr lang="ko-KR" altLang="en-US" dirty="0" smtClean="0"/>
              <a:t>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내 자녀들은 알아야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생일날짜 알아야지</a:t>
            </a:r>
            <a:endParaRPr lang="en-US" altLang="ko-KR" dirty="0" smtClean="0"/>
          </a:p>
          <a:p>
            <a:r>
              <a:rPr lang="ko-KR" altLang="en-US" dirty="0" smtClean="0"/>
              <a:t>그러나 남은 아니다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357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25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룻기</a:t>
            </a:r>
            <a:endParaRPr lang="en-US" altLang="ko-KR" dirty="0" smtClean="0"/>
          </a:p>
          <a:p>
            <a:r>
              <a:rPr lang="en-US" altLang="ko-KR" dirty="0" smtClean="0"/>
              <a:t>  (</a:t>
            </a:r>
            <a:r>
              <a:rPr lang="ko-KR" altLang="en-US" dirty="0" err="1" smtClean="0"/>
              <a:t>룻</a:t>
            </a:r>
            <a:r>
              <a:rPr lang="ko-KR" altLang="en-US" dirty="0" smtClean="0"/>
              <a:t> </a:t>
            </a:r>
            <a:r>
              <a:rPr lang="en-US" altLang="ko-KR" dirty="0" smtClean="0"/>
              <a:t>3:12, </a:t>
            </a:r>
            <a:r>
              <a:rPr lang="ko-KR" altLang="en-US" dirty="0" smtClean="0"/>
              <a:t>개정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참으로 나는 기업을 무를 자이나 기업 무를 자로서 나보다 더 가까운 사람이 있으니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룻</a:t>
            </a:r>
            <a:r>
              <a:rPr lang="ko-KR" altLang="en-US" dirty="0" smtClean="0"/>
              <a:t> </a:t>
            </a:r>
            <a:r>
              <a:rPr lang="en-US" altLang="ko-KR" dirty="0" smtClean="0"/>
              <a:t>3:13, </a:t>
            </a:r>
            <a:r>
              <a:rPr lang="ko-KR" altLang="en-US" dirty="0" smtClean="0"/>
              <a:t>개정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이 밤에 여기서 머무르라 아침에 그가 기업 무를 자의 책임을 네게 이행하려 하면 좋으니 그가 그 기업 무를 자의 책임을 행할 것이니라 만일 그가 기업 무를 자의 책임을 네게 이행하기를 기뻐하지 아니하면 여호와께서 살아 계심을 두고 맹세하노니 내가 기업 무를 자의 책임을 네게 이행하리라 아침까지 누워 있을지니라 하는지라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룻</a:t>
            </a:r>
            <a:r>
              <a:rPr lang="ko-KR" altLang="en-US" dirty="0" smtClean="0"/>
              <a:t> </a:t>
            </a:r>
            <a:r>
              <a:rPr lang="en-US" altLang="ko-KR" dirty="0" smtClean="0"/>
              <a:t>4:1, </a:t>
            </a:r>
            <a:r>
              <a:rPr lang="ko-KR" altLang="en-US" dirty="0" smtClean="0"/>
              <a:t>개정</a:t>
            </a:r>
            <a:r>
              <a:rPr lang="en-US" altLang="ko-KR" dirty="0" smtClean="0"/>
              <a:t>) 『</a:t>
            </a:r>
            <a:r>
              <a:rPr lang="ko-KR" altLang="en-US" dirty="0" err="1" smtClean="0"/>
              <a:t>보아스가</a:t>
            </a:r>
            <a:r>
              <a:rPr lang="ko-KR" altLang="en-US" dirty="0" smtClean="0"/>
              <a:t> 성문으로 올라가서 거기 앉아 있더니 마침 </a:t>
            </a:r>
            <a:r>
              <a:rPr lang="ko-KR" altLang="en-US" dirty="0" err="1" smtClean="0"/>
              <a:t>보아스가</a:t>
            </a:r>
            <a:r>
              <a:rPr lang="ko-KR" altLang="en-US" dirty="0" smtClean="0"/>
              <a:t> 말하던 기업 무를 자가 지나가는지라 </a:t>
            </a:r>
            <a:r>
              <a:rPr lang="ko-KR" altLang="en-US" dirty="0" err="1" smtClean="0"/>
              <a:t>보아스가</a:t>
            </a:r>
            <a:r>
              <a:rPr lang="ko-KR" altLang="en-US" dirty="0" smtClean="0"/>
              <a:t> 그에게 이르되 아무개여 이리로 와서 앉으라 하니 그가 와서 앉으매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룻</a:t>
            </a:r>
            <a:r>
              <a:rPr lang="ko-KR" altLang="en-US" dirty="0" smtClean="0"/>
              <a:t> </a:t>
            </a:r>
            <a:r>
              <a:rPr lang="en-US" altLang="ko-KR" dirty="0" smtClean="0"/>
              <a:t>4:3, </a:t>
            </a:r>
            <a:r>
              <a:rPr lang="ko-KR" altLang="en-US" dirty="0" smtClean="0"/>
              <a:t>개정</a:t>
            </a:r>
            <a:r>
              <a:rPr lang="en-US" altLang="ko-KR" dirty="0" smtClean="0"/>
              <a:t>) 『</a:t>
            </a:r>
            <a:r>
              <a:rPr lang="ko-KR" altLang="en-US" dirty="0" err="1" smtClean="0"/>
              <a:t>보아스가</a:t>
            </a:r>
            <a:r>
              <a:rPr lang="ko-KR" altLang="en-US" dirty="0" smtClean="0"/>
              <a:t> 그 기업 무를 자에게 이르되 </a:t>
            </a:r>
            <a:r>
              <a:rPr lang="ko-KR" altLang="en-US" dirty="0" err="1" smtClean="0"/>
              <a:t>모압</a:t>
            </a:r>
            <a:r>
              <a:rPr lang="ko-KR" altLang="en-US" dirty="0" smtClean="0"/>
              <a:t> 지방에서 돌아온 </a:t>
            </a:r>
            <a:r>
              <a:rPr lang="ko-KR" altLang="en-US" dirty="0" err="1" smtClean="0"/>
              <a:t>나오미가</a:t>
            </a:r>
            <a:r>
              <a:rPr lang="ko-KR" altLang="en-US" dirty="0" smtClean="0"/>
              <a:t> 우리 형제 </a:t>
            </a:r>
            <a:r>
              <a:rPr lang="ko-KR" altLang="en-US" dirty="0" err="1" smtClean="0"/>
              <a:t>엘리멜렉의</a:t>
            </a:r>
            <a:r>
              <a:rPr lang="ko-KR" altLang="en-US" dirty="0" smtClean="0"/>
              <a:t> 소유지를 팔려 하므로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룻</a:t>
            </a:r>
            <a:r>
              <a:rPr lang="ko-KR" altLang="en-US" dirty="0" smtClean="0"/>
              <a:t> </a:t>
            </a:r>
            <a:r>
              <a:rPr lang="en-US" altLang="ko-KR" dirty="0" smtClean="0"/>
              <a:t>4:6, </a:t>
            </a:r>
            <a:r>
              <a:rPr lang="ko-KR" altLang="en-US" dirty="0" smtClean="0"/>
              <a:t>개정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그 기업 무를 자가 이르되 나는 내 기업에 손해가 있을까 하여 나를 위하여 무르지 </a:t>
            </a:r>
            <a:r>
              <a:rPr lang="ko-KR" altLang="en-US" dirty="0" err="1" smtClean="0"/>
              <a:t>못하노니</a:t>
            </a:r>
            <a:r>
              <a:rPr lang="ko-KR" altLang="en-US" dirty="0" smtClean="0"/>
              <a:t> 내가 무를 것을 네가 무르라 나는 무르지 못하겠노라 하는지라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룻</a:t>
            </a:r>
            <a:r>
              <a:rPr lang="ko-KR" altLang="en-US" dirty="0" smtClean="0"/>
              <a:t> </a:t>
            </a:r>
            <a:r>
              <a:rPr lang="en-US" altLang="ko-KR" dirty="0" smtClean="0"/>
              <a:t>4:8, </a:t>
            </a:r>
            <a:r>
              <a:rPr lang="ko-KR" altLang="en-US" dirty="0" smtClean="0"/>
              <a:t>개정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이에 그 기업 무를 자가 </a:t>
            </a:r>
            <a:r>
              <a:rPr lang="ko-KR" altLang="en-US" dirty="0" err="1" smtClean="0"/>
              <a:t>보아스에게</a:t>
            </a:r>
            <a:r>
              <a:rPr lang="ko-KR" altLang="en-US" dirty="0" smtClean="0"/>
              <a:t> 이르되 네가 너를 위하여 사라 하고 그의 신을 벗는지라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룻</a:t>
            </a:r>
            <a:r>
              <a:rPr lang="ko-KR" altLang="en-US" dirty="0" smtClean="0"/>
              <a:t> </a:t>
            </a:r>
            <a:r>
              <a:rPr lang="en-US" altLang="ko-KR" dirty="0" smtClean="0"/>
              <a:t>4:14, </a:t>
            </a:r>
            <a:r>
              <a:rPr lang="ko-KR" altLang="en-US" dirty="0" smtClean="0"/>
              <a:t>개정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여인들이 </a:t>
            </a:r>
            <a:r>
              <a:rPr lang="ko-KR" altLang="en-US" dirty="0" err="1" smtClean="0"/>
              <a:t>나오미에게</a:t>
            </a:r>
            <a:r>
              <a:rPr lang="ko-KR" altLang="en-US" dirty="0" smtClean="0"/>
              <a:t> 이르되 </a:t>
            </a:r>
            <a:r>
              <a:rPr lang="ko-KR" altLang="en-US" dirty="0" err="1" smtClean="0"/>
              <a:t>찬송할지로다</a:t>
            </a:r>
            <a:r>
              <a:rPr lang="ko-KR" altLang="en-US" dirty="0" smtClean="0"/>
              <a:t> 여호와께서 오늘 네게 기업 무를 자가 없게 하지 </a:t>
            </a:r>
            <a:r>
              <a:rPr lang="ko-KR" altLang="en-US" dirty="0" err="1" smtClean="0"/>
              <a:t>아니하셨도다</a:t>
            </a:r>
            <a:r>
              <a:rPr lang="ko-KR" altLang="en-US" dirty="0" smtClean="0"/>
              <a:t> 이 아이의 이름이 이스라엘 중에 유명하게 되기를 원하노라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368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34</a:t>
            </a:r>
            <a:r>
              <a:rPr lang="ko-KR" altLang="en-US" dirty="0" smtClean="0"/>
              <a:t>절 유대의 포로 </a:t>
            </a:r>
            <a:r>
              <a:rPr lang="en-US" altLang="ko-KR" dirty="0" smtClean="0"/>
              <a:t>70</a:t>
            </a:r>
            <a:r>
              <a:rPr lang="ko-KR" altLang="en-US" dirty="0" smtClean="0"/>
              <a:t>년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385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행 </a:t>
            </a:r>
            <a:r>
              <a:rPr lang="en-US" altLang="ko-KR" dirty="0" smtClean="0"/>
              <a:t>2:46,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날마다 마음을 같이하여 성전에 모이기를 힘쓰고 집에서 떡을 떼며 기쁨과 </a:t>
            </a:r>
            <a:r>
              <a:rPr lang="ko-KR" altLang="en-US" dirty="0" err="1" smtClean="0"/>
              <a:t>순전한</a:t>
            </a:r>
            <a:r>
              <a:rPr lang="ko-KR" altLang="en-US" dirty="0" smtClean="0"/>
              <a:t> 마음으로 음식을 먹고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고전 </a:t>
            </a:r>
            <a:r>
              <a:rPr lang="en-US" altLang="ko-KR" dirty="0" smtClean="0"/>
              <a:t>11:33,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그런즉 내 형제들아 먹으러 모일 때에 서로 기다리라</a:t>
            </a:r>
            <a:r>
              <a:rPr lang="en-US" altLang="ko-KR" dirty="0" smtClean="0"/>
              <a:t>』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왜 </a:t>
            </a:r>
            <a:r>
              <a:rPr lang="ko-KR" altLang="en-US" dirty="0" err="1" smtClean="0"/>
              <a:t>누룩넣은</a:t>
            </a:r>
            <a:r>
              <a:rPr lang="ko-KR" altLang="en-US" dirty="0" smtClean="0"/>
              <a:t> 떡을 먹어도 되는가 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누룩의 양면성</a:t>
            </a:r>
            <a:endParaRPr lang="en-US" altLang="ko-KR" dirty="0" smtClean="0"/>
          </a:p>
          <a:p>
            <a:r>
              <a:rPr lang="en-US" altLang="ko-KR" dirty="0" smtClean="0"/>
              <a:t>    1)</a:t>
            </a:r>
            <a:r>
              <a:rPr lang="ko-KR" altLang="en-US" dirty="0" smtClean="0"/>
              <a:t>죄</a:t>
            </a:r>
            <a:endParaRPr lang="en-US" altLang="ko-KR" dirty="0" smtClean="0"/>
          </a:p>
          <a:p>
            <a:r>
              <a:rPr lang="en-US" altLang="ko-KR" dirty="0" smtClean="0"/>
              <a:t>    2)</a:t>
            </a:r>
            <a:r>
              <a:rPr lang="ko-KR" altLang="en-US" baseline="0" dirty="0" smtClean="0"/>
              <a:t>퍼져나감 </a:t>
            </a:r>
            <a:endParaRPr lang="en-US" altLang="ko-KR" baseline="0" dirty="0" smtClean="0"/>
          </a:p>
          <a:p>
            <a:r>
              <a:rPr lang="ko-KR" altLang="en-US" baseline="0" dirty="0" smtClean="0"/>
              <a:t>화목은 퍼져나가야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누룩이 퍼지듯 퍼지는 것을 기뻐하신다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화목은 퍼져야 한다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천국은 마치 누룩을 넣어 전부 부풀게 한 누룩과 같으니</a:t>
            </a:r>
            <a:endParaRPr lang="en-US" altLang="ko-KR" baseline="0" dirty="0" smtClean="0"/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성령의 역사는 누룩처럼 퍼지게 하는 역사이다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4:12) </a:t>
            </a:r>
            <a:r>
              <a:rPr lang="ko-KR" altLang="en-US" dirty="0" smtClean="0"/>
              <a:t>똥 곧 그 </a:t>
            </a:r>
            <a:r>
              <a:rPr lang="ko-KR" altLang="en-US" b="1" dirty="0" smtClean="0"/>
              <a:t>송아지의 전체를 진영 바깥 재 버리는 곳인 정결한 곳으로 가져다가 불로 나무 위에서 사르되 곧 재 버리는 곳에서 불</a:t>
            </a:r>
            <a:r>
              <a:rPr lang="ko-KR" altLang="en-US" dirty="0" smtClean="0"/>
              <a:t>사를지니라</a:t>
            </a:r>
          </a:p>
          <a:p>
            <a:r>
              <a:rPr lang="en-US" altLang="ko-KR" dirty="0" smtClean="0"/>
              <a:t>   - </a:t>
            </a:r>
            <a:r>
              <a:rPr lang="ko-KR" altLang="en-US" dirty="0" smtClean="0"/>
              <a:t>우리의 죄를 밖에다 버리신 주님</a:t>
            </a:r>
            <a:endParaRPr lang="en-US" altLang="ko-KR" dirty="0" smtClean="0"/>
          </a:p>
          <a:p>
            <a:r>
              <a:rPr lang="ko-KR" altLang="en-US" dirty="0" smtClean="0"/>
              <a:t>죄는 반복성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성장성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전염성이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때문에 이것은 진 밖에서 불태우라고 하심</a:t>
            </a:r>
            <a:endParaRPr lang="en-US" altLang="ko-KR" dirty="0" smtClean="0"/>
          </a:p>
          <a:p>
            <a:r>
              <a:rPr lang="ko-KR" altLang="en-US" dirty="0" smtClean="0"/>
              <a:t>전혀 반복되지 않게 성장치 못하게 전염되지 않게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한 공동체의 죄를 위해 기도해야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가정의 죄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사회의 죄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그룹의 죄 등등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72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한 공동체의 죄를 위해 기도해야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가정의 죄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사회의 죄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그룹의 죄 등등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73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남의 것 떼먹은 것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그냥 </a:t>
            </a:r>
            <a:r>
              <a:rPr lang="ko-KR" altLang="en-US" dirty="0" err="1" smtClean="0"/>
              <a:t>번제드리면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안된다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소제도 </a:t>
            </a:r>
            <a:r>
              <a:rPr lang="ko-KR" altLang="en-US" dirty="0" err="1" smtClean="0"/>
              <a:t>안된다</a:t>
            </a:r>
            <a:endParaRPr lang="en-US" altLang="ko-KR" dirty="0" smtClean="0"/>
          </a:p>
          <a:p>
            <a:r>
              <a:rPr lang="en-US" altLang="ko-KR" dirty="0" smtClean="0"/>
              <a:t>                           </a:t>
            </a:r>
            <a:r>
              <a:rPr lang="ko-KR" altLang="en-US" dirty="0" smtClean="0"/>
              <a:t>이것은 오직 </a:t>
            </a:r>
            <a:r>
              <a:rPr lang="ko-KR" altLang="en-US" dirty="0" err="1" smtClean="0"/>
              <a:t>속건제이다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                   </a:t>
            </a:r>
            <a:r>
              <a:rPr lang="ko-KR" altLang="en-US" dirty="0" smtClean="0"/>
              <a:t>배상이 필요한 제는 </a:t>
            </a:r>
            <a:r>
              <a:rPr lang="ko-KR" altLang="en-US" dirty="0" err="1" smtClean="0"/>
              <a:t>속건제이며</a:t>
            </a:r>
            <a:r>
              <a:rPr lang="ko-KR" altLang="en-US" dirty="0" smtClean="0"/>
              <a:t> 갚아야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89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세례요한의</a:t>
            </a:r>
            <a:r>
              <a:rPr lang="ko-KR" altLang="en-US" dirty="0" smtClean="0"/>
              <a:t> 아버지 </a:t>
            </a:r>
            <a:r>
              <a:rPr lang="ko-KR" altLang="en-US" dirty="0" err="1" smtClean="0"/>
              <a:t>사가랴는</a:t>
            </a:r>
            <a:r>
              <a:rPr lang="ko-KR" altLang="en-US" dirty="0" smtClean="0"/>
              <a:t> 제사장</a:t>
            </a:r>
            <a:endParaRPr lang="en-US" altLang="ko-KR" dirty="0" smtClean="0"/>
          </a:p>
          <a:p>
            <a:r>
              <a:rPr lang="ko-KR" altLang="en-US" dirty="0" smtClean="0"/>
              <a:t>제사장의 아들은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세가 되면 제사장이 된다</a:t>
            </a:r>
            <a:endParaRPr lang="en-US" altLang="ko-KR" dirty="0" smtClean="0"/>
          </a:p>
          <a:p>
            <a:r>
              <a:rPr lang="ko-KR" altLang="en-US" dirty="0" err="1" smtClean="0"/>
              <a:t>세례요한은</a:t>
            </a:r>
            <a:r>
              <a:rPr lang="ko-KR" altLang="en-US" dirty="0" smtClean="0"/>
              <a:t> </a:t>
            </a:r>
            <a:r>
              <a:rPr lang="ko-KR" altLang="en-US" baseline="0" dirty="0" smtClean="0"/>
              <a:t> 제사장이었다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예수님께 세례를 주면서 </a:t>
            </a:r>
            <a:r>
              <a:rPr lang="en-US" altLang="ko-KR" baseline="0" dirty="0" smtClean="0"/>
              <a:t>“ </a:t>
            </a:r>
            <a:r>
              <a:rPr lang="ko-KR" altLang="en-US" baseline="0" dirty="0" smtClean="0"/>
              <a:t>보라 세상 죄를 </a:t>
            </a:r>
            <a:r>
              <a:rPr lang="ko-KR" altLang="en-US" baseline="0" dirty="0" err="1" smtClean="0"/>
              <a:t>지고가는</a:t>
            </a:r>
            <a:r>
              <a:rPr lang="ko-KR" altLang="en-US" baseline="0" dirty="0" smtClean="0"/>
              <a:t> 어린 양을 보라 </a:t>
            </a:r>
            <a:r>
              <a:rPr lang="en-US" altLang="ko-KR" baseline="0" dirty="0" smtClean="0"/>
              <a:t>“</a:t>
            </a:r>
          </a:p>
          <a:p>
            <a:r>
              <a:rPr lang="ko-KR" altLang="en-US" baseline="0" dirty="0" smtClean="0"/>
              <a:t>비둘기 같이 성령이 임하실 때 어린 양을 보라고 함</a:t>
            </a:r>
            <a:endParaRPr lang="en-US" altLang="ko-KR" baseline="0" dirty="0" smtClean="0"/>
          </a:p>
          <a:p>
            <a:r>
              <a:rPr lang="ko-KR" altLang="en-US" baseline="0" dirty="0" smtClean="0"/>
              <a:t>비둘기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양 </a:t>
            </a:r>
            <a:r>
              <a:rPr lang="en-US" altLang="ko-KR" baseline="0" dirty="0" smtClean="0"/>
              <a:t>– </a:t>
            </a:r>
            <a:r>
              <a:rPr lang="ko-KR" altLang="en-US" baseline="0" dirty="0" err="1" smtClean="0"/>
              <a:t>세례요한의</a:t>
            </a:r>
            <a:r>
              <a:rPr lang="ko-KR" altLang="en-US" baseline="0" dirty="0" smtClean="0"/>
              <a:t> 세례는 회개가 아닌 양피와 비둘기 피를 종합하신 전가의 피</a:t>
            </a:r>
            <a:endParaRPr lang="en-US" altLang="ko-KR" baseline="0" dirty="0" smtClean="0"/>
          </a:p>
          <a:p>
            <a:r>
              <a:rPr lang="ko-KR" altLang="en-US" baseline="0" dirty="0" smtClean="0"/>
              <a:t>예수님은 </a:t>
            </a:r>
            <a:r>
              <a:rPr lang="en-US" altLang="ko-KR" baseline="0" dirty="0" smtClean="0"/>
              <a:t>5</a:t>
            </a:r>
            <a:r>
              <a:rPr lang="ko-KR" altLang="en-US" baseline="0" dirty="0" smtClean="0"/>
              <a:t>대 제사를 종합하심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91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모세가 </a:t>
            </a:r>
            <a:r>
              <a:rPr lang="ko-KR" altLang="en-US" dirty="0" err="1" smtClean="0"/>
              <a:t>가나안땅가지</a:t>
            </a:r>
            <a:r>
              <a:rPr lang="ko-KR" altLang="en-US" dirty="0" smtClean="0"/>
              <a:t> </a:t>
            </a:r>
            <a:r>
              <a:rPr lang="en-US" altLang="ko-KR" dirty="0" smtClean="0"/>
              <a:t>41</a:t>
            </a:r>
            <a:r>
              <a:rPr lang="ko-KR" altLang="en-US" dirty="0" smtClean="0"/>
              <a:t>번 </a:t>
            </a:r>
            <a:r>
              <a:rPr lang="ko-KR" altLang="en-US" dirty="0" err="1" smtClean="0"/>
              <a:t>성막을</a:t>
            </a:r>
            <a:r>
              <a:rPr lang="ko-KR" altLang="en-US" dirty="0" smtClean="0"/>
              <a:t> 옮김</a:t>
            </a:r>
            <a:endParaRPr lang="en-US" altLang="ko-KR" dirty="0" smtClean="0"/>
          </a:p>
          <a:p>
            <a:r>
              <a:rPr lang="ko-KR" altLang="en-US" dirty="0" err="1" smtClean="0"/>
              <a:t>성막을</a:t>
            </a:r>
            <a:r>
              <a:rPr lang="ko-KR" altLang="en-US" dirty="0" smtClean="0"/>
              <a:t> 옮길 때 불타는 제단을 가지고 가는 것이 아니라 불씨를 가지고 간다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40</a:t>
            </a:r>
            <a:r>
              <a:rPr lang="ko-KR" altLang="en-US" dirty="0" smtClean="0"/>
              <a:t>년간 불씨를 </a:t>
            </a:r>
            <a:r>
              <a:rPr lang="ko-KR" altLang="en-US" dirty="0" err="1" smtClean="0"/>
              <a:t>꺼치지</a:t>
            </a:r>
            <a:r>
              <a:rPr lang="ko-KR" altLang="en-US" dirty="0" smtClean="0"/>
              <a:t> 않았다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아무리 비가 와도 꺼지지 않도록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바람불어도 꺼지지 않도록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이스라엘 백성들이 영적으로 강할 때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금방 불태워버림</a:t>
            </a:r>
            <a:endParaRPr lang="en-US" altLang="ko-KR" dirty="0" smtClean="0"/>
          </a:p>
          <a:p>
            <a:r>
              <a:rPr lang="en-US" altLang="ko-KR" dirty="0" smtClean="0"/>
              <a:t>                           </a:t>
            </a:r>
            <a:r>
              <a:rPr lang="ko-KR" altLang="en-US" dirty="0" smtClean="0"/>
              <a:t>영적으로 약할 때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약해서 제물이 오래 탐</a:t>
            </a:r>
            <a:endParaRPr lang="en-US" altLang="ko-KR" dirty="0" smtClean="0"/>
          </a:p>
          <a:p>
            <a:r>
              <a:rPr lang="ko-KR" altLang="en-US" dirty="0" smtClean="0"/>
              <a:t>성전이 무너지기 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달전부터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꺼지려함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재물을 태울 수 없도록</a:t>
            </a:r>
            <a:endParaRPr lang="en-US" altLang="ko-KR" dirty="0" smtClean="0"/>
          </a:p>
          <a:p>
            <a:r>
              <a:rPr lang="ko-KR" altLang="en-US" dirty="0" smtClean="0"/>
              <a:t>교회의 본질은 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뜨거움이다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불은 받는 것도 중요하지만 간직하는 것이 더 중요하다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불이 붙었다면 절대로 꺼지지 말아야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주여 다시 내게 성령의 불을 더 활활 타오르게 하소서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제사는 절대로 주님이 직접 주신 불로 드리는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다른 불 드리면 </a:t>
            </a:r>
            <a:r>
              <a:rPr lang="ko-KR" altLang="en-US" dirty="0" err="1" smtClean="0"/>
              <a:t>안된다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모세가</a:t>
            </a:r>
            <a:r>
              <a:rPr lang="en-US" altLang="ko-KR" baseline="0" dirty="0" smtClean="0"/>
              <a:t> BC1445</a:t>
            </a:r>
            <a:r>
              <a:rPr lang="ko-KR" altLang="en-US" baseline="0" dirty="0" smtClean="0"/>
              <a:t>년에서 </a:t>
            </a:r>
            <a:r>
              <a:rPr lang="en-US" altLang="ko-KR" baseline="0" dirty="0" smtClean="0"/>
              <a:t>BC 586</a:t>
            </a:r>
            <a:r>
              <a:rPr lang="ko-KR" altLang="en-US" baseline="0" dirty="0" smtClean="0"/>
              <a:t>년 </a:t>
            </a:r>
            <a:r>
              <a:rPr lang="en-US" altLang="ko-KR" baseline="0" dirty="0" smtClean="0"/>
              <a:t>– 1000</a:t>
            </a:r>
            <a:r>
              <a:rPr lang="ko-KR" altLang="en-US" baseline="0" dirty="0" smtClean="0"/>
              <a:t>년 간직</a:t>
            </a:r>
            <a:endParaRPr lang="en-US" altLang="ko-KR" baseline="0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9:23) </a:t>
            </a:r>
            <a:r>
              <a:rPr lang="ko-KR" altLang="en-US" dirty="0" smtClean="0"/>
              <a:t>모세와 </a:t>
            </a:r>
            <a:r>
              <a:rPr lang="ko-KR" altLang="en-US" dirty="0" err="1" smtClean="0"/>
              <a:t>아론이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회막에</a:t>
            </a:r>
            <a:r>
              <a:rPr lang="ko-KR" altLang="en-US" dirty="0" smtClean="0"/>
              <a:t> 들어갔다가 나와서 백성에게 축복하매 여호와의 영광이 온 백성에게 나타나며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9:24) </a:t>
            </a:r>
            <a:r>
              <a:rPr lang="ko-KR" altLang="en-US" dirty="0" smtClean="0"/>
              <a:t>불이 여호와 앞에서 나와 제단 위의 </a:t>
            </a:r>
            <a:r>
              <a:rPr lang="ko-KR" altLang="en-US" dirty="0" err="1" smtClean="0"/>
              <a:t>번제물과</a:t>
            </a:r>
            <a:r>
              <a:rPr lang="ko-KR" altLang="en-US" dirty="0" smtClean="0"/>
              <a:t> 기름을 </a:t>
            </a:r>
            <a:r>
              <a:rPr lang="ko-KR" altLang="en-US" dirty="0" err="1" smtClean="0"/>
              <a:t>사른지라</a:t>
            </a:r>
            <a:r>
              <a:rPr lang="ko-KR" altLang="en-US" dirty="0" smtClean="0"/>
              <a:t> 온 백성이 이를 보고 소리 지르며 엎드렸더라</a:t>
            </a:r>
          </a:p>
          <a:p>
            <a:r>
              <a:rPr lang="ko-KR" altLang="en-US" dirty="0" smtClean="0"/>
              <a:t>성전의 불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대하 </a:t>
            </a:r>
            <a:r>
              <a:rPr lang="en-US" altLang="ko-KR" dirty="0" smtClean="0"/>
              <a:t>7:1) </a:t>
            </a:r>
            <a:r>
              <a:rPr lang="ko-KR" altLang="en-US" dirty="0" smtClean="0"/>
              <a:t>솔로몬이 기도를 마치매 불이 하늘에서부터 내려와서 그 </a:t>
            </a:r>
            <a:r>
              <a:rPr lang="ko-KR" altLang="en-US" dirty="0" err="1" smtClean="0"/>
              <a:t>번제물과</a:t>
            </a:r>
            <a:r>
              <a:rPr lang="ko-KR" altLang="en-US" dirty="0" smtClean="0"/>
              <a:t> 제물들을 사르고 여호와의 영광이 그 성전에 가득하니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대하 </a:t>
            </a:r>
            <a:r>
              <a:rPr lang="en-US" altLang="ko-KR" dirty="0" smtClean="0"/>
              <a:t>7:2) </a:t>
            </a:r>
            <a:r>
              <a:rPr lang="ko-KR" altLang="en-US" dirty="0" smtClean="0"/>
              <a:t>여호와의 영광이 여호와의 전에 가득하므로 제사장들이 여호와의 전으로 능히 들어가지 못하였고</a:t>
            </a:r>
          </a:p>
          <a:p>
            <a:r>
              <a:rPr lang="ko-KR" altLang="en-US" dirty="0" err="1" smtClean="0"/>
              <a:t>엘리야의</a:t>
            </a:r>
            <a:r>
              <a:rPr lang="ko-KR" altLang="en-US" dirty="0" smtClean="0"/>
              <a:t> 불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왕상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18:37) </a:t>
            </a:r>
            <a:r>
              <a:rPr lang="ko-KR" altLang="en-US" dirty="0" smtClean="0"/>
              <a:t>여호와여 내게 응답하옵소서 내게 응답하옵소서 이 백성에게 주 여호와는 하나님이신 것과 주는 그들의 마음을 되돌이키심을 알게 하옵소서 하매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왕상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18:38) </a:t>
            </a:r>
            <a:r>
              <a:rPr lang="ko-KR" altLang="en-US" dirty="0" smtClean="0"/>
              <a:t>이에 여호와의 불이 내려서 </a:t>
            </a:r>
            <a:r>
              <a:rPr lang="ko-KR" altLang="en-US" dirty="0" err="1" smtClean="0"/>
              <a:t>번제물과</a:t>
            </a:r>
            <a:r>
              <a:rPr lang="ko-KR" altLang="en-US" dirty="0" smtClean="0"/>
              <a:t> 나무와 돌과 흙을 태우고 또 도랑의 물을 </a:t>
            </a:r>
            <a:r>
              <a:rPr lang="ko-KR" altLang="en-US" dirty="0" err="1" smtClean="0"/>
              <a:t>핥은지라</a:t>
            </a:r>
            <a:endParaRPr lang="ko-KR" altLang="en-US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왕상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18:39) </a:t>
            </a:r>
            <a:r>
              <a:rPr lang="ko-KR" altLang="en-US" dirty="0" smtClean="0"/>
              <a:t>모든 백성이 보고 엎드려 말하되 여호와 그는 </a:t>
            </a:r>
            <a:r>
              <a:rPr lang="ko-KR" altLang="en-US" dirty="0" err="1" smtClean="0"/>
              <a:t>하나님이시로다</a:t>
            </a:r>
            <a:r>
              <a:rPr lang="ko-KR" altLang="en-US" dirty="0" smtClean="0"/>
              <a:t> 여호와 그는 </a:t>
            </a:r>
            <a:r>
              <a:rPr lang="ko-KR" altLang="en-US" dirty="0" err="1" smtClean="0"/>
              <a:t>하나님이시로다</a:t>
            </a:r>
            <a:r>
              <a:rPr lang="ko-KR" altLang="en-US" dirty="0" smtClean="0"/>
              <a:t> 하니</a:t>
            </a:r>
          </a:p>
          <a:p>
            <a:r>
              <a:rPr lang="ko-KR" altLang="en-US" dirty="0" smtClean="0"/>
              <a:t>예수님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눅</a:t>
            </a:r>
            <a:r>
              <a:rPr lang="ko-KR" altLang="en-US" dirty="0" smtClean="0"/>
              <a:t> </a:t>
            </a:r>
            <a:r>
              <a:rPr lang="en-US" altLang="ko-KR" dirty="0" smtClean="0"/>
              <a:t>12:49,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내가 불을 땅에 던지러 </a:t>
            </a:r>
            <a:r>
              <a:rPr lang="ko-KR" altLang="en-US" dirty="0" err="1" smtClean="0"/>
              <a:t>왔노니</a:t>
            </a:r>
            <a:r>
              <a:rPr lang="ko-KR" altLang="en-US" dirty="0" smtClean="0"/>
              <a:t> 이 불이 이미 붙었으면 내가 무엇을 원하리요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96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모세가 </a:t>
            </a:r>
            <a:r>
              <a:rPr lang="ko-KR" altLang="en-US" dirty="0" err="1" smtClean="0"/>
              <a:t>가나안땅가지</a:t>
            </a:r>
            <a:r>
              <a:rPr lang="ko-KR" altLang="en-US" dirty="0" smtClean="0"/>
              <a:t> </a:t>
            </a:r>
            <a:r>
              <a:rPr lang="en-US" altLang="ko-KR" dirty="0" smtClean="0"/>
              <a:t>41</a:t>
            </a:r>
            <a:r>
              <a:rPr lang="ko-KR" altLang="en-US" dirty="0" smtClean="0"/>
              <a:t>번 </a:t>
            </a:r>
            <a:r>
              <a:rPr lang="ko-KR" altLang="en-US" dirty="0" err="1" smtClean="0"/>
              <a:t>성막을</a:t>
            </a:r>
            <a:r>
              <a:rPr lang="ko-KR" altLang="en-US" dirty="0" smtClean="0"/>
              <a:t> 옮김</a:t>
            </a:r>
            <a:endParaRPr lang="en-US" altLang="ko-KR" dirty="0" smtClean="0"/>
          </a:p>
          <a:p>
            <a:r>
              <a:rPr lang="ko-KR" altLang="en-US" dirty="0" err="1" smtClean="0"/>
              <a:t>성막을</a:t>
            </a:r>
            <a:r>
              <a:rPr lang="ko-KR" altLang="en-US" dirty="0" smtClean="0"/>
              <a:t> 옮길 때 불타는 제단을 가지고 가는 것이 아니라 불씨를 가지고 간다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40</a:t>
            </a:r>
            <a:r>
              <a:rPr lang="ko-KR" altLang="en-US" dirty="0" smtClean="0"/>
              <a:t>년간 불씨를 </a:t>
            </a:r>
            <a:r>
              <a:rPr lang="ko-KR" altLang="en-US" dirty="0" err="1" smtClean="0"/>
              <a:t>꺼치지</a:t>
            </a:r>
            <a:r>
              <a:rPr lang="ko-KR" altLang="en-US" dirty="0" smtClean="0"/>
              <a:t> 않았다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아무리 비가 와도 꺼지지 않도록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바람불어도 꺼지지 않도록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이스라엘 백성들이 영적으로 강할 때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금방 불태워버림</a:t>
            </a:r>
            <a:endParaRPr lang="en-US" altLang="ko-KR" dirty="0" smtClean="0"/>
          </a:p>
          <a:p>
            <a:r>
              <a:rPr lang="en-US" altLang="ko-KR" dirty="0" smtClean="0"/>
              <a:t>                           </a:t>
            </a:r>
            <a:r>
              <a:rPr lang="ko-KR" altLang="en-US" dirty="0" smtClean="0"/>
              <a:t>영적으로 약할 때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약해서 제물이 오래 탐</a:t>
            </a:r>
            <a:endParaRPr lang="en-US" altLang="ko-KR" dirty="0" smtClean="0"/>
          </a:p>
          <a:p>
            <a:r>
              <a:rPr lang="ko-KR" altLang="en-US" dirty="0" smtClean="0"/>
              <a:t>성전이 무너지기 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달전부터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꺼지려함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재물을 태울 수 없도록</a:t>
            </a:r>
            <a:endParaRPr lang="en-US" altLang="ko-KR" dirty="0" smtClean="0"/>
          </a:p>
          <a:p>
            <a:r>
              <a:rPr lang="ko-KR" altLang="en-US" dirty="0" smtClean="0"/>
              <a:t>교회의 본질은 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뜨거움이다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불은 받는 것도 중요하지만 간직하는 것이 더 중요하다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불이 붙었다면 절대로 꺼지지 말아야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주여 다시 내게 성령의 불을 더 활활 타오르게 하소서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제사는 절대로 주님이 직접 주신 불로 드리는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다른 불 드리면 </a:t>
            </a:r>
            <a:r>
              <a:rPr lang="ko-KR" altLang="en-US" dirty="0" err="1" smtClean="0"/>
              <a:t>안된다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모세가</a:t>
            </a:r>
            <a:r>
              <a:rPr lang="en-US" altLang="ko-KR" baseline="0" dirty="0" smtClean="0"/>
              <a:t> BC1445</a:t>
            </a:r>
            <a:r>
              <a:rPr lang="ko-KR" altLang="en-US" baseline="0" dirty="0" smtClean="0"/>
              <a:t>년에서 </a:t>
            </a:r>
            <a:r>
              <a:rPr lang="en-US" altLang="ko-KR" baseline="0" dirty="0" smtClean="0"/>
              <a:t>BC 586</a:t>
            </a:r>
            <a:r>
              <a:rPr lang="ko-KR" altLang="en-US" baseline="0" dirty="0" smtClean="0"/>
              <a:t>년 </a:t>
            </a:r>
            <a:r>
              <a:rPr lang="en-US" altLang="ko-KR" baseline="0" dirty="0" smtClean="0"/>
              <a:t>– 1000</a:t>
            </a:r>
            <a:r>
              <a:rPr lang="ko-KR" altLang="en-US" baseline="0" dirty="0" smtClean="0"/>
              <a:t>년 간직</a:t>
            </a:r>
            <a:endParaRPr lang="en-US" altLang="ko-KR" baseline="0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9:23) </a:t>
            </a:r>
            <a:r>
              <a:rPr lang="ko-KR" altLang="en-US" dirty="0" smtClean="0"/>
              <a:t>모세와 </a:t>
            </a:r>
            <a:r>
              <a:rPr lang="ko-KR" altLang="en-US" dirty="0" err="1" smtClean="0"/>
              <a:t>아론이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회막에</a:t>
            </a:r>
            <a:r>
              <a:rPr lang="ko-KR" altLang="en-US" dirty="0" smtClean="0"/>
              <a:t> 들어갔다가 나와서 백성에게 축복하매 여호와의 영광이 온 백성에게 나타나며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9:24) </a:t>
            </a:r>
            <a:r>
              <a:rPr lang="ko-KR" altLang="en-US" dirty="0" smtClean="0"/>
              <a:t>불이 여호와 앞에서 나와 제단 위의 </a:t>
            </a:r>
            <a:r>
              <a:rPr lang="ko-KR" altLang="en-US" dirty="0" err="1" smtClean="0"/>
              <a:t>번제물과</a:t>
            </a:r>
            <a:r>
              <a:rPr lang="ko-KR" altLang="en-US" dirty="0" smtClean="0"/>
              <a:t> 기름을 </a:t>
            </a:r>
            <a:r>
              <a:rPr lang="ko-KR" altLang="en-US" dirty="0" err="1" smtClean="0"/>
              <a:t>사른지라</a:t>
            </a:r>
            <a:r>
              <a:rPr lang="ko-KR" altLang="en-US" dirty="0" smtClean="0"/>
              <a:t> 온 백성이 이를 보고 소리 지르며 엎드렸더라</a:t>
            </a:r>
          </a:p>
          <a:p>
            <a:r>
              <a:rPr lang="ko-KR" altLang="en-US" dirty="0" smtClean="0"/>
              <a:t>성전의 불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대하 </a:t>
            </a:r>
            <a:r>
              <a:rPr lang="en-US" altLang="ko-KR" dirty="0" smtClean="0"/>
              <a:t>7:1) </a:t>
            </a:r>
            <a:r>
              <a:rPr lang="ko-KR" altLang="en-US" dirty="0" smtClean="0"/>
              <a:t>솔로몬이 기도를 마치매 불이 하늘에서부터 내려와서 그 </a:t>
            </a:r>
            <a:r>
              <a:rPr lang="ko-KR" altLang="en-US" dirty="0" err="1" smtClean="0"/>
              <a:t>번제물과</a:t>
            </a:r>
            <a:r>
              <a:rPr lang="ko-KR" altLang="en-US" dirty="0" smtClean="0"/>
              <a:t> 제물들을 사르고 여호와의 영광이 그 성전에 가득하니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대하 </a:t>
            </a:r>
            <a:r>
              <a:rPr lang="en-US" altLang="ko-KR" dirty="0" smtClean="0"/>
              <a:t>7:2) </a:t>
            </a:r>
            <a:r>
              <a:rPr lang="ko-KR" altLang="en-US" dirty="0" smtClean="0"/>
              <a:t>여호와의 영광이 여호와의 전에 가득하므로 제사장들이 여호와의 전으로 능히 들어가지 못하였고</a:t>
            </a:r>
          </a:p>
          <a:p>
            <a:r>
              <a:rPr lang="ko-KR" altLang="en-US" dirty="0" err="1" smtClean="0"/>
              <a:t>엘리야의</a:t>
            </a:r>
            <a:r>
              <a:rPr lang="ko-KR" altLang="en-US" dirty="0" smtClean="0"/>
              <a:t> 불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왕상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18:37) </a:t>
            </a:r>
            <a:r>
              <a:rPr lang="ko-KR" altLang="en-US" dirty="0" smtClean="0"/>
              <a:t>여호와여 내게 응답하옵소서 내게 응답하옵소서 이 백성에게 주 여호와는 하나님이신 것과 주는 그들의 마음을 되돌이키심을 알게 하옵소서 하매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왕상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18:38) </a:t>
            </a:r>
            <a:r>
              <a:rPr lang="ko-KR" altLang="en-US" dirty="0" smtClean="0"/>
              <a:t>이에 여호와의 불이 내려서 </a:t>
            </a:r>
            <a:r>
              <a:rPr lang="ko-KR" altLang="en-US" dirty="0" err="1" smtClean="0"/>
              <a:t>번제물과</a:t>
            </a:r>
            <a:r>
              <a:rPr lang="ko-KR" altLang="en-US" dirty="0" smtClean="0"/>
              <a:t> 나무와 돌과 흙을 태우고 또 도랑의 물을 </a:t>
            </a:r>
            <a:r>
              <a:rPr lang="ko-KR" altLang="en-US" dirty="0" err="1" smtClean="0"/>
              <a:t>핥은지라</a:t>
            </a:r>
            <a:endParaRPr lang="ko-KR" altLang="en-US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왕상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18:39) </a:t>
            </a:r>
            <a:r>
              <a:rPr lang="ko-KR" altLang="en-US" dirty="0" smtClean="0"/>
              <a:t>모든 백성이 보고 엎드려 말하되 여호와 그는 </a:t>
            </a:r>
            <a:r>
              <a:rPr lang="ko-KR" altLang="en-US" dirty="0" err="1" smtClean="0"/>
              <a:t>하나님이시로다</a:t>
            </a:r>
            <a:r>
              <a:rPr lang="ko-KR" altLang="en-US" dirty="0" smtClean="0"/>
              <a:t> 여호와 그는 </a:t>
            </a:r>
            <a:r>
              <a:rPr lang="ko-KR" altLang="en-US" dirty="0" err="1" smtClean="0"/>
              <a:t>하나님이시로다</a:t>
            </a:r>
            <a:r>
              <a:rPr lang="ko-KR" altLang="en-US" dirty="0" smtClean="0"/>
              <a:t> 하니</a:t>
            </a:r>
          </a:p>
          <a:p>
            <a:r>
              <a:rPr lang="ko-KR" altLang="en-US" dirty="0" smtClean="0"/>
              <a:t>예수님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눅</a:t>
            </a:r>
            <a:r>
              <a:rPr lang="ko-KR" altLang="en-US" dirty="0" smtClean="0"/>
              <a:t> </a:t>
            </a:r>
            <a:r>
              <a:rPr lang="en-US" altLang="ko-KR" dirty="0" smtClean="0"/>
              <a:t>12:49,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내가 불을 땅에 던지러 </a:t>
            </a:r>
            <a:r>
              <a:rPr lang="ko-KR" altLang="en-US" dirty="0" err="1" smtClean="0"/>
              <a:t>왔노니</a:t>
            </a:r>
            <a:r>
              <a:rPr lang="ko-KR" altLang="en-US" dirty="0" smtClean="0"/>
              <a:t> 이 불이 이미 붙었으면 내가 무엇을 원하리요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97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요 </a:t>
            </a:r>
            <a:r>
              <a:rPr lang="en-US" altLang="ko-KR" dirty="0" smtClean="0"/>
              <a:t>5:39,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너희가 성경에서 영생을 얻는 줄 생각하고 성경을 상고하거니와 </a:t>
            </a:r>
            <a:r>
              <a:rPr lang="ko-KR" altLang="en-US" b="1" dirty="0" smtClean="0">
                <a:solidFill>
                  <a:srgbClr val="0070C0"/>
                </a:solidFill>
              </a:rPr>
              <a:t>이 성경이 곧 내게 대하여 증거하는 것이로다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고후</a:t>
            </a:r>
            <a:r>
              <a:rPr lang="ko-KR" altLang="en-US" dirty="0" smtClean="0"/>
              <a:t> </a:t>
            </a:r>
            <a:r>
              <a:rPr lang="en-US" altLang="ko-KR" dirty="0" smtClean="0"/>
              <a:t>3:14,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그러나 저희 마음이 완고하여 오늘까지라도 구약을 읽을 때에 그 수건이 오히려 벗어지지 아니하고 있으니 </a:t>
            </a:r>
            <a:r>
              <a:rPr lang="ko-KR" altLang="en-US" b="1" dirty="0" smtClean="0">
                <a:solidFill>
                  <a:srgbClr val="0070C0"/>
                </a:solidFill>
              </a:rPr>
              <a:t>그 수건은 그리스도 안에서 없어질 것이라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고후</a:t>
            </a:r>
            <a:r>
              <a:rPr lang="ko-KR" altLang="en-US" dirty="0" smtClean="0"/>
              <a:t> </a:t>
            </a:r>
            <a:r>
              <a:rPr lang="en-US" altLang="ko-KR" dirty="0" smtClean="0"/>
              <a:t>3:15,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오늘까지 모세의 글을 읽을 때에 수건이 오히려 그 마음을 덮었도다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고후</a:t>
            </a:r>
            <a:r>
              <a:rPr lang="ko-KR" altLang="en-US" dirty="0" smtClean="0"/>
              <a:t> </a:t>
            </a:r>
            <a:r>
              <a:rPr lang="en-US" altLang="ko-KR" dirty="0" smtClean="0"/>
              <a:t>3:16,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그러나 </a:t>
            </a:r>
            <a:r>
              <a:rPr lang="ko-KR" altLang="en-US" b="1" dirty="0" smtClean="0">
                <a:solidFill>
                  <a:srgbClr val="0070C0"/>
                </a:solidFill>
              </a:rPr>
              <a:t>언제든지 주께로 돌아가면 그 수건이 벗어지리라</a:t>
            </a:r>
            <a:r>
              <a:rPr lang="en-US" altLang="ko-KR" dirty="0" smtClean="0"/>
              <a:t>』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이제 성도는 예수 그리스도안에서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믿음으로 살고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성도답게 살고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양심적으로 살고</a:t>
            </a:r>
            <a:endParaRPr lang="en-US" altLang="ko-KR" dirty="0" smtClean="0"/>
          </a:p>
          <a:p>
            <a:r>
              <a:rPr lang="ko-KR" altLang="en-US" dirty="0" smtClean="0"/>
              <a:t>예수 그리스도로 말미암아 하나님의 자녀가 되었다</a:t>
            </a:r>
            <a:r>
              <a:rPr lang="en-US" altLang="ko-KR" dirty="0" smtClean="0"/>
              <a:t>. ( </a:t>
            </a:r>
            <a:r>
              <a:rPr lang="ko-KR" altLang="en-US" dirty="0" smtClean="0"/>
              <a:t>하나님의 백성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교회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요 </a:t>
            </a:r>
            <a:r>
              <a:rPr lang="en-US" altLang="ko-KR" dirty="0" smtClean="0"/>
              <a:t>1:12,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영접하는 자 곧 그 이름을 믿는 자들에게는 하나님의 자녀가 되는 권세를 주셨으니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요 </a:t>
            </a:r>
            <a:r>
              <a:rPr lang="en-US" altLang="ko-KR" dirty="0" smtClean="0"/>
              <a:t>1:12) </a:t>
            </a:r>
            <a:r>
              <a:rPr lang="ko-KR" altLang="en-US" dirty="0" smtClean="0"/>
              <a:t>영접하는 자 곧 그 이름을 믿는 자들에게는 하나님의 자녀가 되는 권세를 주셨으니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요 </a:t>
            </a:r>
            <a:r>
              <a:rPr lang="en-US" altLang="ko-KR" dirty="0" smtClean="0"/>
              <a:t>1:13) </a:t>
            </a:r>
            <a:r>
              <a:rPr lang="ko-KR" altLang="en-US" dirty="0" smtClean="0"/>
              <a:t>이는 혈통으로나 육정으로나 사람의 뜻으로 나지 아니하고 오직 하나님께로부터 난 자들이니라</a:t>
            </a:r>
          </a:p>
          <a:p>
            <a:r>
              <a:rPr lang="ko-KR" altLang="en-US" dirty="0" smtClean="0"/>
              <a:t>과거에 </a:t>
            </a:r>
            <a:r>
              <a:rPr lang="ko-KR" altLang="en-US" dirty="0" err="1" smtClean="0"/>
              <a:t>육적</a:t>
            </a:r>
            <a:r>
              <a:rPr lang="ko-KR" altLang="en-US" dirty="0" smtClean="0"/>
              <a:t> 이스라엘 혈통적 이스라엘에서</a:t>
            </a:r>
            <a:endParaRPr lang="en-US" altLang="ko-KR" dirty="0" smtClean="0"/>
          </a:p>
          <a:p>
            <a:r>
              <a:rPr lang="ko-KR" altLang="en-US" dirty="0" smtClean="0"/>
              <a:t>신앙적 이스라엘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영적 이스라엘로 바뀌었다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때문에 </a:t>
            </a:r>
            <a:r>
              <a:rPr lang="ko-KR" altLang="en-US" dirty="0" err="1" smtClean="0"/>
              <a:t>육적으로</a:t>
            </a:r>
            <a:r>
              <a:rPr lang="ko-KR" altLang="en-US" dirty="0" smtClean="0"/>
              <a:t> 지켜야 했던 선민으로 지킨 법은 </a:t>
            </a:r>
            <a:r>
              <a:rPr lang="ko-KR" altLang="en-US" dirty="0" err="1" smtClean="0"/>
              <a:t>영적이스라엘이</a:t>
            </a:r>
            <a:r>
              <a:rPr lang="ko-KR" altLang="en-US" dirty="0" smtClean="0"/>
              <a:t> 영적으로 지켜야 하며 </a:t>
            </a:r>
            <a:r>
              <a:rPr lang="ko-KR" altLang="en-US" dirty="0" err="1" smtClean="0"/>
              <a:t>교회안에서</a:t>
            </a:r>
            <a:r>
              <a:rPr lang="ko-KR" altLang="en-US" dirty="0" smtClean="0"/>
              <a:t> 행해져야 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믿음으로 말미암아 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엡</a:t>
            </a:r>
            <a:r>
              <a:rPr lang="ko-KR" altLang="en-US" dirty="0" smtClean="0"/>
              <a:t> </a:t>
            </a:r>
            <a:r>
              <a:rPr lang="en-US" altLang="ko-KR" dirty="0" smtClean="0"/>
              <a:t>2:8,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너희가 그 은혜를 인하여 믿음으로 말미암아 구원을 얻었나니 이것이 너희에게서 난 것이 아니요 하나님의 선물이라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엡</a:t>
            </a:r>
            <a:r>
              <a:rPr lang="ko-KR" altLang="en-US" dirty="0" smtClean="0"/>
              <a:t> </a:t>
            </a:r>
            <a:r>
              <a:rPr lang="en-US" altLang="ko-KR" dirty="0" smtClean="0"/>
              <a:t>2:12-14, </a:t>
            </a:r>
            <a:r>
              <a:rPr lang="ko-KR" altLang="en-US" dirty="0" smtClean="0"/>
              <a:t>개정</a:t>
            </a:r>
            <a:r>
              <a:rPr lang="en-US" altLang="ko-KR" dirty="0" smtClean="0"/>
              <a:t>) 『[12] </a:t>
            </a:r>
            <a:r>
              <a:rPr lang="ko-KR" altLang="en-US" dirty="0" smtClean="0"/>
              <a:t>그 때에 너희는 그리스도 밖에 있었고 이스라엘 나라 밖의 사람이라 약속의 언약들에 대하여는 외인이요 세상에서 소망이 없고 하나님도 없는 자이더니 </a:t>
            </a:r>
            <a:r>
              <a:rPr lang="en-US" altLang="ko-KR" dirty="0" smtClean="0"/>
              <a:t>[13] </a:t>
            </a:r>
            <a:r>
              <a:rPr lang="ko-KR" altLang="en-US" dirty="0" smtClean="0"/>
              <a:t>이제는 전에 멀리 있던 너희가 그리스도 예수 안에서 그리스도의 </a:t>
            </a:r>
            <a:r>
              <a:rPr lang="ko-KR" altLang="en-US" b="1" dirty="0" smtClean="0"/>
              <a:t>피로</a:t>
            </a:r>
            <a:r>
              <a:rPr lang="ko-KR" altLang="en-US" dirty="0" smtClean="0"/>
              <a:t> 가까워졌느니라 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엡</a:t>
            </a:r>
            <a:r>
              <a:rPr lang="ko-KR" altLang="en-US" dirty="0" smtClean="0"/>
              <a:t> </a:t>
            </a:r>
            <a:r>
              <a:rPr lang="en-US" altLang="ko-KR" dirty="0" smtClean="0"/>
              <a:t>2:19,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그러므로 이제부터 너희가 외인도 아니요 손도 아니요 오직 </a:t>
            </a:r>
            <a:r>
              <a:rPr lang="ko-KR" altLang="en-US" b="1" dirty="0" smtClean="0"/>
              <a:t>성도들과 동일한 시민이요 </a:t>
            </a:r>
            <a:r>
              <a:rPr lang="ko-KR" altLang="en-US" dirty="0" smtClean="0"/>
              <a:t>하나님의 권속이라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빌 </a:t>
            </a:r>
            <a:r>
              <a:rPr lang="en-US" altLang="ko-KR" dirty="0" smtClean="0"/>
              <a:t>3:20,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오직 우리의 </a:t>
            </a:r>
            <a:r>
              <a:rPr lang="ko-KR" altLang="en-US" b="1" dirty="0" smtClean="0"/>
              <a:t>시민권</a:t>
            </a:r>
            <a:r>
              <a:rPr lang="ko-KR" altLang="en-US" dirty="0" smtClean="0"/>
              <a:t>은 하늘에 있는지라 거기로서 구원하는 자 곧 주 예수 그리스도를 </a:t>
            </a:r>
            <a:r>
              <a:rPr lang="ko-KR" altLang="en-US" dirty="0" err="1" smtClean="0"/>
              <a:t>기다리노니</a:t>
            </a:r>
            <a:r>
              <a:rPr lang="en-US" altLang="ko-KR" dirty="0" smtClean="0"/>
              <a:t>』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도덕적이지 못하다면 어떤 일이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딤전</a:t>
            </a:r>
            <a:r>
              <a:rPr lang="ko-KR" altLang="en-US" dirty="0" smtClean="0"/>
              <a:t> </a:t>
            </a:r>
            <a:r>
              <a:rPr lang="en-US" altLang="ko-KR" dirty="0" smtClean="0"/>
              <a:t>1:19,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믿음과 착한 양심을 가지라 어떤 이들이 이 양심을 버렸고 그 믿음에 관하여는 파선하였느니라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벧전</a:t>
            </a:r>
            <a:r>
              <a:rPr lang="ko-KR" altLang="en-US" dirty="0" smtClean="0"/>
              <a:t> </a:t>
            </a:r>
            <a:r>
              <a:rPr lang="en-US" altLang="ko-KR" dirty="0" smtClean="0"/>
              <a:t>3:16,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선한 양심을 가지라 이는 그리스도 안에 있는 너희의 선행을 욕하는 자들로 그 비방하는 일에 부끄러움을 당하게 하려 함이라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벧전</a:t>
            </a:r>
            <a:r>
              <a:rPr lang="ko-KR" altLang="en-US" dirty="0" smtClean="0"/>
              <a:t> </a:t>
            </a:r>
            <a:r>
              <a:rPr lang="en-US" altLang="ko-KR" dirty="0" smtClean="0"/>
              <a:t>3:21,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물은 예수 그리스도의 부활하심으로 말미암아 이제 너희를 구원하는 표니 곧 침례라 육체의 더러운 것을 제하여 버림이 아니요 오직 선한 양심이 하나님을 향하여 찾아가는 것이라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양 </a:t>
            </a:r>
            <a:r>
              <a:rPr lang="ko-KR" altLang="en-US" dirty="0" err="1" smtClean="0"/>
              <a:t>어께</a:t>
            </a:r>
            <a:r>
              <a:rPr lang="ko-KR" altLang="en-US" dirty="0" smtClean="0"/>
              <a:t> 보석</a:t>
            </a:r>
            <a:r>
              <a:rPr lang="en-US" altLang="ko-KR" dirty="0" smtClean="0"/>
              <a:t>, 12</a:t>
            </a:r>
            <a:r>
              <a:rPr lang="ko-KR" altLang="en-US" dirty="0" smtClean="0"/>
              <a:t>보석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우림 </a:t>
            </a:r>
            <a:r>
              <a:rPr lang="ko-KR" altLang="en-US" dirty="0" err="1" smtClean="0"/>
              <a:t>둠밈</a:t>
            </a:r>
            <a:r>
              <a:rPr lang="ko-KR" altLang="en-US" dirty="0" smtClean="0"/>
              <a:t> 보석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금방울</a:t>
            </a:r>
            <a:endParaRPr lang="en-US" altLang="ko-KR" dirty="0" smtClean="0"/>
          </a:p>
          <a:p>
            <a:r>
              <a:rPr lang="ko-KR" altLang="en-US" dirty="0" smtClean="0"/>
              <a:t>총 </a:t>
            </a:r>
            <a:r>
              <a:rPr lang="en-US" altLang="ko-KR" dirty="0" smtClean="0"/>
              <a:t>30</a:t>
            </a:r>
            <a:r>
              <a:rPr lang="ko-KR" altLang="en-US" dirty="0" err="1" smtClean="0"/>
              <a:t>억원정도</a:t>
            </a:r>
            <a:r>
              <a:rPr lang="ko-KR" altLang="en-US" dirty="0" smtClean="0"/>
              <a:t> 가치</a:t>
            </a:r>
            <a:endParaRPr lang="en-US" altLang="ko-KR" dirty="0" smtClean="0"/>
          </a:p>
          <a:p>
            <a:r>
              <a:rPr lang="ko-KR" altLang="en-US" dirty="0" smtClean="0"/>
              <a:t>대 제사장은 이 옷을 입고 이스라엘의 영적 상태를 파악하고 그들을 하나님께 데려가는 역할을 함</a:t>
            </a:r>
            <a:endParaRPr lang="en-US" altLang="ko-KR" dirty="0" smtClean="0"/>
          </a:p>
          <a:p>
            <a:r>
              <a:rPr lang="ko-KR" altLang="en-US" dirty="0" smtClean="0"/>
              <a:t>대제사장은 방울을 달고 </a:t>
            </a:r>
            <a:r>
              <a:rPr lang="ko-KR" altLang="en-US" dirty="0" err="1" smtClean="0"/>
              <a:t>다닐때마다</a:t>
            </a:r>
            <a:r>
              <a:rPr lang="ko-KR" altLang="en-US" dirty="0" smtClean="0"/>
              <a:t> 방울 소리가 나게 함</a:t>
            </a:r>
            <a:endParaRPr lang="en-US" altLang="ko-KR" dirty="0" smtClean="0"/>
          </a:p>
          <a:p>
            <a:r>
              <a:rPr lang="ko-KR" altLang="en-US" dirty="0" smtClean="0"/>
              <a:t>하나님은 대제사장과 제사장을 구별하여 </a:t>
            </a:r>
            <a:r>
              <a:rPr lang="ko-KR" altLang="en-US" dirty="0" err="1" smtClean="0"/>
              <a:t>회막안에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주일을 떠나지 말고 하나님의 성소에 있게 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주의 종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성결</a:t>
            </a:r>
            <a:r>
              <a:rPr lang="en-US" altLang="ko-KR" dirty="0" smtClean="0"/>
              <a:t>(</a:t>
            </a:r>
            <a:r>
              <a:rPr lang="ko-KR" altLang="en-US" dirty="0" smtClean="0"/>
              <a:t>흰옷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하나님의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대 대제사장은 </a:t>
            </a:r>
            <a:r>
              <a:rPr lang="ko-KR" altLang="en-US" dirty="0" err="1" smtClean="0"/>
              <a:t>아론</a:t>
            </a:r>
            <a:endParaRPr lang="en-US" altLang="ko-KR" dirty="0" smtClean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대 대제사장은 </a:t>
            </a:r>
            <a:r>
              <a:rPr lang="ko-KR" altLang="en-US" dirty="0" err="1" smtClean="0"/>
              <a:t>엘르아살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예수님은 </a:t>
            </a:r>
            <a:r>
              <a:rPr lang="en-US" altLang="ko-KR" dirty="0" smtClean="0"/>
              <a:t>80</a:t>
            </a:r>
            <a:r>
              <a:rPr lang="ko-KR" altLang="en-US" dirty="0" smtClean="0"/>
              <a:t>대 대제사장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별명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마지막 대제사장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영원한 대제사장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큰 대제사장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주님은 대제사장으로 승천하면서 우리에게 위임시키셨다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en-US" altLang="ko-KR" dirty="0" smtClean="0"/>
              <a:t>12</a:t>
            </a:r>
            <a:r>
              <a:rPr lang="ko-KR" altLang="en-US" dirty="0" smtClean="0"/>
              <a:t>지파와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아들의 다른 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12</a:t>
            </a:r>
            <a:r>
              <a:rPr lang="ko-KR" altLang="en-US" dirty="0" smtClean="0"/>
              <a:t>아들의 장자는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르우벤</a:t>
            </a:r>
            <a:endParaRPr lang="en-US" altLang="ko-KR" dirty="0" smtClean="0"/>
          </a:p>
          <a:p>
            <a:r>
              <a:rPr lang="en-US" altLang="ko-KR" dirty="0" smtClean="0"/>
              <a:t>12</a:t>
            </a:r>
            <a:r>
              <a:rPr lang="ko-KR" altLang="en-US" dirty="0" err="1" smtClean="0"/>
              <a:t>지판의</a:t>
            </a:r>
            <a:r>
              <a:rPr lang="ko-KR" altLang="en-US" dirty="0" smtClean="0"/>
              <a:t> 장자는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유다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12</a:t>
            </a:r>
            <a:r>
              <a:rPr lang="ko-KR" altLang="en-US" dirty="0" smtClean="0"/>
              <a:t>아들은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세만</a:t>
            </a:r>
            <a:endParaRPr lang="en-US" altLang="ko-KR" dirty="0" smtClean="0"/>
          </a:p>
          <a:p>
            <a:r>
              <a:rPr lang="en-US" altLang="ko-KR" dirty="0" smtClean="0"/>
              <a:t>12</a:t>
            </a:r>
            <a:r>
              <a:rPr lang="ko-KR" altLang="en-US" dirty="0" smtClean="0"/>
              <a:t>지파에서 </a:t>
            </a:r>
            <a:r>
              <a:rPr lang="ko-KR" altLang="en-US" dirty="0" err="1" smtClean="0"/>
              <a:t>요셉지파는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므낫세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에브라임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12</a:t>
            </a:r>
            <a:r>
              <a:rPr lang="ko-KR" altLang="en-US" dirty="0" smtClean="0"/>
              <a:t>아들은 </a:t>
            </a:r>
            <a:r>
              <a:rPr lang="ko-KR" altLang="en-US" dirty="0" err="1" smtClean="0"/>
              <a:t>나이데로</a:t>
            </a:r>
            <a:r>
              <a:rPr lang="ko-KR" altLang="en-US" dirty="0" smtClean="0"/>
              <a:t> 나온다</a:t>
            </a:r>
            <a:endParaRPr lang="en-US" altLang="ko-KR" dirty="0" smtClean="0"/>
          </a:p>
          <a:p>
            <a:r>
              <a:rPr lang="en-US" altLang="ko-KR" dirty="0" smtClean="0"/>
              <a:t>12</a:t>
            </a:r>
            <a:r>
              <a:rPr lang="ko-KR" altLang="en-US" dirty="0" smtClean="0"/>
              <a:t>지파는 동쪽 </a:t>
            </a:r>
            <a:r>
              <a:rPr lang="en-US" altLang="ko-KR" dirty="0" smtClean="0"/>
              <a:t>3</a:t>
            </a:r>
            <a:r>
              <a:rPr lang="ko-KR" altLang="en-US" dirty="0" smtClean="0"/>
              <a:t>지파부터 북쪽이 마지막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en-US" altLang="ko-KR" dirty="0" smtClean="0"/>
              <a:t>12</a:t>
            </a:r>
            <a:r>
              <a:rPr lang="ko-KR" altLang="en-US" dirty="0" smtClean="0"/>
              <a:t>지파와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아들의 다른 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12</a:t>
            </a:r>
            <a:r>
              <a:rPr lang="ko-KR" altLang="en-US" dirty="0" smtClean="0"/>
              <a:t>아들의 장자는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르우벤</a:t>
            </a:r>
            <a:endParaRPr lang="en-US" altLang="ko-KR" dirty="0" smtClean="0"/>
          </a:p>
          <a:p>
            <a:r>
              <a:rPr lang="en-US" altLang="ko-KR" dirty="0" smtClean="0"/>
              <a:t>12</a:t>
            </a:r>
            <a:r>
              <a:rPr lang="ko-KR" altLang="en-US" dirty="0" err="1" smtClean="0"/>
              <a:t>지판의</a:t>
            </a:r>
            <a:r>
              <a:rPr lang="ko-KR" altLang="en-US" dirty="0" smtClean="0"/>
              <a:t> 장자는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유다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12</a:t>
            </a:r>
            <a:r>
              <a:rPr lang="ko-KR" altLang="en-US" dirty="0" smtClean="0"/>
              <a:t>아들은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세만</a:t>
            </a:r>
            <a:endParaRPr lang="en-US" altLang="ko-KR" dirty="0" smtClean="0"/>
          </a:p>
          <a:p>
            <a:r>
              <a:rPr lang="en-US" altLang="ko-KR" dirty="0" smtClean="0"/>
              <a:t>12</a:t>
            </a:r>
            <a:r>
              <a:rPr lang="ko-KR" altLang="en-US" dirty="0" smtClean="0"/>
              <a:t>지파에서 </a:t>
            </a:r>
            <a:r>
              <a:rPr lang="ko-KR" altLang="en-US" dirty="0" err="1" smtClean="0"/>
              <a:t>요셉지파는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므낫세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에브라임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12</a:t>
            </a:r>
            <a:r>
              <a:rPr lang="ko-KR" altLang="en-US" dirty="0" smtClean="0"/>
              <a:t>지파는 동쪽 </a:t>
            </a:r>
            <a:r>
              <a:rPr lang="en-US" altLang="ko-KR" dirty="0" smtClean="0"/>
              <a:t>3</a:t>
            </a:r>
            <a:r>
              <a:rPr lang="ko-KR" altLang="en-US" dirty="0" smtClean="0"/>
              <a:t>지파부터 북쪽이 마지막</a:t>
            </a:r>
            <a:endParaRPr lang="en-US" altLang="ko-KR" dirty="0" smtClean="0"/>
          </a:p>
          <a:p>
            <a:r>
              <a:rPr lang="en-US" altLang="ko-KR" dirty="0" smtClean="0"/>
              <a:t>12</a:t>
            </a:r>
            <a:r>
              <a:rPr lang="ko-KR" altLang="en-US" dirty="0" smtClean="0"/>
              <a:t>아들은 </a:t>
            </a:r>
            <a:r>
              <a:rPr lang="ko-KR" altLang="en-US" dirty="0" err="1" smtClean="0"/>
              <a:t>나이데로</a:t>
            </a:r>
            <a:r>
              <a:rPr lang="ko-KR" altLang="en-US" dirty="0" smtClean="0"/>
              <a:t> 나온다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금방울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석류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014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ko-KR" altLang="en-US" dirty="0" smtClean="0"/>
              <a:t>술을 먹거나 독주를 먹고 제사하면 죽을 것이라 하신 말씀을 통해 </a:t>
            </a:r>
            <a:r>
              <a:rPr lang="ko-KR" altLang="en-US" dirty="0" err="1" smtClean="0"/>
              <a:t>추측가능하다</a:t>
            </a:r>
            <a:r>
              <a:rPr lang="en-US" altLang="ko-KR" dirty="0" smtClean="0"/>
              <a:t>(9</a:t>
            </a:r>
            <a:r>
              <a:rPr lang="ko-KR" altLang="en-US" dirty="0" smtClean="0"/>
              <a:t>절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여호와 앞에 분향하였더니</a:t>
            </a:r>
            <a:r>
              <a:rPr lang="en-US" altLang="ko-KR" dirty="0" smtClean="0"/>
              <a:t>(1</a:t>
            </a:r>
            <a:r>
              <a:rPr lang="ko-KR" altLang="en-US" dirty="0" smtClean="0"/>
              <a:t>절</a:t>
            </a:r>
            <a:r>
              <a:rPr lang="en-US" altLang="ko-KR" dirty="0" smtClean="0"/>
              <a:t>)</a:t>
            </a:r>
            <a:r>
              <a:rPr lang="ko-KR" altLang="en-US" dirty="0" smtClean="0"/>
              <a:t> 라는 말은 지성소에 들어갈 때 사용하는 말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16:1) </a:t>
            </a:r>
            <a:r>
              <a:rPr lang="ko-KR" altLang="en-US" dirty="0" err="1" smtClean="0"/>
              <a:t>아론의</a:t>
            </a:r>
            <a:r>
              <a:rPr lang="ko-KR" altLang="en-US" dirty="0" smtClean="0"/>
              <a:t> 두 아들이 여호와 앞에 나아가다가 죽은 후에 여호와께서 모세에게 말씀하시니라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16:2) </a:t>
            </a:r>
            <a:r>
              <a:rPr lang="ko-KR" altLang="en-US" dirty="0" smtClean="0"/>
              <a:t>여호와께서 모세에게 이르시되 네 형 </a:t>
            </a:r>
            <a:r>
              <a:rPr lang="ko-KR" altLang="en-US" dirty="0" err="1" smtClean="0"/>
              <a:t>아론에게</a:t>
            </a:r>
            <a:r>
              <a:rPr lang="ko-KR" altLang="en-US" dirty="0" smtClean="0"/>
              <a:t> 이르라 성소의 휘장 안 </a:t>
            </a:r>
            <a:r>
              <a:rPr lang="ko-KR" altLang="en-US" dirty="0" err="1" smtClean="0"/>
              <a:t>법궤</a:t>
            </a:r>
            <a:r>
              <a:rPr lang="ko-KR" altLang="en-US" dirty="0" smtClean="0"/>
              <a:t> 위 </a:t>
            </a:r>
            <a:r>
              <a:rPr lang="ko-KR" altLang="en-US" dirty="0" err="1" smtClean="0"/>
              <a:t>속죄소</a:t>
            </a:r>
            <a:r>
              <a:rPr lang="ko-KR" altLang="en-US" dirty="0" smtClean="0"/>
              <a:t> 앞에 아무 때나 들어오지 말라 그리하여 죽지 않도록 하라 이는 내가 구름 가운데에서 </a:t>
            </a:r>
            <a:r>
              <a:rPr lang="ko-KR" altLang="en-US" dirty="0" err="1" smtClean="0"/>
              <a:t>속죄소</a:t>
            </a:r>
            <a:r>
              <a:rPr lang="ko-KR" altLang="en-US" dirty="0" smtClean="0"/>
              <a:t> 위에 나타남이니라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지성소는 대제사장만 들어간다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149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고기를 먹을 때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굽이 </a:t>
            </a:r>
            <a:r>
              <a:rPr lang="ko-KR" altLang="en-US" dirty="0" err="1" smtClean="0"/>
              <a:t>갈라졋는가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발바닥으로 다니는 짐승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호랑이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사자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늑대  소리 없이 다가 왔다가 공격한다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발바닥은 자기의 소리를 숨긴다</a:t>
            </a:r>
            <a:endParaRPr lang="en-US" altLang="ko-KR" baseline="0" dirty="0" smtClean="0"/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발바닥이 있는 동물은 자기의 발톱을 숨긴다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숨은 곳에 발톱이 숨어있다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되새김질 하는가 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         </a:t>
            </a:r>
          </a:p>
          <a:p>
            <a:r>
              <a:rPr lang="ko-KR" altLang="en-US" dirty="0" smtClean="0"/>
              <a:t>생선을 먹을 때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비늘이 있는가 </a:t>
            </a:r>
            <a:r>
              <a:rPr lang="en-US" altLang="ko-KR" dirty="0" smtClean="0"/>
              <a:t>? </a:t>
            </a:r>
            <a:r>
              <a:rPr lang="ko-KR" altLang="en-US" dirty="0" smtClean="0"/>
              <a:t>지느러미 있는가 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곤충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날개와 뛰는 뒷발 있는가 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[</a:t>
            </a:r>
            <a:r>
              <a:rPr lang="ko-KR" altLang="en-US" dirty="0" err="1" smtClean="0"/>
              <a:t>딤전</a:t>
            </a:r>
            <a:r>
              <a:rPr lang="en-US" altLang="ko-KR" dirty="0" smtClean="0"/>
              <a:t>4:4]</a:t>
            </a:r>
            <a:r>
              <a:rPr lang="ko-KR" altLang="en-US" dirty="0" smtClean="0"/>
              <a:t>하나님의 지으신 모든 것이 선하매 감사함으로 받으면 버릴 것이 없나니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예수님 이전의 구약은 예수님 이후의 신약을 준비하고 </a:t>
            </a:r>
            <a:r>
              <a:rPr lang="ko-KR" altLang="en-US" dirty="0" err="1" smtClean="0"/>
              <a:t>예표하는</a:t>
            </a:r>
            <a:r>
              <a:rPr lang="ko-KR" altLang="en-US" dirty="0" smtClean="0"/>
              <a:t> 것들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157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왜 할례를 거행하라고 하셨는가  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할례믿음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172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174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롬</a:t>
            </a:r>
            <a:r>
              <a:rPr lang="en-US" altLang="ko-KR" dirty="0" smtClean="0"/>
              <a:t>2:29]</a:t>
            </a:r>
            <a:r>
              <a:rPr lang="ko-KR" altLang="en-US" dirty="0" smtClean="0"/>
              <a:t>오직 이면적 유대인이 유대인이며 할례는 마음에 할지니 신령에 있고 의문에 있지 아니한 것이라 그 칭찬이 </a:t>
            </a:r>
            <a:r>
              <a:rPr lang="ko-KR" altLang="en-US" dirty="0" err="1" smtClean="0"/>
              <a:t>사람에게서가</a:t>
            </a:r>
            <a:r>
              <a:rPr lang="ko-KR" altLang="en-US" dirty="0" smtClean="0"/>
              <a:t> 아니요 다만 </a:t>
            </a:r>
            <a:r>
              <a:rPr lang="ko-KR" altLang="en-US" dirty="0" err="1" smtClean="0"/>
              <a:t>하나님에게서니라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175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717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치료받지 않은 환자에게서 배출된 나균에 오래 동안 접촉한 경우에 발병한다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침입경로는 피부 또는 호흡기를 통하여 체내로 들어온다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대부분의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접촉자들은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나균에 대한 저항을 갖고 있기 때문에 걸리지 않는다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전 세계 인구의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95%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한센병에 자연 저항을 갖고 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나균을 배출하는 환자의 경우도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리팜핀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리팜피신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600 mg(4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알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 만 복용하여도 체내에 있는 나균의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99.99%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전염력을 상실한다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격리가 필요한 질환이 아니다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성적인 접촉과 임신을 통해서도 감염되지 않는다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유전되는가 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ko-KR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절대 아니다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가족 내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한센병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환자가 있는 경우에도 감염되는 경우는 극히 드물다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치료중인 환자가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가족내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있다 하드라도 감염되는 경우는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240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만명중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명이다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179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이스라엘의 회복은 </a:t>
            </a:r>
            <a:r>
              <a:rPr lang="en-US" altLang="ko-KR" dirty="0" smtClean="0"/>
              <a:t>= </a:t>
            </a:r>
            <a:r>
              <a:rPr lang="ko-KR" altLang="en-US" dirty="0" smtClean="0"/>
              <a:t>한 새 사람</a:t>
            </a:r>
            <a:endParaRPr lang="en-US" altLang="ko-KR" dirty="0" smtClean="0"/>
          </a:p>
          <a:p>
            <a:r>
              <a:rPr lang="ko-KR" altLang="en-US" dirty="0" smtClean="0"/>
              <a:t>성전의 재건 </a:t>
            </a:r>
            <a:r>
              <a:rPr lang="en-US" altLang="ko-KR" dirty="0" smtClean="0"/>
              <a:t>=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예수 그리스도가 성전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         = </a:t>
            </a:r>
            <a:r>
              <a:rPr lang="ko-KR" altLang="en-US" baseline="0" dirty="0" smtClean="0"/>
              <a:t>성도가 성전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치료받지 않은 환자에게서 배출된 나균에 오래 동안 접촉한 경우에 발병한다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침입경로는 피부 또는 호흡기를 통하여 체내로 들어온다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대부분의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접촉자들은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나균에 대한 저항을 갖고 있기 때문에 걸리지 않는다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전 세계 인구의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95%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한센병에 자연 저항을 갖고 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나균을 배출하는 환자의 경우도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리팜핀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리팜피신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600 mg(4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알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회 만 복용하여도 체내에 있는 나균의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99.99%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전염력을 상실한다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따라서 격리가 필요한 질환이 아니다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성적인 접촉과 임신을 통해서도 감염되지 않는다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유전되는가 </a:t>
            </a:r>
            <a:r>
              <a:rPr lang="en-US" altLang="ko-K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ko-KR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절대 아니다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가족 내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한센병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환자가 있는 경우에도 감염되는 경우는 극히 드물다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치료중인 환자가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가족내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있다 하드라도 감염되는 경우는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240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만명중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명이다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180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죄는 하나님과 우리는 동이 서에서 </a:t>
            </a:r>
            <a:r>
              <a:rPr lang="ko-KR" altLang="en-US" dirty="0" err="1" smtClean="0"/>
              <a:t>먼것같이</a:t>
            </a:r>
            <a:r>
              <a:rPr lang="ko-KR" altLang="en-US" dirty="0" smtClean="0"/>
              <a:t> 멀어진다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182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err="1" smtClean="0"/>
              <a:t>삼하</a:t>
            </a:r>
            <a:r>
              <a:rPr lang="en-US" altLang="ko-KR" dirty="0" smtClean="0"/>
              <a:t>11:17]</a:t>
            </a:r>
            <a:r>
              <a:rPr lang="ko-KR" altLang="en-US" dirty="0" smtClean="0"/>
              <a:t>성 사람들이 나와서 </a:t>
            </a:r>
            <a:r>
              <a:rPr lang="ko-KR" altLang="en-US" dirty="0" err="1" smtClean="0"/>
              <a:t>요압으로</a:t>
            </a:r>
            <a:r>
              <a:rPr lang="ko-KR" altLang="en-US" dirty="0" smtClean="0"/>
              <a:t> 더불어 싸울 때에 다윗의 신복 중 몇 사람이 엎드러지고 </a:t>
            </a:r>
            <a:r>
              <a:rPr lang="ko-KR" altLang="en-US" dirty="0" err="1" smtClean="0"/>
              <a:t>헷</a:t>
            </a:r>
            <a:r>
              <a:rPr lang="ko-KR" altLang="en-US" dirty="0" smtClean="0"/>
              <a:t> 사람 </a:t>
            </a:r>
            <a:r>
              <a:rPr lang="ko-KR" altLang="en-US" dirty="0" err="1" smtClean="0"/>
              <a:t>우리아도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죽으니라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en-US" altLang="ko-KR" dirty="0" smtClean="0"/>
              <a:t>[</a:t>
            </a:r>
            <a:r>
              <a:rPr lang="ko-KR" altLang="en-US" dirty="0" err="1" smtClean="0"/>
              <a:t>삼하</a:t>
            </a:r>
            <a:r>
              <a:rPr lang="en-US" altLang="ko-KR" dirty="0" smtClean="0"/>
              <a:t>11:21]</a:t>
            </a:r>
            <a:r>
              <a:rPr lang="ko-KR" altLang="en-US" dirty="0" err="1" smtClean="0"/>
              <a:t>여룹베셋의</a:t>
            </a:r>
            <a:r>
              <a:rPr lang="ko-KR" altLang="en-US" dirty="0" smtClean="0"/>
              <a:t> 아들 </a:t>
            </a:r>
            <a:r>
              <a:rPr lang="ko-KR" altLang="en-US" dirty="0" err="1" smtClean="0"/>
              <a:t>아비멜렉을</a:t>
            </a:r>
            <a:r>
              <a:rPr lang="ko-KR" altLang="en-US" dirty="0" smtClean="0"/>
              <a:t> 쳐죽인 자가 누구냐 여인 하나가 성에서 맷돌 </a:t>
            </a:r>
            <a:r>
              <a:rPr lang="ko-KR" altLang="en-US" dirty="0" err="1" smtClean="0"/>
              <a:t>윗짝을</a:t>
            </a:r>
            <a:r>
              <a:rPr lang="ko-KR" altLang="en-US" dirty="0" smtClean="0"/>
              <a:t> 그 위에 던지매 저가 </a:t>
            </a:r>
            <a:r>
              <a:rPr lang="ko-KR" altLang="en-US" dirty="0" err="1" smtClean="0"/>
              <a:t>데벳스에서</a:t>
            </a:r>
            <a:r>
              <a:rPr lang="ko-KR" altLang="en-US" dirty="0" smtClean="0"/>
              <a:t> 죽지 아니하였느냐 어찌하여 성에 가까이 갔더냐 하시거든 네가 말하기를 왕의 종 </a:t>
            </a:r>
            <a:r>
              <a:rPr lang="ko-KR" altLang="en-US" dirty="0" err="1" smtClean="0"/>
              <a:t>헷</a:t>
            </a:r>
            <a:r>
              <a:rPr lang="ko-KR" altLang="en-US" dirty="0" smtClean="0"/>
              <a:t> 사람 </a:t>
            </a:r>
            <a:r>
              <a:rPr lang="ko-KR" altLang="en-US" dirty="0" err="1" smtClean="0"/>
              <a:t>우리아도</a:t>
            </a:r>
            <a:r>
              <a:rPr lang="ko-KR" altLang="en-US" dirty="0" smtClean="0"/>
              <a:t> 죽었나이다 하라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[</a:t>
            </a:r>
            <a:r>
              <a:rPr lang="ko-KR" altLang="en-US" dirty="0" err="1" smtClean="0"/>
              <a:t>삼하</a:t>
            </a:r>
            <a:r>
              <a:rPr lang="en-US" altLang="ko-KR" dirty="0" smtClean="0"/>
              <a:t>12:11]</a:t>
            </a:r>
            <a:r>
              <a:rPr lang="ko-KR" altLang="en-US" dirty="0" smtClean="0"/>
              <a:t>여호와께서 또 이처럼 이르시기를 내가 네 집에 재화를 일으키고 내가 네 처들을 가져 네 눈 앞에서 다른 사람에게 주리니 그 사람이 네 처들로 더불어 백주에 동침하리라</a:t>
            </a:r>
          </a:p>
          <a:p>
            <a:endParaRPr lang="ko-KR" altLang="en-US" dirty="0" smtClean="0"/>
          </a:p>
          <a:p>
            <a:r>
              <a:rPr lang="en-US" altLang="ko-KR" dirty="0" smtClean="0"/>
              <a:t>[</a:t>
            </a:r>
            <a:r>
              <a:rPr lang="ko-KR" altLang="en-US" dirty="0" err="1" smtClean="0"/>
              <a:t>삼하</a:t>
            </a:r>
            <a:r>
              <a:rPr lang="en-US" altLang="ko-KR" dirty="0" smtClean="0"/>
              <a:t>12:12]</a:t>
            </a:r>
            <a:r>
              <a:rPr lang="ko-KR" altLang="en-US" dirty="0" smtClean="0"/>
              <a:t>너는 은밀히 행하였으나 나는 이스라엘 무리 앞 백주에 이 일을 행하리라 </a:t>
            </a:r>
            <a:r>
              <a:rPr lang="ko-KR" altLang="en-US" dirty="0" err="1" smtClean="0"/>
              <a:t>하셨나이다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183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694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문둥병이 걸리면 결코 의사에게 가지 말고 제사장에게 가라고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문둥병은 </a:t>
            </a:r>
            <a:r>
              <a:rPr lang="ko-KR" altLang="en-US" b="1" dirty="0" smtClean="0">
                <a:effectLst/>
              </a:rPr>
              <a:t>죄와 성격이 비슷하기 때문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 </a:t>
            </a:r>
            <a:r>
              <a:rPr lang="ko-KR" altLang="en-US" dirty="0" smtClean="0"/>
              <a:t>문둥병은 죄와 성질이 같다 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문둥병이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고침받으면</a:t>
            </a:r>
            <a:r>
              <a:rPr lang="ko-KR" altLang="en-US" b="1" dirty="0" smtClean="0">
                <a:solidFill>
                  <a:srgbClr val="FF0000"/>
                </a:solidFill>
              </a:rPr>
              <a:t> 의사</a:t>
            </a:r>
            <a:r>
              <a:rPr lang="ko-KR" altLang="en-US" dirty="0" smtClean="0"/>
              <a:t>가 아니라 제사장에게 가서 </a:t>
            </a:r>
            <a:r>
              <a:rPr lang="ko-KR" altLang="en-US" dirty="0" err="1" smtClean="0"/>
              <a:t>선포받으라고</a:t>
            </a:r>
            <a:r>
              <a:rPr lang="ko-KR" altLang="en-US" dirty="0" smtClean="0"/>
              <a:t>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누가복음에</a:t>
            </a:r>
            <a:r>
              <a:rPr lang="ko-KR" altLang="en-US" dirty="0" smtClean="0"/>
              <a:t> 보면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명의 </a:t>
            </a:r>
            <a:r>
              <a:rPr lang="ko-KR" altLang="en-US" dirty="0" err="1" smtClean="0"/>
              <a:t>문둥환자가</a:t>
            </a:r>
            <a:r>
              <a:rPr lang="ko-KR" altLang="en-US" dirty="0" smtClean="0"/>
              <a:t> 제사장에게 간다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문둥병이 시작과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끝가지</a:t>
            </a:r>
            <a:r>
              <a:rPr lang="ko-KR" altLang="en-US" b="1" dirty="0" smtClean="0">
                <a:solidFill>
                  <a:srgbClr val="FF0000"/>
                </a:solidFill>
              </a:rPr>
              <a:t> 제사장과 관련된다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문둥병은 퍼진다</a:t>
            </a:r>
            <a:r>
              <a:rPr lang="en-US" altLang="ko-KR" dirty="0" smtClean="0"/>
              <a:t>. (7</a:t>
            </a:r>
            <a:r>
              <a:rPr lang="ko-KR" altLang="en-US" dirty="0" smtClean="0"/>
              <a:t>절</a:t>
            </a:r>
            <a:r>
              <a:rPr lang="en-US" altLang="ko-KR" dirty="0" smtClean="0"/>
              <a:t>)  </a:t>
            </a:r>
            <a:r>
              <a:rPr lang="ko-KR" altLang="en-US" dirty="0" smtClean="0"/>
              <a:t>그래서 격리</a:t>
            </a:r>
            <a:r>
              <a:rPr lang="en-US" altLang="ko-KR" dirty="0" smtClean="0"/>
              <a:t>(13:4)</a:t>
            </a:r>
            <a:r>
              <a:rPr lang="ko-KR" altLang="en-US" dirty="0" smtClean="0"/>
              <a:t>가 필요하다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185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문둥병이 걸리면 결코 의사에게 가지 말고 제사장에게 가라고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문둥병은 죄와 성격이 비슷하기 때문이다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 </a:t>
            </a:r>
            <a:r>
              <a:rPr lang="ko-KR" altLang="en-US" dirty="0" smtClean="0"/>
              <a:t>문둥병은 죄와 성질이 같다 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문둥병이 </a:t>
            </a:r>
            <a:r>
              <a:rPr lang="ko-KR" altLang="en-US" dirty="0" err="1" smtClean="0"/>
              <a:t>고침받으면</a:t>
            </a:r>
            <a:r>
              <a:rPr lang="ko-KR" altLang="en-US" dirty="0" smtClean="0"/>
              <a:t> 의사가 아니라 제사장에게 가서 </a:t>
            </a:r>
            <a:r>
              <a:rPr lang="ko-KR" altLang="en-US" dirty="0" err="1" smtClean="0"/>
              <a:t>선포받으라고</a:t>
            </a:r>
            <a:r>
              <a:rPr lang="ko-KR" altLang="en-US" dirty="0" smtClean="0"/>
              <a:t>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누가복음에</a:t>
            </a:r>
            <a:r>
              <a:rPr lang="ko-KR" altLang="en-US" dirty="0" smtClean="0"/>
              <a:t> 보면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명의 </a:t>
            </a:r>
            <a:r>
              <a:rPr lang="ko-KR" altLang="en-US" dirty="0" err="1" smtClean="0"/>
              <a:t>문둥환자가</a:t>
            </a:r>
            <a:r>
              <a:rPr lang="ko-KR" altLang="en-US" dirty="0" smtClean="0"/>
              <a:t> 제사장에게 간다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문둥병이 시작과 </a:t>
            </a:r>
            <a:r>
              <a:rPr lang="ko-KR" altLang="en-US" dirty="0" err="1" smtClean="0"/>
              <a:t>끝가지</a:t>
            </a:r>
            <a:r>
              <a:rPr lang="ko-KR" altLang="en-US" dirty="0" smtClean="0"/>
              <a:t> 제사장과 관련된다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문둥병은 퍼진다</a:t>
            </a:r>
            <a:r>
              <a:rPr lang="en-US" altLang="ko-KR" dirty="0" smtClean="0"/>
              <a:t>. (7</a:t>
            </a:r>
            <a:r>
              <a:rPr lang="ko-KR" altLang="en-US" dirty="0" smtClean="0"/>
              <a:t>절</a:t>
            </a:r>
            <a:r>
              <a:rPr lang="en-US" altLang="ko-KR" dirty="0" smtClean="0"/>
              <a:t>)  </a:t>
            </a:r>
            <a:r>
              <a:rPr lang="ko-KR" altLang="en-US" dirty="0" smtClean="0"/>
              <a:t>그래서 격리</a:t>
            </a:r>
            <a:r>
              <a:rPr lang="en-US" altLang="ko-KR" dirty="0" smtClean="0"/>
              <a:t>(13:4)</a:t>
            </a:r>
            <a:r>
              <a:rPr lang="ko-KR" altLang="en-US" dirty="0" smtClean="0"/>
              <a:t>가 필요하다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186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b="1" i="0" dirty="0" err="1" smtClean="0">
                <a:solidFill>
                  <a:srgbClr val="FF0000"/>
                </a:solidFill>
              </a:rPr>
              <a:t>레</a:t>
            </a:r>
            <a:r>
              <a:rPr lang="ko-KR" altLang="en-US" sz="1200" b="1" i="0" dirty="0" smtClean="0">
                <a:solidFill>
                  <a:srgbClr val="FF0000"/>
                </a:solidFill>
              </a:rPr>
              <a:t> </a:t>
            </a:r>
            <a:r>
              <a:rPr lang="en-US" altLang="ko-KR" sz="1200" b="1" i="0" dirty="0" smtClean="0">
                <a:solidFill>
                  <a:srgbClr val="FF0000"/>
                </a:solidFill>
              </a:rPr>
              <a:t>13:13</a:t>
            </a:r>
            <a:r>
              <a:rPr lang="ko-KR" altLang="en-US" sz="1200" b="1" i="0" dirty="0" smtClean="0">
                <a:solidFill>
                  <a:srgbClr val="FF0000"/>
                </a:solidFill>
              </a:rPr>
              <a:t> </a:t>
            </a:r>
            <a:r>
              <a:rPr lang="en-US" altLang="ko-KR" sz="1200" b="1" i="0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i="0" dirty="0" smtClean="0">
                <a:solidFill>
                  <a:srgbClr val="FF0000"/>
                </a:solidFill>
              </a:rPr>
              <a:t>거의 낳은 </a:t>
            </a:r>
            <a:r>
              <a:rPr lang="ko-KR" altLang="en-US" sz="1200" b="1" i="0" dirty="0" err="1" smtClean="0">
                <a:solidFill>
                  <a:srgbClr val="FF0000"/>
                </a:solidFill>
              </a:rPr>
              <a:t>단계때</a:t>
            </a:r>
            <a:r>
              <a:rPr lang="ko-KR" altLang="en-US" sz="1200" b="1" i="0" dirty="0" smtClean="0">
                <a:solidFill>
                  <a:srgbClr val="FF0000"/>
                </a:solidFill>
              </a:rPr>
              <a:t> </a:t>
            </a:r>
            <a:r>
              <a:rPr lang="ko-KR" altLang="en-US" sz="1200" b="1" i="0" dirty="0" err="1" smtClean="0">
                <a:solidFill>
                  <a:srgbClr val="FF0000"/>
                </a:solidFill>
              </a:rPr>
              <a:t>전신어</a:t>
            </a:r>
            <a:r>
              <a:rPr lang="ko-KR" altLang="en-US" sz="1200" b="1" i="0" dirty="0" smtClean="0">
                <a:solidFill>
                  <a:srgbClr val="FF0000"/>
                </a:solidFill>
              </a:rPr>
              <a:t> </a:t>
            </a:r>
            <a:r>
              <a:rPr lang="ko-KR" altLang="en-US" sz="1200" b="1" i="0" dirty="0" err="1" smtClean="0">
                <a:solidFill>
                  <a:srgbClr val="FF0000"/>
                </a:solidFill>
              </a:rPr>
              <a:t>딱지가진다</a:t>
            </a:r>
            <a:r>
              <a:rPr lang="ko-KR" altLang="en-US" sz="1200" b="1" i="0" dirty="0" smtClean="0">
                <a:solidFill>
                  <a:srgbClr val="FF0000"/>
                </a:solidFill>
              </a:rPr>
              <a:t> 그래서 정한 것 </a:t>
            </a:r>
            <a:r>
              <a:rPr lang="en-US" altLang="ko-KR" sz="1200" b="1" i="0" dirty="0" smtClean="0">
                <a:solidFill>
                  <a:srgbClr val="FF0000"/>
                </a:solidFill>
              </a:rPr>
              <a:t>)</a:t>
            </a:r>
            <a:endParaRPr lang="ko-KR" alt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189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b="1" i="0" dirty="0" err="1" smtClean="0">
                <a:solidFill>
                  <a:srgbClr val="FF0000"/>
                </a:solidFill>
              </a:rPr>
              <a:t>레</a:t>
            </a:r>
            <a:r>
              <a:rPr lang="ko-KR" altLang="en-US" sz="1200" b="1" i="0" dirty="0" smtClean="0">
                <a:solidFill>
                  <a:srgbClr val="FF0000"/>
                </a:solidFill>
              </a:rPr>
              <a:t> </a:t>
            </a:r>
            <a:r>
              <a:rPr lang="en-US" altLang="ko-KR" sz="1200" b="1" i="0" dirty="0" smtClean="0">
                <a:solidFill>
                  <a:srgbClr val="FF0000"/>
                </a:solidFill>
              </a:rPr>
              <a:t>13:13</a:t>
            </a:r>
            <a:r>
              <a:rPr lang="ko-KR" altLang="en-US" sz="1200" b="1" i="0" dirty="0" smtClean="0">
                <a:solidFill>
                  <a:srgbClr val="FF0000"/>
                </a:solidFill>
              </a:rPr>
              <a:t> </a:t>
            </a:r>
            <a:r>
              <a:rPr lang="en-US" altLang="ko-KR" sz="1200" b="1" i="0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i="0" dirty="0" smtClean="0">
                <a:solidFill>
                  <a:srgbClr val="FF0000"/>
                </a:solidFill>
              </a:rPr>
              <a:t>거의 낳은 </a:t>
            </a:r>
            <a:r>
              <a:rPr lang="ko-KR" altLang="en-US" sz="1200" b="1" i="0" dirty="0" err="1" smtClean="0">
                <a:solidFill>
                  <a:srgbClr val="FF0000"/>
                </a:solidFill>
              </a:rPr>
              <a:t>단계때</a:t>
            </a:r>
            <a:r>
              <a:rPr lang="ko-KR" altLang="en-US" sz="1200" b="1" i="0" dirty="0" smtClean="0">
                <a:solidFill>
                  <a:srgbClr val="FF0000"/>
                </a:solidFill>
              </a:rPr>
              <a:t> </a:t>
            </a:r>
            <a:r>
              <a:rPr lang="ko-KR" altLang="en-US" sz="1200" b="1" i="0" dirty="0" err="1" smtClean="0">
                <a:solidFill>
                  <a:srgbClr val="FF0000"/>
                </a:solidFill>
              </a:rPr>
              <a:t>전신어</a:t>
            </a:r>
            <a:r>
              <a:rPr lang="ko-KR" altLang="en-US" sz="1200" b="1" i="0" dirty="0" smtClean="0">
                <a:solidFill>
                  <a:srgbClr val="FF0000"/>
                </a:solidFill>
              </a:rPr>
              <a:t> </a:t>
            </a:r>
            <a:r>
              <a:rPr lang="ko-KR" altLang="en-US" sz="1200" b="1" i="0" dirty="0" err="1" smtClean="0">
                <a:solidFill>
                  <a:srgbClr val="FF0000"/>
                </a:solidFill>
              </a:rPr>
              <a:t>딱지가진다</a:t>
            </a:r>
            <a:r>
              <a:rPr lang="ko-KR" altLang="en-US" sz="1200" b="1" i="0" dirty="0" smtClean="0">
                <a:solidFill>
                  <a:srgbClr val="FF0000"/>
                </a:solidFill>
              </a:rPr>
              <a:t> 그래서 정한 것 </a:t>
            </a:r>
            <a:r>
              <a:rPr lang="en-US" altLang="ko-KR" sz="1200" b="1" i="0" dirty="0" smtClean="0">
                <a:solidFill>
                  <a:srgbClr val="FF0000"/>
                </a:solidFill>
              </a:rPr>
              <a:t>)</a:t>
            </a:r>
            <a:endParaRPr lang="ko-KR" alt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190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193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194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옷에 </a:t>
            </a:r>
            <a:r>
              <a:rPr lang="ko-KR" altLang="en-US" dirty="0" err="1" smtClean="0"/>
              <a:t>나병균이</a:t>
            </a:r>
            <a:r>
              <a:rPr lang="ko-KR" altLang="en-US" dirty="0" smtClean="0"/>
              <a:t> 묻어 그 징조가 나타나면</a:t>
            </a:r>
            <a:endParaRPr lang="en-US" altLang="ko-KR" dirty="0" smtClean="0"/>
          </a:p>
          <a:p>
            <a:r>
              <a:rPr lang="en-US" altLang="ko-KR" dirty="0" smtClean="0"/>
              <a:t>  1) </a:t>
            </a:r>
            <a:r>
              <a:rPr lang="ko-KR" altLang="en-US" dirty="0" smtClean="0"/>
              <a:t>그 옷을 </a:t>
            </a:r>
            <a:r>
              <a:rPr lang="ko-KR" altLang="en-US" dirty="0" err="1" smtClean="0"/>
              <a:t>찟어</a:t>
            </a:r>
            <a:r>
              <a:rPr lang="ko-KR" altLang="en-US" dirty="0" smtClean="0"/>
              <a:t> 버리라 </a:t>
            </a:r>
            <a:r>
              <a:rPr lang="en-US" altLang="ko-KR" dirty="0" smtClean="0"/>
              <a:t>(56</a:t>
            </a:r>
            <a:r>
              <a:rPr lang="ko-KR" altLang="en-US" dirty="0" smtClean="0"/>
              <a:t>절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     - </a:t>
            </a:r>
            <a:r>
              <a:rPr lang="ko-KR" altLang="en-US" dirty="0" smtClean="0"/>
              <a:t>완전히 그 근원을 제거하라</a:t>
            </a:r>
            <a:endParaRPr lang="en-US" altLang="ko-KR" dirty="0" smtClean="0"/>
          </a:p>
          <a:p>
            <a:r>
              <a:rPr lang="en-US" altLang="ko-KR" dirty="0" smtClean="0"/>
              <a:t>         - </a:t>
            </a:r>
            <a:r>
              <a:rPr lang="ko-KR" altLang="en-US" b="1" dirty="0" smtClean="0"/>
              <a:t>당시 옷은 값싼 것이 아니다</a:t>
            </a:r>
            <a:r>
              <a:rPr lang="en-US" altLang="ko-KR" b="1" dirty="0" smtClean="0"/>
              <a:t>.</a:t>
            </a:r>
          </a:p>
          <a:p>
            <a:r>
              <a:rPr lang="en-US" altLang="ko-KR" dirty="0" smtClean="0"/>
              <a:t>            </a:t>
            </a:r>
            <a:r>
              <a:rPr lang="ko-KR" altLang="en-US" dirty="0" smtClean="0"/>
              <a:t>오늘날도 좋은 옷은 많은 가치가 있는데 그 것에 </a:t>
            </a:r>
            <a:r>
              <a:rPr lang="ko-KR" altLang="en-US" dirty="0" err="1" smtClean="0"/>
              <a:t>나병균이</a:t>
            </a:r>
            <a:r>
              <a:rPr lang="ko-KR" altLang="en-US" dirty="0" smtClean="0"/>
              <a:t> 묻으면 </a:t>
            </a:r>
            <a:r>
              <a:rPr lang="ko-KR" altLang="en-US" dirty="0" err="1" smtClean="0"/>
              <a:t>찟어버려야</a:t>
            </a:r>
            <a:r>
              <a:rPr lang="ko-KR" altLang="en-US" dirty="0" smtClean="0"/>
              <a:t>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근원부터 접근 금지해야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담배를 끊으려 하지 말고 아예 담배 배우지 말라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술을 먹으려고 하지 말고 아예 배우지도 말라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2) </a:t>
            </a:r>
            <a:r>
              <a:rPr lang="ko-KR" altLang="en-US" dirty="0" smtClean="0"/>
              <a:t>그래도 재발하면 불살라 버려라 </a:t>
            </a:r>
            <a:r>
              <a:rPr lang="en-US" altLang="ko-KR" dirty="0" smtClean="0"/>
              <a:t>( 57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미국에서 사람이 짓기 </a:t>
            </a:r>
            <a:r>
              <a:rPr lang="ko-KR" altLang="en-US" dirty="0" err="1" smtClean="0"/>
              <a:t>쉬운죄</a:t>
            </a:r>
            <a:r>
              <a:rPr lang="ko-KR" altLang="en-US" dirty="0" smtClean="0"/>
              <a:t> </a:t>
            </a:r>
            <a:r>
              <a:rPr lang="en-US" altLang="ko-KR" dirty="0" smtClean="0"/>
              <a:t>3G</a:t>
            </a:r>
          </a:p>
          <a:p>
            <a:r>
              <a:rPr lang="en-US" altLang="ko-KR" dirty="0" smtClean="0"/>
              <a:t>        Gold, Glory, Girl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죄는 </a:t>
            </a:r>
            <a:r>
              <a:rPr lang="ko-KR" altLang="en-US" dirty="0" err="1" smtClean="0"/>
              <a:t>찟어버리고</a:t>
            </a:r>
            <a:r>
              <a:rPr lang="ko-KR" altLang="en-US" dirty="0" smtClean="0"/>
              <a:t> 불살라 버리라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3) </a:t>
            </a:r>
            <a:r>
              <a:rPr lang="ko-KR" altLang="en-US" dirty="0" smtClean="0"/>
              <a:t>빨아버리라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201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수컷 </a:t>
            </a:r>
            <a:r>
              <a:rPr lang="en-US" altLang="ko-KR" dirty="0" smtClean="0"/>
              <a:t>–</a:t>
            </a:r>
          </a:p>
          <a:p>
            <a:pPr>
              <a:buNone/>
            </a:pPr>
            <a:r>
              <a:rPr lang="ko-KR" altLang="en-US" dirty="0" smtClean="0"/>
              <a:t>흠 없는 수컷 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예수님은 </a:t>
            </a:r>
            <a:r>
              <a:rPr lang="ko-KR" altLang="en-US" dirty="0" smtClean="0">
                <a:solidFill>
                  <a:srgbClr val="FF0000"/>
                </a:solidFill>
              </a:rPr>
              <a:t>남자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흠</a:t>
            </a:r>
            <a:r>
              <a:rPr lang="en-US" altLang="ko-KR" dirty="0" smtClean="0"/>
              <a:t>( </a:t>
            </a:r>
            <a:r>
              <a:rPr lang="ko-KR" altLang="en-US" dirty="0" smtClean="0">
                <a:solidFill>
                  <a:srgbClr val="FF0000"/>
                </a:solidFill>
              </a:rPr>
              <a:t>죄</a:t>
            </a:r>
            <a:r>
              <a:rPr lang="ko-KR" altLang="en-US" dirty="0" smtClean="0"/>
              <a:t> </a:t>
            </a:r>
            <a:r>
              <a:rPr lang="en-US" altLang="ko-KR" dirty="0" smtClean="0"/>
              <a:t>)</a:t>
            </a:r>
            <a:r>
              <a:rPr lang="ko-KR" altLang="en-US" dirty="0" smtClean="0"/>
              <a:t>없는 분 </a:t>
            </a:r>
            <a:r>
              <a:rPr lang="en-US" altLang="ko-KR" dirty="0" smtClean="0">
                <a:solidFill>
                  <a:srgbClr val="002060"/>
                </a:solidFill>
              </a:rPr>
              <a:t>( </a:t>
            </a:r>
            <a:r>
              <a:rPr lang="ko-KR" altLang="en-US" dirty="0" smtClean="0">
                <a:solidFill>
                  <a:srgbClr val="002060"/>
                </a:solidFill>
              </a:rPr>
              <a:t>히 </a:t>
            </a:r>
            <a:r>
              <a:rPr lang="en-US" altLang="ko-KR" dirty="0" smtClean="0">
                <a:solidFill>
                  <a:srgbClr val="002060"/>
                </a:solidFill>
              </a:rPr>
              <a:t>9:14 ) –</a:t>
            </a:r>
            <a:r>
              <a:rPr lang="ko-KR" altLang="en-US" dirty="0" err="1" smtClean="0">
                <a:solidFill>
                  <a:srgbClr val="002060"/>
                </a:solidFill>
              </a:rPr>
              <a:t>흠없는</a:t>
            </a:r>
            <a:r>
              <a:rPr lang="ko-KR" altLang="en-US" dirty="0" smtClean="0">
                <a:solidFill>
                  <a:srgbClr val="002060"/>
                </a:solidFill>
              </a:rPr>
              <a:t> 자기를 드려</a:t>
            </a:r>
            <a:endParaRPr lang="en-US" altLang="ko-KR" dirty="0" smtClean="0">
              <a:solidFill>
                <a:srgbClr val="002060"/>
              </a:solidFill>
            </a:endParaRPr>
          </a:p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안수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안수는 </a:t>
            </a:r>
            <a:r>
              <a:rPr lang="ko-KR" altLang="en-US" b="1" dirty="0" smtClean="0">
                <a:solidFill>
                  <a:srgbClr val="7030A0"/>
                </a:solidFill>
              </a:rPr>
              <a:t>전가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죄인이 안수 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안수의 법칙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머리에 안수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두 손으로 안수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북쪽에서 안수 </a:t>
            </a:r>
            <a:r>
              <a:rPr lang="en-US" altLang="ko-KR" dirty="0" smtClean="0"/>
              <a:t>( </a:t>
            </a:r>
            <a:r>
              <a:rPr lang="ko-KR" altLang="en-US" dirty="0" err="1" smtClean="0"/>
              <a:t>레</a:t>
            </a:r>
            <a:r>
              <a:rPr lang="en-US" altLang="ko-KR" dirty="0" smtClean="0"/>
              <a:t>1</a:t>
            </a:r>
            <a:r>
              <a:rPr lang="ko-KR" altLang="en-US" dirty="0" smtClean="0"/>
              <a:t>장</a:t>
            </a:r>
            <a:r>
              <a:rPr lang="en-US" altLang="ko-KR" dirty="0" smtClean="0"/>
              <a:t>11</a:t>
            </a:r>
            <a:r>
              <a:rPr lang="ko-KR" altLang="en-US" dirty="0" smtClean="0"/>
              <a:t>절</a:t>
            </a:r>
            <a:r>
              <a:rPr lang="en-US" altLang="ko-KR" dirty="0" smtClean="0"/>
              <a:t>)-</a:t>
            </a:r>
            <a:r>
              <a:rPr lang="ko-KR" altLang="en-US" dirty="0" smtClean="0"/>
              <a:t>단 </a:t>
            </a:r>
            <a:r>
              <a:rPr lang="ko-KR" altLang="en-US" b="1" dirty="0" smtClean="0">
                <a:solidFill>
                  <a:srgbClr val="FF0000"/>
                </a:solidFill>
              </a:rPr>
              <a:t>북편에서 잡을 것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소가 안수 받기 전에는 짐승에 불과하지만 안수 받은 이후에는 희생제물이 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옷에 </a:t>
            </a:r>
            <a:r>
              <a:rPr lang="ko-KR" altLang="en-US" dirty="0" err="1" smtClean="0"/>
              <a:t>나병균이</a:t>
            </a:r>
            <a:r>
              <a:rPr lang="ko-KR" altLang="en-US" dirty="0" smtClean="0"/>
              <a:t> 묻어 그 징조가 나타나면</a:t>
            </a:r>
            <a:endParaRPr lang="en-US" altLang="ko-KR" dirty="0" smtClean="0"/>
          </a:p>
          <a:p>
            <a:r>
              <a:rPr lang="en-US" altLang="ko-KR" dirty="0" smtClean="0"/>
              <a:t>  1) </a:t>
            </a:r>
            <a:r>
              <a:rPr lang="ko-KR" altLang="en-US" dirty="0" smtClean="0"/>
              <a:t>그 옷을 </a:t>
            </a:r>
            <a:r>
              <a:rPr lang="ko-KR" altLang="en-US" dirty="0" err="1" smtClean="0"/>
              <a:t>찟어</a:t>
            </a:r>
            <a:r>
              <a:rPr lang="ko-KR" altLang="en-US" dirty="0" smtClean="0"/>
              <a:t> 버리라 </a:t>
            </a:r>
            <a:r>
              <a:rPr lang="en-US" altLang="ko-KR" dirty="0" smtClean="0"/>
              <a:t>(56</a:t>
            </a:r>
            <a:r>
              <a:rPr lang="ko-KR" altLang="en-US" dirty="0" smtClean="0"/>
              <a:t>절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     - </a:t>
            </a:r>
            <a:r>
              <a:rPr lang="ko-KR" altLang="en-US" dirty="0" smtClean="0"/>
              <a:t>완전히 그 근원을 제거하라</a:t>
            </a:r>
            <a:endParaRPr lang="en-US" altLang="ko-KR" dirty="0" smtClean="0"/>
          </a:p>
          <a:p>
            <a:r>
              <a:rPr lang="en-US" altLang="ko-KR" dirty="0" smtClean="0"/>
              <a:t>         - </a:t>
            </a:r>
            <a:r>
              <a:rPr lang="ko-KR" altLang="en-US" dirty="0" smtClean="0"/>
              <a:t>당시 옷은 값싼 것이 아니다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    </a:t>
            </a:r>
            <a:r>
              <a:rPr lang="ko-KR" altLang="en-US" dirty="0" smtClean="0"/>
              <a:t>오늘날도 좋은 옷은 많은 가치가 있는데 그 것에 </a:t>
            </a:r>
            <a:r>
              <a:rPr lang="ko-KR" altLang="en-US" dirty="0" err="1" smtClean="0"/>
              <a:t>나병균이</a:t>
            </a:r>
            <a:r>
              <a:rPr lang="ko-KR" altLang="en-US" dirty="0" smtClean="0"/>
              <a:t> 묻으면 </a:t>
            </a:r>
            <a:r>
              <a:rPr lang="ko-KR" altLang="en-US" dirty="0" err="1" smtClean="0"/>
              <a:t>찟어버려야</a:t>
            </a:r>
            <a:r>
              <a:rPr lang="ko-KR" altLang="en-US" dirty="0" smtClean="0"/>
              <a:t>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근원부터 접근 금지해야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담배를 끊으려 하지 말고 아예 담배 배우지 말라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술을 먹으려고 하지 말고 아예 배우지도 말라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2) </a:t>
            </a:r>
            <a:r>
              <a:rPr lang="ko-KR" altLang="en-US" dirty="0" smtClean="0"/>
              <a:t>그래도 재발하면 불살라 버려라 </a:t>
            </a:r>
            <a:r>
              <a:rPr lang="en-US" altLang="ko-KR" dirty="0" smtClean="0"/>
              <a:t>( 57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미국에서 사람이 짓기 </a:t>
            </a:r>
            <a:r>
              <a:rPr lang="ko-KR" altLang="en-US" dirty="0" err="1" smtClean="0"/>
              <a:t>쉬운죄</a:t>
            </a:r>
            <a:r>
              <a:rPr lang="ko-KR" altLang="en-US" dirty="0" smtClean="0"/>
              <a:t> </a:t>
            </a:r>
            <a:r>
              <a:rPr lang="en-US" altLang="ko-KR" dirty="0" smtClean="0"/>
              <a:t>3G</a:t>
            </a:r>
          </a:p>
          <a:p>
            <a:r>
              <a:rPr lang="en-US" altLang="ko-KR" dirty="0" smtClean="0"/>
              <a:t>        Gold, Glory, Girl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죄는 </a:t>
            </a:r>
            <a:r>
              <a:rPr lang="ko-KR" altLang="en-US" dirty="0" err="1" smtClean="0"/>
              <a:t>찟어버리고</a:t>
            </a:r>
            <a:r>
              <a:rPr lang="ko-KR" altLang="en-US" dirty="0" smtClean="0"/>
              <a:t> 불살라 버리라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3) </a:t>
            </a:r>
            <a:r>
              <a:rPr lang="ko-KR" altLang="en-US" dirty="0" smtClean="0"/>
              <a:t>빨아버리라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202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204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205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정결예식은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번에 걸쳐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성전 밖에서 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성전 안에서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1~7</a:t>
            </a:r>
            <a:r>
              <a:rPr lang="ko-KR" altLang="en-US" dirty="0" smtClean="0"/>
              <a:t>절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나병의 판단은 제사장이다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그가 낳은 병은 당시는 기적이다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지금은 치료 가능하지만 당시는 기적이 아니면 고칠 수 없는 것이다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그를 </a:t>
            </a:r>
            <a:r>
              <a:rPr lang="ko-KR" altLang="en-US" dirty="0" err="1" smtClean="0"/>
              <a:t>정결하게하는</a:t>
            </a:r>
            <a:r>
              <a:rPr lang="ko-KR" altLang="en-US" dirty="0" smtClean="0"/>
              <a:t> 예식은 새가 쓰여진다</a:t>
            </a:r>
            <a:r>
              <a:rPr lang="en-US" altLang="ko-KR" dirty="0" smtClean="0"/>
              <a:t>. ( </a:t>
            </a:r>
            <a:r>
              <a:rPr lang="ko-KR" altLang="en-US" dirty="0" smtClean="0"/>
              <a:t>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염소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양이 아니다 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     </a:t>
            </a:r>
            <a:r>
              <a:rPr lang="ko-KR" altLang="en-US" baseline="0" dirty="0" smtClean="0"/>
              <a:t>새 </a:t>
            </a:r>
            <a:r>
              <a:rPr lang="ko-KR" altLang="en-US" baseline="0" dirty="0" err="1" smtClean="0"/>
              <a:t>한마리를</a:t>
            </a:r>
            <a:r>
              <a:rPr lang="ko-KR" altLang="en-US" baseline="0" dirty="0" smtClean="0"/>
              <a:t> 흐르는 물 위에 질 그릇을 놓고 새를 죽여 피를 받는다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</a:t>
            </a:r>
            <a:r>
              <a:rPr lang="ko-KR" altLang="en-US" baseline="0" dirty="0" smtClean="0"/>
              <a:t>그리하여 피와 물이 섞인다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   ( </a:t>
            </a:r>
            <a:r>
              <a:rPr lang="ko-KR" altLang="en-US" baseline="0" dirty="0" smtClean="0"/>
              <a:t>예수님이 죽으실 때 피와 물이 나왔다 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          </a:t>
            </a:r>
            <a:r>
              <a:rPr lang="ko-KR" altLang="en-US" baseline="0" dirty="0" err="1" smtClean="0"/>
              <a:t>고후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3:12</a:t>
            </a:r>
            <a:r>
              <a:rPr lang="ko-KR" altLang="en-US" baseline="0" dirty="0" smtClean="0"/>
              <a:t>절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그러나 언제든지 주께로 돌아가면 수건이 벗어지리라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         </a:t>
            </a:r>
            <a:r>
              <a:rPr lang="ko-KR" altLang="en-US" baseline="0" dirty="0" smtClean="0"/>
              <a:t>모든 구약은 예수께 돌아가서 읽어야 해석된다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    </a:t>
            </a:r>
            <a:r>
              <a:rPr lang="ko-KR" altLang="en-US" baseline="0" dirty="0" smtClean="0"/>
              <a:t>예수님의 피와 물이 우리 죄를 정결하게 한다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</a:t>
            </a:r>
            <a:r>
              <a:rPr lang="ko-KR" altLang="en-US" baseline="0" dirty="0" smtClean="0"/>
              <a:t>피와 물을 나병환자에게 뿌릴 때 </a:t>
            </a:r>
            <a:r>
              <a:rPr lang="ko-KR" altLang="en-US" baseline="0" dirty="0" err="1" smtClean="0"/>
              <a:t>백향목과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우슬초를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홍색실로</a:t>
            </a:r>
            <a:r>
              <a:rPr lang="ko-KR" altLang="en-US" baseline="0" dirty="0" smtClean="0"/>
              <a:t> 묶어서 피를 묻혀 뿌린다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    </a:t>
            </a:r>
            <a:r>
              <a:rPr lang="ko-KR" altLang="en-US" baseline="0" dirty="0" err="1" smtClean="0"/>
              <a:t>백향목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나무의 왕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      - </a:t>
            </a:r>
            <a:r>
              <a:rPr lang="ko-KR" altLang="en-US" baseline="0" dirty="0" smtClean="0"/>
              <a:t>재림하실 </a:t>
            </a:r>
            <a:r>
              <a:rPr lang="ko-KR" altLang="en-US" baseline="0" dirty="0" err="1" smtClean="0"/>
              <a:t>영광받은</a:t>
            </a:r>
            <a:r>
              <a:rPr lang="ko-KR" altLang="en-US" baseline="0" dirty="0" smtClean="0"/>
              <a:t> 예수를 의미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  </a:t>
            </a:r>
            <a:r>
              <a:rPr lang="ko-KR" altLang="en-US" baseline="0" dirty="0" err="1" smtClean="0"/>
              <a:t>우슬초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잡초</a:t>
            </a:r>
            <a:r>
              <a:rPr lang="en-US" altLang="ko-KR" baseline="0" dirty="0" smtClean="0"/>
              <a:t>( </a:t>
            </a:r>
            <a:r>
              <a:rPr lang="ko-KR" altLang="en-US" baseline="0" dirty="0" smtClean="0"/>
              <a:t>가장 </a:t>
            </a:r>
            <a:r>
              <a:rPr lang="ko-KR" altLang="en-US" baseline="0" dirty="0" err="1" smtClean="0"/>
              <a:t>쓸모없는</a:t>
            </a:r>
            <a:r>
              <a:rPr lang="ko-KR" altLang="en-US" baseline="0" dirty="0" smtClean="0"/>
              <a:t> 풀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              - </a:t>
            </a:r>
            <a:r>
              <a:rPr lang="ko-KR" altLang="en-US" baseline="0" dirty="0" smtClean="0"/>
              <a:t>버림받은 예수님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잡초같은</a:t>
            </a:r>
            <a:r>
              <a:rPr lang="ko-KR" altLang="en-US" baseline="0" dirty="0" smtClean="0"/>
              <a:t> 예수님</a:t>
            </a:r>
            <a:r>
              <a:rPr lang="en-US" altLang="ko-KR" baseline="0" dirty="0" smtClean="0"/>
              <a:t>(</a:t>
            </a:r>
            <a:r>
              <a:rPr lang="ko-KR" altLang="en-US" baseline="0" dirty="0" err="1" smtClean="0"/>
              <a:t>초림예수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          </a:t>
            </a:r>
            <a:r>
              <a:rPr lang="ko-KR" altLang="en-US" baseline="0" dirty="0" err="1" smtClean="0"/>
              <a:t>홍색실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피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고난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</a:t>
            </a:r>
            <a:r>
              <a:rPr lang="ko-KR" altLang="en-US" baseline="0" dirty="0" smtClean="0"/>
              <a:t>피를 뿌릴 때 </a:t>
            </a:r>
            <a:r>
              <a:rPr lang="en-US" altLang="ko-KR" baseline="0" dirty="0" smtClean="0"/>
              <a:t>7</a:t>
            </a:r>
            <a:r>
              <a:rPr lang="ko-KR" altLang="en-US" baseline="0" dirty="0" smtClean="0"/>
              <a:t>번 뿌린다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</a:t>
            </a:r>
            <a:r>
              <a:rPr lang="ko-KR" altLang="en-US" baseline="0" dirty="0" smtClean="0"/>
              <a:t>나아만 장군 </a:t>
            </a:r>
            <a:r>
              <a:rPr lang="ko-KR" altLang="en-US" baseline="0" dirty="0" err="1" smtClean="0"/>
              <a:t>요단강에</a:t>
            </a:r>
            <a:r>
              <a:rPr lang="ko-KR" altLang="en-US" baseline="0" dirty="0" smtClean="0"/>
              <a:t> 가서 문둥병 고칠 때 </a:t>
            </a:r>
            <a:r>
              <a:rPr lang="en-US" altLang="ko-KR" baseline="0" dirty="0" smtClean="0"/>
              <a:t>7</a:t>
            </a:r>
            <a:r>
              <a:rPr lang="ko-KR" altLang="en-US" baseline="0" dirty="0" smtClean="0"/>
              <a:t>번 목욕하라 하였다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7</a:t>
            </a:r>
            <a:r>
              <a:rPr lang="ko-KR" altLang="en-US" baseline="0" dirty="0" smtClean="0"/>
              <a:t>은 완전이다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</a:t>
            </a:r>
          </a:p>
          <a:p>
            <a:r>
              <a:rPr lang="en-US" altLang="ko-KR" baseline="0" dirty="0" smtClean="0"/>
              <a:t>    </a:t>
            </a:r>
            <a:r>
              <a:rPr lang="ko-KR" altLang="en-US" baseline="0" dirty="0" smtClean="0"/>
              <a:t>제사장은 정하다 선포한 뒤 새 </a:t>
            </a:r>
            <a:r>
              <a:rPr lang="ko-KR" altLang="en-US" baseline="0" dirty="0" err="1" smtClean="0"/>
              <a:t>한마리를</a:t>
            </a:r>
            <a:r>
              <a:rPr lang="ko-KR" altLang="en-US" baseline="0" dirty="0" smtClean="0"/>
              <a:t> 풀어 놓는다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맨 마지막에 하는 일은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</a:t>
            </a:r>
            <a:r>
              <a:rPr lang="ko-KR" altLang="en-US" baseline="0" dirty="0" smtClean="0"/>
              <a:t>남아있는 새 </a:t>
            </a:r>
            <a:r>
              <a:rPr lang="ko-KR" altLang="en-US" baseline="0" dirty="0" err="1" smtClean="0"/>
              <a:t>한마리를</a:t>
            </a:r>
            <a:r>
              <a:rPr lang="ko-KR" altLang="en-US" baseline="0" dirty="0" smtClean="0"/>
              <a:t> 들에 놓아야 한다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새 </a:t>
            </a:r>
            <a:r>
              <a:rPr lang="ko-KR" altLang="en-US" dirty="0" err="1" smtClean="0"/>
              <a:t>처럼</a:t>
            </a:r>
            <a:r>
              <a:rPr lang="ko-KR" altLang="en-US" dirty="0" smtClean="0"/>
              <a:t> 자유다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하나님의 </a:t>
            </a:r>
            <a:r>
              <a:rPr lang="ko-KR" altLang="en-US" dirty="0" err="1" smtClean="0"/>
              <a:t>은혜안에서</a:t>
            </a:r>
            <a:r>
              <a:rPr lang="ko-KR" altLang="en-US" dirty="0" smtClean="0"/>
              <a:t> 자유롭다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그리스도 안에 자유가 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206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정결예식은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번에 걸쳐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성전 밖에서 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성전 안에서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1~7</a:t>
            </a:r>
            <a:r>
              <a:rPr lang="ko-KR" altLang="en-US" dirty="0" smtClean="0"/>
              <a:t>절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나병의 판단은 제사장이다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그가 낳은 병은 당시는 기적이다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지금은 치료 가능하지만 당시는 기적이 아니면 고칠 수 없는 것이다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그를 </a:t>
            </a:r>
            <a:r>
              <a:rPr lang="ko-KR" altLang="en-US" dirty="0" err="1" smtClean="0"/>
              <a:t>정결하게하는</a:t>
            </a:r>
            <a:r>
              <a:rPr lang="ko-KR" altLang="en-US" dirty="0" smtClean="0"/>
              <a:t> 예식은 새가 쓰여진다</a:t>
            </a:r>
            <a:r>
              <a:rPr lang="en-US" altLang="ko-KR" dirty="0" smtClean="0"/>
              <a:t>. ( </a:t>
            </a:r>
            <a:r>
              <a:rPr lang="ko-KR" altLang="en-US" dirty="0" smtClean="0"/>
              <a:t>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염소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양이 아니다 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     </a:t>
            </a:r>
            <a:r>
              <a:rPr lang="ko-KR" altLang="en-US" baseline="0" dirty="0" smtClean="0"/>
              <a:t>새 </a:t>
            </a:r>
            <a:r>
              <a:rPr lang="ko-KR" altLang="en-US" baseline="0" dirty="0" err="1" smtClean="0"/>
              <a:t>한마리를</a:t>
            </a:r>
            <a:r>
              <a:rPr lang="ko-KR" altLang="en-US" baseline="0" dirty="0" smtClean="0"/>
              <a:t> 흐르는 물 위에 질 그릇을 놓고 새를 죽여 피를 받는다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</a:t>
            </a:r>
            <a:r>
              <a:rPr lang="ko-KR" altLang="en-US" baseline="0" dirty="0" smtClean="0"/>
              <a:t>그리하여 피와 물이 섞인다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   ( </a:t>
            </a:r>
            <a:r>
              <a:rPr lang="ko-KR" altLang="en-US" baseline="0" dirty="0" smtClean="0"/>
              <a:t>예수님이 죽으실 때 피와 물이 나왔다 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          </a:t>
            </a:r>
            <a:r>
              <a:rPr lang="ko-KR" altLang="en-US" baseline="0" dirty="0" err="1" smtClean="0"/>
              <a:t>고후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3:12</a:t>
            </a:r>
            <a:r>
              <a:rPr lang="ko-KR" altLang="en-US" baseline="0" dirty="0" smtClean="0"/>
              <a:t>절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그러나 언제든지 주께로 돌아가면 수건이 벗어지리라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         </a:t>
            </a:r>
            <a:r>
              <a:rPr lang="ko-KR" altLang="en-US" baseline="0" dirty="0" smtClean="0"/>
              <a:t>모든 구약은 예수께 돌아가서 읽어야 해석된다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    </a:t>
            </a:r>
            <a:r>
              <a:rPr lang="ko-KR" altLang="en-US" baseline="0" dirty="0" smtClean="0"/>
              <a:t>예수님의 피와 물이 우리 죄를 정결하게 한다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</a:t>
            </a:r>
            <a:r>
              <a:rPr lang="ko-KR" altLang="en-US" baseline="0" dirty="0" smtClean="0"/>
              <a:t>피와 물을 나병환자에게 뿌릴 때 </a:t>
            </a:r>
            <a:r>
              <a:rPr lang="ko-KR" altLang="en-US" baseline="0" dirty="0" err="1" smtClean="0"/>
              <a:t>백향목과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우슬초를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홍색실로</a:t>
            </a:r>
            <a:r>
              <a:rPr lang="ko-KR" altLang="en-US" baseline="0" dirty="0" smtClean="0"/>
              <a:t> 묶어서 피를 묻혀 뿌린다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    </a:t>
            </a:r>
            <a:r>
              <a:rPr lang="ko-KR" altLang="en-US" baseline="0" dirty="0" err="1" smtClean="0"/>
              <a:t>백향목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나무의 왕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      - </a:t>
            </a:r>
            <a:r>
              <a:rPr lang="ko-KR" altLang="en-US" baseline="0" dirty="0" smtClean="0"/>
              <a:t>재림하실 </a:t>
            </a:r>
            <a:r>
              <a:rPr lang="ko-KR" altLang="en-US" baseline="0" dirty="0" err="1" smtClean="0"/>
              <a:t>영광받은</a:t>
            </a:r>
            <a:r>
              <a:rPr lang="ko-KR" altLang="en-US" baseline="0" dirty="0" smtClean="0"/>
              <a:t> 예수를 의미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  </a:t>
            </a:r>
            <a:r>
              <a:rPr lang="ko-KR" altLang="en-US" baseline="0" dirty="0" err="1" smtClean="0"/>
              <a:t>우슬초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잡초</a:t>
            </a:r>
            <a:r>
              <a:rPr lang="en-US" altLang="ko-KR" baseline="0" dirty="0" smtClean="0"/>
              <a:t>( </a:t>
            </a:r>
            <a:r>
              <a:rPr lang="ko-KR" altLang="en-US" baseline="0" dirty="0" smtClean="0"/>
              <a:t>가장 </a:t>
            </a:r>
            <a:r>
              <a:rPr lang="ko-KR" altLang="en-US" baseline="0" dirty="0" err="1" smtClean="0"/>
              <a:t>쓸모없는</a:t>
            </a:r>
            <a:r>
              <a:rPr lang="ko-KR" altLang="en-US" baseline="0" dirty="0" smtClean="0"/>
              <a:t> 풀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              - </a:t>
            </a:r>
            <a:r>
              <a:rPr lang="ko-KR" altLang="en-US" baseline="0" dirty="0" smtClean="0"/>
              <a:t>버림받은 예수님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잡초같은</a:t>
            </a:r>
            <a:r>
              <a:rPr lang="ko-KR" altLang="en-US" baseline="0" dirty="0" smtClean="0"/>
              <a:t> 예수님</a:t>
            </a:r>
            <a:r>
              <a:rPr lang="en-US" altLang="ko-KR" baseline="0" dirty="0" smtClean="0"/>
              <a:t>(</a:t>
            </a:r>
            <a:r>
              <a:rPr lang="ko-KR" altLang="en-US" baseline="0" dirty="0" err="1" smtClean="0"/>
              <a:t>초림예수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          </a:t>
            </a:r>
            <a:r>
              <a:rPr lang="ko-KR" altLang="en-US" baseline="0" dirty="0" err="1" smtClean="0"/>
              <a:t>홍색실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피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고난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</a:t>
            </a:r>
            <a:r>
              <a:rPr lang="ko-KR" altLang="en-US" baseline="0" dirty="0" smtClean="0"/>
              <a:t>피를 뿌릴 때 </a:t>
            </a:r>
            <a:r>
              <a:rPr lang="en-US" altLang="ko-KR" baseline="0" dirty="0" smtClean="0"/>
              <a:t>7</a:t>
            </a:r>
            <a:r>
              <a:rPr lang="ko-KR" altLang="en-US" baseline="0" dirty="0" smtClean="0"/>
              <a:t>번 뿌린다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</a:t>
            </a:r>
            <a:r>
              <a:rPr lang="ko-KR" altLang="en-US" baseline="0" dirty="0" smtClean="0"/>
              <a:t>나아만 장군 </a:t>
            </a:r>
            <a:r>
              <a:rPr lang="ko-KR" altLang="en-US" baseline="0" dirty="0" err="1" smtClean="0"/>
              <a:t>요단강에</a:t>
            </a:r>
            <a:r>
              <a:rPr lang="ko-KR" altLang="en-US" baseline="0" dirty="0" smtClean="0"/>
              <a:t> 가서 문둥병 고칠 때 </a:t>
            </a:r>
            <a:r>
              <a:rPr lang="en-US" altLang="ko-KR" baseline="0" dirty="0" smtClean="0"/>
              <a:t>7</a:t>
            </a:r>
            <a:r>
              <a:rPr lang="ko-KR" altLang="en-US" baseline="0" dirty="0" smtClean="0"/>
              <a:t>번 목욕하라 하였다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7</a:t>
            </a:r>
            <a:r>
              <a:rPr lang="ko-KR" altLang="en-US" baseline="0" dirty="0" smtClean="0"/>
              <a:t>은 완전이다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</a:t>
            </a:r>
          </a:p>
          <a:p>
            <a:r>
              <a:rPr lang="en-US" altLang="ko-KR" baseline="0" dirty="0" smtClean="0"/>
              <a:t>    </a:t>
            </a:r>
            <a:r>
              <a:rPr lang="ko-KR" altLang="en-US" baseline="0" dirty="0" smtClean="0"/>
              <a:t>제사장은 정하다 선포한 뒤 새 </a:t>
            </a:r>
            <a:r>
              <a:rPr lang="ko-KR" altLang="en-US" baseline="0" dirty="0" err="1" smtClean="0"/>
              <a:t>한마리를</a:t>
            </a:r>
            <a:r>
              <a:rPr lang="ko-KR" altLang="en-US" baseline="0" dirty="0" smtClean="0"/>
              <a:t> 풀어 놓는다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맨 마지막에 하는 일은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</a:t>
            </a:r>
            <a:r>
              <a:rPr lang="ko-KR" altLang="en-US" baseline="0" dirty="0" smtClean="0"/>
              <a:t>남아있는 새 </a:t>
            </a:r>
            <a:r>
              <a:rPr lang="ko-KR" altLang="en-US" baseline="0" dirty="0" err="1" smtClean="0"/>
              <a:t>한마리를</a:t>
            </a:r>
            <a:r>
              <a:rPr lang="ko-KR" altLang="en-US" baseline="0" dirty="0" smtClean="0"/>
              <a:t> 들에 놓아야 한다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새 </a:t>
            </a:r>
            <a:r>
              <a:rPr lang="ko-KR" altLang="en-US" dirty="0" err="1" smtClean="0"/>
              <a:t>처럼</a:t>
            </a:r>
            <a:r>
              <a:rPr lang="ko-KR" altLang="en-US" dirty="0" smtClean="0"/>
              <a:t> 자유다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하나님의 </a:t>
            </a:r>
            <a:r>
              <a:rPr lang="ko-KR" altLang="en-US" dirty="0" err="1" smtClean="0"/>
              <a:t>은혜안에서</a:t>
            </a:r>
            <a:r>
              <a:rPr lang="ko-KR" altLang="en-US" dirty="0" smtClean="0"/>
              <a:t> 자유롭다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그리스도 안에 자유가 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207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자기 집에 </a:t>
            </a:r>
            <a:r>
              <a:rPr lang="ko-KR" altLang="en-US" dirty="0" err="1" smtClean="0"/>
              <a:t>문둥병균이</a:t>
            </a:r>
            <a:r>
              <a:rPr lang="ko-KR" altLang="en-US" dirty="0" smtClean="0"/>
              <a:t> 있다고 의심되면 자기가 가서 제사장에게 고백해야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우리 죄를 자백하면 저는 미쁘시고 의로우사 우리 죄를 깨끗게 하실 것이요</a:t>
            </a:r>
            <a:endParaRPr lang="en-US" altLang="ko-KR" dirty="0" smtClean="0"/>
          </a:p>
          <a:p>
            <a:endParaRPr lang="en-US" altLang="ko-KR" dirty="0" smtClean="0"/>
          </a:p>
          <a:p>
            <a:pPr rtl="0" eaLnBrk="1" latinLnBrk="1" hangingPunct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장소에 문둥병이 생기면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장소에 있던 사람은 부정해 진다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장소가 부정하게 만드는 곳이 있다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주님이 원하지 않는 죄가 묻어나는 곳들 그런 곳에 간 자들은 자기도 모르게 더러워진다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이런 곳에는 들어가지도 말라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ko-KR" altLang="en-US" dirty="0" smtClean="0"/>
          </a:p>
          <a:p>
            <a:pPr rtl="0" eaLnBrk="1" latinLnBrk="1" hangingPunct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만일 이런 장소가 있다면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헐어버리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라고 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성도는 절대 그런 직업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그런 장소를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갖으면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안된다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하나님이 결코 기뻐하거나 좋아하실 수 없다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헐어버려야 할 집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그런 장소에서 성도는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자유로와야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1" hangingPunct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우리 집이 깨끗한 집이어야 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음란한 것들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부정한 것들 이런 것이 집에 붙어 있으면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안된다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문둥병과 같은 일들이 일어나지 않도록 해야 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깨끗한 집터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아름다운 방들이 되도록 주님이 보혈로 덮어야 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자기 집에 </a:t>
            </a:r>
            <a:r>
              <a:rPr lang="ko-KR" altLang="en-US" dirty="0" err="1" smtClean="0"/>
              <a:t>문둥병균이</a:t>
            </a:r>
            <a:r>
              <a:rPr lang="ko-KR" altLang="en-US" dirty="0" smtClean="0"/>
              <a:t> 있다고 의심되면 자기가 가서 제사장에게 고백해야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우리 죄를 자백하면 저는 미쁘시고 의로우사 우리 죄를 깨끗게 하실 것이요</a:t>
            </a:r>
            <a:endParaRPr lang="en-US" altLang="ko-KR" dirty="0" smtClean="0"/>
          </a:p>
          <a:p>
            <a:endParaRPr lang="en-US" altLang="ko-KR" dirty="0" smtClean="0"/>
          </a:p>
          <a:p>
            <a:pPr rtl="0" eaLnBrk="1" latinLnBrk="1" hangingPunct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장소에 문둥병이 생기면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장소에 있던 사람은 부정해 진다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장소가 부정하게 만드는 곳이 있다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주님이 원하지 않는 죄가 묻어나는 곳들 그런 곳에 간 자들은 자기도 모르게 더러워진다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이런 곳에는 들어가지도 말라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ko-KR" altLang="en-US" dirty="0" smtClean="0"/>
          </a:p>
          <a:p>
            <a:pPr rtl="0" eaLnBrk="1" latinLnBrk="1" hangingPunct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만일 이런 장소가 있다면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헐어버리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라고 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성도는 절대 그런 직업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그런 장소를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갖으면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안된다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하나님이 결코 기뻐하거나 좋아하실 수 없다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헐어버려야 할 집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그런 장소에서 성도는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자유로와야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1" hangingPunct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우리 집이 깨끗한 집이어야 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음란한 것들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부정한 것들 이런 것이 집에 붙어 있으면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안된다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문둥병과 같은 일들이 일어나지 않도록 해야 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깨끗한 집터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아름다운 방들이 되도록 주님이 보혈로 덮어야 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소를 드리는 경우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비둘기를 드릴 경우</a:t>
            </a:r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14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~17</a:t>
            </a:r>
            <a:r>
              <a:rPr lang="ko-KR" altLang="en-US" dirty="0" smtClean="0"/>
              <a:t>절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소</a:t>
            </a:r>
            <a:r>
              <a:rPr lang="en-US" altLang="ko-KR" dirty="0" smtClean="0"/>
              <a:t>,</a:t>
            </a:r>
            <a:r>
              <a:rPr lang="ko-KR" altLang="en-US" dirty="0" smtClean="0"/>
              <a:t>양</a:t>
            </a:r>
            <a:r>
              <a:rPr lang="en-US" altLang="ko-KR" dirty="0" smtClean="0"/>
              <a:t>,</a:t>
            </a:r>
            <a:r>
              <a:rPr lang="ko-KR" altLang="en-US" dirty="0" smtClean="0"/>
              <a:t>염소</a:t>
            </a:r>
            <a:r>
              <a:rPr lang="en-US" altLang="ko-KR" dirty="0" smtClean="0"/>
              <a:t>,</a:t>
            </a:r>
            <a:r>
              <a:rPr lang="ko-KR" altLang="en-US" dirty="0" smtClean="0"/>
              <a:t>비둘기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소</a:t>
            </a:r>
            <a:r>
              <a:rPr lang="en-US" altLang="ko-KR" dirty="0" smtClean="0"/>
              <a:t>,</a:t>
            </a:r>
            <a:r>
              <a:rPr lang="ko-KR" altLang="en-US" dirty="0" smtClean="0"/>
              <a:t>양</a:t>
            </a:r>
            <a:r>
              <a:rPr lang="en-US" altLang="ko-KR" dirty="0" smtClean="0"/>
              <a:t>,</a:t>
            </a:r>
            <a:r>
              <a:rPr lang="ko-KR" altLang="en-US" dirty="0" smtClean="0"/>
              <a:t>염소는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죄인이 </a:t>
            </a:r>
            <a:r>
              <a:rPr lang="ko-KR" altLang="en-US" dirty="0" err="1" smtClean="0"/>
              <a:t>끌고와서</a:t>
            </a:r>
            <a:r>
              <a:rPr lang="ko-KR" altLang="en-US" dirty="0" smtClean="0"/>
              <a:t> 죄인이 안수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     </a:t>
            </a:r>
            <a:r>
              <a:rPr lang="ko-KR" altLang="en-US" dirty="0" smtClean="0"/>
              <a:t>죄인이 죽임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유출병은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그와 접촉한 모든 것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그릇을 </a:t>
            </a:r>
            <a:r>
              <a:rPr lang="ko-KR" altLang="en-US" dirty="0" err="1" smtClean="0"/>
              <a:t>만진사람도</a:t>
            </a:r>
            <a:r>
              <a:rPr lang="ko-KR" altLang="en-US" dirty="0" smtClean="0"/>
              <a:t> 부정하고 그 사람을 만진 사람도 부정하다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그는 감금당함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줄로 매 놓고 감금된다</a:t>
            </a:r>
            <a:r>
              <a:rPr lang="en-US" altLang="ko-KR" dirty="0" smtClean="0"/>
              <a:t>.  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유출병자가 깨끗해지면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비둘기 </a:t>
            </a:r>
            <a:r>
              <a:rPr lang="en-US" altLang="ko-KR" dirty="0" smtClean="0"/>
              <a:t>2</a:t>
            </a:r>
            <a:r>
              <a:rPr lang="ko-KR" altLang="en-US" dirty="0" smtClean="0"/>
              <a:t>마리를 드린다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하나는 </a:t>
            </a:r>
            <a:r>
              <a:rPr lang="ko-KR" altLang="en-US" dirty="0" err="1" smtClean="0"/>
              <a:t>속죄죄</a:t>
            </a:r>
            <a:r>
              <a:rPr lang="ko-KR" altLang="en-US" dirty="0" smtClean="0"/>
              <a:t> 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모르고 지은 죄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하나는 </a:t>
            </a:r>
            <a:r>
              <a:rPr lang="ko-KR" altLang="en-US" dirty="0" err="1" smtClean="0"/>
              <a:t>번제</a:t>
            </a:r>
            <a:r>
              <a:rPr lang="ko-KR" altLang="en-US" dirty="0" smtClean="0"/>
              <a:t>    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알고 지은 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그 병이 알게 들어왔건 모르게 들어왔는지 알 수 없다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알고 지은 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모르고 지은 죄에 대한 것 </a:t>
            </a:r>
            <a:r>
              <a:rPr lang="en-US" altLang="ko-KR" dirty="0" smtClean="0"/>
              <a:t>(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번제와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속죄제를</a:t>
            </a:r>
            <a:r>
              <a:rPr lang="ko-KR" altLang="en-US" baseline="0" dirty="0" smtClean="0"/>
              <a:t> 드린다 </a:t>
            </a:r>
            <a:r>
              <a:rPr lang="en-US" altLang="ko-KR" baseline="0" dirty="0" smtClean="0"/>
              <a:t>)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성병을 가진 자는 부정하고 그와 접한 사람과 그가 쓰던 물건은 부정하다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부정은 퍼져 나간다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이 </a:t>
            </a:r>
            <a:r>
              <a:rPr lang="ko-KR" altLang="en-US" dirty="0" err="1" smtClean="0"/>
              <a:t>유출병은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속죄제와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번제로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사함받는다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예수님은 속죄제요 </a:t>
            </a:r>
            <a:r>
              <a:rPr lang="ko-KR" altLang="en-US" dirty="0" err="1" smtClean="0"/>
              <a:t>번제이시다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12</a:t>
            </a:r>
            <a:r>
              <a:rPr lang="ko-KR" altLang="en-US" dirty="0" smtClean="0"/>
              <a:t>해 </a:t>
            </a:r>
            <a:r>
              <a:rPr lang="ko-KR" altLang="en-US" dirty="0" err="1" smtClean="0"/>
              <a:t>혈루증</a:t>
            </a:r>
            <a:r>
              <a:rPr lang="ko-KR" altLang="en-US" dirty="0" smtClean="0"/>
              <a:t> 여인 </a:t>
            </a:r>
            <a:r>
              <a:rPr lang="en-US" altLang="ko-KR" dirty="0" smtClean="0"/>
              <a:t>– 12</a:t>
            </a:r>
            <a:r>
              <a:rPr lang="ko-KR" altLang="en-US" dirty="0" smtClean="0"/>
              <a:t>년간 피를 쏟아냄 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많은 의원에게 많은 괴로움을 받고 있던 것도 허비하고 도리어 더 중해짐</a:t>
            </a:r>
            <a:r>
              <a:rPr lang="en-US" altLang="ko-KR" dirty="0" smtClean="0"/>
              <a:t>(</a:t>
            </a:r>
            <a:r>
              <a:rPr lang="ko-KR" altLang="en-US" dirty="0" smtClean="0"/>
              <a:t>막</a:t>
            </a:r>
            <a:r>
              <a:rPr lang="en-US" altLang="ko-KR" dirty="0" smtClean="0"/>
              <a:t>5)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그런데 이 여인이 예수님의 옷자락을 살짝 잡은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레위기의</a:t>
            </a:r>
            <a:r>
              <a:rPr lang="ko-KR" altLang="en-US" dirty="0" smtClean="0"/>
              <a:t> 법에 의하면 예수님은 부정해져야 하지만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오히려 그 여인에게 예수님의 능력이 나아가서 고쳐주신다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모든 부정을 고쳐주시는 분이다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구약에서 예수님과 가장 같은 단어는 </a:t>
            </a:r>
            <a:r>
              <a:rPr lang="ko-KR" altLang="en-US" dirty="0" err="1" smtClean="0"/>
              <a:t>아사셀양이다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대속죄일에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아사셀양에게</a:t>
            </a:r>
            <a:r>
              <a:rPr lang="ko-KR" altLang="en-US" dirty="0" smtClean="0"/>
              <a:t> 원죄 </a:t>
            </a:r>
            <a:r>
              <a:rPr lang="ko-KR" altLang="en-US" dirty="0" err="1" smtClean="0"/>
              <a:t>자범죄를</a:t>
            </a:r>
            <a:r>
              <a:rPr lang="ko-KR" altLang="en-US" dirty="0" smtClean="0"/>
              <a:t> 짊어지게 하여 놓는다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세상죄를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지고가는</a:t>
            </a:r>
            <a:r>
              <a:rPr lang="ko-KR" altLang="en-US" dirty="0" smtClean="0"/>
              <a:t> 하나님의 어린양은 </a:t>
            </a:r>
            <a:r>
              <a:rPr lang="ko-KR" altLang="en-US" dirty="0" err="1" smtClean="0"/>
              <a:t>아사셀</a:t>
            </a:r>
            <a:r>
              <a:rPr lang="ko-KR" altLang="en-US" dirty="0" smtClean="0"/>
              <a:t> 양이다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세례요한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제사장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에게 안수받고 </a:t>
            </a:r>
            <a:r>
              <a:rPr lang="ko-KR" altLang="en-US" dirty="0" err="1" smtClean="0"/>
              <a:t>아사셀양처럼</a:t>
            </a:r>
            <a:r>
              <a:rPr lang="ko-KR" altLang="en-US" dirty="0" smtClean="0"/>
              <a:t> 죄를 짊어지고 가는 양이다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10</a:t>
            </a:r>
            <a:r>
              <a:rPr lang="ko-KR" altLang="en-US" dirty="0" smtClean="0"/>
              <a:t>일이 대 속죄일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대속죄일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7</a:t>
            </a:r>
            <a:r>
              <a:rPr lang="ko-KR" altLang="en-US" baseline="0" dirty="0" smtClean="0"/>
              <a:t>일 전부터 대제사장은 성전에서 살기 시작한다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이유는 부정한 자는 성전에 들어올 수 없기 때문이다</a:t>
            </a:r>
            <a:r>
              <a:rPr lang="en-US" altLang="ko-KR" baseline="0" dirty="0" smtClean="0"/>
              <a:t>. (</a:t>
            </a:r>
            <a:r>
              <a:rPr lang="ko-KR" altLang="en-US" baseline="0" dirty="0" smtClean="0"/>
              <a:t>민 </a:t>
            </a:r>
            <a:r>
              <a:rPr lang="en-US" altLang="ko-KR" baseline="0" dirty="0" smtClean="0"/>
              <a:t>12:15)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민 </a:t>
            </a:r>
            <a:r>
              <a:rPr lang="en-US" altLang="ko-KR" dirty="0" smtClean="0"/>
              <a:t>12:15) </a:t>
            </a:r>
            <a:r>
              <a:rPr lang="ko-KR" altLang="en-US" dirty="0" smtClean="0"/>
              <a:t>이에 </a:t>
            </a:r>
            <a:r>
              <a:rPr lang="ko-KR" altLang="en-US" dirty="0" err="1" smtClean="0"/>
              <a:t>미리암이</a:t>
            </a:r>
            <a:r>
              <a:rPr lang="ko-KR" altLang="en-US" dirty="0" smtClean="0"/>
              <a:t> 진영 밖에 이레 동안 갇혀 있었고 백성은 그를 다시 들어오게 하기까지 행진하지 아니하다가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민 </a:t>
            </a:r>
            <a:r>
              <a:rPr lang="en-US" altLang="ko-KR" dirty="0" smtClean="0"/>
              <a:t>19:11) </a:t>
            </a:r>
            <a:r>
              <a:rPr lang="ko-KR" altLang="en-US" dirty="0" smtClean="0"/>
              <a:t>사람의 시체를 만진 자는 이레 동안 부정하리니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성전에는 제사장이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 동안 지내도록 준비해 놓은 방이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이때부터 대제사장을 대신해서 일하는 임시대제사장이 대제사장을 대리한다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대제사장은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일간 날마다 </a:t>
            </a:r>
            <a:r>
              <a:rPr lang="ko-KR" altLang="en-US" dirty="0" err="1" smtClean="0"/>
              <a:t>번제단에</a:t>
            </a:r>
            <a:r>
              <a:rPr lang="ko-KR" altLang="en-US" dirty="0" smtClean="0"/>
              <a:t> 피를 뿌린다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북편부터 뿌린다</a:t>
            </a:r>
            <a:r>
              <a:rPr lang="en-US" altLang="ko-KR" dirty="0" smtClean="0"/>
              <a:t>. ( </a:t>
            </a:r>
            <a:r>
              <a:rPr lang="ko-KR" altLang="en-US" dirty="0" err="1" smtClean="0"/>
              <a:t>레</a:t>
            </a:r>
            <a:r>
              <a:rPr lang="en-US" altLang="ko-KR" dirty="0" smtClean="0"/>
              <a:t>1:11 )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북쪽부터의 이유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북쪽에서 반역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사 </a:t>
            </a:r>
            <a:r>
              <a:rPr lang="en-US" altLang="ko-KR" dirty="0" smtClean="0"/>
              <a:t>14:12-14)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대제사장은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일간 날마다 </a:t>
            </a:r>
            <a:r>
              <a:rPr lang="ko-KR" altLang="en-US" dirty="0" err="1" smtClean="0"/>
              <a:t>분향단에</a:t>
            </a:r>
            <a:r>
              <a:rPr lang="ko-KR" altLang="en-US" dirty="0" smtClean="0"/>
              <a:t> 향을 피움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대제사장은 날마다 등대를 점검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밤에 대제사장은 장로들로부터 </a:t>
            </a:r>
            <a:r>
              <a:rPr lang="ko-KR" altLang="en-US" dirty="0" err="1" smtClean="0"/>
              <a:t>속죄일에</a:t>
            </a:r>
            <a:r>
              <a:rPr lang="ko-KR" altLang="en-US" dirty="0" smtClean="0"/>
              <a:t> 대한 공부를 철저히 해야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대속죄일</a:t>
            </a:r>
            <a:r>
              <a:rPr lang="ko-KR" altLang="en-US" dirty="0" smtClean="0"/>
              <a:t> 전날 새벽에 대제사장은 </a:t>
            </a:r>
            <a:r>
              <a:rPr lang="ko-KR" altLang="en-US" dirty="0" err="1" smtClean="0"/>
              <a:t>동쪽문으로</a:t>
            </a:r>
            <a:r>
              <a:rPr lang="ko-KR" altLang="en-US" dirty="0" smtClean="0"/>
              <a:t> 안내되어 </a:t>
            </a:r>
            <a:r>
              <a:rPr lang="ko-KR" altLang="en-US" dirty="0" err="1" smtClean="0"/>
              <a:t>대속죄일에</a:t>
            </a:r>
            <a:r>
              <a:rPr lang="ko-KR" altLang="en-US" dirty="0" smtClean="0"/>
              <a:t> 쓰일 동물을 점검</a:t>
            </a:r>
            <a:endParaRPr lang="en-US" altLang="ko-KR" dirty="0" smtClean="0"/>
          </a:p>
          <a:p>
            <a:r>
              <a:rPr lang="ko-KR" altLang="en-US" dirty="0" smtClean="0"/>
              <a:t>바로 전날 밤 대제사장은 </a:t>
            </a:r>
            <a:r>
              <a:rPr lang="ko-KR" altLang="en-US" dirty="0" err="1" smtClean="0"/>
              <a:t>아브티나스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Abtinas</a:t>
            </a:r>
            <a:r>
              <a:rPr lang="en-US" altLang="ko-KR" dirty="0" smtClean="0"/>
              <a:t>)</a:t>
            </a:r>
            <a:r>
              <a:rPr lang="ko-KR" altLang="en-US" dirty="0" smtClean="0"/>
              <a:t>라는 방으로 들어가고 거기서 그 밤을 보낸다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방에서 대제사장에 연장자 제사장은 </a:t>
            </a:r>
            <a:r>
              <a:rPr lang="ko-KR" altLang="en-US" dirty="0" err="1" smtClean="0"/>
              <a:t>여러가지</a:t>
            </a:r>
            <a:r>
              <a:rPr lang="ko-KR" altLang="en-US" dirty="0" smtClean="0"/>
              <a:t> 맹세를 확인해야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우리는  하나님께 당신을 위임합니다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당신은 하나님이 이 성전에서 평안하게 계시도록 우리가 지금까지 당신에게 가르쳐 드린 것에 대해 조금도 오차가 있어서는 안됩니다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이스라엘의 눈은 모두 내일 당신을 주시하고 있을 것입니다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당신이 실수하면 우리는 </a:t>
            </a:r>
            <a:r>
              <a:rPr lang="ko-KR" altLang="en-US" baseline="0" dirty="0" err="1" smtClean="0"/>
              <a:t>죄사함을</a:t>
            </a:r>
            <a:r>
              <a:rPr lang="ko-KR" altLang="en-US" baseline="0" dirty="0" smtClean="0"/>
              <a:t> 받지 못하고 </a:t>
            </a:r>
            <a:r>
              <a:rPr lang="ko-KR" altLang="en-US" baseline="0" dirty="0" err="1" smtClean="0"/>
              <a:t>죄사함을</a:t>
            </a:r>
            <a:r>
              <a:rPr lang="ko-KR" altLang="en-US" baseline="0" dirty="0" smtClean="0"/>
              <a:t> 받지 못하면 하나님을 볼 수 없습니다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내일 당신은 </a:t>
            </a:r>
            <a:r>
              <a:rPr lang="ko-KR" altLang="en-US" baseline="0" dirty="0" err="1" smtClean="0"/>
              <a:t>왕중의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왕앞에</a:t>
            </a:r>
            <a:r>
              <a:rPr lang="ko-KR" altLang="en-US" baseline="0" dirty="0" smtClean="0"/>
              <a:t> 서게 될 것이며 정의의 </a:t>
            </a:r>
            <a:r>
              <a:rPr lang="ko-KR" altLang="en-US" baseline="0" dirty="0" err="1" smtClean="0"/>
              <a:t>보좌앞에서</a:t>
            </a:r>
            <a:r>
              <a:rPr lang="ko-KR" altLang="en-US" baseline="0" dirty="0" smtClean="0"/>
              <a:t> 모든 죄인들을 </a:t>
            </a:r>
            <a:r>
              <a:rPr lang="ko-KR" altLang="en-US" baseline="0" dirty="0" err="1" smtClean="0"/>
              <a:t>흐트러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뜨리게</a:t>
            </a:r>
            <a:r>
              <a:rPr lang="ko-KR" altLang="en-US" baseline="0" dirty="0" smtClean="0"/>
              <a:t> 될 것입니다</a:t>
            </a:r>
            <a:r>
              <a:rPr lang="en-US" altLang="ko-KR" baseline="0" dirty="0" smtClean="0"/>
              <a:t>.  </a:t>
            </a:r>
            <a:r>
              <a:rPr lang="ko-KR" altLang="en-US" baseline="0" dirty="0" smtClean="0"/>
              <a:t>그리고 대제사장에게 </a:t>
            </a:r>
            <a:r>
              <a:rPr lang="ko-KR" altLang="en-US" baseline="0" dirty="0" err="1" smtClean="0"/>
              <a:t>대속죄일에</a:t>
            </a:r>
            <a:r>
              <a:rPr lang="ko-KR" altLang="en-US" baseline="0" dirty="0" smtClean="0"/>
              <a:t> 관련된 성경을 읽어준다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이때 읽어주는 성경은 욥기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에스라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역대기 </a:t>
            </a:r>
            <a:r>
              <a:rPr lang="ko-KR" altLang="en-US" baseline="0" dirty="0" err="1" smtClean="0"/>
              <a:t>어떤때는</a:t>
            </a:r>
            <a:r>
              <a:rPr lang="ko-KR" altLang="en-US" baseline="0" dirty="0" smtClean="0"/>
              <a:t> 다니엘서가 추가된다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대속죄일</a:t>
            </a:r>
            <a:r>
              <a:rPr lang="ko-KR" altLang="en-US" baseline="0" dirty="0" smtClean="0"/>
              <a:t> 전날 밤 만일 대제사장이 졸거나 잠이 들면 안됨</a:t>
            </a:r>
            <a:endParaRPr lang="en-US" altLang="ko-KR" baseline="0" dirty="0" smtClean="0"/>
          </a:p>
          <a:p>
            <a:r>
              <a:rPr lang="ko-KR" altLang="en-US" baseline="0" dirty="0" smtClean="0"/>
              <a:t>그래서 대제사장이 졸지 못하도록 지키는 제사장이 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대속죄일에</a:t>
            </a:r>
            <a:r>
              <a:rPr lang="ko-KR" altLang="en-US" baseline="0" dirty="0" smtClean="0"/>
              <a:t> 대제사장을 도울 사람을 </a:t>
            </a:r>
            <a:r>
              <a:rPr lang="ko-KR" altLang="en-US" baseline="0" dirty="0" err="1" smtClean="0"/>
              <a:t>제비뽑는다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손가락 </a:t>
            </a:r>
            <a:r>
              <a:rPr lang="en-US" altLang="ko-KR" dirty="0" smtClean="0"/>
              <a:t>1,2</a:t>
            </a:r>
            <a:r>
              <a:rPr lang="ko-KR" altLang="en-US" dirty="0" smtClean="0"/>
              <a:t>을 사용하여 뽑는다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1) </a:t>
            </a:r>
            <a:r>
              <a:rPr lang="ko-KR" altLang="en-US" dirty="0" err="1" smtClean="0"/>
              <a:t>번제단</a:t>
            </a:r>
            <a:r>
              <a:rPr lang="ko-KR" altLang="en-US" dirty="0" smtClean="0"/>
              <a:t> 청소할 사람</a:t>
            </a:r>
            <a:endParaRPr lang="en-US" altLang="ko-KR" dirty="0" smtClean="0"/>
          </a:p>
          <a:p>
            <a:r>
              <a:rPr lang="en-US" altLang="ko-KR" dirty="0" smtClean="0"/>
              <a:t>  2) </a:t>
            </a:r>
            <a:r>
              <a:rPr lang="ko-KR" altLang="en-US" dirty="0" smtClean="0"/>
              <a:t>제물을 잡을 사람</a:t>
            </a:r>
            <a:r>
              <a:rPr lang="en-US" altLang="ko-KR" dirty="0" smtClean="0"/>
              <a:t>,</a:t>
            </a:r>
            <a:r>
              <a:rPr lang="ko-KR" altLang="en-US" dirty="0" smtClean="0"/>
              <a:t> 등대의 불똥을 제거할 사람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분향단에</a:t>
            </a:r>
            <a:r>
              <a:rPr lang="ko-KR" altLang="en-US" dirty="0" smtClean="0"/>
              <a:t> 향을 나를 사람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번제단에</a:t>
            </a:r>
            <a:r>
              <a:rPr lang="ko-KR" altLang="en-US" dirty="0" smtClean="0"/>
              <a:t> 피를 뿌릴 사람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제물을 </a:t>
            </a:r>
            <a:r>
              <a:rPr lang="ko-KR" altLang="en-US" dirty="0" err="1" smtClean="0"/>
              <a:t>번제단으로</a:t>
            </a:r>
            <a:r>
              <a:rPr lang="ko-KR" altLang="en-US" dirty="0" smtClean="0"/>
              <a:t> 나를 사람들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밀가루 나를 사람</a:t>
            </a:r>
            <a:r>
              <a:rPr lang="en-US" altLang="ko-KR" baseline="0" dirty="0" smtClean="0"/>
              <a:t>,</a:t>
            </a:r>
            <a:r>
              <a:rPr lang="ko-KR" altLang="en-US" dirty="0" smtClean="0"/>
              <a:t>번철에 구울 떡을 만들 사람 등 총 </a:t>
            </a:r>
            <a:r>
              <a:rPr lang="en-US" altLang="ko-KR" dirty="0" smtClean="0"/>
              <a:t>13</a:t>
            </a:r>
            <a:r>
              <a:rPr lang="ko-KR" altLang="en-US" dirty="0" smtClean="0"/>
              <a:t>명을 뽑는다</a:t>
            </a:r>
            <a:endParaRPr lang="en-US" altLang="ko-KR" dirty="0" smtClean="0"/>
          </a:p>
          <a:p>
            <a:r>
              <a:rPr lang="en-US" altLang="ko-KR" dirty="0" smtClean="0"/>
              <a:t>  3) </a:t>
            </a:r>
            <a:r>
              <a:rPr lang="ko-KR" altLang="en-US" dirty="0" err="1" smtClean="0"/>
              <a:t>분향단에</a:t>
            </a:r>
            <a:r>
              <a:rPr lang="ko-KR" altLang="en-US" dirty="0" smtClean="0"/>
              <a:t> 분향할 사람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제사장은 모두 </a:t>
            </a:r>
            <a:r>
              <a:rPr lang="en-US" altLang="ko-KR" dirty="0" smtClean="0"/>
              <a:t>24,000</a:t>
            </a:r>
            <a:r>
              <a:rPr lang="ko-KR" altLang="en-US" dirty="0" smtClean="0"/>
              <a:t>명 인데 그 중 하루에 </a:t>
            </a:r>
            <a:r>
              <a:rPr lang="en-US" altLang="ko-KR" dirty="0" smtClean="0"/>
              <a:t>1</a:t>
            </a:r>
            <a:r>
              <a:rPr lang="ko-KR" altLang="en-US" dirty="0" smtClean="0"/>
              <a:t>명이 필요하므로 평생 </a:t>
            </a:r>
            <a:r>
              <a:rPr lang="ko-KR" altLang="en-US" dirty="0" err="1" smtClean="0"/>
              <a:t>분향한번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못하기도한다</a:t>
            </a:r>
            <a:r>
              <a:rPr lang="ko-KR" altLang="en-US" dirty="0" smtClean="0"/>
              <a:t>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4) </a:t>
            </a:r>
            <a:r>
              <a:rPr lang="ko-KR" altLang="en-US" dirty="0" smtClean="0"/>
              <a:t>제물 올릴 사람</a:t>
            </a:r>
            <a:r>
              <a:rPr lang="en-US" altLang="ko-KR" dirty="0" smtClean="0"/>
              <a:t>,(</a:t>
            </a:r>
            <a:r>
              <a:rPr lang="ko-KR" altLang="en-US" dirty="0" smtClean="0"/>
              <a:t>매일 드리는 제물은 </a:t>
            </a:r>
            <a:r>
              <a:rPr lang="en-US" altLang="ko-KR" dirty="0" smtClean="0"/>
              <a:t>9</a:t>
            </a:r>
            <a:r>
              <a:rPr lang="ko-KR" altLang="en-US" dirty="0" smtClean="0"/>
              <a:t>명 또는 </a:t>
            </a:r>
            <a:r>
              <a:rPr lang="en-US" altLang="ko-KR" dirty="0" smtClean="0"/>
              <a:t>10, 11</a:t>
            </a:r>
            <a:r>
              <a:rPr lang="ko-KR" altLang="en-US" dirty="0" smtClean="0"/>
              <a:t>명</a:t>
            </a:r>
            <a:r>
              <a:rPr lang="en-US" altLang="ko-KR" dirty="0" smtClean="0"/>
              <a:t>, 12</a:t>
            </a:r>
            <a:r>
              <a:rPr lang="ko-KR" altLang="en-US" dirty="0" smtClean="0"/>
              <a:t>명이 되기도 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날이 밝으면 대제사장은 목욕실로 가서 목욕하고 손 발을 닦는다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대속죄일에목욕</a:t>
            </a:r>
            <a:r>
              <a:rPr lang="ko-KR" altLang="en-US" dirty="0" smtClean="0"/>
              <a:t> </a:t>
            </a:r>
            <a:r>
              <a:rPr lang="en-US" altLang="ko-KR" dirty="0" smtClean="0"/>
              <a:t>5</a:t>
            </a:r>
            <a:r>
              <a:rPr lang="ko-KR" altLang="en-US" dirty="0" smtClean="0"/>
              <a:t>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손발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번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대제사장은 자기 죄를 위하여 먼저 황소의 목을 자른다</a:t>
            </a:r>
            <a:r>
              <a:rPr lang="en-US" altLang="ko-KR" dirty="0" smtClean="0"/>
              <a:t>. ( </a:t>
            </a:r>
            <a:r>
              <a:rPr lang="ko-KR" altLang="en-US" dirty="0" smtClean="0"/>
              <a:t>기관지와 식도를 자름 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그릇을 가지고 피를 받음</a:t>
            </a:r>
            <a:endParaRPr lang="en-US" altLang="ko-KR" dirty="0" smtClean="0"/>
          </a:p>
          <a:p>
            <a:r>
              <a:rPr lang="ko-KR" altLang="en-US" dirty="0" err="1" smtClean="0"/>
              <a:t>번제단으로</a:t>
            </a:r>
            <a:r>
              <a:rPr lang="ko-KR" altLang="en-US" dirty="0" smtClean="0"/>
              <a:t> 가서 피를 뿌림</a:t>
            </a:r>
            <a:endParaRPr lang="en-US" altLang="ko-KR" dirty="0" smtClean="0"/>
          </a:p>
          <a:p>
            <a:r>
              <a:rPr lang="ko-KR" altLang="en-US" dirty="0" smtClean="0"/>
              <a:t>성소로 들어가서 분향하고 등대를 점검</a:t>
            </a:r>
            <a:endParaRPr lang="en-US" altLang="ko-KR" dirty="0" smtClean="0"/>
          </a:p>
          <a:p>
            <a:r>
              <a:rPr lang="ko-KR" altLang="en-US" dirty="0" smtClean="0"/>
              <a:t>그리고 머리와 구운 떡과 포도주를 </a:t>
            </a:r>
            <a:r>
              <a:rPr lang="ko-KR" altLang="en-US" dirty="0" err="1" smtClean="0"/>
              <a:t>번제단에</a:t>
            </a:r>
            <a:r>
              <a:rPr lang="ko-KR" altLang="en-US" dirty="0" smtClean="0"/>
              <a:t> 드림</a:t>
            </a:r>
            <a:endParaRPr lang="en-US" altLang="ko-KR" dirty="0" smtClean="0"/>
          </a:p>
          <a:p>
            <a:r>
              <a:rPr lang="ko-KR" altLang="en-US" dirty="0" smtClean="0"/>
              <a:t>그리고 목욕한다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대속죄일에</a:t>
            </a:r>
            <a:r>
              <a:rPr lang="ko-KR" altLang="en-US" dirty="0" smtClean="0"/>
              <a:t> 사람들이 금지하는 것</a:t>
            </a:r>
            <a:endParaRPr lang="en-US" altLang="ko-KR" dirty="0" smtClean="0"/>
          </a:p>
          <a:p>
            <a:r>
              <a:rPr lang="en-US" altLang="ko-KR" dirty="0" smtClean="0"/>
              <a:t>  1) </a:t>
            </a:r>
            <a:r>
              <a:rPr lang="ko-KR" altLang="en-US" dirty="0" smtClean="0"/>
              <a:t>먹고</a:t>
            </a:r>
            <a:r>
              <a:rPr lang="en-US" altLang="ko-KR" dirty="0" smtClean="0"/>
              <a:t>, 2) </a:t>
            </a:r>
            <a:r>
              <a:rPr lang="ko-KR" altLang="en-US" dirty="0" smtClean="0"/>
              <a:t>마시고</a:t>
            </a:r>
            <a:r>
              <a:rPr lang="en-US" altLang="ko-KR" dirty="0" smtClean="0"/>
              <a:t>, 3) </a:t>
            </a:r>
            <a:r>
              <a:rPr lang="ko-KR" altLang="en-US" dirty="0" smtClean="0"/>
              <a:t>목욕  </a:t>
            </a:r>
            <a:r>
              <a:rPr lang="en-US" altLang="ko-KR" dirty="0" smtClean="0"/>
              <a:t>4) </a:t>
            </a:r>
            <a:r>
              <a:rPr lang="ko-KR" altLang="en-US" dirty="0" err="1" smtClean="0"/>
              <a:t>기름바름</a:t>
            </a:r>
            <a:r>
              <a:rPr lang="ko-KR" altLang="en-US" dirty="0" smtClean="0"/>
              <a:t>  </a:t>
            </a:r>
            <a:r>
              <a:rPr lang="en-US" altLang="ko-KR" dirty="0" smtClean="0"/>
              <a:t>5) </a:t>
            </a:r>
            <a:r>
              <a:rPr lang="ko-KR" altLang="en-US" dirty="0" smtClean="0"/>
              <a:t>샌달 신음  </a:t>
            </a:r>
            <a:r>
              <a:rPr lang="en-US" altLang="ko-KR" dirty="0" smtClean="0"/>
              <a:t>6) </a:t>
            </a:r>
            <a:r>
              <a:rPr lang="ko-KR" altLang="en-US" dirty="0" smtClean="0"/>
              <a:t>성생활</a:t>
            </a:r>
            <a:endParaRPr lang="en-US" altLang="ko-KR" dirty="0" smtClean="0"/>
          </a:p>
          <a:p>
            <a:r>
              <a:rPr lang="ko-KR" altLang="en-US" dirty="0" smtClean="0"/>
              <a:t>그러나 왕과 신부만은 얼굴을 닦을 수 있음</a:t>
            </a:r>
            <a:endParaRPr lang="en-US" altLang="ko-KR" dirty="0" smtClean="0"/>
          </a:p>
          <a:p>
            <a:r>
              <a:rPr lang="ko-KR" altLang="en-US" dirty="0" smtClean="0"/>
              <a:t>아이 낳은 여자는 발이 부었으므로 </a:t>
            </a:r>
            <a:r>
              <a:rPr lang="ko-KR" altLang="en-US" dirty="0" err="1" smtClean="0"/>
              <a:t>샌덜</a:t>
            </a:r>
            <a:r>
              <a:rPr lang="ko-KR" altLang="en-US" dirty="0" smtClean="0"/>
              <a:t> 신을 수 있음</a:t>
            </a:r>
            <a:endParaRPr lang="en-US" altLang="ko-KR" dirty="0" smtClean="0"/>
          </a:p>
          <a:p>
            <a:r>
              <a:rPr lang="ko-KR" altLang="en-US" dirty="0" smtClean="0"/>
              <a:t>금식은 어린아이는 하지 않고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임신중</a:t>
            </a:r>
            <a:r>
              <a:rPr lang="ko-KR" altLang="en-US" dirty="0" smtClean="0"/>
              <a:t> 음식냄새를 맡아 현기증을 일으키는 여인에게는 정상적으로 </a:t>
            </a:r>
            <a:r>
              <a:rPr lang="ko-KR" altLang="en-US" dirty="0" err="1" smtClean="0"/>
              <a:t>될때</a:t>
            </a:r>
            <a:r>
              <a:rPr lang="ko-KR" altLang="en-US" dirty="0" smtClean="0"/>
              <a:t> 까지 음식을 주고 병자에게는 전문가의 처방을 따라 음식을 준다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다시 대제사장은 </a:t>
            </a:r>
            <a:r>
              <a:rPr lang="ko-KR" altLang="en-US" dirty="0" err="1" smtClean="0"/>
              <a:t>아사셀염소를</a:t>
            </a:r>
            <a:r>
              <a:rPr lang="ko-KR" altLang="en-US" dirty="0" smtClean="0"/>
              <a:t> 제비 뽑는다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금으로 만든 상자에서 제비를 뽑는다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하나님을 위하여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아사셀을</a:t>
            </a:r>
            <a:r>
              <a:rPr lang="ko-KR" altLang="en-US" dirty="0" smtClean="0"/>
              <a:t> 위하여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하나님을 위한 염소는 진홍색 끈으로 목에 감고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아사셀을</a:t>
            </a:r>
            <a:r>
              <a:rPr lang="ko-KR" altLang="en-US" dirty="0" smtClean="0"/>
              <a:t> 이한 염소는 진홍색 끈으로 뿔에 감고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</a:p>
          <a:p>
            <a:r>
              <a:rPr lang="ko-KR" altLang="en-US" dirty="0" smtClean="0"/>
              <a:t>그리고 소에게 가서 북쪽에 세우고 두 손을 뿔 사이에 얹고 죄를 고백</a:t>
            </a:r>
            <a:endParaRPr lang="en-US" altLang="ko-KR" dirty="0" smtClean="0"/>
          </a:p>
          <a:p>
            <a:r>
              <a:rPr lang="ko-KR" altLang="en-US" dirty="0" smtClean="0"/>
              <a:t>소를 잡음</a:t>
            </a:r>
            <a:endParaRPr lang="en-US" altLang="ko-KR" dirty="0" smtClean="0"/>
          </a:p>
          <a:p>
            <a:r>
              <a:rPr lang="ko-KR" altLang="en-US" dirty="0" smtClean="0"/>
              <a:t>피를 받고</a:t>
            </a:r>
            <a:endParaRPr lang="en-US" altLang="ko-KR" dirty="0" smtClean="0"/>
          </a:p>
          <a:p>
            <a:r>
              <a:rPr lang="ko-KR" altLang="en-US" dirty="0" smtClean="0"/>
              <a:t>피가 응고되지 않게 계속 저음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대제사장은 지성소에 향로를 취하여 지성소로 가서 향연으로 </a:t>
            </a:r>
            <a:r>
              <a:rPr lang="ko-KR" altLang="en-US" dirty="0" err="1" smtClean="0"/>
              <a:t>속죄소가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안보이도록</a:t>
            </a:r>
            <a:r>
              <a:rPr lang="ko-KR" altLang="en-US" dirty="0" smtClean="0"/>
              <a:t> 향연을 피우고 나온다</a:t>
            </a:r>
            <a:endParaRPr lang="en-US" altLang="ko-KR" dirty="0" smtClean="0"/>
          </a:p>
          <a:p>
            <a:r>
              <a:rPr lang="ko-KR" altLang="en-US" dirty="0" smtClean="0"/>
              <a:t>밖에 나와서 소의 피를 받아서 지성소로 들어가 피를 찍어 위로 </a:t>
            </a:r>
            <a:r>
              <a:rPr lang="en-US" altLang="ko-KR" dirty="0" smtClean="0"/>
              <a:t>1</a:t>
            </a:r>
            <a:r>
              <a:rPr lang="ko-KR" altLang="en-US" dirty="0" smtClean="0"/>
              <a:t>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아래로 </a:t>
            </a:r>
            <a:r>
              <a:rPr lang="en-US" altLang="ko-KR" dirty="0" smtClean="0"/>
              <a:t>7</a:t>
            </a:r>
            <a:r>
              <a:rPr lang="ko-KR" altLang="en-US" dirty="0" smtClean="0"/>
              <a:t>번 뿌림</a:t>
            </a:r>
            <a:endParaRPr lang="en-US" altLang="ko-KR" dirty="0" smtClean="0"/>
          </a:p>
          <a:p>
            <a:r>
              <a:rPr lang="ko-KR" altLang="en-US" dirty="0" smtClean="0"/>
              <a:t>지성소에 피 그릇을 놓는 곳에 놓고 밖으로 와서 </a:t>
            </a:r>
            <a:r>
              <a:rPr lang="en-US" altLang="ko-KR" dirty="0" smtClean="0"/>
              <a:t>(</a:t>
            </a:r>
            <a:r>
              <a:rPr lang="ko-KR" altLang="en-US" dirty="0" smtClean="0"/>
              <a:t>하나님을 위하여</a:t>
            </a:r>
            <a:r>
              <a:rPr lang="en-US" altLang="ko-KR" dirty="0" smtClean="0"/>
              <a:t>)</a:t>
            </a:r>
            <a:r>
              <a:rPr lang="ko-KR" altLang="en-US" dirty="0" smtClean="0"/>
              <a:t>염소를 끌고 와 잡고 </a:t>
            </a:r>
            <a:r>
              <a:rPr lang="ko-KR" altLang="en-US" dirty="0" err="1" smtClean="0"/>
              <a:t>염소피를</a:t>
            </a:r>
            <a:r>
              <a:rPr lang="ko-KR" altLang="en-US" dirty="0" smtClean="0"/>
              <a:t> 가지고 지성소로 들어가 </a:t>
            </a:r>
            <a:r>
              <a:rPr lang="ko-KR" altLang="en-US" dirty="0" err="1" smtClean="0"/>
              <a:t>황소피</a:t>
            </a:r>
            <a:r>
              <a:rPr lang="ko-KR" altLang="en-US" dirty="0" smtClean="0"/>
              <a:t> 뿌린 자리에서 </a:t>
            </a:r>
            <a:r>
              <a:rPr lang="en-US" altLang="ko-KR" dirty="0" smtClean="0"/>
              <a:t>7</a:t>
            </a:r>
            <a:r>
              <a:rPr lang="ko-KR" altLang="en-US" dirty="0" smtClean="0"/>
              <a:t>번 뿌림</a:t>
            </a:r>
            <a:endParaRPr lang="en-US" altLang="ko-KR" dirty="0" smtClean="0"/>
          </a:p>
          <a:p>
            <a:r>
              <a:rPr lang="ko-KR" altLang="en-US" dirty="0" smtClean="0"/>
              <a:t>지성소를 나와서 성소에서 지성소를 향하여 휘장에 피를 </a:t>
            </a:r>
            <a:r>
              <a:rPr lang="en-US" altLang="ko-KR" dirty="0" smtClean="0"/>
              <a:t>7</a:t>
            </a:r>
            <a:r>
              <a:rPr lang="ko-KR" altLang="en-US" dirty="0" smtClean="0"/>
              <a:t>번 뿌림</a:t>
            </a:r>
            <a:endParaRPr lang="en-US" altLang="ko-KR" dirty="0" smtClean="0"/>
          </a:p>
          <a:p>
            <a:r>
              <a:rPr lang="ko-KR" altLang="en-US" dirty="0" smtClean="0"/>
              <a:t>그리고 </a:t>
            </a:r>
            <a:r>
              <a:rPr lang="ko-KR" altLang="en-US" dirty="0" err="1" smtClean="0"/>
              <a:t>황소피를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염소피에</a:t>
            </a:r>
            <a:r>
              <a:rPr lang="ko-KR" altLang="en-US" dirty="0" smtClean="0"/>
              <a:t> 부음</a:t>
            </a:r>
            <a:endParaRPr lang="en-US" altLang="ko-KR" dirty="0" smtClean="0"/>
          </a:p>
          <a:p>
            <a:r>
              <a:rPr lang="ko-KR" altLang="en-US" dirty="0" smtClean="0"/>
              <a:t>그리고 </a:t>
            </a:r>
            <a:r>
              <a:rPr lang="ko-KR" altLang="en-US" dirty="0" err="1" smtClean="0"/>
              <a:t>분향단을</a:t>
            </a:r>
            <a:r>
              <a:rPr lang="ko-KR" altLang="en-US" dirty="0" smtClean="0"/>
              <a:t> 정결케 하기 위해 섞은 피를 뿔에 바름 </a:t>
            </a:r>
            <a:endParaRPr lang="en-US" altLang="ko-KR" dirty="0" smtClean="0"/>
          </a:p>
          <a:p>
            <a:r>
              <a:rPr lang="ko-KR" altLang="en-US" dirty="0" smtClean="0"/>
              <a:t>그리고 </a:t>
            </a:r>
            <a:r>
              <a:rPr lang="en-US" altLang="ko-KR" dirty="0" smtClean="0"/>
              <a:t>4</a:t>
            </a:r>
            <a:r>
              <a:rPr lang="ko-KR" altLang="en-US" dirty="0" smtClean="0"/>
              <a:t>모서리에 피를 뿌림</a:t>
            </a:r>
            <a:endParaRPr lang="en-US" altLang="ko-KR" dirty="0" smtClean="0"/>
          </a:p>
          <a:p>
            <a:r>
              <a:rPr lang="ko-KR" altLang="en-US" dirty="0" smtClean="0"/>
              <a:t>그리고 나머지 피를 가지고 </a:t>
            </a:r>
            <a:r>
              <a:rPr lang="ko-KR" altLang="en-US" dirty="0" err="1" smtClean="0"/>
              <a:t>번제단으로</a:t>
            </a:r>
            <a:r>
              <a:rPr lang="ko-KR" altLang="en-US" dirty="0" smtClean="0"/>
              <a:t> 와서 </a:t>
            </a:r>
            <a:r>
              <a:rPr lang="ko-KR" altLang="en-US" dirty="0" err="1" smtClean="0"/>
              <a:t>분향단에서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처럼</a:t>
            </a:r>
            <a:r>
              <a:rPr lang="ko-KR" altLang="en-US" dirty="0" smtClean="0"/>
              <a:t> 그대로 함</a:t>
            </a:r>
            <a:endParaRPr lang="en-US" altLang="ko-KR" dirty="0" smtClean="0"/>
          </a:p>
          <a:p>
            <a:r>
              <a:rPr lang="ko-KR" altLang="en-US" dirty="0" smtClean="0"/>
              <a:t>하나라도 실수하면 무효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이제 대제사장은 </a:t>
            </a:r>
            <a:r>
              <a:rPr lang="ko-KR" altLang="en-US" dirty="0" err="1" smtClean="0"/>
              <a:t>아사셀</a:t>
            </a:r>
            <a:r>
              <a:rPr lang="ko-KR" altLang="en-US" dirty="0" smtClean="0"/>
              <a:t> 염소에게 와서 안수</a:t>
            </a:r>
            <a:endParaRPr lang="en-US" altLang="ko-KR" dirty="0" smtClean="0"/>
          </a:p>
          <a:p>
            <a:r>
              <a:rPr lang="en-US" altLang="ko-KR" dirty="0" smtClean="0"/>
              <a:t>  “ </a:t>
            </a:r>
            <a:r>
              <a:rPr lang="ko-KR" altLang="en-US" dirty="0" smtClean="0"/>
              <a:t>오 주님 하나님의 백성인 이스라엘이 하나님 앞에서 범죄하였나이다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오 주님 주님 앞에 용서를 비오니 모든 죄와 허물을 용서하여 주시옵소서 </a:t>
            </a:r>
            <a:r>
              <a:rPr lang="en-US" altLang="ko-KR" dirty="0" smtClean="0"/>
              <a:t>“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대제사장은 </a:t>
            </a:r>
            <a:r>
              <a:rPr lang="ko-KR" altLang="en-US" dirty="0" err="1" smtClean="0"/>
              <a:t>아사셀</a:t>
            </a:r>
            <a:r>
              <a:rPr lang="ko-KR" altLang="en-US" dirty="0" smtClean="0"/>
              <a:t> 염소를 미리 정한 사람에게 인계 </a:t>
            </a:r>
            <a:r>
              <a:rPr lang="en-US" altLang="ko-KR" dirty="0" smtClean="0"/>
              <a:t>( </a:t>
            </a:r>
            <a:r>
              <a:rPr lang="ko-KR" altLang="en-US" dirty="0" err="1" smtClean="0"/>
              <a:t>레</a:t>
            </a:r>
            <a:r>
              <a:rPr lang="en-US" altLang="ko-KR" dirty="0" smtClean="0"/>
              <a:t>16:21)</a:t>
            </a:r>
          </a:p>
          <a:p>
            <a:r>
              <a:rPr lang="ko-KR" altLang="en-US" dirty="0" err="1" smtClean="0"/>
              <a:t>아사셀</a:t>
            </a:r>
            <a:r>
              <a:rPr lang="ko-KR" altLang="en-US" dirty="0" smtClean="0"/>
              <a:t> 염소 담당자는 염소를 끌고 가며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지고 가라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지고 가라 </a:t>
            </a:r>
            <a:r>
              <a:rPr lang="en-US" altLang="ko-KR" baseline="0" dirty="0" smtClean="0"/>
              <a:t> take and go, take and go ) </a:t>
            </a:r>
            <a:r>
              <a:rPr lang="ko-KR" altLang="en-US" baseline="0" dirty="0" smtClean="0"/>
              <a:t>라고 외친다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아사셀</a:t>
            </a:r>
            <a:r>
              <a:rPr lang="ko-KR" altLang="en-US" baseline="0" dirty="0" smtClean="0"/>
              <a:t> 염소를 </a:t>
            </a:r>
            <a:r>
              <a:rPr lang="ko-KR" altLang="en-US" baseline="0" dirty="0" err="1" smtClean="0"/>
              <a:t>끌고가는</a:t>
            </a:r>
            <a:r>
              <a:rPr lang="ko-KR" altLang="en-US" baseline="0" dirty="0" smtClean="0"/>
              <a:t> 길에 모두 </a:t>
            </a:r>
            <a:r>
              <a:rPr lang="en-US" altLang="ko-KR" baseline="0" dirty="0" smtClean="0"/>
              <a:t>10</a:t>
            </a:r>
            <a:r>
              <a:rPr lang="ko-KR" altLang="en-US" baseline="0" dirty="0" smtClean="0"/>
              <a:t>개의 오두막</a:t>
            </a:r>
            <a:endParaRPr lang="en-US" altLang="ko-KR" baseline="0" dirty="0" smtClean="0"/>
          </a:p>
          <a:p>
            <a:r>
              <a:rPr lang="ko-KR" altLang="en-US" baseline="0" dirty="0" smtClean="0"/>
              <a:t>마지막 사람이 </a:t>
            </a:r>
            <a:r>
              <a:rPr lang="ko-KR" altLang="en-US" baseline="0" dirty="0" err="1" smtClean="0"/>
              <a:t>아사셀을</a:t>
            </a:r>
            <a:r>
              <a:rPr lang="ko-KR" altLang="en-US" baseline="0" dirty="0" smtClean="0"/>
              <a:t> 끌고 </a:t>
            </a:r>
            <a:r>
              <a:rPr lang="ko-KR" altLang="en-US" baseline="0" dirty="0" err="1" smtClean="0"/>
              <a:t>낭떨어지가지</a:t>
            </a:r>
            <a:r>
              <a:rPr lang="ko-KR" altLang="en-US" baseline="0" dirty="0" smtClean="0"/>
              <a:t> 갑니다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진홍색 끈을 풀고 반을 잘라 바위에 메고 반은 염소 뿔에 매고 </a:t>
            </a:r>
            <a:r>
              <a:rPr lang="ko-KR" altLang="en-US" baseline="0" dirty="0" err="1" smtClean="0"/>
              <a:t>낭떨어지로</a:t>
            </a:r>
            <a:r>
              <a:rPr lang="ko-KR" altLang="en-US" baseline="0" dirty="0" smtClean="0"/>
              <a:t> 굴림</a:t>
            </a:r>
            <a:endParaRPr lang="en-US" altLang="ko-KR" baseline="0" dirty="0" smtClean="0"/>
          </a:p>
          <a:p>
            <a:r>
              <a:rPr lang="ko-KR" altLang="en-US" baseline="0" dirty="0" smtClean="0"/>
              <a:t>그리고 성전에 그 사실을 알림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이제 대제사장은 여인의 뜰로 나오고 </a:t>
            </a:r>
            <a:r>
              <a:rPr lang="ko-KR" altLang="en-US" baseline="0" dirty="0" err="1" smtClean="0"/>
              <a:t>토라을</a:t>
            </a:r>
            <a:r>
              <a:rPr lang="ko-KR" altLang="en-US" baseline="0" dirty="0" smtClean="0"/>
              <a:t> 받아서 </a:t>
            </a:r>
            <a:r>
              <a:rPr lang="ko-KR" altLang="en-US" baseline="0" dirty="0" err="1" smtClean="0"/>
              <a:t>레위기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16</a:t>
            </a:r>
            <a:r>
              <a:rPr lang="ko-KR" altLang="en-US" baseline="0" dirty="0" smtClean="0"/>
              <a:t>장 </a:t>
            </a:r>
            <a:r>
              <a:rPr lang="en-US" altLang="ko-KR" baseline="0" dirty="0" smtClean="0"/>
              <a:t>23~32</a:t>
            </a:r>
            <a:r>
              <a:rPr lang="ko-KR" altLang="en-US" baseline="0" dirty="0" smtClean="0"/>
              <a:t>절 봉독</a:t>
            </a:r>
            <a:endParaRPr lang="en-US" altLang="ko-KR" baseline="0" dirty="0" smtClean="0"/>
          </a:p>
          <a:p>
            <a:r>
              <a:rPr lang="ko-KR" altLang="en-US" baseline="0" dirty="0" smtClean="0"/>
              <a:t>성경을 봉독하는 동안 소와 염소를 태움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대제사장복으로 갈아입고 손 발을 닦고 분향하러 성소에 들어가고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등대도 점검</a:t>
            </a:r>
            <a:endParaRPr lang="en-US" altLang="ko-KR" baseline="0" dirty="0" smtClean="0"/>
          </a:p>
          <a:p>
            <a:r>
              <a:rPr lang="ko-KR" altLang="en-US" baseline="0" dirty="0" smtClean="0"/>
              <a:t>다시 성소에서 나와 손발을 닦고 평상복으로 갈아 입음</a:t>
            </a:r>
            <a:endParaRPr lang="en-US" altLang="ko-KR" baseline="0" dirty="0" smtClean="0"/>
          </a:p>
          <a:p>
            <a:r>
              <a:rPr lang="ko-KR" altLang="en-US" baseline="0" dirty="0" smtClean="0"/>
              <a:t>집으로 가는 데 제사장들이 집까지 따라와 큰 잔치를 벌이며 즐거운 시간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염소가 죽으면 그것을 확인한 마지막 사람이 손수건을 흔들어 서</a:t>
            </a:r>
            <a:endParaRPr lang="en-US" altLang="ko-KR" baseline="0" dirty="0" smtClean="0"/>
          </a:p>
          <a:p>
            <a:r>
              <a:rPr lang="ko-KR" altLang="en-US" baseline="0" dirty="0" smtClean="0"/>
              <a:t>염소를 </a:t>
            </a:r>
            <a:r>
              <a:rPr lang="ko-KR" altLang="en-US" baseline="0" dirty="0" err="1" smtClean="0"/>
              <a:t>아사셀에게</a:t>
            </a:r>
            <a:r>
              <a:rPr lang="ko-KR" altLang="en-US" baseline="0" dirty="0" smtClean="0"/>
              <a:t> 보낸 자는 옷을 빨고 몸을 씻고 성전으로 돌아옴 </a:t>
            </a:r>
            <a:r>
              <a:rPr lang="en-US" altLang="ko-KR" baseline="0" dirty="0" smtClean="0"/>
              <a:t>( </a:t>
            </a:r>
            <a:r>
              <a:rPr lang="ko-KR" altLang="en-US" baseline="0" dirty="0" err="1" smtClean="0"/>
              <a:t>레</a:t>
            </a:r>
            <a:r>
              <a:rPr lang="en-US" altLang="ko-KR" baseline="0" dirty="0" smtClean="0"/>
              <a:t>16:26 )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10</a:t>
            </a:r>
            <a:r>
              <a:rPr lang="ko-KR" altLang="en-US" dirty="0" smtClean="0"/>
              <a:t>일이 대 속죄일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대속죄일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7</a:t>
            </a:r>
            <a:r>
              <a:rPr lang="ko-KR" altLang="en-US" baseline="0" dirty="0" smtClean="0"/>
              <a:t>일 전부터 대제사장은 성전에서 살기 시작한다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이유는 부정한 자는 성전에 들어올 수 없기 때문이다</a:t>
            </a:r>
            <a:r>
              <a:rPr lang="en-US" altLang="ko-KR" baseline="0" dirty="0" smtClean="0"/>
              <a:t>. (</a:t>
            </a:r>
            <a:r>
              <a:rPr lang="ko-KR" altLang="en-US" baseline="0" dirty="0" smtClean="0"/>
              <a:t>민 </a:t>
            </a:r>
            <a:r>
              <a:rPr lang="en-US" altLang="ko-KR" baseline="0" dirty="0" smtClean="0"/>
              <a:t>12:15)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민 </a:t>
            </a:r>
            <a:r>
              <a:rPr lang="en-US" altLang="ko-KR" dirty="0" smtClean="0"/>
              <a:t>12:15) </a:t>
            </a:r>
            <a:r>
              <a:rPr lang="ko-KR" altLang="en-US" dirty="0" smtClean="0"/>
              <a:t>이에 </a:t>
            </a:r>
            <a:r>
              <a:rPr lang="ko-KR" altLang="en-US" dirty="0" err="1" smtClean="0"/>
              <a:t>미리암이</a:t>
            </a:r>
            <a:r>
              <a:rPr lang="ko-KR" altLang="en-US" dirty="0" smtClean="0"/>
              <a:t> 진영 밖에 이레 동안 갇혀 있었고 백성은 그를 다시 들어오게 하기까지 행진하지 아니하다가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민 </a:t>
            </a:r>
            <a:r>
              <a:rPr lang="en-US" altLang="ko-KR" dirty="0" smtClean="0"/>
              <a:t>19:11) </a:t>
            </a:r>
            <a:r>
              <a:rPr lang="ko-KR" altLang="en-US" dirty="0" smtClean="0"/>
              <a:t>사람의 시체를 만진 자는 이레 동안 부정하리니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성전에는 제사장이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 동안 지내도록 준비해 놓은 방이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이때부터 대제사장을 대신해서 일하는 임시대제사장이 대제사장을 대리한다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대제사장은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일간 날마다 </a:t>
            </a:r>
            <a:r>
              <a:rPr lang="ko-KR" altLang="en-US" dirty="0" err="1" smtClean="0"/>
              <a:t>번제단에</a:t>
            </a:r>
            <a:r>
              <a:rPr lang="ko-KR" altLang="en-US" dirty="0" smtClean="0"/>
              <a:t> 피를 뿌린다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북편부터 뿌린다</a:t>
            </a:r>
            <a:r>
              <a:rPr lang="en-US" altLang="ko-KR" dirty="0" smtClean="0"/>
              <a:t>. ( </a:t>
            </a:r>
            <a:r>
              <a:rPr lang="ko-KR" altLang="en-US" dirty="0" err="1" smtClean="0"/>
              <a:t>레</a:t>
            </a:r>
            <a:r>
              <a:rPr lang="en-US" altLang="ko-KR" dirty="0" smtClean="0"/>
              <a:t>1:11 )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북쪽부터의 이유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북쪽에서 반역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사 </a:t>
            </a:r>
            <a:r>
              <a:rPr lang="en-US" altLang="ko-KR" dirty="0" smtClean="0"/>
              <a:t>14:12-14)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대제사장은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일간 날마다 </a:t>
            </a:r>
            <a:r>
              <a:rPr lang="ko-KR" altLang="en-US" dirty="0" err="1" smtClean="0"/>
              <a:t>분향단에</a:t>
            </a:r>
            <a:r>
              <a:rPr lang="ko-KR" altLang="en-US" dirty="0" smtClean="0"/>
              <a:t> 향을 피움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대제사장은 날마다 등대를 점검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밤에 대제사장은 장로들로부터 </a:t>
            </a:r>
            <a:r>
              <a:rPr lang="ko-KR" altLang="en-US" dirty="0" err="1" smtClean="0"/>
              <a:t>속죄일에</a:t>
            </a:r>
            <a:r>
              <a:rPr lang="ko-KR" altLang="en-US" dirty="0" smtClean="0"/>
              <a:t> 대한 공부를 철저히 해야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대속죄일</a:t>
            </a:r>
            <a:r>
              <a:rPr lang="ko-KR" altLang="en-US" dirty="0" smtClean="0"/>
              <a:t> 전날 새벽에 대제사장은 </a:t>
            </a:r>
            <a:r>
              <a:rPr lang="ko-KR" altLang="en-US" dirty="0" err="1" smtClean="0"/>
              <a:t>동쪽문으로</a:t>
            </a:r>
            <a:r>
              <a:rPr lang="ko-KR" altLang="en-US" dirty="0" smtClean="0"/>
              <a:t> 안내되어 </a:t>
            </a:r>
            <a:r>
              <a:rPr lang="ko-KR" altLang="en-US" dirty="0" err="1" smtClean="0"/>
              <a:t>대속죄일에</a:t>
            </a:r>
            <a:r>
              <a:rPr lang="ko-KR" altLang="en-US" dirty="0" smtClean="0"/>
              <a:t> 쓰일 동물을 점검</a:t>
            </a:r>
            <a:endParaRPr lang="en-US" altLang="ko-KR" dirty="0" smtClean="0"/>
          </a:p>
          <a:p>
            <a:r>
              <a:rPr lang="ko-KR" altLang="en-US" dirty="0" smtClean="0"/>
              <a:t>바로 전날 밤 대제사장은 </a:t>
            </a:r>
            <a:r>
              <a:rPr lang="ko-KR" altLang="en-US" dirty="0" err="1" smtClean="0"/>
              <a:t>아브티나스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Abtinas</a:t>
            </a:r>
            <a:r>
              <a:rPr lang="en-US" altLang="ko-KR" dirty="0" smtClean="0"/>
              <a:t>)</a:t>
            </a:r>
            <a:r>
              <a:rPr lang="ko-KR" altLang="en-US" dirty="0" smtClean="0"/>
              <a:t>라는 방으로 들어가고 거기서 그 밤을 보낸다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방에서 대제사장에 연장자 제사장은 </a:t>
            </a:r>
            <a:r>
              <a:rPr lang="ko-KR" altLang="en-US" dirty="0" err="1" smtClean="0"/>
              <a:t>여러가지</a:t>
            </a:r>
            <a:r>
              <a:rPr lang="ko-KR" altLang="en-US" dirty="0" smtClean="0"/>
              <a:t> 맹세를 확인해야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우리는  하나님께 당신을 위임합니다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당신은 하나님이 이 성전에서 평안하게 계시도록 우리가 지금까지 당신에게 가르쳐 드린 것에 대해 조금도 오차가 있어서는 안됩니다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이스라엘의 눈은 모두 내일 당신을 주시하고 있을 것입니다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당신이 실수하면 우리는 </a:t>
            </a:r>
            <a:r>
              <a:rPr lang="ko-KR" altLang="en-US" baseline="0" dirty="0" err="1" smtClean="0"/>
              <a:t>죄사함을</a:t>
            </a:r>
            <a:r>
              <a:rPr lang="ko-KR" altLang="en-US" baseline="0" dirty="0" smtClean="0"/>
              <a:t> 받지 못하고 </a:t>
            </a:r>
            <a:r>
              <a:rPr lang="ko-KR" altLang="en-US" baseline="0" dirty="0" err="1" smtClean="0"/>
              <a:t>죄사함을</a:t>
            </a:r>
            <a:r>
              <a:rPr lang="ko-KR" altLang="en-US" baseline="0" dirty="0" smtClean="0"/>
              <a:t> 받지 못하면 하나님을 볼 수 없습니다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내일 당신은 </a:t>
            </a:r>
            <a:r>
              <a:rPr lang="ko-KR" altLang="en-US" baseline="0" dirty="0" err="1" smtClean="0"/>
              <a:t>왕중의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왕앞에</a:t>
            </a:r>
            <a:r>
              <a:rPr lang="ko-KR" altLang="en-US" baseline="0" dirty="0" smtClean="0"/>
              <a:t> 서게 될 것이며 정의의 </a:t>
            </a:r>
            <a:r>
              <a:rPr lang="ko-KR" altLang="en-US" baseline="0" dirty="0" err="1" smtClean="0"/>
              <a:t>보좌앞에서</a:t>
            </a:r>
            <a:r>
              <a:rPr lang="ko-KR" altLang="en-US" baseline="0" dirty="0" smtClean="0"/>
              <a:t> 모든 죄인들을 </a:t>
            </a:r>
            <a:r>
              <a:rPr lang="ko-KR" altLang="en-US" baseline="0" dirty="0" err="1" smtClean="0"/>
              <a:t>흐트러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뜨리게</a:t>
            </a:r>
            <a:r>
              <a:rPr lang="ko-KR" altLang="en-US" baseline="0" dirty="0" smtClean="0"/>
              <a:t> 될 것입니다</a:t>
            </a:r>
            <a:r>
              <a:rPr lang="en-US" altLang="ko-KR" baseline="0" dirty="0" smtClean="0"/>
              <a:t>.  </a:t>
            </a:r>
            <a:r>
              <a:rPr lang="ko-KR" altLang="en-US" baseline="0" dirty="0" smtClean="0"/>
              <a:t>그리고 대제사장에게 </a:t>
            </a:r>
            <a:r>
              <a:rPr lang="ko-KR" altLang="en-US" baseline="0" dirty="0" err="1" smtClean="0"/>
              <a:t>대속죄일에</a:t>
            </a:r>
            <a:r>
              <a:rPr lang="ko-KR" altLang="en-US" baseline="0" dirty="0" smtClean="0"/>
              <a:t> 관련된 성경을 읽어준다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이때 읽어주는 성경은 욥기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에스라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역대기 </a:t>
            </a:r>
            <a:r>
              <a:rPr lang="ko-KR" altLang="en-US" baseline="0" dirty="0" err="1" smtClean="0"/>
              <a:t>어떤때는</a:t>
            </a:r>
            <a:r>
              <a:rPr lang="ko-KR" altLang="en-US" baseline="0" dirty="0" smtClean="0"/>
              <a:t> 다니엘서가 추가된다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대속죄일</a:t>
            </a:r>
            <a:r>
              <a:rPr lang="ko-KR" altLang="en-US" baseline="0" dirty="0" smtClean="0"/>
              <a:t> 전날 밤 만일 대제사장이 졸거나 잠이 들면 안됨</a:t>
            </a:r>
            <a:endParaRPr lang="en-US" altLang="ko-KR" baseline="0" dirty="0" smtClean="0"/>
          </a:p>
          <a:p>
            <a:r>
              <a:rPr lang="ko-KR" altLang="en-US" baseline="0" dirty="0" smtClean="0"/>
              <a:t>그래서 대제사장이 졸지 못하도록 지키는 제사장이 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대속죄일에</a:t>
            </a:r>
            <a:r>
              <a:rPr lang="ko-KR" altLang="en-US" baseline="0" dirty="0" smtClean="0"/>
              <a:t> 대제사장을 도울 사람을 </a:t>
            </a:r>
            <a:r>
              <a:rPr lang="ko-KR" altLang="en-US" baseline="0" dirty="0" err="1" smtClean="0"/>
              <a:t>제비뽑는다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손가락 </a:t>
            </a:r>
            <a:r>
              <a:rPr lang="en-US" altLang="ko-KR" dirty="0" smtClean="0"/>
              <a:t>1,2</a:t>
            </a:r>
            <a:r>
              <a:rPr lang="ko-KR" altLang="en-US" dirty="0" smtClean="0"/>
              <a:t>을 사용하여 뽑는다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1) </a:t>
            </a:r>
            <a:r>
              <a:rPr lang="ko-KR" altLang="en-US" dirty="0" err="1" smtClean="0"/>
              <a:t>번제단</a:t>
            </a:r>
            <a:r>
              <a:rPr lang="ko-KR" altLang="en-US" dirty="0" smtClean="0"/>
              <a:t> 청소할 사람</a:t>
            </a:r>
            <a:endParaRPr lang="en-US" altLang="ko-KR" dirty="0" smtClean="0"/>
          </a:p>
          <a:p>
            <a:r>
              <a:rPr lang="en-US" altLang="ko-KR" dirty="0" smtClean="0"/>
              <a:t>  2) </a:t>
            </a:r>
            <a:r>
              <a:rPr lang="ko-KR" altLang="en-US" dirty="0" smtClean="0"/>
              <a:t>제물을 잡을 사람</a:t>
            </a:r>
            <a:r>
              <a:rPr lang="en-US" altLang="ko-KR" dirty="0" smtClean="0"/>
              <a:t>,</a:t>
            </a:r>
            <a:r>
              <a:rPr lang="ko-KR" altLang="en-US" dirty="0" smtClean="0"/>
              <a:t> 등대의 불똥을 제거할 사람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분향단에</a:t>
            </a:r>
            <a:r>
              <a:rPr lang="ko-KR" altLang="en-US" dirty="0" smtClean="0"/>
              <a:t> 향을 나를 사람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번제단에</a:t>
            </a:r>
            <a:r>
              <a:rPr lang="ko-KR" altLang="en-US" dirty="0" smtClean="0"/>
              <a:t> 피를 뿌릴 사람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제물을 </a:t>
            </a:r>
            <a:r>
              <a:rPr lang="ko-KR" altLang="en-US" dirty="0" err="1" smtClean="0"/>
              <a:t>번제단으로</a:t>
            </a:r>
            <a:r>
              <a:rPr lang="ko-KR" altLang="en-US" dirty="0" smtClean="0"/>
              <a:t> 나를 사람들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밀가루 나를 사람</a:t>
            </a:r>
            <a:r>
              <a:rPr lang="en-US" altLang="ko-KR" baseline="0" dirty="0" smtClean="0"/>
              <a:t>,</a:t>
            </a:r>
            <a:r>
              <a:rPr lang="ko-KR" altLang="en-US" dirty="0" smtClean="0"/>
              <a:t>번철에 구울 떡을 만들 사람 등 총 </a:t>
            </a:r>
            <a:r>
              <a:rPr lang="en-US" altLang="ko-KR" dirty="0" smtClean="0"/>
              <a:t>13</a:t>
            </a:r>
            <a:r>
              <a:rPr lang="ko-KR" altLang="en-US" dirty="0" smtClean="0"/>
              <a:t>명을 뽑는다</a:t>
            </a:r>
            <a:endParaRPr lang="en-US" altLang="ko-KR" dirty="0" smtClean="0"/>
          </a:p>
          <a:p>
            <a:r>
              <a:rPr lang="en-US" altLang="ko-KR" dirty="0" smtClean="0"/>
              <a:t>  3) </a:t>
            </a:r>
            <a:r>
              <a:rPr lang="ko-KR" altLang="en-US" dirty="0" err="1" smtClean="0"/>
              <a:t>분향단에</a:t>
            </a:r>
            <a:r>
              <a:rPr lang="ko-KR" altLang="en-US" dirty="0" smtClean="0"/>
              <a:t> 분향할 사람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제사장은 모두 </a:t>
            </a:r>
            <a:r>
              <a:rPr lang="en-US" altLang="ko-KR" dirty="0" smtClean="0"/>
              <a:t>24,000</a:t>
            </a:r>
            <a:r>
              <a:rPr lang="ko-KR" altLang="en-US" dirty="0" smtClean="0"/>
              <a:t>명 인데 그 중 하루에 </a:t>
            </a:r>
            <a:r>
              <a:rPr lang="en-US" altLang="ko-KR" dirty="0" smtClean="0"/>
              <a:t>1</a:t>
            </a:r>
            <a:r>
              <a:rPr lang="ko-KR" altLang="en-US" dirty="0" smtClean="0"/>
              <a:t>명이 필요하므로 평생 </a:t>
            </a:r>
            <a:r>
              <a:rPr lang="ko-KR" altLang="en-US" dirty="0" err="1" smtClean="0"/>
              <a:t>분향한번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못하기도한다</a:t>
            </a:r>
            <a:r>
              <a:rPr lang="ko-KR" altLang="en-US" dirty="0" smtClean="0"/>
              <a:t>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4) </a:t>
            </a:r>
            <a:r>
              <a:rPr lang="ko-KR" altLang="en-US" dirty="0" smtClean="0"/>
              <a:t>제물 올릴 사람</a:t>
            </a:r>
            <a:r>
              <a:rPr lang="en-US" altLang="ko-KR" dirty="0" smtClean="0"/>
              <a:t>,(</a:t>
            </a:r>
            <a:r>
              <a:rPr lang="ko-KR" altLang="en-US" dirty="0" smtClean="0"/>
              <a:t>매일 드리는 제물은 </a:t>
            </a:r>
            <a:r>
              <a:rPr lang="en-US" altLang="ko-KR" dirty="0" smtClean="0"/>
              <a:t>9</a:t>
            </a:r>
            <a:r>
              <a:rPr lang="ko-KR" altLang="en-US" dirty="0" smtClean="0"/>
              <a:t>명 또는 </a:t>
            </a:r>
            <a:r>
              <a:rPr lang="en-US" altLang="ko-KR" dirty="0" smtClean="0"/>
              <a:t>10, 11</a:t>
            </a:r>
            <a:r>
              <a:rPr lang="ko-KR" altLang="en-US" dirty="0" smtClean="0"/>
              <a:t>명</a:t>
            </a:r>
            <a:r>
              <a:rPr lang="en-US" altLang="ko-KR" dirty="0" smtClean="0"/>
              <a:t>, 12</a:t>
            </a:r>
            <a:r>
              <a:rPr lang="ko-KR" altLang="en-US" dirty="0" smtClean="0"/>
              <a:t>명이 되기도 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날이 밝으면 대제사장은 목욕실로 가서 목욕하고 손 발을 닦는다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대속죄일에목욕</a:t>
            </a:r>
            <a:r>
              <a:rPr lang="ko-KR" altLang="en-US" dirty="0" smtClean="0"/>
              <a:t> </a:t>
            </a:r>
            <a:r>
              <a:rPr lang="en-US" altLang="ko-KR" dirty="0" smtClean="0"/>
              <a:t>5</a:t>
            </a:r>
            <a:r>
              <a:rPr lang="ko-KR" altLang="en-US" dirty="0" smtClean="0"/>
              <a:t>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손발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번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대제사장은 자기 죄를 위하여 먼저 황소의 목을 자른다</a:t>
            </a:r>
            <a:r>
              <a:rPr lang="en-US" altLang="ko-KR" dirty="0" smtClean="0"/>
              <a:t>. ( </a:t>
            </a:r>
            <a:r>
              <a:rPr lang="ko-KR" altLang="en-US" dirty="0" smtClean="0"/>
              <a:t>기관지와 식도를 자름 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그릇을 가지고 피를 받음</a:t>
            </a:r>
            <a:endParaRPr lang="en-US" altLang="ko-KR" dirty="0" smtClean="0"/>
          </a:p>
          <a:p>
            <a:r>
              <a:rPr lang="ko-KR" altLang="en-US" dirty="0" err="1" smtClean="0"/>
              <a:t>번제단으로</a:t>
            </a:r>
            <a:r>
              <a:rPr lang="ko-KR" altLang="en-US" dirty="0" smtClean="0"/>
              <a:t> 가서 피를 뿌림</a:t>
            </a:r>
            <a:endParaRPr lang="en-US" altLang="ko-KR" dirty="0" smtClean="0"/>
          </a:p>
          <a:p>
            <a:r>
              <a:rPr lang="ko-KR" altLang="en-US" dirty="0" smtClean="0"/>
              <a:t>성소로 들어가서 분향하고 등대를 점검</a:t>
            </a:r>
            <a:endParaRPr lang="en-US" altLang="ko-KR" dirty="0" smtClean="0"/>
          </a:p>
          <a:p>
            <a:r>
              <a:rPr lang="ko-KR" altLang="en-US" dirty="0" smtClean="0"/>
              <a:t>그리고 머리와 구운 떡과 포도주를 </a:t>
            </a:r>
            <a:r>
              <a:rPr lang="ko-KR" altLang="en-US" dirty="0" err="1" smtClean="0"/>
              <a:t>번제단에</a:t>
            </a:r>
            <a:r>
              <a:rPr lang="ko-KR" altLang="en-US" dirty="0" smtClean="0"/>
              <a:t> 드림</a:t>
            </a:r>
            <a:endParaRPr lang="en-US" altLang="ko-KR" dirty="0" smtClean="0"/>
          </a:p>
          <a:p>
            <a:r>
              <a:rPr lang="ko-KR" altLang="en-US" dirty="0" smtClean="0"/>
              <a:t>그리고 목욕한다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대속죄일에</a:t>
            </a:r>
            <a:r>
              <a:rPr lang="ko-KR" altLang="en-US" dirty="0" smtClean="0"/>
              <a:t> 사람들이 금지하는 것</a:t>
            </a:r>
            <a:endParaRPr lang="en-US" altLang="ko-KR" dirty="0" smtClean="0"/>
          </a:p>
          <a:p>
            <a:r>
              <a:rPr lang="en-US" altLang="ko-KR" dirty="0" smtClean="0"/>
              <a:t>  1) </a:t>
            </a:r>
            <a:r>
              <a:rPr lang="ko-KR" altLang="en-US" dirty="0" smtClean="0"/>
              <a:t>먹고</a:t>
            </a:r>
            <a:r>
              <a:rPr lang="en-US" altLang="ko-KR" dirty="0" smtClean="0"/>
              <a:t>, 2) </a:t>
            </a:r>
            <a:r>
              <a:rPr lang="ko-KR" altLang="en-US" dirty="0" smtClean="0"/>
              <a:t>마시고</a:t>
            </a:r>
            <a:r>
              <a:rPr lang="en-US" altLang="ko-KR" dirty="0" smtClean="0"/>
              <a:t>, 3) </a:t>
            </a:r>
            <a:r>
              <a:rPr lang="ko-KR" altLang="en-US" dirty="0" smtClean="0"/>
              <a:t>목욕  </a:t>
            </a:r>
            <a:r>
              <a:rPr lang="en-US" altLang="ko-KR" dirty="0" smtClean="0"/>
              <a:t>4) </a:t>
            </a:r>
            <a:r>
              <a:rPr lang="ko-KR" altLang="en-US" dirty="0" err="1" smtClean="0"/>
              <a:t>기름바름</a:t>
            </a:r>
            <a:r>
              <a:rPr lang="ko-KR" altLang="en-US" dirty="0" smtClean="0"/>
              <a:t>  </a:t>
            </a:r>
            <a:r>
              <a:rPr lang="en-US" altLang="ko-KR" dirty="0" smtClean="0"/>
              <a:t>5) </a:t>
            </a:r>
            <a:r>
              <a:rPr lang="ko-KR" altLang="en-US" dirty="0" smtClean="0"/>
              <a:t>샌달 신음  </a:t>
            </a:r>
            <a:r>
              <a:rPr lang="en-US" altLang="ko-KR" dirty="0" smtClean="0"/>
              <a:t>6) </a:t>
            </a:r>
            <a:r>
              <a:rPr lang="ko-KR" altLang="en-US" dirty="0" smtClean="0"/>
              <a:t>성생활</a:t>
            </a:r>
            <a:endParaRPr lang="en-US" altLang="ko-KR" dirty="0" smtClean="0"/>
          </a:p>
          <a:p>
            <a:r>
              <a:rPr lang="ko-KR" altLang="en-US" dirty="0" smtClean="0"/>
              <a:t>그러나 왕과 신부만은 얼굴을 닦을 수 있음</a:t>
            </a:r>
            <a:endParaRPr lang="en-US" altLang="ko-KR" dirty="0" smtClean="0"/>
          </a:p>
          <a:p>
            <a:r>
              <a:rPr lang="ko-KR" altLang="en-US" dirty="0" smtClean="0"/>
              <a:t>아이 낳은 여자는 발이 부었으므로 </a:t>
            </a:r>
            <a:r>
              <a:rPr lang="ko-KR" altLang="en-US" dirty="0" err="1" smtClean="0"/>
              <a:t>샌덜</a:t>
            </a:r>
            <a:r>
              <a:rPr lang="ko-KR" altLang="en-US" dirty="0" smtClean="0"/>
              <a:t> 신을 수 있음</a:t>
            </a:r>
            <a:endParaRPr lang="en-US" altLang="ko-KR" dirty="0" smtClean="0"/>
          </a:p>
          <a:p>
            <a:r>
              <a:rPr lang="ko-KR" altLang="en-US" dirty="0" smtClean="0"/>
              <a:t>금식은 어린아이는 하지 않고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임신중</a:t>
            </a:r>
            <a:r>
              <a:rPr lang="ko-KR" altLang="en-US" dirty="0" smtClean="0"/>
              <a:t> 음식냄새를 맡아 현기증을 일으키는 여인에게는 정상적으로 </a:t>
            </a:r>
            <a:r>
              <a:rPr lang="ko-KR" altLang="en-US" dirty="0" err="1" smtClean="0"/>
              <a:t>될때</a:t>
            </a:r>
            <a:r>
              <a:rPr lang="ko-KR" altLang="en-US" dirty="0" smtClean="0"/>
              <a:t> 까지 음식을 주고 병자에게는 전문가의 처방을 따라 음식을 준다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다시 대제사장은 </a:t>
            </a:r>
            <a:r>
              <a:rPr lang="ko-KR" altLang="en-US" dirty="0" err="1" smtClean="0"/>
              <a:t>아사셀염소를</a:t>
            </a:r>
            <a:r>
              <a:rPr lang="ko-KR" altLang="en-US" dirty="0" smtClean="0"/>
              <a:t> 제비 뽑는다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금으로 만든 상자에서 제비를 뽑는다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하나님을 위하여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아사셀을</a:t>
            </a:r>
            <a:r>
              <a:rPr lang="ko-KR" altLang="en-US" dirty="0" smtClean="0"/>
              <a:t> 위하여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하나님을 위한 염소는 진홍색 끈으로 목에 감고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아사셀을</a:t>
            </a:r>
            <a:r>
              <a:rPr lang="ko-KR" altLang="en-US" dirty="0" smtClean="0"/>
              <a:t> 이한 염소는 진홍색 끈으로 뿔에 감고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</a:p>
          <a:p>
            <a:r>
              <a:rPr lang="ko-KR" altLang="en-US" dirty="0" smtClean="0"/>
              <a:t>그리고 소에게 가서 북쪽에 세우고 두 손을 뿔 사이에 얹고 죄를 고백</a:t>
            </a:r>
            <a:endParaRPr lang="en-US" altLang="ko-KR" dirty="0" smtClean="0"/>
          </a:p>
          <a:p>
            <a:r>
              <a:rPr lang="ko-KR" altLang="en-US" dirty="0" smtClean="0"/>
              <a:t>소를 잡음</a:t>
            </a:r>
            <a:endParaRPr lang="en-US" altLang="ko-KR" dirty="0" smtClean="0"/>
          </a:p>
          <a:p>
            <a:r>
              <a:rPr lang="ko-KR" altLang="en-US" dirty="0" smtClean="0"/>
              <a:t>피를 받고</a:t>
            </a:r>
            <a:endParaRPr lang="en-US" altLang="ko-KR" dirty="0" smtClean="0"/>
          </a:p>
          <a:p>
            <a:r>
              <a:rPr lang="ko-KR" altLang="en-US" dirty="0" smtClean="0"/>
              <a:t>피가 응고되지 않게 계속 저음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대제사장은 지성소에 향로를 취하여 지성소로 가서 향연으로 </a:t>
            </a:r>
            <a:r>
              <a:rPr lang="ko-KR" altLang="en-US" dirty="0" err="1" smtClean="0"/>
              <a:t>속죄소가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안보이도록</a:t>
            </a:r>
            <a:r>
              <a:rPr lang="ko-KR" altLang="en-US" dirty="0" smtClean="0"/>
              <a:t> 향연을 피우고 나온다</a:t>
            </a:r>
            <a:endParaRPr lang="en-US" altLang="ko-KR" dirty="0" smtClean="0"/>
          </a:p>
          <a:p>
            <a:r>
              <a:rPr lang="ko-KR" altLang="en-US" dirty="0" smtClean="0"/>
              <a:t>밖에 나와서 소의 피를 받아서 지성소로 들어가 피를 찍어 위로 </a:t>
            </a:r>
            <a:r>
              <a:rPr lang="en-US" altLang="ko-KR" dirty="0" smtClean="0"/>
              <a:t>1</a:t>
            </a:r>
            <a:r>
              <a:rPr lang="ko-KR" altLang="en-US" dirty="0" smtClean="0"/>
              <a:t>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아래로 </a:t>
            </a:r>
            <a:r>
              <a:rPr lang="en-US" altLang="ko-KR" dirty="0" smtClean="0"/>
              <a:t>7</a:t>
            </a:r>
            <a:r>
              <a:rPr lang="ko-KR" altLang="en-US" dirty="0" smtClean="0"/>
              <a:t>번 뿌림</a:t>
            </a:r>
            <a:endParaRPr lang="en-US" altLang="ko-KR" dirty="0" smtClean="0"/>
          </a:p>
          <a:p>
            <a:r>
              <a:rPr lang="ko-KR" altLang="en-US" dirty="0" smtClean="0"/>
              <a:t>지성소에 피 그릇을 놓는 곳에 놓고 밖으로 와서 </a:t>
            </a:r>
            <a:r>
              <a:rPr lang="en-US" altLang="ko-KR" dirty="0" smtClean="0"/>
              <a:t>(</a:t>
            </a:r>
            <a:r>
              <a:rPr lang="ko-KR" altLang="en-US" dirty="0" smtClean="0"/>
              <a:t>하나님을 위하여</a:t>
            </a:r>
            <a:r>
              <a:rPr lang="en-US" altLang="ko-KR" dirty="0" smtClean="0"/>
              <a:t>)</a:t>
            </a:r>
            <a:r>
              <a:rPr lang="ko-KR" altLang="en-US" dirty="0" smtClean="0"/>
              <a:t>염소를 끌고 와 잡고 </a:t>
            </a:r>
            <a:r>
              <a:rPr lang="ko-KR" altLang="en-US" dirty="0" err="1" smtClean="0"/>
              <a:t>염소피를</a:t>
            </a:r>
            <a:r>
              <a:rPr lang="ko-KR" altLang="en-US" dirty="0" smtClean="0"/>
              <a:t> 가지고 지성소로 들어가 </a:t>
            </a:r>
            <a:r>
              <a:rPr lang="ko-KR" altLang="en-US" dirty="0" err="1" smtClean="0"/>
              <a:t>황소피</a:t>
            </a:r>
            <a:r>
              <a:rPr lang="ko-KR" altLang="en-US" dirty="0" smtClean="0"/>
              <a:t> 뿌린 자리에서 </a:t>
            </a:r>
            <a:r>
              <a:rPr lang="en-US" altLang="ko-KR" dirty="0" smtClean="0"/>
              <a:t>7</a:t>
            </a:r>
            <a:r>
              <a:rPr lang="ko-KR" altLang="en-US" dirty="0" smtClean="0"/>
              <a:t>번 뿌림</a:t>
            </a:r>
            <a:endParaRPr lang="en-US" altLang="ko-KR" dirty="0" smtClean="0"/>
          </a:p>
          <a:p>
            <a:r>
              <a:rPr lang="ko-KR" altLang="en-US" dirty="0" smtClean="0"/>
              <a:t>지성소를 나와서 성소에서 지성소를 향하여 휘장에 피를 </a:t>
            </a:r>
            <a:r>
              <a:rPr lang="en-US" altLang="ko-KR" dirty="0" smtClean="0"/>
              <a:t>7</a:t>
            </a:r>
            <a:r>
              <a:rPr lang="ko-KR" altLang="en-US" dirty="0" smtClean="0"/>
              <a:t>번 뿌림</a:t>
            </a:r>
            <a:endParaRPr lang="en-US" altLang="ko-KR" dirty="0" smtClean="0"/>
          </a:p>
          <a:p>
            <a:r>
              <a:rPr lang="ko-KR" altLang="en-US" dirty="0" smtClean="0"/>
              <a:t>그리고 </a:t>
            </a:r>
            <a:r>
              <a:rPr lang="ko-KR" altLang="en-US" dirty="0" err="1" smtClean="0"/>
              <a:t>황소피를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염소피에</a:t>
            </a:r>
            <a:r>
              <a:rPr lang="ko-KR" altLang="en-US" dirty="0" smtClean="0"/>
              <a:t> 부음</a:t>
            </a:r>
            <a:endParaRPr lang="en-US" altLang="ko-KR" dirty="0" smtClean="0"/>
          </a:p>
          <a:p>
            <a:r>
              <a:rPr lang="ko-KR" altLang="en-US" dirty="0" smtClean="0"/>
              <a:t>그리고 </a:t>
            </a:r>
            <a:r>
              <a:rPr lang="ko-KR" altLang="en-US" dirty="0" err="1" smtClean="0"/>
              <a:t>분향단을</a:t>
            </a:r>
            <a:r>
              <a:rPr lang="ko-KR" altLang="en-US" dirty="0" smtClean="0"/>
              <a:t> 정결케 하기 위해 섞은 피를 뿔에 바름 </a:t>
            </a:r>
            <a:endParaRPr lang="en-US" altLang="ko-KR" dirty="0" smtClean="0"/>
          </a:p>
          <a:p>
            <a:r>
              <a:rPr lang="ko-KR" altLang="en-US" dirty="0" smtClean="0"/>
              <a:t>그리고 </a:t>
            </a:r>
            <a:r>
              <a:rPr lang="en-US" altLang="ko-KR" dirty="0" smtClean="0"/>
              <a:t>4</a:t>
            </a:r>
            <a:r>
              <a:rPr lang="ko-KR" altLang="en-US" dirty="0" smtClean="0"/>
              <a:t>모서리에 피를 뿌림</a:t>
            </a:r>
            <a:endParaRPr lang="en-US" altLang="ko-KR" dirty="0" smtClean="0"/>
          </a:p>
          <a:p>
            <a:r>
              <a:rPr lang="ko-KR" altLang="en-US" dirty="0" smtClean="0"/>
              <a:t>그리고 나머지 피를 가지고 </a:t>
            </a:r>
            <a:r>
              <a:rPr lang="ko-KR" altLang="en-US" dirty="0" err="1" smtClean="0"/>
              <a:t>번제단으로</a:t>
            </a:r>
            <a:r>
              <a:rPr lang="ko-KR" altLang="en-US" dirty="0" smtClean="0"/>
              <a:t> 와서 </a:t>
            </a:r>
            <a:r>
              <a:rPr lang="ko-KR" altLang="en-US" dirty="0" err="1" smtClean="0"/>
              <a:t>분향단에서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처럼</a:t>
            </a:r>
            <a:r>
              <a:rPr lang="ko-KR" altLang="en-US" dirty="0" smtClean="0"/>
              <a:t> 그대로 함</a:t>
            </a:r>
            <a:endParaRPr lang="en-US" altLang="ko-KR" dirty="0" smtClean="0"/>
          </a:p>
          <a:p>
            <a:r>
              <a:rPr lang="ko-KR" altLang="en-US" dirty="0" smtClean="0"/>
              <a:t>하나라도 실수하면 무효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이제 대제사장은 </a:t>
            </a:r>
            <a:r>
              <a:rPr lang="ko-KR" altLang="en-US" dirty="0" err="1" smtClean="0"/>
              <a:t>아사셀</a:t>
            </a:r>
            <a:r>
              <a:rPr lang="ko-KR" altLang="en-US" dirty="0" smtClean="0"/>
              <a:t> 염소에게 와서 안수</a:t>
            </a:r>
            <a:endParaRPr lang="en-US" altLang="ko-KR" dirty="0" smtClean="0"/>
          </a:p>
          <a:p>
            <a:r>
              <a:rPr lang="en-US" altLang="ko-KR" dirty="0" smtClean="0"/>
              <a:t>  “ </a:t>
            </a:r>
            <a:r>
              <a:rPr lang="ko-KR" altLang="en-US" dirty="0" smtClean="0"/>
              <a:t>오 주님 하나님의 백성인 이스라엘이 하나님 앞에서 범죄하였나이다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오 주님 주님 앞에 용서를 비오니 모든 죄와 허물을 용서하여 주시옵소서 </a:t>
            </a:r>
            <a:r>
              <a:rPr lang="en-US" altLang="ko-KR" dirty="0" smtClean="0"/>
              <a:t>“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대제사장은 </a:t>
            </a:r>
            <a:r>
              <a:rPr lang="ko-KR" altLang="en-US" dirty="0" err="1" smtClean="0"/>
              <a:t>아사셀</a:t>
            </a:r>
            <a:r>
              <a:rPr lang="ko-KR" altLang="en-US" dirty="0" smtClean="0"/>
              <a:t> 염소를 미리 정한 사람에게 인계 </a:t>
            </a:r>
            <a:r>
              <a:rPr lang="en-US" altLang="ko-KR" dirty="0" smtClean="0"/>
              <a:t>( </a:t>
            </a:r>
            <a:r>
              <a:rPr lang="ko-KR" altLang="en-US" dirty="0" err="1" smtClean="0"/>
              <a:t>레</a:t>
            </a:r>
            <a:r>
              <a:rPr lang="en-US" altLang="ko-KR" dirty="0" smtClean="0"/>
              <a:t>16:21)</a:t>
            </a:r>
          </a:p>
          <a:p>
            <a:r>
              <a:rPr lang="ko-KR" altLang="en-US" dirty="0" err="1" smtClean="0"/>
              <a:t>아사셀</a:t>
            </a:r>
            <a:r>
              <a:rPr lang="ko-KR" altLang="en-US" dirty="0" smtClean="0"/>
              <a:t> 염소 담당자는 염소를 끌고 가며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지고 가라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지고 가라 </a:t>
            </a:r>
            <a:r>
              <a:rPr lang="en-US" altLang="ko-KR" baseline="0" dirty="0" smtClean="0"/>
              <a:t> take and go, take and go ) </a:t>
            </a:r>
            <a:r>
              <a:rPr lang="ko-KR" altLang="en-US" baseline="0" dirty="0" smtClean="0"/>
              <a:t>라고 외친다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아사셀</a:t>
            </a:r>
            <a:r>
              <a:rPr lang="ko-KR" altLang="en-US" baseline="0" dirty="0" smtClean="0"/>
              <a:t> 염소를 </a:t>
            </a:r>
            <a:r>
              <a:rPr lang="ko-KR" altLang="en-US" baseline="0" dirty="0" err="1" smtClean="0"/>
              <a:t>끌고가는</a:t>
            </a:r>
            <a:r>
              <a:rPr lang="ko-KR" altLang="en-US" baseline="0" dirty="0" smtClean="0"/>
              <a:t> 길에 모두 </a:t>
            </a:r>
            <a:r>
              <a:rPr lang="en-US" altLang="ko-KR" baseline="0" dirty="0" smtClean="0"/>
              <a:t>10</a:t>
            </a:r>
            <a:r>
              <a:rPr lang="ko-KR" altLang="en-US" baseline="0" dirty="0" smtClean="0"/>
              <a:t>개의 오두막</a:t>
            </a:r>
            <a:endParaRPr lang="en-US" altLang="ko-KR" baseline="0" dirty="0" smtClean="0"/>
          </a:p>
          <a:p>
            <a:r>
              <a:rPr lang="ko-KR" altLang="en-US" baseline="0" dirty="0" smtClean="0"/>
              <a:t>마지막 사람이 </a:t>
            </a:r>
            <a:r>
              <a:rPr lang="ko-KR" altLang="en-US" baseline="0" dirty="0" err="1" smtClean="0"/>
              <a:t>아사셀을</a:t>
            </a:r>
            <a:r>
              <a:rPr lang="ko-KR" altLang="en-US" baseline="0" dirty="0" smtClean="0"/>
              <a:t> 끌고 </a:t>
            </a:r>
            <a:r>
              <a:rPr lang="ko-KR" altLang="en-US" baseline="0" dirty="0" err="1" smtClean="0"/>
              <a:t>낭떨어지가지</a:t>
            </a:r>
            <a:r>
              <a:rPr lang="ko-KR" altLang="en-US" baseline="0" dirty="0" smtClean="0"/>
              <a:t> 갑니다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진홍색 끈을 풀고 반을 잘라 바위에 메고 반은 염소 뿔에 매고 </a:t>
            </a:r>
            <a:r>
              <a:rPr lang="ko-KR" altLang="en-US" baseline="0" dirty="0" err="1" smtClean="0"/>
              <a:t>낭떨어지로</a:t>
            </a:r>
            <a:r>
              <a:rPr lang="ko-KR" altLang="en-US" baseline="0" dirty="0" smtClean="0"/>
              <a:t> 굴림</a:t>
            </a:r>
            <a:endParaRPr lang="en-US" altLang="ko-KR" baseline="0" dirty="0" smtClean="0"/>
          </a:p>
          <a:p>
            <a:r>
              <a:rPr lang="ko-KR" altLang="en-US" baseline="0" dirty="0" smtClean="0"/>
              <a:t>그리고 성전에 그 사실을 알림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이제 대제사장은 여인의 뜰로 나오고 </a:t>
            </a:r>
            <a:r>
              <a:rPr lang="ko-KR" altLang="en-US" baseline="0" dirty="0" err="1" smtClean="0"/>
              <a:t>토라을</a:t>
            </a:r>
            <a:r>
              <a:rPr lang="ko-KR" altLang="en-US" baseline="0" dirty="0" smtClean="0"/>
              <a:t> 받아서 </a:t>
            </a:r>
            <a:r>
              <a:rPr lang="ko-KR" altLang="en-US" baseline="0" dirty="0" err="1" smtClean="0"/>
              <a:t>레위기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16</a:t>
            </a:r>
            <a:r>
              <a:rPr lang="ko-KR" altLang="en-US" baseline="0" dirty="0" smtClean="0"/>
              <a:t>장 </a:t>
            </a:r>
            <a:r>
              <a:rPr lang="en-US" altLang="ko-KR" baseline="0" dirty="0" smtClean="0"/>
              <a:t>23~32</a:t>
            </a:r>
            <a:r>
              <a:rPr lang="ko-KR" altLang="en-US" baseline="0" dirty="0" smtClean="0"/>
              <a:t>절 봉독</a:t>
            </a:r>
            <a:endParaRPr lang="en-US" altLang="ko-KR" baseline="0" dirty="0" smtClean="0"/>
          </a:p>
          <a:p>
            <a:r>
              <a:rPr lang="ko-KR" altLang="en-US" baseline="0" dirty="0" smtClean="0"/>
              <a:t>성경을 봉독하는 동안 소와 염소를 태움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대제사장복으로 갈아입고 손 발을 닦고 분향하러 성소에 들어가고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등대도 점검</a:t>
            </a:r>
            <a:endParaRPr lang="en-US" altLang="ko-KR" baseline="0" dirty="0" smtClean="0"/>
          </a:p>
          <a:p>
            <a:r>
              <a:rPr lang="ko-KR" altLang="en-US" baseline="0" dirty="0" smtClean="0"/>
              <a:t>다시 성소에서 나와 손발을 닦고 평상복으로 갈아 입음</a:t>
            </a:r>
            <a:endParaRPr lang="en-US" altLang="ko-KR" baseline="0" dirty="0" smtClean="0"/>
          </a:p>
          <a:p>
            <a:r>
              <a:rPr lang="ko-KR" altLang="en-US" baseline="0" dirty="0" smtClean="0"/>
              <a:t>집으로 가는 데 제사장들이 집까지 따라와 큰 잔치를 벌이며 즐거운 시간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염소가 죽으면 그것을 확인한 마지막 사람이 손수건을 흔들어 서</a:t>
            </a:r>
            <a:endParaRPr lang="en-US" altLang="ko-KR" baseline="0" dirty="0" smtClean="0"/>
          </a:p>
          <a:p>
            <a:r>
              <a:rPr lang="ko-KR" altLang="en-US" baseline="0" dirty="0" smtClean="0"/>
              <a:t>염소를 </a:t>
            </a:r>
            <a:r>
              <a:rPr lang="ko-KR" altLang="en-US" baseline="0" dirty="0" err="1" smtClean="0"/>
              <a:t>아사셀에게</a:t>
            </a:r>
            <a:r>
              <a:rPr lang="ko-KR" altLang="en-US" baseline="0" dirty="0" smtClean="0"/>
              <a:t> 보낸 자는 옷을 빨고 몸을 씻고 성전으로 돌아옴 </a:t>
            </a:r>
            <a:r>
              <a:rPr lang="en-US" altLang="ko-KR" baseline="0" dirty="0" smtClean="0"/>
              <a:t>( </a:t>
            </a:r>
            <a:r>
              <a:rPr lang="ko-KR" altLang="en-US" baseline="0" dirty="0" err="1" smtClean="0"/>
              <a:t>레</a:t>
            </a:r>
            <a:r>
              <a:rPr lang="en-US" altLang="ko-KR" baseline="0" dirty="0" smtClean="0"/>
              <a:t>16:26 )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아사셀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미드라쉬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err="1" smtClean="0"/>
              <a:t>아사셀은</a:t>
            </a:r>
            <a:r>
              <a:rPr lang="ko-KR" altLang="en-US" dirty="0" smtClean="0"/>
              <a:t> 천사의 이름이다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타락한 천사들이 </a:t>
            </a:r>
            <a:r>
              <a:rPr lang="ko-KR" altLang="en-US" dirty="0" err="1" smtClean="0"/>
              <a:t>흑암에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갖혔는데</a:t>
            </a:r>
            <a:r>
              <a:rPr lang="ko-KR" altLang="en-US" dirty="0" smtClean="0"/>
              <a:t> 이때 천사들이 잘못했다고 빌었다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이때 절대 회개하지 않고 고집을 부리지 않는 천사는 </a:t>
            </a:r>
            <a:r>
              <a:rPr lang="ko-KR" altLang="en-US" dirty="0" err="1" smtClean="0"/>
              <a:t>아사셀이었다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죄를 지독해 좋아하는 천사였다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그래서 그런 상징으로 </a:t>
            </a:r>
            <a:r>
              <a:rPr lang="ko-KR" altLang="en-US" dirty="0" err="1" smtClean="0"/>
              <a:t>아사셀에게</a:t>
            </a:r>
            <a:r>
              <a:rPr lang="ko-KR" altLang="en-US" dirty="0" smtClean="0"/>
              <a:t> 죄를 다 준다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짐승피의 유효기간은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아사셀은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년에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차씩 계속 잡아야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현재 이스라엘 백성들은 성전이 없으므로 당분간 닭으로 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세상죄를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지고가는</a:t>
            </a:r>
            <a:r>
              <a:rPr lang="ko-KR" altLang="en-US" dirty="0" smtClean="0"/>
              <a:t> 하나님의 어린 양이로다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어린양은 </a:t>
            </a:r>
            <a:r>
              <a:rPr lang="ko-KR" altLang="en-US" dirty="0" err="1" smtClean="0"/>
              <a:t>아사셀양이다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예수 그리스도의 </a:t>
            </a:r>
            <a:r>
              <a:rPr lang="ko-KR" altLang="en-US" dirty="0" err="1" smtClean="0"/>
              <a:t>모형된</a:t>
            </a:r>
            <a:r>
              <a:rPr lang="ko-KR" altLang="en-US" dirty="0" smtClean="0"/>
              <a:t> 양이 </a:t>
            </a:r>
            <a:r>
              <a:rPr lang="en-US" altLang="ko-KR" dirty="0" smtClean="0"/>
              <a:t>3</a:t>
            </a:r>
            <a:r>
              <a:rPr lang="ko-KR" altLang="en-US" dirty="0" smtClean="0"/>
              <a:t>마리</a:t>
            </a:r>
            <a:endParaRPr lang="en-US" altLang="ko-KR" dirty="0" smtClean="0"/>
          </a:p>
          <a:p>
            <a:r>
              <a:rPr lang="en-US" altLang="ko-KR" dirty="0" smtClean="0"/>
              <a:t>  1) </a:t>
            </a:r>
            <a:r>
              <a:rPr lang="ko-KR" altLang="en-US" dirty="0" err="1" smtClean="0"/>
              <a:t>아사셀</a:t>
            </a:r>
            <a:r>
              <a:rPr lang="ko-KR" altLang="en-US" dirty="0" smtClean="0"/>
              <a:t> 염소</a:t>
            </a:r>
            <a:endParaRPr lang="en-US" altLang="ko-KR" dirty="0" smtClean="0"/>
          </a:p>
          <a:p>
            <a:r>
              <a:rPr lang="en-US" altLang="ko-KR" dirty="0" smtClean="0"/>
              <a:t>  2) </a:t>
            </a:r>
            <a:r>
              <a:rPr lang="ko-KR" altLang="en-US" dirty="0" smtClean="0"/>
              <a:t>유월절 양</a:t>
            </a:r>
            <a:endParaRPr lang="en-US" altLang="ko-KR" dirty="0" smtClean="0"/>
          </a:p>
          <a:p>
            <a:r>
              <a:rPr lang="en-US" altLang="ko-KR" dirty="0" smtClean="0"/>
              <a:t>  3) </a:t>
            </a:r>
            <a:r>
              <a:rPr lang="ko-KR" altLang="en-US" dirty="0" smtClean="0"/>
              <a:t>이삭대신 죽은 양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미쉬나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작은 사람의 큰 죄보다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큰 사람의 작은 죄를 더 크게 보신다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246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해가 동편에서 떠오르는 시간이 </a:t>
            </a:r>
            <a:r>
              <a:rPr lang="ko-KR" altLang="en-US" dirty="0" err="1" smtClean="0"/>
              <a:t>대속죄일의</a:t>
            </a:r>
            <a:r>
              <a:rPr lang="ko-KR" altLang="en-US" dirty="0" smtClean="0"/>
              <a:t> 행사를 시작하는 시간 </a:t>
            </a:r>
            <a:endParaRPr lang="en-US" altLang="ko-KR" dirty="0" smtClean="0"/>
          </a:p>
          <a:p>
            <a:r>
              <a:rPr lang="ko-KR" altLang="en-US" dirty="0" smtClean="0"/>
              <a:t>망대에 올라가서 해가 떠오르는지 확인한다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목욕후</a:t>
            </a:r>
            <a:r>
              <a:rPr lang="ko-KR" altLang="en-US" dirty="0" smtClean="0"/>
              <a:t> 대제사장</a:t>
            </a:r>
            <a:r>
              <a:rPr lang="ko-KR" altLang="en-US" baseline="0" dirty="0" smtClean="0"/>
              <a:t> 복을 입고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대제사장은 황소의 목을 칼로 찌르고 기관지와 식도를 자른다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제사장들은 수송아지를 잡는다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대제사장은 그릇을 가지고 피를 받는다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대제사장은 피를 가지고 </a:t>
            </a:r>
            <a:r>
              <a:rPr lang="ko-KR" altLang="en-US" dirty="0" err="1" smtClean="0"/>
              <a:t>번제단으로</a:t>
            </a:r>
            <a:r>
              <a:rPr lang="ko-KR" altLang="en-US" dirty="0" smtClean="0"/>
              <a:t> 가서 피를 뿌린다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성소로 들어가서 분향하고 등대를 점검하고 나온다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머리와 구운 떡과 포도주를 </a:t>
            </a:r>
            <a:r>
              <a:rPr lang="ko-KR" altLang="en-US" dirty="0" err="1" smtClean="0"/>
              <a:t>번제단에</a:t>
            </a:r>
            <a:r>
              <a:rPr lang="ko-KR" altLang="en-US" dirty="0" smtClean="0"/>
              <a:t> 드린다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대제사장복을 벗고 목욕한다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세마포</a:t>
            </a:r>
            <a:r>
              <a:rPr lang="ko-KR" altLang="en-US" dirty="0" smtClean="0"/>
              <a:t> 옷으로 갈아입고 손과 발을 닦는다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대제사장은 소를 </a:t>
            </a:r>
            <a:r>
              <a:rPr lang="ko-KR" altLang="en-US" dirty="0" err="1" smtClean="0"/>
              <a:t>번제단과</a:t>
            </a:r>
            <a:r>
              <a:rPr lang="ko-KR" altLang="en-US" dirty="0" smtClean="0"/>
              <a:t> 북쪽 현관 사이에 세운다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대제사장은 동쪽에 서고 두 손을 </a:t>
            </a:r>
            <a:r>
              <a:rPr lang="ko-KR" altLang="en-US" dirty="0" err="1" smtClean="0"/>
              <a:t>뿔사이에</a:t>
            </a:r>
            <a:r>
              <a:rPr lang="ko-KR" altLang="en-US" dirty="0" smtClean="0"/>
              <a:t> 얹고 죄를 고백한다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“ </a:t>
            </a:r>
            <a:r>
              <a:rPr lang="ko-KR" altLang="en-US" dirty="0" smtClean="0"/>
              <a:t>오</a:t>
            </a:r>
            <a:r>
              <a:rPr lang="en-US" altLang="ko-KR" dirty="0" smtClean="0"/>
              <a:t>! </a:t>
            </a:r>
            <a:r>
              <a:rPr lang="ko-KR" altLang="en-US" dirty="0" smtClean="0"/>
              <a:t>주여</a:t>
            </a:r>
            <a:r>
              <a:rPr lang="en-US" altLang="ko-KR" dirty="0" smtClean="0"/>
              <a:t>! </a:t>
            </a:r>
            <a:r>
              <a:rPr lang="ko-KR" altLang="en-US" dirty="0" smtClean="0"/>
              <a:t>나는 죄를 범하였고 실수도 많이 하였습니다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 주님의 법도를 많이 어겼습니다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주님 앞에 고백합니다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나와 내 집의 죄와 허물을 용서하여 주소서 </a:t>
            </a:r>
            <a:r>
              <a:rPr lang="en-US" altLang="ko-KR" dirty="0" smtClean="0"/>
              <a:t>“</a:t>
            </a:r>
          </a:p>
          <a:p>
            <a:r>
              <a:rPr lang="ko-KR" altLang="en-US" dirty="0" smtClean="0"/>
              <a:t>이때 둘러있는 제사장들은 </a:t>
            </a:r>
            <a:r>
              <a:rPr lang="en-US" altLang="ko-KR" dirty="0" smtClean="0"/>
              <a:t>“ </a:t>
            </a:r>
            <a:r>
              <a:rPr lang="ko-KR" altLang="en-US" dirty="0" smtClean="0"/>
              <a:t>하늘의 하나님의 이름이 영원히 영원토록 영광을 받으시옵소서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라고 화답한다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대제사장은 뜰의 동쪽을 지나 </a:t>
            </a:r>
            <a:r>
              <a:rPr lang="ko-KR" altLang="en-US" dirty="0" err="1" smtClean="0"/>
              <a:t>번제단의</a:t>
            </a:r>
            <a:r>
              <a:rPr lang="ko-KR" altLang="en-US" dirty="0" smtClean="0"/>
              <a:t> 북편으로 간다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거기에는 염소 두 마리가 있다 염소 두 마리는 그리스도의 이중성을 의미한다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두 </a:t>
            </a:r>
            <a:r>
              <a:rPr lang="ko-KR" altLang="en-US" dirty="0" err="1" smtClean="0"/>
              <a:t>마리중</a:t>
            </a:r>
            <a:r>
              <a:rPr lang="ko-KR" altLang="en-US" dirty="0" smtClean="0"/>
              <a:t> 한 마리는 십자가에 대신 죽으신 그리스도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다른 한 마리 즉 </a:t>
            </a:r>
            <a:r>
              <a:rPr lang="ko-KR" altLang="en-US" dirty="0" err="1" smtClean="0"/>
              <a:t>아사셀</a:t>
            </a:r>
            <a:r>
              <a:rPr lang="ko-KR" altLang="en-US" dirty="0" smtClean="0"/>
              <a:t> 염소는 죄악을 멀리 제거하여 버리시는 모습</a:t>
            </a:r>
            <a:endParaRPr lang="en-US" altLang="ko-KR" dirty="0" smtClean="0"/>
          </a:p>
          <a:p>
            <a:r>
              <a:rPr lang="ko-KR" altLang="en-US" dirty="0" smtClean="0"/>
              <a:t>두 제비가</a:t>
            </a:r>
            <a:r>
              <a:rPr lang="ko-KR" altLang="en-US" baseline="0" dirty="0" smtClean="0"/>
              <a:t> 들어있는 상자에서 </a:t>
            </a:r>
            <a:r>
              <a:rPr lang="ko-KR" altLang="en-US" baseline="0" dirty="0" err="1" smtClean="0"/>
              <a:t>아사셀양을</a:t>
            </a:r>
            <a:r>
              <a:rPr lang="ko-KR" altLang="en-US" baseline="0" dirty="0" smtClean="0"/>
              <a:t> 뽑고</a:t>
            </a:r>
            <a:endParaRPr lang="en-US" altLang="ko-KR" baseline="0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12-13</a:t>
            </a:r>
            <a:r>
              <a:rPr lang="ko-KR" altLang="en-US" dirty="0" smtClean="0"/>
              <a:t>절은 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지성소 입장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향을 꽉 차게 하기 위해 들어간다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그리하여 </a:t>
            </a:r>
            <a:r>
              <a:rPr lang="ko-KR" altLang="en-US" dirty="0" err="1" smtClean="0"/>
              <a:t>법궤를</a:t>
            </a:r>
            <a:r>
              <a:rPr lang="ko-KR" altLang="en-US" dirty="0" smtClean="0"/>
              <a:t> 보지 못하게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두번째</a:t>
            </a:r>
            <a:r>
              <a:rPr lang="ko-KR" altLang="en-US" dirty="0" smtClean="0"/>
              <a:t> 입장은 </a:t>
            </a:r>
            <a:r>
              <a:rPr lang="en-US" altLang="ko-KR" dirty="0" smtClean="0"/>
              <a:t>( 14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자기 죄를 위해 속죄하고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법궤를</a:t>
            </a:r>
            <a:r>
              <a:rPr lang="ko-KR" altLang="en-US" dirty="0" smtClean="0"/>
              <a:t> 위해 속죄하기 위해 들어간다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세번</a:t>
            </a:r>
            <a:r>
              <a:rPr lang="ko-KR" altLang="en-US" dirty="0" smtClean="0"/>
              <a:t> 째 입장은 </a:t>
            </a:r>
            <a:r>
              <a:rPr lang="en-US" altLang="ko-KR" dirty="0" smtClean="0"/>
              <a:t>(15</a:t>
            </a:r>
            <a:r>
              <a:rPr lang="ko-KR" altLang="en-US" dirty="0" smtClean="0"/>
              <a:t>절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백성을 위한 </a:t>
            </a:r>
            <a:r>
              <a:rPr lang="ko-KR" altLang="en-US" dirty="0" err="1" smtClean="0"/>
              <a:t>속죄제</a:t>
            </a:r>
            <a:r>
              <a:rPr lang="ko-KR" altLang="en-US" dirty="0" smtClean="0"/>
              <a:t> 염소를 잡아서 그 피를 뿌리기 위해 들어감</a:t>
            </a:r>
            <a:endParaRPr lang="en-US" altLang="ko-KR" dirty="0" smtClean="0"/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번째 지성소 입장은 성경에 없다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청소를 위해 들어간다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1" hangingPunct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양이나 염소를 드릴 경우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양과 염소가 붙어있다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양 드릴 때 염소 들여도 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양과 염소는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수컷을 쓴다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(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양 염소는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년될때까지는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성격이 같다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ko-KR" altLang="en-US" dirty="0" smtClean="0"/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그러나 신약에서는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양과 염소가 반대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제단 북쪽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희생제물을 잡는 곳은 제단 북쪽이다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북쪽은 죄가 시작된 곳이다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사 </a:t>
            </a:r>
            <a:r>
              <a:rPr lang="en-US" altLang="ko-KR" dirty="0" smtClean="0"/>
              <a:t>14:12-15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사 </a:t>
            </a:r>
            <a:r>
              <a:rPr lang="en-US" altLang="ko-KR" dirty="0" smtClean="0"/>
              <a:t>14:12) </a:t>
            </a:r>
            <a:r>
              <a:rPr lang="ko-KR" altLang="en-US" dirty="0" smtClean="0"/>
              <a:t>너 아침의 아들 계명성이여 어찌 그리 하늘에서 떨어졌으며 너 열국을 엎은 자여 어찌 그리 땅에 찍혔는고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사 </a:t>
            </a:r>
            <a:r>
              <a:rPr lang="en-US" altLang="ko-KR" dirty="0" smtClean="0"/>
              <a:t>14:13) </a:t>
            </a:r>
            <a:r>
              <a:rPr lang="ko-KR" altLang="en-US" dirty="0" smtClean="0"/>
              <a:t>네가 네 마음에 이르기를 내가 하늘에 올라 하나님의 </a:t>
            </a:r>
            <a:r>
              <a:rPr lang="ko-KR" altLang="en-US" dirty="0" err="1" smtClean="0"/>
              <a:t>뭇별</a:t>
            </a:r>
            <a:r>
              <a:rPr lang="ko-KR" altLang="en-US" dirty="0" smtClean="0"/>
              <a:t> 위에 나의 보좌를 높이리라 내가 </a:t>
            </a:r>
            <a:r>
              <a:rPr lang="ko-KR" altLang="en-US" dirty="0" smtClean="0">
                <a:solidFill>
                  <a:srgbClr val="FF0000"/>
                </a:solidFill>
              </a:rPr>
              <a:t>북극</a:t>
            </a:r>
            <a:r>
              <a:rPr lang="ko-KR" altLang="en-US" dirty="0" smtClean="0"/>
              <a:t> 집회의 산 위에 좌정하리라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사 </a:t>
            </a:r>
            <a:r>
              <a:rPr lang="en-US" altLang="ko-KR" dirty="0" smtClean="0"/>
              <a:t>14:14) </a:t>
            </a:r>
            <a:r>
              <a:rPr lang="ko-KR" altLang="en-US" dirty="0" smtClean="0"/>
              <a:t>가장 높은 구름에 올라 지극히 높은 자와 비기리라 하도다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사 </a:t>
            </a:r>
            <a:r>
              <a:rPr lang="en-US" altLang="ko-KR" dirty="0" smtClean="0"/>
              <a:t>14:15) </a:t>
            </a:r>
            <a:r>
              <a:rPr lang="ko-KR" altLang="en-US" dirty="0" smtClean="0"/>
              <a:t>그러나 이제 네가 음부 곧 구덩이의 맨 밑에 </a:t>
            </a:r>
            <a:r>
              <a:rPr lang="ko-KR" altLang="en-US" dirty="0" err="1" smtClean="0"/>
              <a:t>빠치우리로다</a:t>
            </a:r>
            <a:endParaRPr lang="ko-KR" altLang="en-US" dirty="0" smtClean="0"/>
          </a:p>
          <a:p>
            <a:r>
              <a:rPr lang="ko-KR" altLang="en-US" dirty="0" smtClean="0"/>
              <a:t>죄의 근원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북쪽</a:t>
            </a:r>
            <a:endParaRPr lang="en-US" altLang="ko-KR" dirty="0" smtClean="0"/>
          </a:p>
          <a:p>
            <a:r>
              <a:rPr lang="ko-KR" altLang="en-US" dirty="0" smtClean="0"/>
              <a:t>죄가 있는 곳에 피가 필요함</a:t>
            </a:r>
            <a:endParaRPr lang="en-US" altLang="ko-KR" dirty="0" smtClean="0"/>
          </a:p>
          <a:p>
            <a:r>
              <a:rPr lang="ko-KR" altLang="en-US" dirty="0" smtClean="0"/>
              <a:t>죄의 근원된 북쪽에서 안수함</a:t>
            </a:r>
            <a:endParaRPr lang="en-US" altLang="ko-KR" dirty="0" smtClean="0"/>
          </a:p>
          <a:p>
            <a:r>
              <a:rPr lang="ko-KR" altLang="en-US" dirty="0" smtClean="0"/>
              <a:t>죄가 생긴 자리에서 피를 낸다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* </a:t>
            </a:r>
            <a:r>
              <a:rPr lang="ko-KR" altLang="en-US" dirty="0" smtClean="0">
                <a:solidFill>
                  <a:srgbClr val="FF0000"/>
                </a:solidFill>
              </a:rPr>
              <a:t>모든 제사는 북쪽에서 시작한다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 smtClean="0"/>
              <a:t>신약에서는 우리 죄를 짊어지고 죽음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12-13</a:t>
            </a:r>
            <a:r>
              <a:rPr lang="ko-KR" altLang="en-US" dirty="0" smtClean="0"/>
              <a:t>절은 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지성소 입장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향을 꽉 차게 하기 위해 들어간다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그리하여 </a:t>
            </a:r>
            <a:r>
              <a:rPr lang="ko-KR" altLang="en-US" dirty="0" err="1" smtClean="0"/>
              <a:t>법궤를</a:t>
            </a:r>
            <a:r>
              <a:rPr lang="ko-KR" altLang="en-US" dirty="0" smtClean="0"/>
              <a:t> 보지 못하게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두번째</a:t>
            </a:r>
            <a:r>
              <a:rPr lang="ko-KR" altLang="en-US" dirty="0" smtClean="0"/>
              <a:t> 입장은 </a:t>
            </a:r>
            <a:r>
              <a:rPr lang="en-US" altLang="ko-KR" dirty="0" smtClean="0"/>
              <a:t>( 14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자기 죄를 위해 속죄하고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법궤를</a:t>
            </a:r>
            <a:r>
              <a:rPr lang="ko-KR" altLang="en-US" dirty="0" smtClean="0"/>
              <a:t> 위해 속죄하기 위해 들어간다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세번</a:t>
            </a:r>
            <a:r>
              <a:rPr lang="ko-KR" altLang="en-US" dirty="0" smtClean="0"/>
              <a:t> 째 입장은 </a:t>
            </a:r>
            <a:r>
              <a:rPr lang="en-US" altLang="ko-KR" dirty="0" smtClean="0"/>
              <a:t>(15</a:t>
            </a:r>
            <a:r>
              <a:rPr lang="ko-KR" altLang="en-US" dirty="0" smtClean="0"/>
              <a:t>절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백성을 위한 </a:t>
            </a:r>
            <a:r>
              <a:rPr lang="ko-KR" altLang="en-US" dirty="0" err="1" smtClean="0"/>
              <a:t>속죄제</a:t>
            </a:r>
            <a:r>
              <a:rPr lang="ko-KR" altLang="en-US" dirty="0" smtClean="0"/>
              <a:t> 염소를 잡아서 그 피를 뿌리기 위해 들어감</a:t>
            </a:r>
            <a:endParaRPr lang="en-US" altLang="ko-KR" dirty="0" smtClean="0"/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번째 지성소 입장은 성경에 없다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청소를 위해 들어간다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248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252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253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257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258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하나님께 제사드릴  때 꼭 피를 바치라</a:t>
            </a:r>
            <a:endParaRPr lang="en-US" altLang="ko-KR" dirty="0" smtClean="0"/>
          </a:p>
          <a:p>
            <a:r>
              <a:rPr lang="ko-KR" altLang="en-US" dirty="0" smtClean="0"/>
              <a:t>성경은 피가 흐르는 강이다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성경은 창세기 </a:t>
            </a:r>
            <a:r>
              <a:rPr lang="en-US" altLang="ko-KR" dirty="0" smtClean="0"/>
              <a:t>~ </a:t>
            </a:r>
            <a:r>
              <a:rPr lang="ko-KR" altLang="en-US" dirty="0" smtClean="0"/>
              <a:t>계시록까지 하나님 만나는 자리변동의 역사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아담 하와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야곱  </a:t>
            </a:r>
            <a:r>
              <a:rPr lang="en-US" altLang="ko-KR" dirty="0" smtClean="0"/>
              <a:t>:</a:t>
            </a:r>
            <a:r>
              <a:rPr lang="ko-KR" altLang="en-US" dirty="0" err="1" smtClean="0"/>
              <a:t>돌단에서</a:t>
            </a:r>
            <a:r>
              <a:rPr lang="ko-KR" altLang="en-US" dirty="0" smtClean="0"/>
              <a:t> 피를 뿌리며 예배 </a:t>
            </a:r>
            <a:r>
              <a:rPr lang="en-US" altLang="ko-KR" dirty="0" smtClean="0"/>
              <a:t>( </a:t>
            </a:r>
            <a:r>
              <a:rPr lang="ko-KR" altLang="en-US" dirty="0" err="1" smtClean="0"/>
              <a:t>돌단예배시대</a:t>
            </a:r>
            <a:r>
              <a:rPr lang="ko-KR" altLang="en-US" dirty="0" smtClean="0"/>
              <a:t>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</a:t>
            </a:r>
            <a:r>
              <a:rPr lang="ko-KR" altLang="en-US" dirty="0" err="1" smtClean="0"/>
              <a:t>애굽에서</a:t>
            </a:r>
            <a:r>
              <a:rPr lang="ko-KR" altLang="en-US" dirty="0" smtClean="0"/>
              <a:t> 모세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시내산에서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성막을</a:t>
            </a:r>
            <a:r>
              <a:rPr lang="ko-KR" altLang="en-US" dirty="0" smtClean="0"/>
              <a:t> 만듦 </a:t>
            </a:r>
            <a:r>
              <a:rPr lang="en-US" altLang="ko-KR" dirty="0" smtClean="0"/>
              <a:t>( </a:t>
            </a:r>
            <a:r>
              <a:rPr lang="ko-KR" altLang="en-US" dirty="0" err="1" smtClean="0"/>
              <a:t>성막예배시대</a:t>
            </a:r>
            <a:r>
              <a:rPr lang="ko-KR" altLang="en-US" dirty="0" smtClean="0"/>
              <a:t> 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소</a:t>
            </a:r>
            <a:r>
              <a:rPr lang="en-US" altLang="ko-KR" dirty="0" smtClean="0"/>
              <a:t>,</a:t>
            </a:r>
            <a:r>
              <a:rPr lang="ko-KR" altLang="en-US" dirty="0" smtClean="0"/>
              <a:t>양</a:t>
            </a:r>
            <a:r>
              <a:rPr lang="en-US" altLang="ko-KR" dirty="0" smtClean="0"/>
              <a:t>,</a:t>
            </a:r>
            <a:r>
              <a:rPr lang="ko-KR" altLang="en-US" dirty="0" smtClean="0"/>
              <a:t>염소</a:t>
            </a:r>
            <a:r>
              <a:rPr lang="en-US" altLang="ko-KR" dirty="0" smtClean="0"/>
              <a:t>,</a:t>
            </a:r>
            <a:r>
              <a:rPr lang="ko-KR" altLang="en-US" dirty="0" smtClean="0"/>
              <a:t>비둘기의 흠 없는 </a:t>
            </a:r>
            <a:r>
              <a:rPr lang="ko-KR" altLang="en-US" dirty="0" err="1" smtClean="0"/>
              <a:t>숫컷</a:t>
            </a:r>
            <a:endParaRPr lang="en-US" altLang="ko-KR" dirty="0" smtClean="0"/>
          </a:p>
          <a:p>
            <a:r>
              <a:rPr lang="en-US" altLang="ko-KR" dirty="0" smtClean="0"/>
              <a:t>                               - </a:t>
            </a:r>
            <a:r>
              <a:rPr lang="ko-KR" altLang="en-US" dirty="0" err="1" smtClean="0"/>
              <a:t>성막이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41</a:t>
            </a:r>
            <a:r>
              <a:rPr lang="ko-KR" altLang="en-US" dirty="0" smtClean="0"/>
              <a:t>번 광야에서 진을 치고</a:t>
            </a:r>
            <a:endParaRPr lang="en-US" altLang="ko-KR" dirty="0" smtClean="0"/>
          </a:p>
          <a:p>
            <a:r>
              <a:rPr lang="en-US" altLang="ko-KR" dirty="0" smtClean="0"/>
              <a:t>                               - 42</a:t>
            </a:r>
            <a:r>
              <a:rPr lang="ko-KR" altLang="en-US" dirty="0" smtClean="0"/>
              <a:t>번째 광야에서 </a:t>
            </a:r>
            <a:r>
              <a:rPr lang="ko-KR" altLang="en-US" dirty="0" err="1" smtClean="0"/>
              <a:t>가나안땅에</a:t>
            </a:r>
            <a:r>
              <a:rPr lang="ko-KR" altLang="en-US" dirty="0" smtClean="0"/>
              <a:t> 안착</a:t>
            </a:r>
            <a:endParaRPr lang="en-US" altLang="ko-KR" dirty="0" smtClean="0"/>
          </a:p>
          <a:p>
            <a:r>
              <a:rPr lang="en-US" altLang="ko-KR" dirty="0" smtClean="0"/>
              <a:t>                               - </a:t>
            </a:r>
            <a:r>
              <a:rPr lang="ko-KR" altLang="en-US" dirty="0" smtClean="0"/>
              <a:t>아브라함의 가문은 </a:t>
            </a:r>
            <a:r>
              <a:rPr lang="en-US" altLang="ko-KR" dirty="0" smtClean="0"/>
              <a:t>42</a:t>
            </a:r>
            <a:r>
              <a:rPr lang="ko-KR" altLang="en-US" dirty="0" err="1" smtClean="0"/>
              <a:t>대후에</a:t>
            </a:r>
            <a:r>
              <a:rPr lang="ko-KR" altLang="en-US" dirty="0" smtClean="0"/>
              <a:t> 예수 그리스도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솔로몬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성전에서 피를 뿌림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신약시대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예수님의 피를 뿌림 </a:t>
            </a:r>
            <a:r>
              <a:rPr lang="en-US" altLang="ko-KR" dirty="0" smtClean="0"/>
              <a:t>( </a:t>
            </a:r>
            <a:r>
              <a:rPr lang="ko-KR" altLang="en-US" dirty="0" smtClean="0"/>
              <a:t>교회시대 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예수의 피 밖에 없네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259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하나님께 제사드릴  때 꼭 피를 바치라</a:t>
            </a:r>
            <a:endParaRPr lang="en-US" altLang="ko-KR" dirty="0" smtClean="0"/>
          </a:p>
          <a:p>
            <a:r>
              <a:rPr lang="ko-KR" altLang="en-US" dirty="0" smtClean="0"/>
              <a:t>성경은 피가 흐르는 강이다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성경은 창세기 </a:t>
            </a:r>
            <a:r>
              <a:rPr lang="en-US" altLang="ko-KR" dirty="0" smtClean="0"/>
              <a:t>~ </a:t>
            </a:r>
            <a:r>
              <a:rPr lang="ko-KR" altLang="en-US" dirty="0" smtClean="0"/>
              <a:t>계시록까지 하나님 만나는 자리변동의 역사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아담 하와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야곱  </a:t>
            </a:r>
            <a:r>
              <a:rPr lang="en-US" altLang="ko-KR" dirty="0" smtClean="0"/>
              <a:t>:</a:t>
            </a:r>
            <a:r>
              <a:rPr lang="ko-KR" altLang="en-US" dirty="0" err="1" smtClean="0"/>
              <a:t>돌단에서</a:t>
            </a:r>
            <a:r>
              <a:rPr lang="ko-KR" altLang="en-US" dirty="0" smtClean="0"/>
              <a:t> 피를 뿌리며 예배 </a:t>
            </a:r>
            <a:r>
              <a:rPr lang="en-US" altLang="ko-KR" dirty="0" smtClean="0"/>
              <a:t>( </a:t>
            </a:r>
            <a:r>
              <a:rPr lang="ko-KR" altLang="en-US" dirty="0" err="1" smtClean="0"/>
              <a:t>돌단예배시대</a:t>
            </a:r>
            <a:r>
              <a:rPr lang="ko-KR" altLang="en-US" dirty="0" smtClean="0"/>
              <a:t>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</a:t>
            </a:r>
            <a:r>
              <a:rPr lang="ko-KR" altLang="en-US" dirty="0" err="1" smtClean="0"/>
              <a:t>애굽에서</a:t>
            </a:r>
            <a:r>
              <a:rPr lang="ko-KR" altLang="en-US" dirty="0" smtClean="0"/>
              <a:t> 모세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시내산에서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성막을</a:t>
            </a:r>
            <a:r>
              <a:rPr lang="ko-KR" altLang="en-US" dirty="0" smtClean="0"/>
              <a:t> 만듦 </a:t>
            </a:r>
            <a:r>
              <a:rPr lang="en-US" altLang="ko-KR" dirty="0" smtClean="0"/>
              <a:t>( </a:t>
            </a:r>
            <a:r>
              <a:rPr lang="ko-KR" altLang="en-US" dirty="0" err="1" smtClean="0"/>
              <a:t>성막예배시대</a:t>
            </a:r>
            <a:r>
              <a:rPr lang="ko-KR" altLang="en-US" dirty="0" smtClean="0"/>
              <a:t> 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소</a:t>
            </a:r>
            <a:r>
              <a:rPr lang="en-US" altLang="ko-KR" dirty="0" smtClean="0"/>
              <a:t>,</a:t>
            </a:r>
            <a:r>
              <a:rPr lang="ko-KR" altLang="en-US" dirty="0" smtClean="0"/>
              <a:t>양</a:t>
            </a:r>
            <a:r>
              <a:rPr lang="en-US" altLang="ko-KR" dirty="0" smtClean="0"/>
              <a:t>,</a:t>
            </a:r>
            <a:r>
              <a:rPr lang="ko-KR" altLang="en-US" dirty="0" smtClean="0"/>
              <a:t>염소</a:t>
            </a:r>
            <a:r>
              <a:rPr lang="en-US" altLang="ko-KR" dirty="0" smtClean="0"/>
              <a:t>,</a:t>
            </a:r>
            <a:r>
              <a:rPr lang="ko-KR" altLang="en-US" dirty="0" smtClean="0"/>
              <a:t>비둘기의 흠 없는 </a:t>
            </a:r>
            <a:r>
              <a:rPr lang="ko-KR" altLang="en-US" dirty="0" err="1" smtClean="0"/>
              <a:t>숫컷</a:t>
            </a:r>
            <a:endParaRPr lang="en-US" altLang="ko-KR" dirty="0" smtClean="0"/>
          </a:p>
          <a:p>
            <a:r>
              <a:rPr lang="en-US" altLang="ko-KR" dirty="0" smtClean="0"/>
              <a:t>                               - </a:t>
            </a:r>
            <a:r>
              <a:rPr lang="ko-KR" altLang="en-US" dirty="0" err="1" smtClean="0"/>
              <a:t>성막이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41</a:t>
            </a:r>
            <a:r>
              <a:rPr lang="ko-KR" altLang="en-US" dirty="0" smtClean="0"/>
              <a:t>번 광야에서 진을 치고</a:t>
            </a:r>
            <a:endParaRPr lang="en-US" altLang="ko-KR" dirty="0" smtClean="0"/>
          </a:p>
          <a:p>
            <a:r>
              <a:rPr lang="en-US" altLang="ko-KR" dirty="0" smtClean="0"/>
              <a:t>                               - 42</a:t>
            </a:r>
            <a:r>
              <a:rPr lang="ko-KR" altLang="en-US" dirty="0" smtClean="0"/>
              <a:t>번째 광야에서 </a:t>
            </a:r>
            <a:r>
              <a:rPr lang="ko-KR" altLang="en-US" dirty="0" err="1" smtClean="0"/>
              <a:t>가나안땅에</a:t>
            </a:r>
            <a:r>
              <a:rPr lang="ko-KR" altLang="en-US" dirty="0" smtClean="0"/>
              <a:t> 안착</a:t>
            </a:r>
            <a:endParaRPr lang="en-US" altLang="ko-KR" dirty="0" smtClean="0"/>
          </a:p>
          <a:p>
            <a:r>
              <a:rPr lang="en-US" altLang="ko-KR" dirty="0" smtClean="0"/>
              <a:t>                               - </a:t>
            </a:r>
            <a:r>
              <a:rPr lang="ko-KR" altLang="en-US" dirty="0" smtClean="0"/>
              <a:t>아브라함의 가문은 </a:t>
            </a:r>
            <a:r>
              <a:rPr lang="en-US" altLang="ko-KR" dirty="0" smtClean="0"/>
              <a:t>42</a:t>
            </a:r>
            <a:r>
              <a:rPr lang="ko-KR" altLang="en-US" dirty="0" err="1" smtClean="0"/>
              <a:t>대후에</a:t>
            </a:r>
            <a:r>
              <a:rPr lang="ko-KR" altLang="en-US" dirty="0" smtClean="0"/>
              <a:t> 예수 그리스도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솔로몬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성전에서 피를 뿌림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신약시대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예수님의 피를 뿌림 </a:t>
            </a:r>
            <a:r>
              <a:rPr lang="en-US" altLang="ko-KR" dirty="0" smtClean="0"/>
              <a:t>( </a:t>
            </a:r>
            <a:r>
              <a:rPr lang="ko-KR" altLang="en-US" dirty="0" smtClean="0"/>
              <a:t>교회시대 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예수의 피 밖에 없네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260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피는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육체의 생명이 피에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  </a:t>
            </a:r>
            <a:r>
              <a:rPr lang="ko-KR" altLang="en-US" dirty="0" smtClean="0"/>
              <a:t>생명이 피에 있으므로 피가 죄를 속하느니라</a:t>
            </a:r>
            <a:endParaRPr lang="en-US" altLang="ko-KR" dirty="0" smtClean="0"/>
          </a:p>
          <a:p>
            <a:r>
              <a:rPr lang="en-US" altLang="ko-KR" dirty="0" smtClean="0"/>
              <a:t>          </a:t>
            </a:r>
            <a:r>
              <a:rPr lang="ko-KR" altLang="en-US" dirty="0" smtClean="0"/>
              <a:t>아무도 피를 먹지 말며</a:t>
            </a:r>
            <a:endParaRPr lang="en-US" altLang="ko-KR" dirty="0" smtClean="0"/>
          </a:p>
          <a:p>
            <a:r>
              <a:rPr lang="en-US" altLang="ko-KR" dirty="0" smtClean="0"/>
              <a:t>          </a:t>
            </a:r>
            <a:r>
              <a:rPr lang="ko-KR" altLang="en-US" dirty="0" smtClean="0"/>
              <a:t>피가 생명과 일체라</a:t>
            </a:r>
            <a:endParaRPr lang="en-US" altLang="ko-KR" dirty="0" smtClean="0"/>
          </a:p>
          <a:p>
            <a:r>
              <a:rPr lang="en-US" altLang="ko-KR" dirty="0" smtClean="0"/>
              <a:t>          </a:t>
            </a:r>
            <a:r>
              <a:rPr lang="ko-KR" altLang="en-US" dirty="0" smtClean="0"/>
              <a:t>어떤 육체의 피든지 먹지 말라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피 먹지 말아야 할 영적 의미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그것은 생명</a:t>
            </a:r>
            <a:endParaRPr lang="en-US" altLang="ko-KR" dirty="0" smtClean="0"/>
          </a:p>
          <a:p>
            <a:r>
              <a:rPr lang="en-US" altLang="ko-KR" dirty="0" smtClean="0"/>
              <a:t>                         </a:t>
            </a:r>
            <a:r>
              <a:rPr lang="ko-KR" altLang="en-US" dirty="0" err="1" smtClean="0"/>
              <a:t>육적</a:t>
            </a:r>
            <a:r>
              <a:rPr lang="ko-KR" altLang="en-US" dirty="0" smtClean="0"/>
              <a:t> 의미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공포심때문에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아드레</a:t>
            </a:r>
            <a:r>
              <a:rPr lang="ko-KR" altLang="en-US" dirty="0" smtClean="0"/>
              <a:t> 날린</a:t>
            </a:r>
            <a:endParaRPr lang="en-US" altLang="ko-KR" dirty="0" smtClean="0"/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피의 색깔과 감정의 색이 같다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코셔</a:t>
            </a:r>
            <a:endParaRPr lang="en-US" altLang="ko-KR" dirty="0" smtClean="0"/>
          </a:p>
          <a:p>
            <a:r>
              <a:rPr lang="ko-KR" altLang="en-US" dirty="0" err="1" smtClean="0"/>
              <a:t>넌코셔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소고기는 </a:t>
            </a:r>
            <a:r>
              <a:rPr lang="ko-KR" altLang="en-US" dirty="0" err="1" smtClean="0"/>
              <a:t>코셔지만</a:t>
            </a:r>
            <a:r>
              <a:rPr lang="ko-KR" altLang="en-US" dirty="0" smtClean="0"/>
              <a:t> </a:t>
            </a:r>
            <a:r>
              <a:rPr lang="en-US" altLang="ko-KR" dirty="0" smtClean="0"/>
              <a:t>50Cm </a:t>
            </a:r>
            <a:r>
              <a:rPr lang="ko-KR" altLang="en-US" dirty="0" smtClean="0"/>
              <a:t>칼로 단번에 칼로 죽인 소만 먹는다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261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피는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육체의 생명이 피에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  </a:t>
            </a:r>
            <a:r>
              <a:rPr lang="ko-KR" altLang="en-US" dirty="0" smtClean="0"/>
              <a:t>생명이 피에 있으므로 피가 죄를 속하느니라</a:t>
            </a:r>
            <a:endParaRPr lang="en-US" altLang="ko-KR" dirty="0" smtClean="0"/>
          </a:p>
          <a:p>
            <a:r>
              <a:rPr lang="en-US" altLang="ko-KR" dirty="0" smtClean="0"/>
              <a:t>          </a:t>
            </a:r>
            <a:r>
              <a:rPr lang="ko-KR" altLang="en-US" dirty="0" smtClean="0"/>
              <a:t>아무도 피를 먹지 말며</a:t>
            </a:r>
            <a:endParaRPr lang="en-US" altLang="ko-KR" dirty="0" smtClean="0"/>
          </a:p>
          <a:p>
            <a:r>
              <a:rPr lang="en-US" altLang="ko-KR" dirty="0" smtClean="0"/>
              <a:t>          </a:t>
            </a:r>
            <a:r>
              <a:rPr lang="ko-KR" altLang="en-US" dirty="0" smtClean="0"/>
              <a:t>피가 생명과 일체라</a:t>
            </a:r>
            <a:endParaRPr lang="en-US" altLang="ko-KR" dirty="0" smtClean="0"/>
          </a:p>
          <a:p>
            <a:r>
              <a:rPr lang="en-US" altLang="ko-KR" dirty="0" smtClean="0"/>
              <a:t>          </a:t>
            </a:r>
            <a:r>
              <a:rPr lang="ko-KR" altLang="en-US" dirty="0" smtClean="0"/>
              <a:t>어떤 육체의 피든지 먹지 말라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피 먹지 말아야 할 영적 의미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그것은 생명</a:t>
            </a:r>
            <a:endParaRPr lang="en-US" altLang="ko-KR" dirty="0" smtClean="0"/>
          </a:p>
          <a:p>
            <a:r>
              <a:rPr lang="en-US" altLang="ko-KR" dirty="0" smtClean="0"/>
              <a:t>                         </a:t>
            </a:r>
            <a:r>
              <a:rPr lang="ko-KR" altLang="en-US" dirty="0" err="1" smtClean="0"/>
              <a:t>육적</a:t>
            </a:r>
            <a:r>
              <a:rPr lang="ko-KR" altLang="en-US" dirty="0" smtClean="0"/>
              <a:t> 의미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공포심때문에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아드레</a:t>
            </a:r>
            <a:r>
              <a:rPr lang="ko-KR" altLang="en-US" dirty="0" smtClean="0"/>
              <a:t> 날린</a:t>
            </a:r>
            <a:endParaRPr lang="en-US" altLang="ko-KR" dirty="0" smtClean="0"/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피의 색깔과 감정의 색이 같다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코셔</a:t>
            </a:r>
            <a:endParaRPr lang="en-US" altLang="ko-KR" dirty="0" smtClean="0"/>
          </a:p>
          <a:p>
            <a:r>
              <a:rPr lang="ko-KR" altLang="en-US" dirty="0" err="1" smtClean="0"/>
              <a:t>넌코셔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소고기는 </a:t>
            </a:r>
            <a:r>
              <a:rPr lang="ko-KR" altLang="en-US" dirty="0" err="1" smtClean="0"/>
              <a:t>코셔지만</a:t>
            </a:r>
            <a:r>
              <a:rPr lang="ko-KR" altLang="en-US" dirty="0" smtClean="0"/>
              <a:t> </a:t>
            </a:r>
            <a:r>
              <a:rPr lang="en-US" altLang="ko-KR" dirty="0" smtClean="0"/>
              <a:t>50Cm </a:t>
            </a:r>
            <a:r>
              <a:rPr lang="ko-KR" altLang="en-US" dirty="0" smtClean="0"/>
              <a:t>칼로 단번에 칼로 죽인 소만 먹는다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262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err="1" smtClean="0"/>
              <a:t>애굽땅</a:t>
            </a:r>
            <a:r>
              <a:rPr lang="ko-KR" altLang="en-US" dirty="0" smtClean="0"/>
              <a:t> 풍속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애굽땅의</a:t>
            </a:r>
            <a:r>
              <a:rPr lang="ko-KR" altLang="en-US" dirty="0" smtClean="0"/>
              <a:t> 풍속은 그들이 노예로 있을 때 그들이 섬기던 땅의 풍속이다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그들은 그 곳에서 많은 우상숭배와 </a:t>
            </a:r>
            <a:r>
              <a:rPr lang="ko-KR" altLang="en-US" dirty="0" err="1" smtClean="0"/>
              <a:t>뱀문화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죽음의 </a:t>
            </a:r>
            <a:r>
              <a:rPr lang="ko-KR" altLang="en-US" dirty="0" err="1" smtClean="0"/>
              <a:t>문화속에서</a:t>
            </a:r>
            <a:r>
              <a:rPr lang="ko-KR" altLang="en-US" dirty="0" smtClean="0"/>
              <a:t> 살았다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또한 종교는 다신교의 종교였다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이런 다신교는 서로서로를 인정하고 있는 다원주의 종교이다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가나안 땅의 풍속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그들이 정복해서 들어갈 땅의 </a:t>
            </a:r>
            <a:r>
              <a:rPr lang="ko-KR" altLang="en-US" b="1" u="sng" dirty="0" smtClean="0"/>
              <a:t>풍속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그 땅은 하나님께서 그들의 죄로 인해 </a:t>
            </a:r>
            <a:r>
              <a:rPr lang="ko-KR" altLang="en-US" dirty="0" err="1" smtClean="0"/>
              <a:t>멸망당하지만</a:t>
            </a:r>
            <a:r>
              <a:rPr lang="ko-KR" altLang="en-US" dirty="0" smtClean="0"/>
              <a:t> 그들이 가지고 있던 문화를 직접 자신이 쓰러뜨리고 무너뜨림에도 불구하고 오히려 이스라엘 백성들은 물들어버린다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그들의 문화와 종교는</a:t>
            </a:r>
            <a:endParaRPr lang="en-US" altLang="ko-KR" dirty="0" smtClean="0"/>
          </a:p>
          <a:p>
            <a:r>
              <a:rPr lang="en-US" altLang="ko-KR" dirty="0" smtClean="0"/>
              <a:t>    1) </a:t>
            </a:r>
            <a:r>
              <a:rPr lang="ko-KR" altLang="en-US" dirty="0" smtClean="0"/>
              <a:t>음란한 문화이다 이것을 합법화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근친상간이 공공연하고 이상하지 않은 문화</a:t>
            </a:r>
            <a:endParaRPr lang="en-US" altLang="ko-KR" dirty="0" smtClean="0"/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동성연애나 심지어 수간까지도 이상하게 보지 않는 문화</a:t>
            </a:r>
            <a:endParaRPr lang="en-US" altLang="ko-KR" dirty="0" smtClean="0"/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가정이 파괴되고 동물 공동체로 살아간다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2) </a:t>
            </a:r>
            <a:r>
              <a:rPr lang="ko-KR" altLang="en-US" dirty="0" smtClean="0"/>
              <a:t>물질중심문화이다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이 땅은 젓과 꿀이 흐르는 땅이다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과연 하나님은 그들에게 너무나 좋은 땅을 주셨다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그리하여 먹을 것이 풍부하고 모든 자원이 넘치니 타락하는 것은 당연하다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3)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바알과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아세라숭배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</a:t>
            </a:r>
            <a:r>
              <a:rPr lang="ko-KR" altLang="en-US" baseline="0" dirty="0" smtClean="0"/>
              <a:t>혼합종교를 선호하고 따른다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  </a:t>
            </a:r>
            <a:r>
              <a:rPr lang="ko-KR" altLang="en-US" baseline="0" dirty="0" err="1" smtClean="0"/>
              <a:t>여러가지</a:t>
            </a:r>
            <a:r>
              <a:rPr lang="ko-KR" altLang="en-US" baseline="0" dirty="0" smtClean="0"/>
              <a:t> 신을 동시에 믿고 있고 남신과 여신이 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  </a:t>
            </a:r>
            <a:r>
              <a:rPr lang="ko-KR" altLang="en-US" baseline="0" dirty="0" smtClean="0"/>
              <a:t>유일하신 하나님이 아닌 다원적인 종교관을 가지고 살아간다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dirty="0" smtClean="0"/>
              <a:t>근친상간 금지</a:t>
            </a:r>
            <a:endParaRPr lang="en-US" altLang="ko-KR" dirty="0" smtClean="0"/>
          </a:p>
          <a:p>
            <a:r>
              <a:rPr lang="ko-KR" altLang="en-US" dirty="0" smtClean="0"/>
              <a:t>인신제사 금지</a:t>
            </a:r>
            <a:endParaRPr lang="en-US" altLang="ko-KR" dirty="0" smtClean="0"/>
          </a:p>
          <a:p>
            <a:r>
              <a:rPr lang="ko-KR" altLang="en-US" dirty="0" smtClean="0"/>
              <a:t>동성연애</a:t>
            </a:r>
            <a:endParaRPr lang="en-US" altLang="ko-KR" dirty="0" smtClean="0"/>
          </a:p>
          <a:p>
            <a:r>
              <a:rPr lang="ko-KR" altLang="en-US" dirty="0" smtClean="0"/>
              <a:t>수간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264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눅</a:t>
            </a:r>
            <a:r>
              <a:rPr lang="ko-KR" altLang="en-US" dirty="0" smtClean="0"/>
              <a:t> </a:t>
            </a:r>
            <a:r>
              <a:rPr lang="en-US" altLang="ko-KR" dirty="0" smtClean="0"/>
              <a:t>22:42,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가라사대 아버지여 만일 아버지의 </a:t>
            </a:r>
            <a:r>
              <a:rPr lang="ko-KR" altLang="en-US" dirty="0" err="1" smtClean="0"/>
              <a:t>뜻이어든</a:t>
            </a:r>
            <a:r>
              <a:rPr lang="ko-KR" altLang="en-US" dirty="0" smtClean="0"/>
              <a:t> 이 잔을 내게서 옮기시옵소서 그러나 내 원대로 </a:t>
            </a:r>
            <a:r>
              <a:rPr lang="ko-KR" altLang="en-US" dirty="0" err="1" smtClean="0"/>
              <a:t>마옵시고</a:t>
            </a:r>
            <a:r>
              <a:rPr lang="ko-KR" altLang="en-US" dirty="0" smtClean="0"/>
              <a:t> 아버지의 원대로 되기를 원하나이다 하시니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요 </a:t>
            </a:r>
            <a:r>
              <a:rPr lang="en-US" altLang="ko-KR" dirty="0" smtClean="0"/>
              <a:t>5:30,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내가 아무 것도 스스로 할 수 없노라 듣는 대로 </a:t>
            </a:r>
            <a:r>
              <a:rPr lang="ko-KR" altLang="en-US" dirty="0" err="1" smtClean="0"/>
              <a:t>심판하노니</a:t>
            </a:r>
            <a:r>
              <a:rPr lang="ko-KR" altLang="en-US" dirty="0" smtClean="0"/>
              <a:t> 나는 나의 원대로 하려 하지 않고 나를 보내신 이의 원대로 </a:t>
            </a:r>
            <a:r>
              <a:rPr lang="ko-KR" altLang="en-US" dirty="0" err="1" smtClean="0"/>
              <a:t>하려는고로</a:t>
            </a:r>
            <a:r>
              <a:rPr lang="ko-KR" altLang="en-US" dirty="0" smtClean="0"/>
              <a:t> 내 심판은 의로우니라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요 </a:t>
            </a:r>
            <a:r>
              <a:rPr lang="en-US" altLang="ko-KR" dirty="0" smtClean="0"/>
              <a:t>5:30,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내가 아무 것도 스스로 할 수 없노라 듣는 대로 </a:t>
            </a:r>
            <a:r>
              <a:rPr lang="ko-KR" altLang="en-US" dirty="0" err="1" smtClean="0"/>
              <a:t>심판하노니</a:t>
            </a:r>
            <a:r>
              <a:rPr lang="ko-KR" altLang="en-US" dirty="0" smtClean="0"/>
              <a:t> 나는 나의 원대로 하려 하지 않고 나를 보내신 이의 원대로 </a:t>
            </a:r>
            <a:r>
              <a:rPr lang="ko-KR" altLang="en-US" dirty="0" err="1" smtClean="0"/>
              <a:t>하려는고로</a:t>
            </a:r>
            <a:r>
              <a:rPr lang="ko-KR" altLang="en-US" dirty="0" smtClean="0"/>
              <a:t> 내 심판은 의로우니라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err="1" smtClean="0"/>
              <a:t>애굽땅</a:t>
            </a:r>
            <a:r>
              <a:rPr lang="ko-KR" altLang="en-US" dirty="0" smtClean="0"/>
              <a:t> 풍속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애굽땅의</a:t>
            </a:r>
            <a:r>
              <a:rPr lang="ko-KR" altLang="en-US" dirty="0" smtClean="0"/>
              <a:t> 풍속은 그들이 노예로 있을 때 그들이 섬기던 땅의 풍속이다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그들은 그 곳에서 많은 우상숭배와 </a:t>
            </a:r>
            <a:r>
              <a:rPr lang="ko-KR" altLang="en-US" dirty="0" err="1" smtClean="0"/>
              <a:t>뱀문화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죽음의 </a:t>
            </a:r>
            <a:r>
              <a:rPr lang="ko-KR" altLang="en-US" dirty="0" err="1" smtClean="0"/>
              <a:t>문화속에서</a:t>
            </a:r>
            <a:r>
              <a:rPr lang="ko-KR" altLang="en-US" dirty="0" smtClean="0"/>
              <a:t> 살았다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또한 종교는 다신교의 종교였다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이런 다신교는 서로서로를 인정하고 있는 다원주의 종교이다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가나안 땅의 풍속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그들이 정복해서 들어갈 땅의 </a:t>
            </a:r>
            <a:r>
              <a:rPr lang="ko-KR" altLang="en-US" b="1" u="sng" dirty="0" smtClean="0"/>
              <a:t>풍속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그 땅은 하나님께서 그들의 죄로 인해 </a:t>
            </a:r>
            <a:r>
              <a:rPr lang="ko-KR" altLang="en-US" dirty="0" err="1" smtClean="0"/>
              <a:t>멸망당하지만</a:t>
            </a:r>
            <a:r>
              <a:rPr lang="ko-KR" altLang="en-US" dirty="0" smtClean="0"/>
              <a:t> 그들이 가지고 있던 문화를 직접 자신이 쓰러뜨리고 무너뜨림에도 불구하고 오히려 이스라엘 백성들은 물들어버린다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그들의 문화와 종교는</a:t>
            </a:r>
            <a:endParaRPr lang="en-US" altLang="ko-KR" dirty="0" smtClean="0"/>
          </a:p>
          <a:p>
            <a:r>
              <a:rPr lang="en-US" altLang="ko-KR" dirty="0" smtClean="0"/>
              <a:t>    1) </a:t>
            </a:r>
            <a:r>
              <a:rPr lang="ko-KR" altLang="en-US" dirty="0" smtClean="0"/>
              <a:t>음란한 문화이다 이것을 합법화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근친상간이 공공연하고 이상하지 않은 문화</a:t>
            </a:r>
            <a:endParaRPr lang="en-US" altLang="ko-KR" dirty="0" smtClean="0"/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동성연애나 심지어 수간까지도 이상하게 보지 않는 문화</a:t>
            </a:r>
            <a:endParaRPr lang="en-US" altLang="ko-KR" dirty="0" smtClean="0"/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가정이 파괴되고 동물 공동체로 살아간다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2) </a:t>
            </a:r>
            <a:r>
              <a:rPr lang="ko-KR" altLang="en-US" dirty="0" smtClean="0"/>
              <a:t>물질중심문화이다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이 땅은 젓과 꿀이 흐르는 땅이다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과연 하나님은 그들에게 너무나 좋은 땅을 주셨다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</a:t>
            </a:r>
            <a:r>
              <a:rPr lang="ko-KR" altLang="en-US" dirty="0" smtClean="0"/>
              <a:t>그리하여 먹을 것이 풍부하고 모든 자원이 넘치니 타락하는 것은 당연하다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3)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바알과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아세라숭배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</a:t>
            </a:r>
            <a:r>
              <a:rPr lang="ko-KR" altLang="en-US" baseline="0" dirty="0" smtClean="0"/>
              <a:t>혼합종교를 선호하고 따른다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  </a:t>
            </a:r>
            <a:r>
              <a:rPr lang="ko-KR" altLang="en-US" baseline="0" dirty="0" err="1" smtClean="0"/>
              <a:t>여러가지</a:t>
            </a:r>
            <a:r>
              <a:rPr lang="ko-KR" altLang="en-US" baseline="0" dirty="0" smtClean="0"/>
              <a:t> 신을 동시에 믿고 있고 남신과 여신이 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   </a:t>
            </a:r>
            <a:r>
              <a:rPr lang="ko-KR" altLang="en-US" baseline="0" dirty="0" smtClean="0"/>
              <a:t>유일하신 하나님이 아닌 다원적인 종교관을 가지고 살아간다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dirty="0" smtClean="0"/>
              <a:t>근친상간 금지</a:t>
            </a:r>
            <a:endParaRPr lang="en-US" altLang="ko-KR" dirty="0" smtClean="0"/>
          </a:p>
          <a:p>
            <a:r>
              <a:rPr lang="ko-KR" altLang="en-US" dirty="0" smtClean="0"/>
              <a:t>인신제사 금지</a:t>
            </a:r>
            <a:endParaRPr lang="en-US" altLang="ko-KR" dirty="0" smtClean="0"/>
          </a:p>
          <a:p>
            <a:r>
              <a:rPr lang="ko-KR" altLang="en-US" dirty="0" smtClean="0"/>
              <a:t>동성연애</a:t>
            </a:r>
            <a:endParaRPr lang="en-US" altLang="ko-KR" dirty="0" smtClean="0"/>
          </a:p>
          <a:p>
            <a:r>
              <a:rPr lang="ko-KR" altLang="en-US" dirty="0" smtClean="0"/>
              <a:t>수간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265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월경으로 불결한 기간</a:t>
            </a:r>
            <a:endParaRPr lang="en-US" altLang="ko-KR" dirty="0" smtClean="0"/>
          </a:p>
          <a:p>
            <a:r>
              <a:rPr lang="en-US" altLang="ko-KR" dirty="0" smtClean="0"/>
              <a:t>  1) </a:t>
            </a:r>
            <a:r>
              <a:rPr lang="ko-KR" altLang="en-US" dirty="0" smtClean="0"/>
              <a:t>월경기간</a:t>
            </a:r>
            <a:endParaRPr lang="en-US" altLang="ko-KR" dirty="0" smtClean="0"/>
          </a:p>
          <a:p>
            <a:r>
              <a:rPr lang="en-US" altLang="ko-KR" dirty="0" smtClean="0"/>
              <a:t>  2) </a:t>
            </a:r>
            <a:r>
              <a:rPr lang="ko-KR" altLang="en-US" dirty="0" smtClean="0"/>
              <a:t>남자아이 낳은 후 정결기간 </a:t>
            </a:r>
            <a:r>
              <a:rPr lang="en-US" altLang="ko-KR" dirty="0" smtClean="0"/>
              <a:t>– 40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r>
              <a:rPr lang="en-US" altLang="ko-KR" dirty="0" smtClean="0"/>
              <a:t>  3) </a:t>
            </a:r>
            <a:r>
              <a:rPr lang="ko-KR" altLang="en-US" dirty="0" smtClean="0"/>
              <a:t>여자아이 낳은 후 정결기간 </a:t>
            </a:r>
            <a:r>
              <a:rPr lang="en-US" altLang="ko-KR" dirty="0" smtClean="0"/>
              <a:t>– 80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267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월경으로 불결한 기간</a:t>
            </a:r>
            <a:endParaRPr lang="en-US" altLang="ko-KR" dirty="0" smtClean="0"/>
          </a:p>
          <a:p>
            <a:r>
              <a:rPr lang="en-US" altLang="ko-KR" dirty="0" smtClean="0"/>
              <a:t>  1) </a:t>
            </a:r>
            <a:r>
              <a:rPr lang="ko-KR" altLang="en-US" dirty="0" smtClean="0"/>
              <a:t>월경기간</a:t>
            </a:r>
            <a:endParaRPr lang="en-US" altLang="ko-KR" dirty="0" smtClean="0"/>
          </a:p>
          <a:p>
            <a:r>
              <a:rPr lang="en-US" altLang="ko-KR" dirty="0" smtClean="0"/>
              <a:t>  2) </a:t>
            </a:r>
            <a:r>
              <a:rPr lang="ko-KR" altLang="en-US" dirty="0" smtClean="0"/>
              <a:t>남자아이 낳은 후 정결기간 </a:t>
            </a:r>
            <a:r>
              <a:rPr lang="en-US" altLang="ko-KR" dirty="0" smtClean="0"/>
              <a:t>– 40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r>
              <a:rPr lang="en-US" altLang="ko-KR" dirty="0" smtClean="0"/>
              <a:t>  3) </a:t>
            </a:r>
            <a:r>
              <a:rPr lang="ko-KR" altLang="en-US" dirty="0" smtClean="0"/>
              <a:t>여자아이 낳은 후 정결기간 </a:t>
            </a:r>
            <a:r>
              <a:rPr lang="en-US" altLang="ko-KR" dirty="0" smtClean="0"/>
              <a:t>– 80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268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atinLnBrk="1"/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몰렉은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몰록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혹은 ‘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밀곰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’이라고도 불리는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암몬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족속의 신으로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(20:2-5;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왕상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11:7;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렘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32:35)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우상의 모습은 놋으로 만든 몸체에 머리는 송아지 형상으로 관이 씌워져 있는데 팔은 포옹하는 듯한 자세로 벌려져 있고 그 속에 불을 피웠습니다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이 신을 숭배하는 자들은 그들의 자녀가 이 불을 통과하지 않으면 어려서 일찍 죽는다는 미신적인 생각에 그의 자녀들을 서슴없이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몰렉에게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바쳤습니다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생명의 존귀함을 가르치시는 하나님께서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이같은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우상 숭배에 불 같이 진노하시는 것은 당연합니다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atinLnBrk="1"/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2: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자식을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몰렉에게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주거든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</a:t>
            </a:r>
            <a:endParaRPr lang="ko-KR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몰렉은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어린아이를 불에 태워 제사 드리는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암몬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족속의 우상입니다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제사는 초기에는 어린아이를 죽여서 몰렉 신상의 제단에 바치거나 아니면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몰렉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제단의 불에 아이를 태워 드리는 방식이 사용되었으나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후대에는 어린아이를 양편에 있는 불의 가운데를 지나가게 함으로서 정결케 하는 상징적 방법이 사용되었다고 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어떤 방식이든지 하나님 앞에 심히 가증스런 인신 제사이기 때문에 엄격히 금지됩니다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그럼에도 불구하고 이스라엘의 역사를 보면 계속해서 이어져 왔고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결국 이스라엘과 유대 왕국의 패망 요인 중 하나가 되었습니다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.(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왕하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21:4-6;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렘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7:32;32:35;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겔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23:37,39)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몰렉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우상숭배자들은 공개 석상에서 돌로 쳐 죽이도록 규정합니다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우상 숭배는 하나님 앞의 다른 모든 죄악들 가운데서도 심히 가증스런 범죄 행위였기 때문입니다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또한 공개적으로 처형함으로써 죄에 대한 경각심을 일깨우기 위함이며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처형을 지켜보는 이스라엘 백성들에게 하나님의 거룩한 백성으로 서의 공동체 의식을 갖게 하는 것입니다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몰렉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숭배는 유다 왕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아하스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(B.C.735-716)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와 므낫세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(B.C.697-642)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때에 극에 달했습니다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b="1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엡</a:t>
            </a:r>
            <a:r>
              <a:rPr lang="ko-KR" altLang="en-US" dirty="0" smtClean="0"/>
              <a:t> </a:t>
            </a:r>
            <a:r>
              <a:rPr lang="en-US" altLang="ko-KR" dirty="0" smtClean="0"/>
              <a:t>2:2,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그 때에 너희가 그 가운데서 행하여 이 세상 풍속을 좇고 공중의 권세 잡은 자를 따랐으니 곧 지금 불순종의 아들들 가운데서 역사하는 영이라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269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270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왕하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16:3,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이스라엘 </a:t>
            </a:r>
            <a:r>
              <a:rPr lang="ko-KR" altLang="en-US" dirty="0" err="1" smtClean="0"/>
              <a:t>열왕의</a:t>
            </a:r>
            <a:r>
              <a:rPr lang="ko-KR" altLang="en-US" dirty="0" smtClean="0"/>
              <a:t> 길로 행하며 또 여호와께서 이스라엘 자손 앞에서 쫓아내신 이방 사람의 가증한 일을 본받아 자기 아들을 불 가운데로 지나가게 하며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왕하</a:t>
            </a:r>
            <a:r>
              <a:rPr lang="ko-KR" altLang="en-US" dirty="0" smtClean="0"/>
              <a:t> </a:t>
            </a:r>
            <a:r>
              <a:rPr lang="en-US" altLang="ko-KR" dirty="0" smtClean="0"/>
              <a:t>17:17,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또 자기 자녀를 불 가운데로 지나가게 하며 </a:t>
            </a:r>
            <a:r>
              <a:rPr lang="ko-KR" altLang="en-US" dirty="0" err="1" smtClean="0"/>
              <a:t>복술과</a:t>
            </a:r>
            <a:r>
              <a:rPr lang="ko-KR" altLang="en-US" dirty="0" smtClean="0"/>
              <a:t> 사술을 행하고 스스로 팔려 여호와 보시기에 악을 행하여 그 노를 격발케 하였으므로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왕하</a:t>
            </a:r>
            <a:r>
              <a:rPr lang="ko-KR" altLang="en-US" dirty="0" smtClean="0"/>
              <a:t> </a:t>
            </a:r>
            <a:r>
              <a:rPr lang="en-US" altLang="ko-KR" dirty="0" smtClean="0"/>
              <a:t>21:6,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또 그 아들을 불 가운데로 지나게 하며 점치며 사술을 행하며 신접한 자와 박수를 신임하여 여호와 보시기에 악을 많이 행하여 그 진노를 격발하였으며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대하 </a:t>
            </a:r>
            <a:r>
              <a:rPr lang="en-US" altLang="ko-KR" dirty="0" smtClean="0"/>
              <a:t>33:6,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또 </a:t>
            </a:r>
            <a:r>
              <a:rPr lang="ko-KR" altLang="en-US" dirty="0" err="1" smtClean="0"/>
              <a:t>힌놈의</a:t>
            </a:r>
            <a:r>
              <a:rPr lang="ko-KR" altLang="en-US" dirty="0" smtClean="0"/>
              <a:t> 아들 골짜기에서 그 아들들을 불 가운데로 지나게 하며 또 점치며 사술과 요술을 행하며 신접한 자와 박수를 신임하여 여호와 보시기에 악을 많이 행하여 그 진노를 격발하였으며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271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근친상간 금지</a:t>
            </a:r>
            <a:endParaRPr lang="en-US" altLang="ko-KR" dirty="0" smtClean="0"/>
          </a:p>
          <a:p>
            <a:r>
              <a:rPr lang="ko-KR" altLang="en-US" dirty="0" smtClean="0"/>
              <a:t>인신제사 금지</a:t>
            </a:r>
            <a:endParaRPr lang="en-US" altLang="ko-KR" dirty="0" smtClean="0"/>
          </a:p>
          <a:p>
            <a:r>
              <a:rPr lang="ko-KR" altLang="en-US" dirty="0" smtClean="0"/>
              <a:t>동성연애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소돔과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고모라에서부터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창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19:5)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롬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1:27 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롬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1:27,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개정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『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그와 같이 남자들도 순리대로 여자 쓰기를 버리고 서로 향하여 음욕이 불 일듯 하매 남자가 남자와 더불어 부끄러운 일을 행하여 그들의 그릇됨에 상당한 보응을 그들 자신이 받았느니라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』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고전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6:9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고전 </a:t>
            </a:r>
            <a:r>
              <a:rPr lang="en-US" altLang="ko-KR" dirty="0" smtClean="0"/>
              <a:t>6:9, </a:t>
            </a:r>
            <a:r>
              <a:rPr lang="ko-KR" altLang="en-US" dirty="0" smtClean="0"/>
              <a:t>개정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불의한 자가 하나님의 나라를 유업으로 받지 못할 줄을 알지 못하느냐 미혹을 받지 말라 </a:t>
            </a:r>
            <a:r>
              <a:rPr lang="ko-KR" altLang="en-US" dirty="0" err="1" smtClean="0"/>
              <a:t>음행하는</a:t>
            </a:r>
            <a:r>
              <a:rPr lang="ko-KR" altLang="en-US" dirty="0" smtClean="0"/>
              <a:t> 자나 우상 숭배하는 자나 간음하는 자나 탐색하는 자나 </a:t>
            </a:r>
            <a:r>
              <a:rPr lang="ko-KR" altLang="en-US" dirty="0" err="1" smtClean="0"/>
              <a:t>남색하는</a:t>
            </a:r>
            <a:r>
              <a:rPr lang="ko-KR" altLang="en-US" dirty="0" smtClean="0"/>
              <a:t> 자나</a:t>
            </a:r>
            <a:r>
              <a:rPr lang="en-US" altLang="ko-KR" dirty="0" smtClean="0"/>
              <a:t>』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르호보암</a:t>
            </a:r>
            <a:r>
              <a:rPr lang="ko-KR" altLang="en-US" dirty="0" smtClean="0"/>
              <a:t> 왕 당시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왕상</a:t>
            </a:r>
            <a:r>
              <a:rPr lang="ko-KR" altLang="en-US" dirty="0" smtClean="0"/>
              <a:t> </a:t>
            </a:r>
            <a:r>
              <a:rPr lang="en-US" altLang="ko-KR" dirty="0" smtClean="0"/>
              <a:t>14:24, </a:t>
            </a:r>
            <a:r>
              <a:rPr lang="ko-KR" altLang="en-US" dirty="0" smtClean="0"/>
              <a:t>개정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그 땅에 또 </a:t>
            </a:r>
            <a:r>
              <a:rPr lang="ko-KR" altLang="en-US" dirty="0" err="1" smtClean="0"/>
              <a:t>남색하는</a:t>
            </a:r>
            <a:r>
              <a:rPr lang="ko-KR" altLang="en-US" dirty="0" smtClean="0"/>
              <a:t> 자가 있었고 여호와께서 이스라엘 자손 앞에서 쫓아내신 국민의 모든 가증한 일을 무리가 본받아 행하였더라</a:t>
            </a:r>
            <a:r>
              <a:rPr lang="en-US" altLang="ko-KR" dirty="0" smtClean="0"/>
              <a:t>』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미국에서ㅡ</a:t>
            </a:r>
            <a:r>
              <a:rPr lang="ko-KR" altLang="en-US" dirty="0" smtClean="0"/>
              <a:t> </a:t>
            </a:r>
            <a:r>
              <a:rPr lang="en-US" altLang="ko-KR" dirty="0" smtClean="0"/>
              <a:t>1970</a:t>
            </a:r>
            <a:r>
              <a:rPr lang="ko-KR" altLang="en-US" dirty="0" smtClean="0"/>
              <a:t>년대에 동성애를 정신질환에서 제외시키므로 동성애에 인식에 </a:t>
            </a:r>
            <a:r>
              <a:rPr lang="ko-KR" altLang="en-US" dirty="0" err="1" smtClean="0"/>
              <a:t>확기적</a:t>
            </a:r>
            <a:r>
              <a:rPr lang="ko-KR" altLang="en-US" dirty="0" smtClean="0"/>
              <a:t> 변환을 가져왔다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       </a:t>
            </a:r>
            <a:r>
              <a:rPr lang="ko-KR" altLang="en-US" dirty="0" smtClean="0"/>
              <a:t>고칠 대상이 아니라 잘 인정해주고 부당한 대우를 당하지 않도록 해야 한다는 것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수간</a:t>
            </a:r>
            <a:endParaRPr lang="en-US" altLang="ko-KR" dirty="0" smtClean="0"/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고대 근동지역에서는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우상숭배시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제전의식의 일부로 국가 부족의 수호신으로 여겨진 동물과 성관계를 갖는 일이 빈번하였습니다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숫염소를 숭배했던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애굽의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멘데스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’에서는 여자들이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수염소와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관계를 가졌고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로마에서는 개와 성행위를 하였습니다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수간은 현대에서도 성행하고 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272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근친상간 금지</a:t>
            </a:r>
            <a:endParaRPr lang="en-US" altLang="ko-KR" dirty="0" smtClean="0"/>
          </a:p>
          <a:p>
            <a:r>
              <a:rPr lang="ko-KR" altLang="en-US" dirty="0" smtClean="0"/>
              <a:t>인신제사 금지</a:t>
            </a:r>
            <a:endParaRPr lang="en-US" altLang="ko-KR" dirty="0" smtClean="0"/>
          </a:p>
          <a:p>
            <a:r>
              <a:rPr lang="ko-KR" altLang="en-US" dirty="0" smtClean="0"/>
              <a:t>동성연애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소돔과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고모라에서부터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창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19:5)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롬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1:27 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롬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1:27,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개정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『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그와 같이 남자들도 순리대로 여자 쓰기를 버리고 서로 향하여 음욕이 불 일듯 하매 남자가 남자와 더불어 부끄러운 일을 행하여 그들의 그릇됨에 상당한 보응을 그들 자신이 받았느니라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』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고전 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6:9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고전 </a:t>
            </a:r>
            <a:r>
              <a:rPr lang="en-US" altLang="ko-KR" dirty="0" smtClean="0"/>
              <a:t>6:9, </a:t>
            </a:r>
            <a:r>
              <a:rPr lang="ko-KR" altLang="en-US" dirty="0" smtClean="0"/>
              <a:t>개정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불의한 자가 하나님의 나라를 유업으로 받지 못할 줄을 알지 못하느냐 미혹을 받지 말라 </a:t>
            </a:r>
            <a:r>
              <a:rPr lang="ko-KR" altLang="en-US" dirty="0" err="1" smtClean="0"/>
              <a:t>음행하는</a:t>
            </a:r>
            <a:r>
              <a:rPr lang="ko-KR" altLang="en-US" dirty="0" smtClean="0"/>
              <a:t> 자나 우상 숭배하는 자나 간음하는 자나 탐색하는 자나 </a:t>
            </a:r>
            <a:r>
              <a:rPr lang="ko-KR" altLang="en-US" dirty="0" err="1" smtClean="0"/>
              <a:t>남색하는</a:t>
            </a:r>
            <a:r>
              <a:rPr lang="ko-KR" altLang="en-US" dirty="0" smtClean="0"/>
              <a:t> 자나</a:t>
            </a:r>
            <a:r>
              <a:rPr lang="en-US" altLang="ko-KR" dirty="0" smtClean="0"/>
              <a:t>』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르호보암</a:t>
            </a:r>
            <a:r>
              <a:rPr lang="ko-KR" altLang="en-US" dirty="0" smtClean="0"/>
              <a:t> 왕 당시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왕상</a:t>
            </a:r>
            <a:r>
              <a:rPr lang="ko-KR" altLang="en-US" dirty="0" smtClean="0"/>
              <a:t> </a:t>
            </a:r>
            <a:r>
              <a:rPr lang="en-US" altLang="ko-KR" dirty="0" smtClean="0"/>
              <a:t>14:24, </a:t>
            </a:r>
            <a:r>
              <a:rPr lang="ko-KR" altLang="en-US" dirty="0" smtClean="0"/>
              <a:t>개정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그 땅에 또 </a:t>
            </a:r>
            <a:r>
              <a:rPr lang="ko-KR" altLang="en-US" dirty="0" err="1" smtClean="0"/>
              <a:t>남색하는</a:t>
            </a:r>
            <a:r>
              <a:rPr lang="ko-KR" altLang="en-US" dirty="0" smtClean="0"/>
              <a:t> 자가 있었고 여호와께서 이스라엘 자손 앞에서 쫓아내신 국민의 모든 가증한 일을 무리가 본받아 행하였더라</a:t>
            </a:r>
            <a:r>
              <a:rPr lang="en-US" altLang="ko-KR" dirty="0" smtClean="0"/>
              <a:t>』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미국에서ㅡ</a:t>
            </a:r>
            <a:r>
              <a:rPr lang="ko-KR" altLang="en-US" dirty="0" smtClean="0"/>
              <a:t> </a:t>
            </a:r>
            <a:r>
              <a:rPr lang="en-US" altLang="ko-KR" dirty="0" smtClean="0"/>
              <a:t>1970</a:t>
            </a:r>
            <a:r>
              <a:rPr lang="ko-KR" altLang="en-US" dirty="0" smtClean="0"/>
              <a:t>년대에 동성애를 정신질환에서 제외시키므로 동성애에 인식에 </a:t>
            </a:r>
            <a:r>
              <a:rPr lang="ko-KR" altLang="en-US" dirty="0" err="1" smtClean="0"/>
              <a:t>확기적</a:t>
            </a:r>
            <a:r>
              <a:rPr lang="ko-KR" altLang="en-US" dirty="0" smtClean="0"/>
              <a:t> 변환을 가져왔다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       </a:t>
            </a:r>
            <a:r>
              <a:rPr lang="ko-KR" altLang="en-US" dirty="0" smtClean="0"/>
              <a:t>고칠 대상이 아니라 잘 인정해주고 부당한 대우를 당하지 않도록 해야 한다는 것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수간</a:t>
            </a:r>
            <a:endParaRPr lang="en-US" altLang="ko-KR" dirty="0" smtClean="0"/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고대 근동지역에서는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우상숭배시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제전의식의 일부로 국가 부족의 수호신으로 여겨진 동물과 성관계를 갖는 일이 빈번하였습니다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숫염소를 숭배했던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애굽의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멘데스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’에서는 여자들이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수염소와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관계를 가졌고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로마에서는 개와 성행위를 하였습니다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수간은 현대에서도 성행하고 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273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거룩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배는 물 위에 떠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그러나 물이 없으면 소용없고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물이 배 속으로 들어오면 가라 앉는다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성도는 </a:t>
            </a:r>
            <a:r>
              <a:rPr lang="ko-KR" altLang="en-US" dirty="0" err="1" smtClean="0"/>
              <a:t>세상속에</a:t>
            </a:r>
            <a:r>
              <a:rPr lang="ko-KR" altLang="en-US" dirty="0" smtClean="0"/>
              <a:t> 산다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세상위에</a:t>
            </a:r>
            <a:r>
              <a:rPr lang="ko-KR" altLang="en-US" dirty="0" smtClean="0"/>
              <a:t> 떠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그러나 세상이 우리 속으로 들어오면 </a:t>
            </a:r>
            <a:r>
              <a:rPr lang="ko-KR" altLang="en-US" dirty="0" err="1" smtClean="0"/>
              <a:t>안된다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사랑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농사꾼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제일 잘 익은 부분의 밀을 수확하여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하나님께 드릴 것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err="1" smtClean="0"/>
              <a:t>중간것은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농사진</a:t>
            </a:r>
            <a:r>
              <a:rPr lang="ko-KR" altLang="en-US" dirty="0" smtClean="0"/>
              <a:t> 사람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마지막은 </a:t>
            </a:r>
            <a:r>
              <a:rPr lang="en-US" altLang="ko-KR" dirty="0" smtClean="0"/>
              <a:t>-  4 </a:t>
            </a:r>
            <a:r>
              <a:rPr lang="ko-KR" altLang="en-US" dirty="0" smtClean="0"/>
              <a:t>코너는 남겨 놓고 떨어진 이삭 줍지 </a:t>
            </a:r>
            <a:r>
              <a:rPr lang="ko-KR" altLang="en-US" dirty="0" err="1" smtClean="0"/>
              <a:t>말것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275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잠 </a:t>
            </a:r>
            <a:r>
              <a:rPr lang="en-US" altLang="ko-KR" dirty="0" smtClean="0"/>
              <a:t>11:13,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두루 다니며 한담하는 자는 남의 비밀을 누설하나 마음이 신실한 자는 그런 것을 숨기느니라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잠 </a:t>
            </a:r>
            <a:r>
              <a:rPr lang="en-US" altLang="ko-KR" dirty="0" smtClean="0"/>
              <a:t>20:19,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두루 다니며 한담하는 자는 남의 </a:t>
            </a:r>
            <a:r>
              <a:rPr lang="ko-KR" altLang="en-US" dirty="0" err="1" smtClean="0"/>
              <a:t>비밀를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누설하니니</a:t>
            </a:r>
            <a:r>
              <a:rPr lang="ko-KR" altLang="en-US" dirty="0" smtClean="0"/>
              <a:t> 입술을 벌린 자를 사귀지 말지니라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279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마 </a:t>
            </a:r>
            <a:r>
              <a:rPr lang="en-US" altLang="ko-KR" dirty="0" smtClean="0"/>
              <a:t>16:6,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예수께서 이르시되 삼가 바리새인과 </a:t>
            </a:r>
            <a:r>
              <a:rPr lang="ko-KR" altLang="en-US" dirty="0" err="1" smtClean="0"/>
              <a:t>사두개인들의</a:t>
            </a:r>
            <a:r>
              <a:rPr lang="ko-KR" altLang="en-US" dirty="0" smtClean="0"/>
              <a:t> 누룩을 주의하라 하신대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4:15,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우리에게 있는 대제사장은 우리 연약함을 </a:t>
            </a:r>
            <a:r>
              <a:rPr lang="ko-KR" altLang="en-US" dirty="0" err="1" smtClean="0"/>
              <a:t>체휼하지</a:t>
            </a:r>
            <a:r>
              <a:rPr lang="ko-KR" altLang="en-US" dirty="0" smtClean="0"/>
              <a:t> 아니하는 자가 아니요 모든 일에 우리와 한결 같이 시험을 받은 자로되 죄는 없으시니라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잠 </a:t>
            </a:r>
            <a:r>
              <a:rPr lang="en-US" altLang="ko-KR" dirty="0" smtClean="0"/>
              <a:t>11:13,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두루 다니며 한담하는 자는 남의 비밀을 누설하나 마음이 신실한 자는 그런 것을 숨기느니라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잠 </a:t>
            </a:r>
            <a:r>
              <a:rPr lang="en-US" altLang="ko-KR" dirty="0" smtClean="0"/>
              <a:t>20:19,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두루 다니며 한담하는 자는 남의 </a:t>
            </a:r>
            <a:r>
              <a:rPr lang="ko-KR" altLang="en-US" dirty="0" err="1" smtClean="0"/>
              <a:t>비밀를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누설하니니</a:t>
            </a:r>
            <a:r>
              <a:rPr lang="ko-KR" altLang="en-US" dirty="0" smtClean="0"/>
              <a:t> 입술을 벌린 자를 사귀지 말지니라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280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유전학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교미시키지 말라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섞어 뿌리지 말라</a:t>
            </a:r>
            <a:r>
              <a:rPr lang="en-US" altLang="ko-KR" dirty="0" smtClean="0"/>
              <a:t>, ( </a:t>
            </a:r>
            <a:r>
              <a:rPr lang="ko-KR" altLang="en-US" dirty="0" smtClean="0"/>
              <a:t>혼합하지 말라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순수한 혈통을 유지하라 </a:t>
            </a:r>
            <a:r>
              <a:rPr lang="en-US" altLang="ko-KR" baseline="0" dirty="0" smtClean="0"/>
              <a:t>)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하나님은 </a:t>
            </a:r>
            <a:endParaRPr lang="en-US" altLang="ko-KR" baseline="0" dirty="0" smtClean="0"/>
          </a:p>
          <a:p>
            <a:r>
              <a:rPr lang="en-US" altLang="ko-KR" baseline="0" dirty="0" smtClean="0"/>
              <a:t>  1) </a:t>
            </a:r>
            <a:r>
              <a:rPr lang="ko-KR" altLang="en-US" baseline="0" dirty="0" smtClean="0"/>
              <a:t>혼합주의를 싫어하심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순수함을 원함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- </a:t>
            </a:r>
            <a:r>
              <a:rPr lang="ko-KR" altLang="en-US" baseline="0" dirty="0" smtClean="0"/>
              <a:t>왜 사람들은 혼합을 하는가 </a:t>
            </a:r>
            <a:r>
              <a:rPr lang="en-US" altLang="ko-KR" baseline="0" dirty="0" smtClean="0"/>
              <a:t>?</a:t>
            </a:r>
          </a:p>
          <a:p>
            <a:r>
              <a:rPr lang="en-US" altLang="ko-KR" baseline="0" dirty="0" smtClean="0"/>
              <a:t>  2) </a:t>
            </a:r>
            <a:r>
              <a:rPr lang="ko-KR" altLang="en-US" baseline="0" dirty="0" smtClean="0"/>
              <a:t>편의주의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법대로 해야 한다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- </a:t>
            </a:r>
            <a:r>
              <a:rPr lang="ko-KR" altLang="en-US" baseline="0" dirty="0" err="1" smtClean="0"/>
              <a:t>웃사이야기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– </a:t>
            </a:r>
            <a:r>
              <a:rPr lang="ko-KR" altLang="en-US" baseline="0" dirty="0" err="1" smtClean="0"/>
              <a:t>법궤는</a:t>
            </a:r>
            <a:r>
              <a:rPr lang="ko-KR" altLang="en-US" baseline="0" dirty="0" smtClean="0"/>
              <a:t> 매고 가야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그런데 소 수레에 담아 가다가 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     </a:t>
            </a:r>
            <a:r>
              <a:rPr lang="ko-KR" altLang="en-US" baseline="0" dirty="0" err="1" smtClean="0"/>
              <a:t>윳놀이</a:t>
            </a:r>
            <a:r>
              <a:rPr lang="ko-KR" altLang="en-US" baseline="0" dirty="0" smtClean="0"/>
              <a:t> 좋지 않은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대 정신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- </a:t>
            </a:r>
            <a:r>
              <a:rPr lang="ko-KR" altLang="en-US" baseline="0" dirty="0" err="1" smtClean="0"/>
              <a:t>빨리가가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- </a:t>
            </a:r>
            <a:r>
              <a:rPr lang="ko-KR" altLang="en-US" baseline="0" dirty="0" smtClean="0"/>
              <a:t>엎어 가기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- </a:t>
            </a:r>
            <a:r>
              <a:rPr lang="ko-KR" altLang="en-US" baseline="0" dirty="0" smtClean="0"/>
              <a:t>잡아 먹고 가기</a:t>
            </a:r>
            <a:endParaRPr lang="en-US" altLang="ko-KR" baseline="0" dirty="0" smtClean="0"/>
          </a:p>
          <a:p>
            <a:r>
              <a:rPr lang="en-US" altLang="ko-KR" dirty="0" smtClean="0"/>
              <a:t>  3) </a:t>
            </a:r>
            <a:r>
              <a:rPr lang="ko-KR" altLang="en-US" dirty="0" smtClean="0"/>
              <a:t>인본주의를 싫어한다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자기 </a:t>
            </a:r>
            <a:r>
              <a:rPr lang="ko-KR" altLang="en-US" dirty="0" err="1" smtClean="0"/>
              <a:t>편리위해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여러가지를</a:t>
            </a:r>
            <a:r>
              <a:rPr lang="ko-KR" altLang="en-US" dirty="0" smtClean="0"/>
              <a:t> 섞는다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강할 수 있을 수 있지만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281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유전학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교미시키지 말라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섞어 뿌리지 말라</a:t>
            </a:r>
            <a:r>
              <a:rPr lang="en-US" altLang="ko-KR" dirty="0" smtClean="0"/>
              <a:t>, ( </a:t>
            </a:r>
            <a:r>
              <a:rPr lang="ko-KR" altLang="en-US" dirty="0" smtClean="0"/>
              <a:t>혼합하지 말라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순수한 혈통을 유지하라 </a:t>
            </a:r>
            <a:r>
              <a:rPr lang="en-US" altLang="ko-KR" baseline="0" dirty="0" smtClean="0"/>
              <a:t>)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하나님은 </a:t>
            </a:r>
            <a:endParaRPr lang="en-US" altLang="ko-KR" baseline="0" dirty="0" smtClean="0"/>
          </a:p>
          <a:p>
            <a:r>
              <a:rPr lang="en-US" altLang="ko-KR" baseline="0" dirty="0" smtClean="0"/>
              <a:t>  1) </a:t>
            </a:r>
            <a:r>
              <a:rPr lang="ko-KR" altLang="en-US" baseline="0" dirty="0" smtClean="0"/>
              <a:t>혼합주의를 싫어하심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순수함을 원함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- </a:t>
            </a:r>
            <a:r>
              <a:rPr lang="ko-KR" altLang="en-US" baseline="0" dirty="0" smtClean="0"/>
              <a:t>왜 사람들은 혼합을 하는가 </a:t>
            </a:r>
            <a:r>
              <a:rPr lang="en-US" altLang="ko-KR" baseline="0" dirty="0" smtClean="0"/>
              <a:t>?</a:t>
            </a:r>
          </a:p>
          <a:p>
            <a:r>
              <a:rPr lang="en-US" altLang="ko-KR" baseline="0" dirty="0" smtClean="0"/>
              <a:t>  2) </a:t>
            </a:r>
            <a:r>
              <a:rPr lang="ko-KR" altLang="en-US" baseline="0" dirty="0" smtClean="0"/>
              <a:t>편의주의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법대로 해야 한다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  - </a:t>
            </a:r>
            <a:r>
              <a:rPr lang="ko-KR" altLang="en-US" baseline="0" dirty="0" err="1" smtClean="0"/>
              <a:t>웃사이야기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– </a:t>
            </a:r>
            <a:r>
              <a:rPr lang="ko-KR" altLang="en-US" baseline="0" dirty="0" err="1" smtClean="0"/>
              <a:t>법궤는</a:t>
            </a:r>
            <a:r>
              <a:rPr lang="ko-KR" altLang="en-US" baseline="0" dirty="0" smtClean="0"/>
              <a:t> 매고 가야 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그런데 소 수레에 담아 가다가 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     </a:t>
            </a:r>
            <a:r>
              <a:rPr lang="ko-KR" altLang="en-US" baseline="0" dirty="0" err="1" smtClean="0"/>
              <a:t>윳놀이</a:t>
            </a:r>
            <a:r>
              <a:rPr lang="ko-KR" altLang="en-US" baseline="0" dirty="0" smtClean="0"/>
              <a:t> 좋지 않은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대 정신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- </a:t>
            </a:r>
            <a:r>
              <a:rPr lang="ko-KR" altLang="en-US" baseline="0" dirty="0" err="1" smtClean="0"/>
              <a:t>빨리가가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- </a:t>
            </a:r>
            <a:r>
              <a:rPr lang="ko-KR" altLang="en-US" baseline="0" dirty="0" smtClean="0"/>
              <a:t>엎어 가기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- </a:t>
            </a:r>
            <a:r>
              <a:rPr lang="ko-KR" altLang="en-US" baseline="0" dirty="0" smtClean="0"/>
              <a:t>잡아 먹고 가기</a:t>
            </a:r>
            <a:endParaRPr lang="en-US" altLang="ko-KR" baseline="0" dirty="0" smtClean="0"/>
          </a:p>
          <a:p>
            <a:r>
              <a:rPr lang="en-US" altLang="ko-KR" dirty="0" smtClean="0"/>
              <a:t>  3) </a:t>
            </a:r>
            <a:r>
              <a:rPr lang="ko-KR" altLang="en-US" dirty="0" smtClean="0"/>
              <a:t>인본주의를 싫어한다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자기 </a:t>
            </a:r>
            <a:r>
              <a:rPr lang="ko-KR" altLang="en-US" dirty="0" err="1" smtClean="0"/>
              <a:t>편리위해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여러가지를</a:t>
            </a:r>
            <a:r>
              <a:rPr lang="ko-KR" altLang="en-US" dirty="0" smtClean="0"/>
              <a:t> 섞는다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강할 수 있을 수 있지만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282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27</a:t>
            </a:r>
            <a:r>
              <a:rPr lang="ko-KR" altLang="en-US" dirty="0" smtClean="0"/>
              <a:t>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가나안이들은</a:t>
            </a:r>
            <a:r>
              <a:rPr lang="ko-KR" altLang="en-US" dirty="0" smtClean="0"/>
              <a:t> 죽음의 신을 달래기 위해 죽은 자를 위해 자해하는 풍습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목사 </a:t>
            </a:r>
            <a:r>
              <a:rPr lang="en-US" altLang="ko-KR" dirty="0" smtClean="0"/>
              <a:t>: 7</a:t>
            </a:r>
            <a:r>
              <a:rPr lang="ko-KR" altLang="en-US" dirty="0" smtClean="0"/>
              <a:t>만</a:t>
            </a:r>
            <a:endParaRPr lang="en-US" altLang="ko-KR" dirty="0" smtClean="0"/>
          </a:p>
          <a:p>
            <a:r>
              <a:rPr lang="ko-KR" altLang="en-US" dirty="0" smtClean="0"/>
              <a:t>무속인 </a:t>
            </a:r>
            <a:r>
              <a:rPr lang="en-US" altLang="ko-KR" dirty="0" smtClean="0"/>
              <a:t>: 30</a:t>
            </a:r>
            <a:r>
              <a:rPr lang="ko-KR" altLang="en-US" dirty="0" err="1" smtClean="0"/>
              <a:t>만명</a:t>
            </a:r>
            <a:endParaRPr lang="en-US" altLang="ko-KR" dirty="0" smtClean="0"/>
          </a:p>
          <a:p>
            <a:r>
              <a:rPr lang="ko-KR" altLang="en-US" dirty="0" smtClean="0"/>
              <a:t>점의 역사</a:t>
            </a:r>
            <a:endParaRPr lang="en-US" altLang="ko-KR" dirty="0" smtClean="0"/>
          </a:p>
          <a:p>
            <a:r>
              <a:rPr lang="en-US" altLang="ko-KR" dirty="0" smtClean="0"/>
              <a:t>   - </a:t>
            </a:r>
            <a:r>
              <a:rPr lang="ko-KR" altLang="en-US" dirty="0" smtClean="0"/>
              <a:t>점치는 사람들이 점점 젊어진다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- </a:t>
            </a:r>
            <a:r>
              <a:rPr lang="ko-KR" altLang="en-US" dirty="0" smtClean="0"/>
              <a:t>점치러 가는 사람들이 젊어진다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- </a:t>
            </a:r>
            <a:r>
              <a:rPr lang="ko-KR" altLang="en-US" dirty="0" smtClean="0"/>
              <a:t>이런 숫자가 점차로 많아진다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문신하지 말라</a:t>
            </a:r>
            <a:endParaRPr lang="en-US" altLang="ko-KR" dirty="0" smtClean="0"/>
          </a:p>
          <a:p>
            <a:r>
              <a:rPr lang="en-US" altLang="ko-KR" dirty="0" smtClean="0"/>
              <a:t>   - </a:t>
            </a:r>
            <a:r>
              <a:rPr lang="ko-KR" altLang="en-US" dirty="0" smtClean="0"/>
              <a:t>문신은 하나님 앞에 가증한 것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왜 문신이 나쁜가 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        - </a:t>
            </a:r>
            <a:r>
              <a:rPr lang="ko-KR" altLang="en-US" dirty="0" smtClean="0"/>
              <a:t>부적이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내 몸에 문신해서 악한 것이 </a:t>
            </a:r>
            <a:r>
              <a:rPr lang="ko-KR" altLang="en-US" dirty="0" err="1" smtClean="0"/>
              <a:t>못온다</a:t>
            </a:r>
            <a:endParaRPr lang="en-US" altLang="ko-KR" dirty="0" smtClean="0"/>
          </a:p>
          <a:p>
            <a:r>
              <a:rPr lang="en-US" altLang="ko-KR" dirty="0" smtClean="0"/>
              <a:t>          *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초기 문신은 주술적 종교적 의미가 </a:t>
            </a:r>
            <a:r>
              <a:rPr lang="ko-KR" altLang="en-US" baseline="0" dirty="0" err="1" smtClean="0"/>
              <a:t>컷다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sz="1200" b="1" dirty="0" smtClean="0">
                <a:solidFill>
                  <a:srgbClr val="FFFF00"/>
                </a:solidFill>
              </a:rPr>
              <a:t>Painting=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의학이자 영혼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은총을 얻기 위한 하나의 행위이자 믿음</a:t>
            </a:r>
            <a:r>
              <a:rPr lang="ko-KR" altLang="en-US" sz="1200" b="1" dirty="0" smtClean="0"/>
              <a:t> </a:t>
            </a:r>
            <a:endParaRPr lang="en-US" altLang="ko-KR" sz="1200" b="1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      - </a:t>
            </a:r>
            <a:r>
              <a:rPr lang="ko-KR" altLang="en-US" dirty="0" smtClean="0"/>
              <a:t>하나님의 창조의 처음을 파괴하는 것이다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31</a:t>
            </a:r>
            <a:r>
              <a:rPr lang="ko-KR" altLang="en-US" dirty="0" smtClean="0"/>
              <a:t>절 신접한 자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죽은 자의 영이나 악귀를 불러내는 자</a:t>
            </a:r>
            <a:endParaRPr lang="en-US" altLang="ko-KR" dirty="0" smtClean="0"/>
          </a:p>
          <a:p>
            <a:r>
              <a:rPr lang="en-US" altLang="ko-KR" dirty="0" smtClean="0"/>
              <a:t>32</a:t>
            </a:r>
            <a:r>
              <a:rPr lang="ko-KR" altLang="en-US" dirty="0" smtClean="0"/>
              <a:t>절 노인을 공경하는 것은 하나님의 창조질서이다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노인을 공경하는 법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 </a:t>
            </a:r>
            <a:r>
              <a:rPr lang="en-US" altLang="ko-KR" dirty="0" smtClean="0"/>
              <a:t>( </a:t>
            </a:r>
            <a:r>
              <a:rPr lang="ko-KR" altLang="en-US" dirty="0" err="1" smtClean="0"/>
              <a:t>미쉬나</a:t>
            </a:r>
            <a:r>
              <a:rPr lang="ko-KR" altLang="en-US" dirty="0" smtClean="0"/>
              <a:t>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    - </a:t>
            </a:r>
            <a:r>
              <a:rPr lang="ko-KR" altLang="en-US" dirty="0" smtClean="0"/>
              <a:t>노인들이 들어오면 그 자리에서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일어나 머리를 숙인다</a:t>
            </a:r>
            <a:endParaRPr lang="en-US" altLang="ko-KR" dirty="0" smtClean="0"/>
          </a:p>
          <a:p>
            <a:r>
              <a:rPr lang="en-US" altLang="ko-KR" dirty="0" smtClean="0"/>
              <a:t>        - </a:t>
            </a:r>
            <a:r>
              <a:rPr lang="ko-KR" altLang="en-US" dirty="0" smtClean="0"/>
              <a:t>말을 </a:t>
            </a:r>
            <a:r>
              <a:rPr lang="ko-KR" altLang="en-US" dirty="0" err="1" smtClean="0"/>
              <a:t>조심히</a:t>
            </a:r>
            <a:r>
              <a:rPr lang="ko-KR" altLang="en-US" dirty="0" smtClean="0"/>
              <a:t>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이유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장수는 하나님의 복이므로 그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사람이 하나님의 복을 받은 사람이므로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283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27</a:t>
            </a:r>
            <a:r>
              <a:rPr lang="ko-KR" altLang="en-US" dirty="0" smtClean="0"/>
              <a:t>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가나안이들은</a:t>
            </a:r>
            <a:r>
              <a:rPr lang="ko-KR" altLang="en-US" dirty="0" smtClean="0"/>
              <a:t> 죽음의 신을 달래기 위해 죽은 자를 위해 자해하는 풍습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목사 </a:t>
            </a:r>
            <a:r>
              <a:rPr lang="en-US" altLang="ko-KR" dirty="0" smtClean="0"/>
              <a:t>: 7</a:t>
            </a:r>
            <a:r>
              <a:rPr lang="ko-KR" altLang="en-US" dirty="0" smtClean="0"/>
              <a:t>만</a:t>
            </a:r>
            <a:endParaRPr lang="en-US" altLang="ko-KR" dirty="0" smtClean="0"/>
          </a:p>
          <a:p>
            <a:r>
              <a:rPr lang="ko-KR" altLang="en-US" dirty="0" smtClean="0"/>
              <a:t>무속인 </a:t>
            </a:r>
            <a:r>
              <a:rPr lang="en-US" altLang="ko-KR" dirty="0" smtClean="0"/>
              <a:t>: 30</a:t>
            </a:r>
            <a:r>
              <a:rPr lang="ko-KR" altLang="en-US" dirty="0" err="1" smtClean="0"/>
              <a:t>만명</a:t>
            </a:r>
            <a:endParaRPr lang="en-US" altLang="ko-KR" dirty="0" smtClean="0"/>
          </a:p>
          <a:p>
            <a:r>
              <a:rPr lang="ko-KR" altLang="en-US" dirty="0" smtClean="0"/>
              <a:t>점의 역사</a:t>
            </a:r>
            <a:endParaRPr lang="en-US" altLang="ko-KR" dirty="0" smtClean="0"/>
          </a:p>
          <a:p>
            <a:r>
              <a:rPr lang="en-US" altLang="ko-KR" dirty="0" smtClean="0"/>
              <a:t>   - </a:t>
            </a:r>
            <a:r>
              <a:rPr lang="ko-KR" altLang="en-US" dirty="0" smtClean="0"/>
              <a:t>점치는 사람들이 점점 젊어진다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- </a:t>
            </a:r>
            <a:r>
              <a:rPr lang="ko-KR" altLang="en-US" dirty="0" smtClean="0"/>
              <a:t>점치러 가는 사람들이 젊어진다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- </a:t>
            </a:r>
            <a:r>
              <a:rPr lang="ko-KR" altLang="en-US" dirty="0" smtClean="0"/>
              <a:t>이런 숫자가 점차로 많아진다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문신하지 말라</a:t>
            </a:r>
            <a:endParaRPr lang="en-US" altLang="ko-KR" dirty="0" smtClean="0"/>
          </a:p>
          <a:p>
            <a:r>
              <a:rPr lang="en-US" altLang="ko-KR" dirty="0" smtClean="0"/>
              <a:t>   - </a:t>
            </a:r>
            <a:r>
              <a:rPr lang="ko-KR" altLang="en-US" dirty="0" smtClean="0"/>
              <a:t>문신은 하나님 앞에 가증한 것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왜 문신이 나쁜가 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        - </a:t>
            </a:r>
            <a:r>
              <a:rPr lang="ko-KR" altLang="en-US" dirty="0" smtClean="0"/>
              <a:t>부적이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내 몸에 문신해서 악한 것이 </a:t>
            </a:r>
            <a:r>
              <a:rPr lang="ko-KR" altLang="en-US" dirty="0" err="1" smtClean="0"/>
              <a:t>못온다</a:t>
            </a:r>
            <a:endParaRPr lang="en-US" altLang="ko-KR" dirty="0" smtClean="0"/>
          </a:p>
          <a:p>
            <a:r>
              <a:rPr lang="en-US" altLang="ko-KR" dirty="0" smtClean="0"/>
              <a:t>          *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초기 문신은 주술적 종교적 의미가 </a:t>
            </a:r>
            <a:r>
              <a:rPr lang="ko-KR" altLang="en-US" baseline="0" dirty="0" err="1" smtClean="0"/>
              <a:t>컷다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sz="1200" b="1" dirty="0" smtClean="0">
                <a:solidFill>
                  <a:srgbClr val="FFFF00"/>
                </a:solidFill>
              </a:rPr>
              <a:t>Painting=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의학이자 영혼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은총을 얻기 위한 하나의 행위이자 믿음</a:t>
            </a:r>
            <a:r>
              <a:rPr lang="ko-KR" altLang="en-US" sz="1200" b="1" dirty="0" smtClean="0"/>
              <a:t> </a:t>
            </a:r>
            <a:endParaRPr lang="en-US" altLang="ko-KR" sz="1200" b="1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      - </a:t>
            </a:r>
            <a:r>
              <a:rPr lang="ko-KR" altLang="en-US" dirty="0" smtClean="0"/>
              <a:t>하나님의 창조의 처음을 파괴하는 것이다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31</a:t>
            </a:r>
            <a:r>
              <a:rPr lang="ko-KR" altLang="en-US" dirty="0" smtClean="0"/>
              <a:t>절 신접한 자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죽은 자의 영이나 악귀를 불러내는 자</a:t>
            </a:r>
            <a:endParaRPr lang="en-US" altLang="ko-KR" dirty="0" smtClean="0"/>
          </a:p>
          <a:p>
            <a:r>
              <a:rPr lang="en-US" altLang="ko-KR" dirty="0" smtClean="0"/>
              <a:t>32</a:t>
            </a:r>
            <a:r>
              <a:rPr lang="ko-KR" altLang="en-US" dirty="0" smtClean="0"/>
              <a:t>절 노인을 공경하는 것은 하나님의 창조질서이다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노인을 공경하는 법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 </a:t>
            </a:r>
            <a:r>
              <a:rPr lang="en-US" altLang="ko-KR" dirty="0" smtClean="0"/>
              <a:t>( </a:t>
            </a:r>
            <a:r>
              <a:rPr lang="ko-KR" altLang="en-US" dirty="0" err="1" smtClean="0"/>
              <a:t>미쉬나</a:t>
            </a:r>
            <a:r>
              <a:rPr lang="ko-KR" altLang="en-US" dirty="0" smtClean="0"/>
              <a:t>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    - </a:t>
            </a:r>
            <a:r>
              <a:rPr lang="ko-KR" altLang="en-US" dirty="0" smtClean="0"/>
              <a:t>노인들이 들어오면 그 자리에서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일어나 머리를 숙인다</a:t>
            </a:r>
            <a:endParaRPr lang="en-US" altLang="ko-KR" dirty="0" smtClean="0"/>
          </a:p>
          <a:p>
            <a:r>
              <a:rPr lang="en-US" altLang="ko-KR" dirty="0" smtClean="0"/>
              <a:t>        - </a:t>
            </a:r>
            <a:r>
              <a:rPr lang="ko-KR" altLang="en-US" dirty="0" smtClean="0"/>
              <a:t>말을 </a:t>
            </a:r>
            <a:r>
              <a:rPr lang="ko-KR" altLang="en-US" dirty="0" err="1" smtClean="0"/>
              <a:t>조심히</a:t>
            </a:r>
            <a:r>
              <a:rPr lang="ko-KR" altLang="en-US" dirty="0" smtClean="0"/>
              <a:t>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이유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장수는 하나님의 복이므로 그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사람이 하나님의 복을 받은 사람이므로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284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33 </a:t>
            </a:r>
            <a:r>
              <a:rPr lang="ko-KR" altLang="en-US" dirty="0" smtClean="0"/>
              <a:t>거류민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이스라엘 사회에 동화된 외국인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285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33 </a:t>
            </a:r>
            <a:r>
              <a:rPr lang="ko-KR" altLang="en-US" dirty="0" smtClean="0"/>
              <a:t>거류민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이스라엘 사회에 동화된 외국인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286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사형제</a:t>
            </a:r>
            <a:r>
              <a:rPr lang="ko-KR" altLang="en-US" dirty="0" smtClean="0"/>
              <a:t> 폐지 운동이 과연 성경적으로 바른가 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사형제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폐지국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사형제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유지국</a:t>
            </a:r>
            <a:endParaRPr lang="en-US" altLang="ko-KR" dirty="0" smtClean="0"/>
          </a:p>
          <a:p>
            <a:r>
              <a:rPr lang="ko-KR" altLang="en-US" dirty="0" smtClean="0"/>
              <a:t>성경적으로는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사형유지론자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사형제도가 없으면 범죄가 극심하게 일어나므로 </a:t>
            </a:r>
            <a:r>
              <a:rPr lang="ko-KR" altLang="en-US" dirty="0" err="1" smtClean="0"/>
              <a:t>독초같은</a:t>
            </a:r>
            <a:r>
              <a:rPr lang="ko-KR" altLang="en-US" dirty="0" smtClean="0"/>
              <a:t> 사람을 사형시켜야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사형폐지론자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사람은 사람을 죽일 권리가 없다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합법적인 살인이다 라고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성경은 </a:t>
            </a:r>
            <a:r>
              <a:rPr lang="ko-KR" altLang="en-US" dirty="0" err="1" smtClean="0"/>
              <a:t>사형제에</a:t>
            </a:r>
            <a:r>
              <a:rPr lang="ko-KR" altLang="en-US" dirty="0" smtClean="0"/>
              <a:t> 관해 인정한다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성경은 또한 용서를 인정한다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여자를 보고 음욕을 품는 자는 이미 간음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미워하면 이미 살인한</a:t>
            </a:r>
            <a:endParaRPr lang="en-US" altLang="ko-KR" dirty="0" smtClean="0"/>
          </a:p>
          <a:p>
            <a:r>
              <a:rPr lang="ko-KR" altLang="en-US" dirty="0" smtClean="0"/>
              <a:t>그러나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간음한 여인 살려줌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죄 없는 자가 돌로 쳐라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구약은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사형제도 인정</a:t>
            </a:r>
            <a:endParaRPr lang="en-US" altLang="ko-KR" dirty="0" smtClean="0"/>
          </a:p>
          <a:p>
            <a:r>
              <a:rPr lang="ko-KR" altLang="en-US" dirty="0" smtClean="0"/>
              <a:t>신약은 </a:t>
            </a:r>
            <a:r>
              <a:rPr lang="en-US" altLang="ko-KR" dirty="0" smtClean="0"/>
              <a:t>-</a:t>
            </a:r>
            <a:r>
              <a:rPr lang="ko-KR" altLang="en-US" dirty="0" smtClean="0"/>
              <a:t>사형제도에 대해 긍정도 부정도 하지 않음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사형제도는 우리의 선택이다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할 수도 있고 하지 않을 수도 있다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err="1" smtClean="0"/>
              <a:t>감형없는</a:t>
            </a:r>
            <a:r>
              <a:rPr lang="ko-KR" altLang="en-US" dirty="0" smtClean="0"/>
              <a:t> 종신형도 </a:t>
            </a:r>
            <a:r>
              <a:rPr lang="en-US" altLang="ko-KR" dirty="0" smtClean="0"/>
              <a:t>GOOD,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사형제도도 </a:t>
            </a:r>
            <a:r>
              <a:rPr lang="en-US" altLang="ko-KR" baseline="0" dirty="0" smtClean="0"/>
              <a:t>GOOD</a:t>
            </a:r>
          </a:p>
          <a:p>
            <a:r>
              <a:rPr lang="en-US" altLang="ko-KR" baseline="0" dirty="0" smtClean="0"/>
              <a:t> 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288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사형제</a:t>
            </a:r>
            <a:r>
              <a:rPr lang="ko-KR" altLang="en-US" dirty="0" smtClean="0"/>
              <a:t> 폐지 운동이 과연 성경적으로 바른가 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사형제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폐지국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사형제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유지국</a:t>
            </a:r>
            <a:endParaRPr lang="en-US" altLang="ko-KR" dirty="0" smtClean="0"/>
          </a:p>
          <a:p>
            <a:r>
              <a:rPr lang="ko-KR" altLang="en-US" dirty="0" smtClean="0"/>
              <a:t>성경적으로는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사형유지론자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사형제도가 없으면 범죄가 극심하게 일어나므로 </a:t>
            </a:r>
            <a:r>
              <a:rPr lang="ko-KR" altLang="en-US" dirty="0" err="1" smtClean="0"/>
              <a:t>독초같은</a:t>
            </a:r>
            <a:r>
              <a:rPr lang="ko-KR" altLang="en-US" dirty="0" smtClean="0"/>
              <a:t> 사람을 사형시켜야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사형폐지론자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사람은 사람을 죽일 권리가 없다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합법적인 살인이다 라고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성경은 </a:t>
            </a:r>
            <a:r>
              <a:rPr lang="ko-KR" altLang="en-US" dirty="0" err="1" smtClean="0"/>
              <a:t>사형제에</a:t>
            </a:r>
            <a:r>
              <a:rPr lang="ko-KR" altLang="en-US" dirty="0" smtClean="0"/>
              <a:t> 관해 인정한다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성경은 또한 용서를 인정한다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여자를 보고 음욕을 품는 자는 이미 간음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미워하면 이미 살인한</a:t>
            </a:r>
            <a:endParaRPr lang="en-US" altLang="ko-KR" dirty="0" smtClean="0"/>
          </a:p>
          <a:p>
            <a:r>
              <a:rPr lang="ko-KR" altLang="en-US" dirty="0" smtClean="0"/>
              <a:t>그러나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간음한 여인 살려줌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죄 없는 자가 돌로 쳐라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구약은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사형제도 인정</a:t>
            </a:r>
            <a:endParaRPr lang="en-US" altLang="ko-KR" dirty="0" smtClean="0"/>
          </a:p>
          <a:p>
            <a:r>
              <a:rPr lang="ko-KR" altLang="en-US" dirty="0" smtClean="0"/>
              <a:t>신약은 </a:t>
            </a:r>
            <a:r>
              <a:rPr lang="en-US" altLang="ko-KR" dirty="0" smtClean="0"/>
              <a:t>-</a:t>
            </a:r>
            <a:r>
              <a:rPr lang="ko-KR" altLang="en-US" dirty="0" smtClean="0"/>
              <a:t>사형제도에 대해 긍정도 부정도 하지 않음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사형제도는 우리의 선택이다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할 수도 있고 하지 않을 수도 있다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err="1" smtClean="0"/>
              <a:t>감형없는</a:t>
            </a:r>
            <a:r>
              <a:rPr lang="ko-KR" altLang="en-US" dirty="0" smtClean="0"/>
              <a:t> 종신형도 </a:t>
            </a:r>
            <a:r>
              <a:rPr lang="en-US" altLang="ko-KR" dirty="0" smtClean="0"/>
              <a:t>GOOD,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사형제도도 </a:t>
            </a:r>
            <a:r>
              <a:rPr lang="en-US" altLang="ko-KR" baseline="0" dirty="0" smtClean="0"/>
              <a:t>GOOD</a:t>
            </a:r>
          </a:p>
          <a:p>
            <a:r>
              <a:rPr lang="en-US" altLang="ko-KR" baseline="0" dirty="0" smtClean="0"/>
              <a:t> 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289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저주하는 자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가볍게 여기다 </a:t>
            </a:r>
            <a:r>
              <a:rPr lang="en-US" altLang="ko-KR" dirty="0" smtClean="0"/>
              <a:t>( </a:t>
            </a:r>
            <a:r>
              <a:rPr lang="ko-KR" altLang="en-US" dirty="0" err="1" smtClean="0"/>
              <a:t>콸랄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무게를 경감하다 </a:t>
            </a:r>
            <a:r>
              <a:rPr lang="en-US" altLang="ko-KR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290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피 없는 제사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다른 제사는 짐승을 잡아 피를 드리는 제사이지만 소제는 곡식을 드린다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피 없는 제사를 받지 않는 하나님께서는 반드시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포도주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붓도록 하셨다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-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포도주 붓는 제사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전제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1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-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소제는 전제로 드리며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dirty="0" smtClean="0"/>
              <a:t>한국사회는 간음</a:t>
            </a:r>
            <a:r>
              <a:rPr lang="en-US" altLang="ko-KR" dirty="0" smtClean="0"/>
              <a:t>(</a:t>
            </a:r>
            <a:r>
              <a:rPr lang="ko-KR" altLang="en-US" dirty="0" smtClean="0"/>
              <a:t>간통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범죄로 다룰 것인가에 대해 오래전부터 질문을 해 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법이 안방까지 관여할 수 없다는 것 즉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간통죄는 성적 자기 결정권의 자유라는 의견은 간통죄를 폐지하자는 것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간통죄는 가정과 사회 질서를 유지하는 사회적인 법이라는 쪽은 오히려 더 강화해야 한다는 것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 둘이 맞서고 있었지만 과거에 비해 점차로 폐지쪽으로 간다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사람들은 사회의 변화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사람들의 생각의 변화에 따라 법도 변한다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이 세상에 완전하고 불변하는 것은 없다는 것이다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무엇이든지 상대적으로 말하고 사람이 주인이라는 생각이 법을 바꾸고 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결국 오늘날 사회는 가정이나 사회의 안정보다는 개인의 권리를 최대한 주겠다는 것이다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더 많은 자유를 주면서 공동체를 파괴한다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그러나 성경은 하나님의 불변하는 말씀이다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하나님의 말씀은 세상이 바뀌어도 절대 불변하다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과거나 오늘이나 간통죄는 분명히 죄로 정하고 있는 것이다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하나님의 말씀은 죽음으로 정했다면 이 일로 인해 분명 가정도 죽고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사회도 죽고 개인도 죽게 될 수 밖에 없다</a:t>
            </a:r>
            <a:r>
              <a:rPr lang="en-US" altLang="ko-KR" baseline="0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음란을 피하라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왜 </a:t>
            </a:r>
            <a:r>
              <a:rPr lang="en-US" altLang="ko-KR" dirty="0" smtClean="0"/>
              <a:t>?</a:t>
            </a:r>
          </a:p>
          <a:p>
            <a:r>
              <a:rPr lang="en-US" altLang="ko-KR" baseline="0" dirty="0" smtClean="0"/>
              <a:t>   </a:t>
            </a:r>
            <a:r>
              <a:rPr lang="ko-KR" altLang="en-US" baseline="0" dirty="0" smtClean="0"/>
              <a:t>내 몸의 주인이 내가 아니다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</a:t>
            </a:r>
            <a:r>
              <a:rPr lang="ko-KR" altLang="en-US" baseline="0" dirty="0" smtClean="0"/>
              <a:t>다른 죄는 몸 밖에 있는 죄이지만 음란은 내 몸에 죄를 짓는 것</a:t>
            </a:r>
            <a:endParaRPr lang="en-US" altLang="ko-KR" baseline="0" dirty="0" smtClean="0"/>
          </a:p>
          <a:p>
            <a:r>
              <a:rPr lang="en-US" altLang="ko-KR" baseline="0" dirty="0" smtClean="0"/>
              <a:t>(</a:t>
            </a:r>
            <a:r>
              <a:rPr lang="ko-KR" altLang="en-US" baseline="0" dirty="0" smtClean="0"/>
              <a:t>고전 </a:t>
            </a:r>
            <a:r>
              <a:rPr lang="en-US" altLang="ko-KR" baseline="0" dirty="0" smtClean="0"/>
              <a:t>6:18, </a:t>
            </a:r>
            <a:r>
              <a:rPr lang="ko-KR" altLang="en-US" baseline="0" dirty="0" smtClean="0"/>
              <a:t>개역</a:t>
            </a:r>
            <a:r>
              <a:rPr lang="en-US" altLang="ko-KR" baseline="0" dirty="0" smtClean="0"/>
              <a:t>) 『</a:t>
            </a:r>
            <a:r>
              <a:rPr lang="ko-KR" altLang="en-US" baseline="0" dirty="0" smtClean="0"/>
              <a:t>음행을 피하라 사람이 범하는 죄마다 몸 밖에 있거니와 </a:t>
            </a:r>
            <a:r>
              <a:rPr lang="ko-KR" altLang="en-US" b="1" baseline="0" dirty="0" err="1" smtClean="0"/>
              <a:t>음행하는</a:t>
            </a:r>
            <a:r>
              <a:rPr lang="ko-KR" altLang="en-US" b="1" baseline="0" dirty="0" smtClean="0"/>
              <a:t> 자는 자기 몸에게 죄를 범하느니라</a:t>
            </a:r>
            <a:r>
              <a:rPr lang="en-US" altLang="ko-KR" b="1" baseline="0" dirty="0" smtClean="0"/>
              <a:t>』</a:t>
            </a:r>
          </a:p>
          <a:p>
            <a:r>
              <a:rPr lang="en-US" altLang="ko-KR" baseline="0" dirty="0" smtClean="0"/>
              <a:t>(</a:t>
            </a:r>
            <a:r>
              <a:rPr lang="ko-KR" altLang="en-US" baseline="0" dirty="0" smtClean="0"/>
              <a:t>고전 </a:t>
            </a:r>
            <a:r>
              <a:rPr lang="en-US" altLang="ko-KR" baseline="0" dirty="0" smtClean="0"/>
              <a:t>6:19, </a:t>
            </a:r>
            <a:r>
              <a:rPr lang="ko-KR" altLang="en-US" baseline="0" dirty="0" smtClean="0"/>
              <a:t>개역</a:t>
            </a:r>
            <a:r>
              <a:rPr lang="en-US" altLang="ko-KR" baseline="0" dirty="0" smtClean="0"/>
              <a:t>) 『</a:t>
            </a:r>
            <a:r>
              <a:rPr lang="ko-KR" altLang="en-US" baseline="0" dirty="0" smtClean="0"/>
              <a:t>너희 몸은 너희가 하나님께로부터 받은 바 너희 가운데 계신 </a:t>
            </a:r>
            <a:r>
              <a:rPr lang="ko-KR" altLang="en-US" b="1" baseline="0" dirty="0" smtClean="0">
                <a:solidFill>
                  <a:srgbClr val="002060"/>
                </a:solidFill>
              </a:rPr>
              <a:t>성령의 전</a:t>
            </a:r>
            <a:r>
              <a:rPr lang="ko-KR" altLang="en-US" baseline="0" dirty="0" smtClean="0"/>
              <a:t>인 줄을 알지 못하느냐 너희는 너희의 것이 아니라</a:t>
            </a:r>
            <a:r>
              <a:rPr lang="en-US" altLang="ko-KR" baseline="0" dirty="0" smtClean="0"/>
              <a:t>』</a:t>
            </a:r>
          </a:p>
          <a:p>
            <a:r>
              <a:rPr lang="en-US" altLang="ko-KR" baseline="0" dirty="0" smtClean="0"/>
              <a:t>(</a:t>
            </a:r>
            <a:r>
              <a:rPr lang="ko-KR" altLang="en-US" baseline="0" dirty="0" err="1" smtClean="0"/>
              <a:t>딤전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5:8, </a:t>
            </a:r>
            <a:r>
              <a:rPr lang="ko-KR" altLang="en-US" baseline="0" dirty="0" smtClean="0"/>
              <a:t>개역</a:t>
            </a:r>
            <a:r>
              <a:rPr lang="en-US" altLang="ko-KR" baseline="0" dirty="0" smtClean="0"/>
              <a:t>) 『</a:t>
            </a:r>
            <a:r>
              <a:rPr lang="ko-KR" altLang="en-US" baseline="0" dirty="0" smtClean="0"/>
              <a:t>누구든지 자기 </a:t>
            </a:r>
            <a:r>
              <a:rPr lang="ko-KR" altLang="en-US" b="1" baseline="0" dirty="0" smtClean="0"/>
              <a:t>친족 특히 자기 가족을 돌아보지 아니하면 </a:t>
            </a:r>
            <a:r>
              <a:rPr lang="ko-KR" altLang="en-US" baseline="0" dirty="0" smtClean="0"/>
              <a:t>믿음을 배반한 자요 불신자보다 더 악한 자니라</a:t>
            </a:r>
            <a:r>
              <a:rPr lang="en-US" altLang="ko-KR" baseline="0" dirty="0" smtClean="0"/>
              <a:t>』</a:t>
            </a:r>
          </a:p>
          <a:p>
            <a:r>
              <a:rPr lang="en-US" altLang="ko-KR" baseline="0" dirty="0" smtClean="0"/>
              <a:t>   </a:t>
            </a:r>
            <a:r>
              <a:rPr lang="ko-KR" altLang="en-US" baseline="0" dirty="0" err="1" smtClean="0"/>
              <a:t>크리스챤</a:t>
            </a:r>
            <a:r>
              <a:rPr lang="ko-KR" altLang="en-US" baseline="0" dirty="0" smtClean="0"/>
              <a:t> 중 </a:t>
            </a:r>
            <a:r>
              <a:rPr lang="ko-KR" altLang="en-US" baseline="0" dirty="0" err="1" smtClean="0"/>
              <a:t>음란죄를</a:t>
            </a:r>
            <a:r>
              <a:rPr lang="ko-KR" altLang="en-US" baseline="0" dirty="0" smtClean="0"/>
              <a:t> 범하는 자가 있다면 그것으로 가족을 파괴시키는 죄이다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물론 몸은 물론이거니와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</a:t>
            </a:r>
            <a:r>
              <a:rPr lang="ko-KR" altLang="en-US" baseline="0" dirty="0" smtClean="0"/>
              <a:t>성도가  자기 가족을 돌아보지 않는다면 불신자보다 더 나쁜 인간이다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 중 가장 큰 죄가 음란하므로 가족을 모두 </a:t>
            </a:r>
            <a:r>
              <a:rPr lang="ko-KR" altLang="en-US" baseline="0" dirty="0" err="1" smtClean="0"/>
              <a:t>고통받게</a:t>
            </a:r>
            <a:r>
              <a:rPr lang="ko-KR" altLang="en-US" baseline="0" dirty="0" smtClean="0"/>
              <a:t> 하는 것이다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이런 죄를 구약에서는 사형으로 다스렸다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이런 죄를 짓기로 작정했다면 목숨을 버리겠다는 작정이다</a:t>
            </a:r>
            <a:r>
              <a:rPr lang="en-US" altLang="ko-KR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291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dirty="0" smtClean="0"/>
              <a:t>한국사회는 간음</a:t>
            </a:r>
            <a:r>
              <a:rPr lang="en-US" altLang="ko-KR" dirty="0" smtClean="0"/>
              <a:t>(</a:t>
            </a:r>
            <a:r>
              <a:rPr lang="ko-KR" altLang="en-US" dirty="0" smtClean="0"/>
              <a:t>간통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범죄로 다룰 것인가에 대해 오래전부터 질문을 해 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법이 안방까지 관여할 수 없다는 것 즉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간통죄는 성적 자기 결정권의 자유라는 의견은 간통죄를 폐지하자는 것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간통죄는 가정과 사회 질서를 유지하는 사회적인 법이라는 쪽은 오히려 더 강화해야 한다는 것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 둘이 맞서고 있었지만 과거에 비해 점차로 폐지쪽으로 간다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사람들은 사회의 변화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사람들의 생각의 변화에 따라 법도 변한다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이 세상에 완전하고 불변하는 것은 없다는 것이다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무엇이든지 상대적으로 말하고 사람이 주인이라는 생각이 법을 바꾸고 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결국 오늘날 사회는 가정이나 사회의 안정보다는 개인의 권리를 최대한 주겠다는 것이다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더 많은 자유를 주면서 공동체를 파괴한다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그러나 성경은 하나님의 불변하는 말씀이다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하나님의 말씀은 세상이 바뀌어도 절대 불변하다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과거나 오늘이나 간통죄는 분명히 죄로 정하고 있는 것이다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하나님의 말씀은 죽음으로 정했다면 이 일로 인해 분명 가정도 죽고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사회도 죽고 개인도 죽게 될 수 밖에 없다</a:t>
            </a:r>
            <a:r>
              <a:rPr lang="en-US" altLang="ko-KR" baseline="0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음란을 피하라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왜 </a:t>
            </a:r>
            <a:r>
              <a:rPr lang="en-US" altLang="ko-KR" dirty="0" smtClean="0"/>
              <a:t>?</a:t>
            </a:r>
          </a:p>
          <a:p>
            <a:r>
              <a:rPr lang="en-US" altLang="ko-KR" baseline="0" dirty="0" smtClean="0"/>
              <a:t>   </a:t>
            </a:r>
            <a:r>
              <a:rPr lang="ko-KR" altLang="en-US" baseline="0" dirty="0" smtClean="0"/>
              <a:t>내 몸의 주인이 내가 아니다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</a:t>
            </a:r>
            <a:r>
              <a:rPr lang="ko-KR" altLang="en-US" baseline="0" dirty="0" smtClean="0"/>
              <a:t>다른 죄는 몸 밖에 있는 죄이지만 음란은 내 몸에 죄를 짓는 것</a:t>
            </a:r>
            <a:endParaRPr lang="en-US" altLang="ko-KR" baseline="0" dirty="0" smtClean="0"/>
          </a:p>
          <a:p>
            <a:r>
              <a:rPr lang="en-US" altLang="ko-KR" baseline="0" dirty="0" smtClean="0"/>
              <a:t>(</a:t>
            </a:r>
            <a:r>
              <a:rPr lang="ko-KR" altLang="en-US" baseline="0" dirty="0" smtClean="0"/>
              <a:t>고전 </a:t>
            </a:r>
            <a:r>
              <a:rPr lang="en-US" altLang="ko-KR" baseline="0" dirty="0" smtClean="0"/>
              <a:t>6:18, </a:t>
            </a:r>
            <a:r>
              <a:rPr lang="ko-KR" altLang="en-US" baseline="0" dirty="0" smtClean="0"/>
              <a:t>개역</a:t>
            </a:r>
            <a:r>
              <a:rPr lang="en-US" altLang="ko-KR" baseline="0" dirty="0" smtClean="0"/>
              <a:t>) 『</a:t>
            </a:r>
            <a:r>
              <a:rPr lang="ko-KR" altLang="en-US" baseline="0" dirty="0" smtClean="0"/>
              <a:t>음행을 피하라 사람이 범하는 죄마다 몸 밖에 있거니와 </a:t>
            </a:r>
            <a:r>
              <a:rPr lang="ko-KR" altLang="en-US" b="1" baseline="0" dirty="0" err="1" smtClean="0"/>
              <a:t>음행하는</a:t>
            </a:r>
            <a:r>
              <a:rPr lang="ko-KR" altLang="en-US" b="1" baseline="0" dirty="0" smtClean="0"/>
              <a:t> 자는 자기 몸에게 죄를 범하느니라</a:t>
            </a:r>
            <a:r>
              <a:rPr lang="en-US" altLang="ko-KR" b="1" baseline="0" dirty="0" smtClean="0"/>
              <a:t>』</a:t>
            </a:r>
          </a:p>
          <a:p>
            <a:r>
              <a:rPr lang="en-US" altLang="ko-KR" baseline="0" dirty="0" smtClean="0"/>
              <a:t>(</a:t>
            </a:r>
            <a:r>
              <a:rPr lang="ko-KR" altLang="en-US" baseline="0" dirty="0" smtClean="0"/>
              <a:t>고전 </a:t>
            </a:r>
            <a:r>
              <a:rPr lang="en-US" altLang="ko-KR" baseline="0" dirty="0" smtClean="0"/>
              <a:t>6:19, </a:t>
            </a:r>
            <a:r>
              <a:rPr lang="ko-KR" altLang="en-US" baseline="0" dirty="0" smtClean="0"/>
              <a:t>개역</a:t>
            </a:r>
            <a:r>
              <a:rPr lang="en-US" altLang="ko-KR" baseline="0" dirty="0" smtClean="0"/>
              <a:t>) 『</a:t>
            </a:r>
            <a:r>
              <a:rPr lang="ko-KR" altLang="en-US" baseline="0" dirty="0" smtClean="0"/>
              <a:t>너희 몸은 너희가 하나님께로부터 받은 바 너희 가운데 계신 </a:t>
            </a:r>
            <a:r>
              <a:rPr lang="ko-KR" altLang="en-US" b="1" baseline="0" dirty="0" smtClean="0">
                <a:solidFill>
                  <a:srgbClr val="002060"/>
                </a:solidFill>
              </a:rPr>
              <a:t>성령의 전</a:t>
            </a:r>
            <a:r>
              <a:rPr lang="ko-KR" altLang="en-US" baseline="0" dirty="0" smtClean="0"/>
              <a:t>인 줄을 알지 못하느냐 너희는 너희의 것이 아니라</a:t>
            </a:r>
            <a:r>
              <a:rPr lang="en-US" altLang="ko-KR" baseline="0" dirty="0" smtClean="0"/>
              <a:t>』</a:t>
            </a:r>
          </a:p>
          <a:p>
            <a:r>
              <a:rPr lang="en-US" altLang="ko-KR" baseline="0" dirty="0" smtClean="0"/>
              <a:t>(</a:t>
            </a:r>
            <a:r>
              <a:rPr lang="ko-KR" altLang="en-US" baseline="0" dirty="0" err="1" smtClean="0"/>
              <a:t>딤전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5:8, </a:t>
            </a:r>
            <a:r>
              <a:rPr lang="ko-KR" altLang="en-US" baseline="0" dirty="0" smtClean="0"/>
              <a:t>개역</a:t>
            </a:r>
            <a:r>
              <a:rPr lang="en-US" altLang="ko-KR" baseline="0" dirty="0" smtClean="0"/>
              <a:t>) 『</a:t>
            </a:r>
            <a:r>
              <a:rPr lang="ko-KR" altLang="en-US" baseline="0" dirty="0" smtClean="0"/>
              <a:t>누구든지 자기 </a:t>
            </a:r>
            <a:r>
              <a:rPr lang="ko-KR" altLang="en-US" b="1" baseline="0" dirty="0" smtClean="0"/>
              <a:t>친족 특히 자기 가족을 돌아보지 아니하면 </a:t>
            </a:r>
            <a:r>
              <a:rPr lang="ko-KR" altLang="en-US" baseline="0" dirty="0" smtClean="0"/>
              <a:t>믿음을 배반한 자요 불신자보다 더 악한 자니라</a:t>
            </a:r>
            <a:r>
              <a:rPr lang="en-US" altLang="ko-KR" baseline="0" dirty="0" smtClean="0"/>
              <a:t>』</a:t>
            </a:r>
          </a:p>
          <a:p>
            <a:r>
              <a:rPr lang="en-US" altLang="ko-KR" baseline="0" dirty="0" smtClean="0"/>
              <a:t>   </a:t>
            </a:r>
            <a:r>
              <a:rPr lang="ko-KR" altLang="en-US" baseline="0" dirty="0" err="1" smtClean="0"/>
              <a:t>크리스챤</a:t>
            </a:r>
            <a:r>
              <a:rPr lang="ko-KR" altLang="en-US" baseline="0" dirty="0" smtClean="0"/>
              <a:t> 중 </a:t>
            </a:r>
            <a:r>
              <a:rPr lang="ko-KR" altLang="en-US" baseline="0" dirty="0" err="1" smtClean="0"/>
              <a:t>음란죄를</a:t>
            </a:r>
            <a:r>
              <a:rPr lang="ko-KR" altLang="en-US" baseline="0" dirty="0" smtClean="0"/>
              <a:t> 범하는 자가 있다면 그것으로 가족을 파괴시키는 죄이다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물론 몸은 물론이거니와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</a:t>
            </a:r>
            <a:r>
              <a:rPr lang="ko-KR" altLang="en-US" baseline="0" dirty="0" smtClean="0"/>
              <a:t>성도가  자기 가족을 돌아보지 않는다면 불신자보다 더 나쁜 인간이다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 중 가장 큰 죄가 음란하므로 가족을 모두 </a:t>
            </a:r>
            <a:r>
              <a:rPr lang="ko-KR" altLang="en-US" baseline="0" dirty="0" err="1" smtClean="0"/>
              <a:t>고통받게</a:t>
            </a:r>
            <a:r>
              <a:rPr lang="ko-KR" altLang="en-US" baseline="0" dirty="0" smtClean="0"/>
              <a:t> 하는 것이다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이런 죄를 구약에서는 사형으로 다스렸다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이런 죄를 짓기로 작정했다면 목숨을 버리겠다는 작정이다</a:t>
            </a:r>
            <a:r>
              <a:rPr lang="en-US" altLang="ko-KR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292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수간하는 자 사형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293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298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b="1" dirty="0" smtClean="0"/>
              <a:t>구약</a:t>
            </a:r>
            <a:r>
              <a:rPr lang="ko-KR" altLang="en-US" dirty="0" smtClean="0"/>
              <a:t>으로는 불완전한 상태에 있는 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구약의 완성은 예수 그리스도가 오셔야 되는 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집을 짓고 </a:t>
            </a:r>
            <a:r>
              <a:rPr lang="ko-KR" altLang="en-US" b="1" dirty="0" smtClean="0"/>
              <a:t>미완성</a:t>
            </a:r>
            <a:r>
              <a:rPr lang="ko-KR" altLang="en-US" dirty="0" smtClean="0"/>
              <a:t>되면 </a:t>
            </a:r>
            <a:r>
              <a:rPr lang="ko-KR" altLang="en-US" dirty="0" err="1" smtClean="0"/>
              <a:t>안되는</a:t>
            </a:r>
            <a:r>
              <a:rPr lang="ko-KR" altLang="en-US" dirty="0" smtClean="0"/>
              <a:t> 것 </a:t>
            </a:r>
            <a:r>
              <a:rPr lang="ko-KR" altLang="en-US" dirty="0" err="1" smtClean="0"/>
              <a:t>처럼</a:t>
            </a:r>
            <a:r>
              <a:rPr lang="ko-KR" altLang="en-US" dirty="0" smtClean="0"/>
              <a:t> 하나님의 구원도 구약으로는 불완전이다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신약에 예수님이 오셔야만 완전하게 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율법도 불완전하다</a:t>
            </a:r>
            <a:endParaRPr lang="en-US" altLang="ko-KR" dirty="0" smtClean="0"/>
          </a:p>
          <a:p>
            <a:r>
              <a:rPr lang="ko-KR" altLang="en-US" dirty="0" smtClean="0"/>
              <a:t>이 율법은 복음이 와야 완전하게 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선지자도 불완전하다</a:t>
            </a:r>
            <a:endParaRPr lang="en-US" altLang="ko-KR" dirty="0" smtClean="0"/>
          </a:p>
          <a:p>
            <a:r>
              <a:rPr lang="ko-KR" altLang="en-US" dirty="0" smtClean="0"/>
              <a:t>이 선지자도 복음이 와야 완전하게 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구약은 마치 </a:t>
            </a:r>
            <a:r>
              <a:rPr lang="ko-KR" altLang="en-US" dirty="0" err="1" smtClean="0"/>
              <a:t>열매없는</a:t>
            </a:r>
            <a:r>
              <a:rPr lang="ko-KR" altLang="en-US" dirty="0" smtClean="0"/>
              <a:t> 과실수와 같은 상태이다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299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그러므로 </a:t>
            </a:r>
            <a:r>
              <a:rPr lang="ko-KR" altLang="en-US" dirty="0" err="1" smtClean="0"/>
              <a:t>구약없이</a:t>
            </a:r>
            <a:r>
              <a:rPr lang="ko-KR" altLang="en-US" dirty="0" smtClean="0"/>
              <a:t> 신약이 없고</a:t>
            </a:r>
            <a:endParaRPr lang="en-US" altLang="ko-KR" dirty="0" smtClean="0"/>
          </a:p>
          <a:p>
            <a:r>
              <a:rPr lang="ko-KR" altLang="en-US" dirty="0" smtClean="0"/>
              <a:t>신약 없이 구약이 완성되지 않는다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신약은 다 구약에서 나왔고 구약은 여전히 신약의 </a:t>
            </a:r>
            <a:r>
              <a:rPr lang="ko-KR" altLang="en-US" dirty="0" err="1" smtClean="0"/>
              <a:t>열매안에</a:t>
            </a:r>
            <a:r>
              <a:rPr lang="ko-KR" altLang="en-US" dirty="0" smtClean="0"/>
              <a:t> 존재한다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그러므로 </a:t>
            </a:r>
            <a:r>
              <a:rPr lang="ko-KR" altLang="en-US" baseline="0" dirty="0" smtClean="0"/>
              <a:t>구약은 신약의 연속이며 구약의 원리는 신약에서도 여전히 동일한 원리로 존재한다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구약은 나무로 존재했으나 신약은 열매로 존재한다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신약은 구약을 폐기하지 않는다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연속적이다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요 </a:t>
            </a:r>
            <a:r>
              <a:rPr lang="en-US" altLang="ko-KR" baseline="0" dirty="0" smtClean="0"/>
              <a:t>10:35, </a:t>
            </a:r>
            <a:r>
              <a:rPr lang="ko-KR" altLang="en-US" baseline="0" dirty="0" smtClean="0"/>
              <a:t>개역</a:t>
            </a:r>
            <a:r>
              <a:rPr lang="en-US" altLang="ko-KR" baseline="0" dirty="0" smtClean="0"/>
              <a:t>) 『</a:t>
            </a:r>
            <a:r>
              <a:rPr lang="ko-KR" altLang="en-US" baseline="0" dirty="0" smtClean="0"/>
              <a:t>성경은 폐하지 못하나니 하나님의 말씀을 받은 사람들을 신이라 하셨거든</a:t>
            </a:r>
            <a:r>
              <a:rPr lang="en-US" altLang="ko-KR" baseline="0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마 </a:t>
            </a:r>
            <a:r>
              <a:rPr lang="en-US" altLang="ko-KR" dirty="0" smtClean="0"/>
              <a:t>5:18,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진실로 너희에게 </a:t>
            </a:r>
            <a:r>
              <a:rPr lang="ko-KR" altLang="en-US" dirty="0" err="1" smtClean="0"/>
              <a:t>이르노니</a:t>
            </a:r>
            <a:r>
              <a:rPr lang="ko-KR" altLang="en-US" dirty="0" smtClean="0"/>
              <a:t> 천지가 없어지기 전에는 율법의 </a:t>
            </a:r>
            <a:r>
              <a:rPr lang="ko-KR" altLang="en-US" dirty="0" err="1" smtClean="0"/>
              <a:t>일점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일획이라도</a:t>
            </a:r>
            <a:r>
              <a:rPr lang="ko-KR" altLang="en-US" dirty="0" smtClean="0"/>
              <a:t> 반드시 없어지지 아니하고 다 이루리라</a:t>
            </a:r>
            <a:r>
              <a:rPr lang="en-US" altLang="ko-KR" dirty="0" smtClean="0"/>
              <a:t>』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300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우리의 축복은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err="1" smtClean="0"/>
              <a:t>아론과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훌과</a:t>
            </a:r>
            <a:r>
              <a:rPr lang="ko-KR" altLang="en-US" dirty="0" smtClean="0"/>
              <a:t> 같이 되라고 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하지만 금송아지 사건 이후에 </a:t>
            </a:r>
            <a:r>
              <a:rPr lang="ko-KR" altLang="en-US" dirty="0" err="1" smtClean="0"/>
              <a:t>훌은</a:t>
            </a:r>
            <a:r>
              <a:rPr lang="ko-KR" altLang="en-US" dirty="0" smtClean="0"/>
              <a:t> 단 한번도 </a:t>
            </a:r>
            <a:r>
              <a:rPr lang="ko-KR" altLang="en-US" dirty="0" err="1" smtClean="0"/>
              <a:t>안나온다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아론은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년간 모세를 </a:t>
            </a:r>
            <a:r>
              <a:rPr lang="ko-KR" altLang="en-US" dirty="0" err="1" smtClean="0"/>
              <a:t>뒷바침하지만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훌은</a:t>
            </a:r>
            <a:r>
              <a:rPr lang="ko-KR" altLang="en-US" dirty="0" smtClean="0"/>
              <a:t> 금송아지 </a:t>
            </a:r>
            <a:r>
              <a:rPr lang="ko-KR" altLang="en-US" dirty="0" err="1" smtClean="0"/>
              <a:t>사건이후</a:t>
            </a:r>
            <a:r>
              <a:rPr lang="ko-KR" altLang="en-US" dirty="0" smtClean="0"/>
              <a:t> 가나안까지 기록이 없음</a:t>
            </a:r>
            <a:endParaRPr lang="en-US" altLang="ko-KR" dirty="0" smtClean="0"/>
          </a:p>
          <a:p>
            <a:r>
              <a:rPr lang="ko-KR" altLang="en-US" dirty="0" err="1" smtClean="0"/>
              <a:t>훌은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년만 모세를 </a:t>
            </a:r>
            <a:r>
              <a:rPr lang="ko-KR" altLang="en-US" dirty="0" err="1" smtClean="0"/>
              <a:t>뒷바침하지</a:t>
            </a:r>
            <a:r>
              <a:rPr lang="ko-KR" altLang="en-US" dirty="0" smtClean="0"/>
              <a:t> 못함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미드라쉬에</a:t>
            </a:r>
            <a:r>
              <a:rPr lang="ko-KR" altLang="en-US" dirty="0" smtClean="0"/>
              <a:t> 보면 </a:t>
            </a:r>
            <a:endParaRPr lang="en-US" altLang="ko-KR" dirty="0" smtClean="0"/>
          </a:p>
          <a:p>
            <a:r>
              <a:rPr lang="en-US" altLang="ko-KR" dirty="0" smtClean="0"/>
              <a:t>        - </a:t>
            </a:r>
            <a:r>
              <a:rPr lang="ko-KR" altLang="en-US" dirty="0" smtClean="0"/>
              <a:t>모세가 </a:t>
            </a:r>
            <a:r>
              <a:rPr lang="en-US" altLang="ko-KR" dirty="0" smtClean="0"/>
              <a:t>40</a:t>
            </a:r>
            <a:r>
              <a:rPr lang="ko-KR" altLang="en-US" dirty="0" err="1" smtClean="0"/>
              <a:t>일동안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시내산에</a:t>
            </a:r>
            <a:r>
              <a:rPr lang="ko-KR" altLang="en-US" dirty="0" smtClean="0"/>
              <a:t> 있을 때</a:t>
            </a:r>
            <a:endParaRPr lang="en-US" altLang="ko-KR" dirty="0" smtClean="0"/>
          </a:p>
          <a:p>
            <a:r>
              <a:rPr lang="en-US" altLang="ko-KR" dirty="0" smtClean="0"/>
              <a:t>        –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아래에서는 백성들이 충동하여 </a:t>
            </a:r>
            <a:r>
              <a:rPr lang="ko-KR" altLang="en-US" baseline="0" dirty="0" err="1" smtClean="0"/>
              <a:t>아론이</a:t>
            </a:r>
            <a:r>
              <a:rPr lang="ko-KR" altLang="en-US" baseline="0" dirty="0" smtClean="0"/>
              <a:t> 금송아지 만듦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- </a:t>
            </a:r>
            <a:r>
              <a:rPr lang="ko-KR" altLang="en-US" baseline="0" dirty="0" smtClean="0"/>
              <a:t>이때 가장 반대한 사람이 훌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- </a:t>
            </a:r>
            <a:r>
              <a:rPr lang="ko-KR" altLang="en-US" baseline="0" dirty="0" smtClean="0"/>
              <a:t>그러자 백성들이 </a:t>
            </a:r>
            <a:r>
              <a:rPr lang="ko-KR" altLang="en-US" baseline="0" dirty="0" err="1" smtClean="0"/>
              <a:t>훌을</a:t>
            </a:r>
            <a:r>
              <a:rPr lang="ko-KR" altLang="en-US" baseline="0" dirty="0" smtClean="0"/>
              <a:t> 죽임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- </a:t>
            </a:r>
            <a:r>
              <a:rPr lang="ko-KR" altLang="en-US" baseline="0" dirty="0" smtClean="0"/>
              <a:t>죽을 때 </a:t>
            </a:r>
            <a:r>
              <a:rPr lang="ko-KR" altLang="en-US" baseline="0" dirty="0" err="1" smtClean="0"/>
              <a:t>훌에게</a:t>
            </a:r>
            <a:r>
              <a:rPr lang="ko-KR" altLang="en-US" baseline="0" dirty="0" smtClean="0"/>
              <a:t> 네게 장렬하게 순교한즉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- </a:t>
            </a:r>
            <a:r>
              <a:rPr lang="ko-KR" altLang="en-US" baseline="0" dirty="0" smtClean="0"/>
              <a:t>이후 </a:t>
            </a:r>
            <a:r>
              <a:rPr lang="ko-KR" altLang="en-US" baseline="0" dirty="0" err="1" smtClean="0"/>
              <a:t>성막을</a:t>
            </a:r>
            <a:r>
              <a:rPr lang="ko-KR" altLang="en-US" baseline="0" dirty="0" smtClean="0"/>
              <a:t> 누가 만드는가 </a:t>
            </a:r>
            <a:r>
              <a:rPr lang="en-US" altLang="ko-KR" baseline="0" dirty="0" smtClean="0"/>
              <a:t>? </a:t>
            </a:r>
            <a:r>
              <a:rPr lang="ko-KR" altLang="en-US" baseline="0" dirty="0" err="1" smtClean="0"/>
              <a:t>훌의</a:t>
            </a:r>
            <a:r>
              <a:rPr lang="ko-KR" altLang="en-US" baseline="0" dirty="0" smtClean="0"/>
              <a:t> 손자 </a:t>
            </a:r>
            <a:r>
              <a:rPr lang="ko-KR" altLang="en-US" baseline="0" dirty="0" err="1" smtClean="0"/>
              <a:t>브살렐이</a:t>
            </a:r>
            <a:r>
              <a:rPr lang="ko-KR" altLang="en-US" baseline="0" dirty="0" smtClean="0"/>
              <a:t> 만듦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</a:t>
            </a:r>
            <a:r>
              <a:rPr lang="ko-KR" altLang="en-US" baseline="0" dirty="0" smtClean="0"/>
              <a:t>그리하여 모세를 보필한 사람은 </a:t>
            </a:r>
            <a:r>
              <a:rPr lang="ko-KR" altLang="en-US" baseline="0" dirty="0" err="1" smtClean="0"/>
              <a:t>아론과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브살렐이다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출 </a:t>
            </a:r>
            <a:r>
              <a:rPr lang="en-US" altLang="ko-KR" baseline="0" dirty="0" smtClean="0"/>
              <a:t>31:2, </a:t>
            </a:r>
            <a:r>
              <a:rPr lang="ko-KR" altLang="en-US" baseline="0" dirty="0" smtClean="0"/>
              <a:t>개역</a:t>
            </a:r>
            <a:r>
              <a:rPr lang="en-US" altLang="ko-KR" baseline="0" dirty="0" smtClean="0"/>
              <a:t>) 『</a:t>
            </a:r>
            <a:r>
              <a:rPr lang="ko-KR" altLang="en-US" baseline="0" dirty="0" smtClean="0"/>
              <a:t>내가 유다 지파 </a:t>
            </a:r>
            <a:r>
              <a:rPr lang="ko-KR" altLang="en-US" baseline="0" dirty="0" err="1" smtClean="0"/>
              <a:t>훌의</a:t>
            </a:r>
            <a:r>
              <a:rPr lang="ko-KR" altLang="en-US" baseline="0" dirty="0" smtClean="0"/>
              <a:t> 손자요 우리의 아들인 </a:t>
            </a:r>
            <a:r>
              <a:rPr lang="ko-KR" altLang="en-US" baseline="0" dirty="0" err="1" smtClean="0"/>
              <a:t>브사렐을</a:t>
            </a:r>
            <a:r>
              <a:rPr lang="ko-KR" altLang="en-US" baseline="0" dirty="0" smtClean="0"/>
              <a:t> 지명하여 부르고</a:t>
            </a:r>
            <a:r>
              <a:rPr lang="en-US" altLang="ko-KR" baseline="0" dirty="0" smtClean="0"/>
              <a:t>』</a:t>
            </a:r>
          </a:p>
          <a:p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출 </a:t>
            </a:r>
            <a:r>
              <a:rPr lang="en-US" altLang="ko-KR" baseline="0" dirty="0" smtClean="0"/>
              <a:t>35:30, </a:t>
            </a:r>
            <a:r>
              <a:rPr lang="ko-KR" altLang="en-US" baseline="0" dirty="0" smtClean="0"/>
              <a:t>개역</a:t>
            </a:r>
            <a:r>
              <a:rPr lang="en-US" altLang="ko-KR" baseline="0" dirty="0" smtClean="0"/>
              <a:t>) 『</a:t>
            </a:r>
            <a:r>
              <a:rPr lang="ko-KR" altLang="en-US" baseline="0" dirty="0" smtClean="0"/>
              <a:t>모세가 이스라엘 자손에게 이르되 볼지어다 여호와께서 유다 지파 </a:t>
            </a:r>
            <a:r>
              <a:rPr lang="ko-KR" altLang="en-US" baseline="0" dirty="0" err="1" smtClean="0"/>
              <a:t>훌의</a:t>
            </a:r>
            <a:r>
              <a:rPr lang="ko-KR" altLang="en-US" baseline="0" dirty="0" smtClean="0"/>
              <a:t> 손자요 우리의 아들인 </a:t>
            </a:r>
            <a:r>
              <a:rPr lang="ko-KR" altLang="en-US" baseline="0" dirty="0" err="1" smtClean="0"/>
              <a:t>브사렐을</a:t>
            </a:r>
            <a:r>
              <a:rPr lang="ko-KR" altLang="en-US" baseline="0" dirty="0" smtClean="0"/>
              <a:t> 지명하여 부르시고</a:t>
            </a:r>
            <a:r>
              <a:rPr lang="en-US" altLang="ko-KR" baseline="0" dirty="0" smtClean="0"/>
              <a:t>』</a:t>
            </a:r>
          </a:p>
          <a:p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출 </a:t>
            </a:r>
            <a:r>
              <a:rPr lang="en-US" altLang="ko-KR" baseline="0" dirty="0" smtClean="0"/>
              <a:t>38:22, </a:t>
            </a:r>
            <a:r>
              <a:rPr lang="ko-KR" altLang="en-US" baseline="0" dirty="0" smtClean="0"/>
              <a:t>개역</a:t>
            </a:r>
            <a:r>
              <a:rPr lang="en-US" altLang="ko-KR" baseline="0" dirty="0" smtClean="0"/>
              <a:t>) 『</a:t>
            </a:r>
            <a:r>
              <a:rPr lang="ko-KR" altLang="en-US" baseline="0" dirty="0" smtClean="0"/>
              <a:t>유다 지파 </a:t>
            </a:r>
            <a:r>
              <a:rPr lang="ko-KR" altLang="en-US" baseline="0" dirty="0" err="1" smtClean="0"/>
              <a:t>훌의</a:t>
            </a:r>
            <a:r>
              <a:rPr lang="ko-KR" altLang="en-US" baseline="0" dirty="0" smtClean="0"/>
              <a:t> 손자요 우리의 아들인 </a:t>
            </a:r>
            <a:r>
              <a:rPr lang="ko-KR" altLang="en-US" baseline="0" dirty="0" err="1" smtClean="0"/>
              <a:t>브사렐은</a:t>
            </a:r>
            <a:r>
              <a:rPr lang="ko-KR" altLang="en-US" baseline="0" dirty="0" smtClean="0"/>
              <a:t> 여호와께서 모세에게 명하신 모든 것을 만들었고</a:t>
            </a:r>
            <a:r>
              <a:rPr lang="en-US" altLang="ko-KR" baseline="0" dirty="0" smtClean="0"/>
              <a:t>』</a:t>
            </a:r>
          </a:p>
          <a:p>
            <a:endParaRPr lang="en-US" altLang="ko-KR" b="1" baseline="0" dirty="0" smtClean="0"/>
          </a:p>
          <a:p>
            <a:r>
              <a:rPr lang="en-US" altLang="ko-KR" b="1" baseline="0" dirty="0" smtClean="0"/>
              <a:t>  </a:t>
            </a:r>
            <a:r>
              <a:rPr lang="ko-KR" altLang="en-US" b="1" baseline="0" dirty="0" smtClean="0"/>
              <a:t>민수기 </a:t>
            </a:r>
            <a:r>
              <a:rPr lang="en-US" altLang="ko-KR" b="1" baseline="0" dirty="0" smtClean="0"/>
              <a:t>2</a:t>
            </a:r>
            <a:r>
              <a:rPr lang="ko-KR" altLang="en-US" b="1" baseline="0" dirty="0" smtClean="0"/>
              <a:t>장에서 출애굽하자 인구를 셈 </a:t>
            </a:r>
            <a:r>
              <a:rPr lang="en-US" altLang="ko-KR" b="1" baseline="0" dirty="0" smtClean="0"/>
              <a:t>( </a:t>
            </a:r>
            <a:r>
              <a:rPr lang="ko-KR" altLang="en-US" b="1" baseline="0" dirty="0" smtClean="0"/>
              <a:t>출애굽 이후 </a:t>
            </a:r>
            <a:r>
              <a:rPr lang="en-US" altLang="ko-KR" b="1" baseline="0" dirty="0" smtClean="0"/>
              <a:t>)</a:t>
            </a:r>
          </a:p>
          <a:p>
            <a:r>
              <a:rPr lang="en-US" altLang="ko-KR" baseline="0" dirty="0" smtClean="0"/>
              <a:t>           </a:t>
            </a:r>
            <a:r>
              <a:rPr lang="ko-KR" altLang="en-US" baseline="0" dirty="0" smtClean="0"/>
              <a:t>총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만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천 </a:t>
            </a:r>
            <a:r>
              <a:rPr lang="en-US" altLang="ko-KR" baseline="0" dirty="0" smtClean="0"/>
              <a:t>500</a:t>
            </a:r>
            <a:r>
              <a:rPr lang="ko-KR" altLang="en-US" baseline="0" dirty="0" smtClean="0"/>
              <a:t>여명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   </a:t>
            </a:r>
            <a:r>
              <a:rPr lang="ko-KR" altLang="en-US" baseline="0" dirty="0" err="1" smtClean="0"/>
              <a:t>레위지파는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2</a:t>
            </a:r>
            <a:r>
              <a:rPr lang="ko-KR" altLang="en-US" baseline="0" dirty="0" err="1" smtClean="0"/>
              <a:t>만명이</a:t>
            </a:r>
            <a:r>
              <a:rPr lang="ko-KR" altLang="en-US" baseline="0" dirty="0" smtClean="0"/>
              <a:t> 안됨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      </a:t>
            </a:r>
            <a:r>
              <a:rPr lang="ko-KR" altLang="en-US" baseline="0" dirty="0" smtClean="0"/>
              <a:t>다른 지파는 평균 </a:t>
            </a:r>
            <a:r>
              <a:rPr lang="en-US" altLang="ko-KR" baseline="0" dirty="0" smtClean="0"/>
              <a:t>5</a:t>
            </a:r>
            <a:r>
              <a:rPr lang="ko-KR" altLang="en-US" baseline="0" dirty="0" err="1" smtClean="0"/>
              <a:t>만명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</a:t>
            </a:r>
            <a:r>
              <a:rPr lang="ko-KR" altLang="en-US" baseline="0" dirty="0" smtClean="0"/>
              <a:t>왜 </a:t>
            </a:r>
            <a:r>
              <a:rPr lang="ko-KR" altLang="en-US" baseline="0" dirty="0" err="1" smtClean="0"/>
              <a:t>레위지파는</a:t>
            </a:r>
            <a:r>
              <a:rPr lang="ko-KR" altLang="en-US" baseline="0" dirty="0" smtClean="0"/>
              <a:t> 숫자가 적은가 </a:t>
            </a:r>
            <a:r>
              <a:rPr lang="en-US" altLang="ko-KR" baseline="0" dirty="0" smtClean="0"/>
              <a:t>?</a:t>
            </a:r>
          </a:p>
          <a:p>
            <a:r>
              <a:rPr lang="en-US" altLang="ko-KR" baseline="0" dirty="0" smtClean="0"/>
              <a:t>           </a:t>
            </a:r>
            <a:r>
              <a:rPr lang="ko-KR" altLang="en-US" baseline="0" dirty="0" err="1" smtClean="0"/>
              <a:t>애굽에서</a:t>
            </a:r>
            <a:r>
              <a:rPr lang="ko-KR" altLang="en-US" baseline="0" dirty="0" smtClean="0"/>
              <a:t> 이스라엘 백성들이 살 때 하나님의 명령과 왕의 명령이 어긋날 때 다른 지파사람들은 그냥 따라갔지만 </a:t>
            </a:r>
            <a:r>
              <a:rPr lang="ko-KR" altLang="en-US" baseline="0" dirty="0" err="1" smtClean="0"/>
              <a:t>레위지파는</a:t>
            </a:r>
            <a:r>
              <a:rPr lang="ko-KR" altLang="en-US" baseline="0" dirty="0" smtClean="0"/>
              <a:t> 하나님의 말씀을 따르느라 많은 순교자가 나왔다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그래서 많이 순교한 지파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   </a:t>
            </a:r>
            <a:r>
              <a:rPr lang="ko-KR" altLang="en-US" baseline="0" dirty="0" smtClean="0"/>
              <a:t>모세의 부모 </a:t>
            </a:r>
            <a:r>
              <a:rPr lang="en-US" altLang="ko-KR" baseline="0" dirty="0" smtClean="0"/>
              <a:t>- </a:t>
            </a:r>
            <a:r>
              <a:rPr lang="ko-KR" altLang="en-US" baseline="0" dirty="0" err="1" smtClean="0"/>
              <a:t>아므람과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요게벳</a:t>
            </a:r>
            <a:r>
              <a:rPr lang="ko-KR" altLang="en-US" baseline="0" dirty="0" smtClean="0"/>
              <a:t> 모두 </a:t>
            </a:r>
            <a:r>
              <a:rPr lang="ko-KR" altLang="en-US" baseline="0" dirty="0" err="1" smtClean="0"/>
              <a:t>레위지파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레위지파가</a:t>
            </a:r>
            <a:r>
              <a:rPr lang="ko-KR" altLang="en-US" baseline="0" dirty="0" smtClean="0"/>
              <a:t> 제사장이 된 동기가 바로 금송아지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제사장 수가 총 </a:t>
            </a:r>
            <a:r>
              <a:rPr lang="en-US" altLang="ko-KR" baseline="0" dirty="0" smtClean="0"/>
              <a:t>24,000</a:t>
            </a:r>
            <a:r>
              <a:rPr lang="ko-KR" altLang="en-US" baseline="0" dirty="0" smtClean="0"/>
              <a:t>명이 되어야 한다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1000</a:t>
            </a:r>
            <a:r>
              <a:rPr lang="ko-KR" altLang="en-US" baseline="0" dirty="0" smtClean="0"/>
              <a:t>명씩 </a:t>
            </a:r>
            <a:r>
              <a:rPr lang="en-US" altLang="ko-KR" baseline="0" dirty="0" smtClean="0"/>
              <a:t>24</a:t>
            </a:r>
            <a:r>
              <a:rPr lang="ko-KR" altLang="en-US" baseline="0" dirty="0" smtClean="0"/>
              <a:t>팀으로 나누어서 안식일마다 </a:t>
            </a:r>
            <a:r>
              <a:rPr lang="en-US" altLang="ko-KR" baseline="0" dirty="0" smtClean="0"/>
              <a:t>1000</a:t>
            </a:r>
            <a:r>
              <a:rPr lang="ko-KR" altLang="en-US" baseline="0" dirty="0" smtClean="0"/>
              <a:t>명씩 교대함 </a:t>
            </a:r>
            <a:r>
              <a:rPr lang="en-US" altLang="ko-KR" baseline="0" dirty="0" smtClean="0"/>
              <a:t>( </a:t>
            </a:r>
            <a:r>
              <a:rPr lang="ko-KR" altLang="en-US" baseline="0" dirty="0" smtClean="0"/>
              <a:t>대하 </a:t>
            </a:r>
            <a:r>
              <a:rPr lang="en-US" altLang="ko-KR" baseline="0" dirty="0" smtClean="0"/>
              <a:t>23:4)</a:t>
            </a:r>
          </a:p>
          <a:p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대하 </a:t>
            </a:r>
            <a:r>
              <a:rPr lang="en-US" altLang="ko-KR" baseline="0" dirty="0" smtClean="0"/>
              <a:t>23:4) </a:t>
            </a:r>
            <a:r>
              <a:rPr lang="ko-KR" altLang="en-US" baseline="0" dirty="0" smtClean="0"/>
              <a:t>이제 너희는 이와 같이 행하라 너희 제사장들과 </a:t>
            </a:r>
            <a:r>
              <a:rPr lang="ko-KR" altLang="en-US" baseline="0" dirty="0" err="1" smtClean="0"/>
              <a:t>레위</a:t>
            </a:r>
            <a:r>
              <a:rPr lang="ko-KR" altLang="en-US" baseline="0" dirty="0" smtClean="0"/>
              <a:t> 사람들 곧 안식일에 당번인 자들의 삼분의 일은 문을 지키고</a:t>
            </a:r>
            <a:endParaRPr lang="en-US" altLang="ko-KR" baseline="0" dirty="0" smtClean="0"/>
          </a:p>
          <a:p>
            <a:r>
              <a:rPr lang="ko-KR" altLang="en-US" baseline="0" dirty="0" smtClean="0"/>
              <a:t>유월절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칠칠절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대속죄일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초막절</a:t>
            </a:r>
            <a:r>
              <a:rPr lang="ko-KR" altLang="en-US" baseline="0" dirty="0" smtClean="0"/>
              <a:t> 주간은 </a:t>
            </a:r>
            <a:r>
              <a:rPr lang="en-US" altLang="ko-KR" baseline="0" dirty="0" smtClean="0"/>
              <a:t>24,000</a:t>
            </a:r>
            <a:r>
              <a:rPr lang="ko-KR" altLang="en-US" baseline="0" dirty="0" smtClean="0"/>
              <a:t>명이 함께 일함</a:t>
            </a:r>
            <a:endParaRPr lang="en-US" altLang="ko-KR" baseline="0" dirty="0" smtClean="0"/>
          </a:p>
          <a:p>
            <a:r>
              <a:rPr lang="ko-KR" altLang="en-US" baseline="0" dirty="0" smtClean="0"/>
              <a:t>제사장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명은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년에 </a:t>
            </a:r>
            <a:r>
              <a:rPr lang="ko-KR" altLang="en-US" baseline="0" dirty="0" err="1" smtClean="0"/>
              <a:t>몇주</a:t>
            </a:r>
            <a:r>
              <a:rPr lang="ko-KR" altLang="en-US" baseline="0" dirty="0" smtClean="0"/>
              <a:t> 근무하는가 </a:t>
            </a:r>
            <a:r>
              <a:rPr lang="en-US" altLang="ko-KR" baseline="0" dirty="0" smtClean="0"/>
              <a:t>? 6</a:t>
            </a:r>
            <a:r>
              <a:rPr lang="ko-KR" altLang="en-US" baseline="0" dirty="0" smtClean="0"/>
              <a:t>주</a:t>
            </a:r>
            <a:endParaRPr lang="en-US" altLang="ko-KR" baseline="0" dirty="0" smtClean="0"/>
          </a:p>
          <a:p>
            <a:r>
              <a:rPr lang="ko-KR" altLang="en-US" baseline="0" dirty="0" smtClean="0"/>
              <a:t>    </a:t>
            </a:r>
            <a:r>
              <a:rPr lang="ko-KR" altLang="en-US" baseline="0" dirty="0" err="1" smtClean="0"/>
              <a:t>반차대로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주</a:t>
            </a:r>
            <a:endParaRPr lang="en-US" altLang="ko-KR" baseline="0" dirty="0" smtClean="0"/>
          </a:p>
          <a:p>
            <a:r>
              <a:rPr lang="ko-KR" altLang="en-US" baseline="0" dirty="0" smtClean="0"/>
              <a:t>    </a:t>
            </a:r>
            <a:r>
              <a:rPr lang="ko-KR" altLang="en-US" baseline="0" dirty="0" err="1" smtClean="0"/>
              <a:t>전체한꺼번에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주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총 </a:t>
            </a:r>
            <a:r>
              <a:rPr lang="en-US" altLang="ko-KR" baseline="0" dirty="0" smtClean="0"/>
              <a:t>6</a:t>
            </a:r>
            <a:r>
              <a:rPr lang="ko-KR" altLang="en-US" baseline="0" dirty="0" smtClean="0"/>
              <a:t>주</a:t>
            </a:r>
            <a:endParaRPr lang="en-US" altLang="ko-KR" baseline="0" dirty="0" smtClean="0"/>
          </a:p>
          <a:p>
            <a:r>
              <a:rPr lang="ko-KR" altLang="en-US" baseline="0" dirty="0" smtClean="0"/>
              <a:t>    나머지 </a:t>
            </a:r>
            <a:r>
              <a:rPr lang="ko-KR" altLang="en-US" baseline="0" dirty="0" err="1" smtClean="0"/>
              <a:t>근무안할</a:t>
            </a:r>
            <a:r>
              <a:rPr lang="ko-KR" altLang="en-US" baseline="0" dirty="0" smtClean="0"/>
              <a:t> 때는 </a:t>
            </a:r>
            <a:r>
              <a:rPr lang="ko-KR" altLang="en-US" b="1" baseline="0" dirty="0" err="1" smtClean="0"/>
              <a:t>지파속으로</a:t>
            </a:r>
            <a:r>
              <a:rPr lang="ko-KR" altLang="en-US" b="1" baseline="0" dirty="0" smtClean="0"/>
              <a:t> 들어가서 지파에서 율법공부를 시키면서 지냄</a:t>
            </a:r>
            <a:endParaRPr lang="en-US" altLang="ko-KR" b="1" baseline="0" dirty="0" smtClean="0"/>
          </a:p>
          <a:p>
            <a:endParaRPr lang="en-US" altLang="ko-KR" b="0" baseline="0" dirty="0" smtClean="0"/>
          </a:p>
          <a:p>
            <a:endParaRPr lang="en-US" altLang="ko-K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302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ko-KR" b="1" baseline="0" dirty="0" smtClean="0"/>
              <a:t> </a:t>
            </a:r>
            <a:r>
              <a:rPr lang="ko-KR" altLang="en-US" b="1" baseline="0" dirty="0" smtClean="0"/>
              <a:t>민수기 </a:t>
            </a:r>
            <a:r>
              <a:rPr lang="en-US" altLang="ko-KR" b="1" baseline="0" dirty="0" smtClean="0"/>
              <a:t>26</a:t>
            </a:r>
            <a:r>
              <a:rPr lang="ko-KR" altLang="en-US" b="1" baseline="0" dirty="0" smtClean="0"/>
              <a:t>장 인구조사</a:t>
            </a:r>
            <a:endParaRPr lang="en-US" altLang="ko-KR" b="1" baseline="0" dirty="0" smtClean="0"/>
          </a:p>
          <a:p>
            <a:r>
              <a:rPr lang="en-US" altLang="ko-KR" b="0" baseline="0" dirty="0" smtClean="0"/>
              <a:t>      </a:t>
            </a:r>
            <a:r>
              <a:rPr lang="ko-KR" altLang="en-US" b="0" baseline="0" dirty="0" smtClean="0"/>
              <a:t>출애굽 뒤 </a:t>
            </a:r>
            <a:r>
              <a:rPr lang="en-US" altLang="ko-KR" b="0" baseline="0" dirty="0" smtClean="0"/>
              <a:t>40</a:t>
            </a:r>
            <a:r>
              <a:rPr lang="ko-KR" altLang="en-US" b="0" baseline="0" dirty="0" smtClean="0"/>
              <a:t>년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      </a:t>
            </a:r>
            <a:r>
              <a:rPr lang="ko-KR" altLang="en-US" b="0" baseline="0" dirty="0" err="1" smtClean="0"/>
              <a:t>인구가출애굽</a:t>
            </a:r>
            <a:r>
              <a:rPr lang="ko-KR" altLang="en-US" b="0" baseline="0" dirty="0" smtClean="0"/>
              <a:t> 직후보다 늘었을까 줄었을까요 </a:t>
            </a:r>
            <a:r>
              <a:rPr lang="en-US" altLang="ko-KR" b="0" baseline="0" dirty="0" smtClean="0"/>
              <a:t>?</a:t>
            </a:r>
          </a:p>
          <a:p>
            <a:r>
              <a:rPr lang="en-US" altLang="ko-KR" b="0" baseline="0" dirty="0" smtClean="0"/>
              <a:t>            </a:t>
            </a:r>
            <a:r>
              <a:rPr lang="ko-KR" altLang="en-US" b="0" baseline="0" dirty="0" smtClean="0"/>
              <a:t>인구가 </a:t>
            </a:r>
            <a:r>
              <a:rPr lang="ko-KR" altLang="en-US" b="0" baseline="0" dirty="0" err="1" smtClean="0"/>
              <a:t>줄어듬</a:t>
            </a:r>
            <a:r>
              <a:rPr lang="ko-KR" altLang="en-US" b="0" baseline="0" dirty="0" smtClean="0"/>
              <a:t> </a:t>
            </a:r>
            <a:r>
              <a:rPr lang="en-US" altLang="ko-KR" b="0" baseline="0" dirty="0" smtClean="0"/>
              <a:t>( </a:t>
            </a:r>
            <a:r>
              <a:rPr lang="ko-KR" altLang="en-US" b="0" baseline="0" dirty="0" err="1" smtClean="0"/>
              <a:t>여호수아와</a:t>
            </a:r>
            <a:r>
              <a:rPr lang="ko-KR" altLang="en-US" b="0" baseline="0" dirty="0" smtClean="0"/>
              <a:t> </a:t>
            </a:r>
            <a:r>
              <a:rPr lang="ko-KR" altLang="en-US" b="0" baseline="0" dirty="0" err="1" smtClean="0"/>
              <a:t>갈렙을</a:t>
            </a:r>
            <a:r>
              <a:rPr lang="ko-KR" altLang="en-US" b="0" baseline="0" dirty="0" smtClean="0"/>
              <a:t> 제외하고 </a:t>
            </a:r>
            <a:r>
              <a:rPr lang="ko-KR" altLang="en-US" b="0" baseline="0" dirty="0" err="1" smtClean="0"/>
              <a:t>못들어간다</a:t>
            </a:r>
            <a:r>
              <a:rPr lang="ko-KR" altLang="en-US" b="0" baseline="0" dirty="0" smtClean="0"/>
              <a:t> </a:t>
            </a:r>
            <a:r>
              <a:rPr lang="en-US" altLang="ko-KR" b="0" baseline="0" dirty="0" smtClean="0"/>
              <a:t>)</a:t>
            </a:r>
          </a:p>
          <a:p>
            <a:r>
              <a:rPr lang="ko-KR" altLang="en-US" b="0" baseline="0" dirty="0" smtClean="0"/>
              <a:t> </a:t>
            </a:r>
            <a:endParaRPr lang="en-US" altLang="ko-KR" b="0" baseline="0" dirty="0" smtClean="0"/>
          </a:p>
          <a:p>
            <a:r>
              <a:rPr lang="ko-KR" altLang="en-US" b="1" baseline="0" dirty="0" smtClean="0"/>
              <a:t>제사장 숫자가 적어졌기에 </a:t>
            </a:r>
            <a:r>
              <a:rPr lang="ko-KR" altLang="en-US" b="1" baseline="0" dirty="0" err="1" smtClean="0"/>
              <a:t>나실인</a:t>
            </a:r>
            <a:r>
              <a:rPr lang="ko-KR" altLang="en-US" b="1" baseline="0" dirty="0" smtClean="0"/>
              <a:t> 제사장</a:t>
            </a:r>
            <a:r>
              <a:rPr lang="ko-KR" altLang="en-US" b="0" baseline="0" dirty="0" smtClean="0"/>
              <a:t>이 나옴</a:t>
            </a:r>
            <a:endParaRPr lang="en-US" altLang="ko-KR" b="0" baseline="0" dirty="0" smtClean="0"/>
          </a:p>
          <a:p>
            <a:endParaRPr lang="en-US" altLang="ko-KR" b="0" baseline="0" dirty="0" smtClean="0"/>
          </a:p>
          <a:p>
            <a:r>
              <a:rPr lang="en-US" altLang="ko-KR" b="0" baseline="0" dirty="0" smtClean="0"/>
              <a:t>    </a:t>
            </a:r>
            <a:r>
              <a:rPr lang="ko-KR" altLang="en-US" b="0" baseline="0" dirty="0" smtClean="0"/>
              <a:t>제사장 나이가 처음에는 </a:t>
            </a:r>
            <a:r>
              <a:rPr lang="en-US" altLang="ko-KR" b="0" baseline="0" dirty="0" smtClean="0"/>
              <a:t>30</a:t>
            </a:r>
            <a:r>
              <a:rPr lang="ko-KR" altLang="en-US" b="0" baseline="0" dirty="0" smtClean="0"/>
              <a:t>세였는데  그 뒤에는 </a:t>
            </a:r>
            <a:r>
              <a:rPr lang="en-US" altLang="ko-KR" b="0" baseline="0" dirty="0" smtClean="0"/>
              <a:t>25</a:t>
            </a:r>
            <a:r>
              <a:rPr lang="ko-KR" altLang="en-US" b="0" baseline="0" dirty="0" smtClean="0"/>
              <a:t>세</a:t>
            </a:r>
            <a:r>
              <a:rPr lang="en-US" altLang="ko-KR" b="0" baseline="0" dirty="0" smtClean="0"/>
              <a:t>, </a:t>
            </a:r>
            <a:r>
              <a:rPr lang="ko-KR" altLang="en-US" b="0" baseline="0" dirty="0" smtClean="0"/>
              <a:t>그 뒤 </a:t>
            </a:r>
            <a:r>
              <a:rPr lang="en-US" altLang="ko-KR" b="0" baseline="0" dirty="0" smtClean="0"/>
              <a:t>20</a:t>
            </a:r>
            <a:r>
              <a:rPr lang="ko-KR" altLang="en-US" b="0" baseline="0" dirty="0" smtClean="0"/>
              <a:t>세까지 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   </a:t>
            </a:r>
            <a:r>
              <a:rPr lang="ko-KR" altLang="en-US" b="0" baseline="0" dirty="0" smtClean="0"/>
              <a:t>더 이상 나이를 줄일 수 없어서 </a:t>
            </a:r>
            <a:r>
              <a:rPr lang="ko-KR" altLang="en-US" b="1" baseline="0" dirty="0" err="1" smtClean="0"/>
              <a:t>나실인</a:t>
            </a:r>
            <a:r>
              <a:rPr lang="ko-KR" altLang="en-US" b="1" baseline="0" dirty="0" smtClean="0"/>
              <a:t> 제사장</a:t>
            </a:r>
            <a:r>
              <a:rPr lang="ko-KR" altLang="en-US" b="0" baseline="0" dirty="0" smtClean="0"/>
              <a:t>을 사용함</a:t>
            </a:r>
            <a:endParaRPr lang="en-US" altLang="ko-KR" b="0" baseline="0" dirty="0" smtClean="0"/>
          </a:p>
          <a:p>
            <a:r>
              <a:rPr lang="ko-KR" altLang="en-US" b="0" baseline="0" dirty="0" smtClean="0"/>
              <a:t>목회자는 누구일까 </a:t>
            </a:r>
            <a:r>
              <a:rPr lang="en-US" altLang="ko-KR" b="0" baseline="0" dirty="0" smtClean="0"/>
              <a:t>? </a:t>
            </a:r>
          </a:p>
          <a:p>
            <a:r>
              <a:rPr lang="en-US" altLang="ko-KR" b="0" baseline="0" dirty="0" smtClean="0"/>
              <a:t> </a:t>
            </a:r>
            <a:r>
              <a:rPr lang="ko-KR" altLang="en-US" b="0" baseline="0" dirty="0" smtClean="0"/>
              <a:t>   </a:t>
            </a:r>
            <a:r>
              <a:rPr lang="ko-KR" altLang="en-US" b="0" baseline="0" dirty="0" err="1" smtClean="0"/>
              <a:t>레위지파</a:t>
            </a:r>
            <a:r>
              <a:rPr lang="ko-KR" altLang="en-US" b="0" baseline="0" dirty="0" smtClean="0"/>
              <a:t> 아니다</a:t>
            </a:r>
            <a:r>
              <a:rPr lang="en-US" altLang="ko-KR" b="0" baseline="0" dirty="0" smtClean="0"/>
              <a:t>. </a:t>
            </a:r>
            <a:r>
              <a:rPr lang="ko-KR" altLang="en-US" b="0" baseline="0" dirty="0" smtClean="0"/>
              <a:t>그러니까 </a:t>
            </a:r>
            <a:r>
              <a:rPr lang="ko-KR" altLang="en-US" b="1" baseline="0" dirty="0" err="1" smtClean="0"/>
              <a:t>나실인</a:t>
            </a:r>
            <a:r>
              <a:rPr lang="ko-KR" altLang="en-US" b="1" baseline="0" dirty="0" smtClean="0"/>
              <a:t> 제사장</a:t>
            </a:r>
            <a:r>
              <a:rPr lang="ko-KR" altLang="en-US" b="0" baseline="0" dirty="0" smtClean="0"/>
              <a:t>이다</a:t>
            </a:r>
            <a:r>
              <a:rPr lang="en-US" altLang="ko-KR" b="0" baseline="0" dirty="0" smtClean="0"/>
              <a:t>.</a:t>
            </a:r>
          </a:p>
          <a:p>
            <a:r>
              <a:rPr lang="en-US" altLang="ko-KR" b="0" baseline="0" dirty="0" smtClean="0"/>
              <a:t> </a:t>
            </a:r>
          </a:p>
          <a:p>
            <a:r>
              <a:rPr lang="ko-KR" altLang="en-US" b="0" baseline="0" dirty="0" err="1" smtClean="0"/>
              <a:t>나실인</a:t>
            </a:r>
            <a:r>
              <a:rPr lang="ko-KR" altLang="en-US" b="0" baseline="0" dirty="0" smtClean="0"/>
              <a:t> 제사장의 별명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        - </a:t>
            </a:r>
            <a:r>
              <a:rPr lang="ko-KR" altLang="en-US" b="0" baseline="0" dirty="0" err="1" smtClean="0"/>
              <a:t>보충적제사장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        - </a:t>
            </a:r>
            <a:r>
              <a:rPr lang="ko-KR" altLang="en-US" b="0" baseline="0" dirty="0" err="1" smtClean="0"/>
              <a:t>비상적제사장</a:t>
            </a:r>
            <a:endParaRPr lang="en-US" altLang="ko-KR" b="0" baseline="0" dirty="0" smtClean="0"/>
          </a:p>
          <a:p>
            <a:endParaRPr lang="en-US" altLang="ko-KR" b="0" baseline="0" dirty="0" smtClean="0"/>
          </a:p>
          <a:p>
            <a:r>
              <a:rPr lang="ko-KR" altLang="en-US" b="0" baseline="0" dirty="0" err="1" smtClean="0"/>
              <a:t>나실인제사장의</a:t>
            </a:r>
            <a:r>
              <a:rPr lang="ko-KR" altLang="en-US" b="0" baseline="0" dirty="0" smtClean="0"/>
              <a:t> </a:t>
            </a:r>
            <a:r>
              <a:rPr lang="en-US" altLang="ko-KR" b="0" baseline="0" dirty="0" smtClean="0"/>
              <a:t>3</a:t>
            </a:r>
            <a:r>
              <a:rPr lang="ko-KR" altLang="en-US" b="0" baseline="0" dirty="0" smtClean="0"/>
              <a:t>가지 서원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   1) </a:t>
            </a:r>
            <a:r>
              <a:rPr lang="ko-KR" altLang="en-US" b="0" baseline="0" dirty="0" smtClean="0"/>
              <a:t>포도에서 난 것은 어떤 것도 먹으면 </a:t>
            </a:r>
            <a:r>
              <a:rPr lang="ko-KR" altLang="en-US" b="0" baseline="0" dirty="0" err="1" smtClean="0"/>
              <a:t>안된다</a:t>
            </a:r>
            <a:r>
              <a:rPr lang="en-US" altLang="ko-KR" b="0" baseline="0" dirty="0" smtClean="0"/>
              <a:t>. ( </a:t>
            </a:r>
            <a:r>
              <a:rPr lang="ko-KR" altLang="en-US" b="0" baseline="0" dirty="0" smtClean="0"/>
              <a:t>포도주 절대 </a:t>
            </a:r>
            <a:r>
              <a:rPr lang="en-US" altLang="ko-KR" b="0" baseline="0" dirty="0" smtClean="0"/>
              <a:t>NO, </a:t>
            </a:r>
            <a:r>
              <a:rPr lang="ko-KR" altLang="en-US" b="0" baseline="0" dirty="0" smtClean="0"/>
              <a:t>독주 </a:t>
            </a:r>
            <a:r>
              <a:rPr lang="en-US" altLang="ko-KR" b="0" baseline="0" dirty="0" smtClean="0"/>
              <a:t>No )</a:t>
            </a:r>
          </a:p>
          <a:p>
            <a:r>
              <a:rPr lang="en-US" altLang="ko-KR" b="0" baseline="0" dirty="0" smtClean="0"/>
              <a:t>(</a:t>
            </a:r>
            <a:r>
              <a:rPr lang="ko-KR" altLang="en-US" b="0" baseline="0" dirty="0" err="1" smtClean="0"/>
              <a:t>삿</a:t>
            </a:r>
            <a:r>
              <a:rPr lang="ko-KR" altLang="en-US" b="0" baseline="0" dirty="0" smtClean="0"/>
              <a:t> </a:t>
            </a:r>
            <a:r>
              <a:rPr lang="en-US" altLang="ko-KR" b="0" baseline="0" dirty="0" smtClean="0"/>
              <a:t>13:7, </a:t>
            </a:r>
            <a:r>
              <a:rPr lang="ko-KR" altLang="en-US" b="0" baseline="0" dirty="0" smtClean="0"/>
              <a:t>개역</a:t>
            </a:r>
            <a:r>
              <a:rPr lang="en-US" altLang="ko-KR" b="0" baseline="0" dirty="0" smtClean="0"/>
              <a:t>) 『</a:t>
            </a:r>
            <a:r>
              <a:rPr lang="ko-KR" altLang="en-US" b="0" baseline="0" dirty="0" smtClean="0"/>
              <a:t>그가 내게 이르기를 보라 네가 잉태하여 아들을 낳으리니 포도주와 독주를 마시지 말며 무릇 부정한 것을 먹지 말라 이 아이는 태에서 나옴으로부터 죽을 날까지 하나님께 </a:t>
            </a:r>
            <a:r>
              <a:rPr lang="ko-KR" altLang="en-US" b="0" baseline="0" dirty="0" err="1" smtClean="0"/>
              <a:t>바치운</a:t>
            </a:r>
            <a:r>
              <a:rPr lang="ko-KR" altLang="en-US" b="0" baseline="0" dirty="0" smtClean="0"/>
              <a:t> </a:t>
            </a:r>
            <a:r>
              <a:rPr lang="ko-KR" altLang="en-US" b="0" baseline="0" dirty="0" err="1" smtClean="0"/>
              <a:t>나실인이</a:t>
            </a:r>
            <a:r>
              <a:rPr lang="ko-KR" altLang="en-US" b="0" baseline="0" dirty="0" smtClean="0"/>
              <a:t> 됨이라 </a:t>
            </a:r>
            <a:r>
              <a:rPr lang="ko-KR" altLang="en-US" b="0" baseline="0" dirty="0" err="1" smtClean="0"/>
              <a:t>하더이다</a:t>
            </a:r>
            <a:r>
              <a:rPr lang="en-US" altLang="ko-KR" b="0" baseline="0" dirty="0" smtClean="0"/>
              <a:t>』</a:t>
            </a:r>
          </a:p>
          <a:p>
            <a:r>
              <a:rPr lang="en-US" altLang="ko-KR" b="0" baseline="0" dirty="0" smtClean="0"/>
              <a:t>             -  </a:t>
            </a:r>
            <a:r>
              <a:rPr lang="ko-KR" altLang="en-US" b="0" baseline="0" dirty="0" smtClean="0"/>
              <a:t>포도주의 의미 </a:t>
            </a:r>
            <a:r>
              <a:rPr lang="en-US" altLang="ko-KR" b="0" baseline="0" dirty="0" smtClean="0"/>
              <a:t>: </a:t>
            </a:r>
            <a:r>
              <a:rPr lang="ko-KR" altLang="en-US" b="0" baseline="0" dirty="0" smtClean="0"/>
              <a:t>세상적 기쁨을 포기하라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                          </a:t>
            </a:r>
            <a:r>
              <a:rPr lang="ko-KR" altLang="en-US" b="0" baseline="0" dirty="0" smtClean="0"/>
              <a:t>가나혼인의 포도주가 끊어짐은 </a:t>
            </a:r>
            <a:r>
              <a:rPr lang="ko-KR" altLang="en-US" b="0" baseline="0" dirty="0" err="1" smtClean="0"/>
              <a:t>세상즐거움이</a:t>
            </a:r>
            <a:r>
              <a:rPr lang="ko-KR" altLang="en-US" b="0" baseline="0" dirty="0" smtClean="0"/>
              <a:t> 사라짐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  2) </a:t>
            </a:r>
            <a:r>
              <a:rPr lang="ko-KR" altLang="en-US" b="0" baseline="0" dirty="0" smtClean="0"/>
              <a:t>머리를 </a:t>
            </a:r>
            <a:r>
              <a:rPr lang="ko-KR" altLang="en-US" b="0" baseline="0" dirty="0" err="1" smtClean="0"/>
              <a:t>깍지말라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(</a:t>
            </a:r>
            <a:r>
              <a:rPr lang="ko-KR" altLang="en-US" b="0" baseline="0" dirty="0" smtClean="0"/>
              <a:t>민 </a:t>
            </a:r>
            <a:r>
              <a:rPr lang="en-US" altLang="ko-KR" b="0" baseline="0" dirty="0" smtClean="0"/>
              <a:t>6:5, </a:t>
            </a:r>
            <a:r>
              <a:rPr lang="ko-KR" altLang="en-US" b="0" baseline="0" dirty="0" smtClean="0"/>
              <a:t>개역</a:t>
            </a:r>
            <a:r>
              <a:rPr lang="en-US" altLang="ko-KR" b="0" baseline="0" dirty="0" smtClean="0"/>
              <a:t>) 『</a:t>
            </a:r>
            <a:r>
              <a:rPr lang="ko-KR" altLang="en-US" b="0" baseline="0" dirty="0" smtClean="0"/>
              <a:t>그 서원을 하고 구별하는 모든 날 동안은 </a:t>
            </a:r>
            <a:r>
              <a:rPr lang="ko-KR" altLang="en-US" b="0" baseline="0" dirty="0" err="1" smtClean="0"/>
              <a:t>삭도를</a:t>
            </a:r>
            <a:r>
              <a:rPr lang="ko-KR" altLang="en-US" b="0" baseline="0" dirty="0" smtClean="0"/>
              <a:t> 도무지 그 머리에 대지 말 것이라 자기 몸을 구별하여 여호와께 드리는 날이 차기까지 그는 거룩한즉 그 머리털을 길게 자라게 할 것이며</a:t>
            </a:r>
            <a:r>
              <a:rPr lang="en-US" altLang="ko-KR" b="0" baseline="0" dirty="0" smtClean="0"/>
              <a:t>』</a:t>
            </a:r>
          </a:p>
          <a:p>
            <a:r>
              <a:rPr lang="en-US" altLang="ko-KR" b="0" baseline="0" dirty="0" smtClean="0"/>
              <a:t>             - </a:t>
            </a:r>
            <a:r>
              <a:rPr lang="ko-KR" altLang="en-US" b="0" baseline="0" dirty="0" smtClean="0"/>
              <a:t>세상사람으로부터 욕먹으면서도 성경대로 살라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             - </a:t>
            </a:r>
            <a:r>
              <a:rPr lang="ko-KR" altLang="en-US" b="0" baseline="0" dirty="0" smtClean="0"/>
              <a:t>남이 </a:t>
            </a:r>
            <a:r>
              <a:rPr lang="ko-KR" altLang="en-US" b="0" baseline="0" dirty="0" err="1" smtClean="0"/>
              <a:t>뭐라그러건</a:t>
            </a:r>
            <a:r>
              <a:rPr lang="ko-KR" altLang="en-US" b="0" baseline="0" dirty="0" smtClean="0"/>
              <a:t> 성경대로 산다</a:t>
            </a:r>
            <a:r>
              <a:rPr lang="en-US" altLang="ko-KR" b="0" baseline="0" dirty="0" smtClean="0"/>
              <a:t>. </a:t>
            </a:r>
            <a:r>
              <a:rPr lang="ko-KR" altLang="en-US" b="0" baseline="0" dirty="0" smtClean="0"/>
              <a:t>사람눈치 안보고 하나님 눈치만 본다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        </a:t>
            </a:r>
            <a:r>
              <a:rPr lang="ko-KR" altLang="en-US" b="0" baseline="0" dirty="0" err="1" smtClean="0"/>
              <a:t>찰스</a:t>
            </a:r>
            <a:r>
              <a:rPr lang="ko-KR" altLang="en-US" b="0" baseline="0" dirty="0" smtClean="0"/>
              <a:t> </a:t>
            </a:r>
            <a:r>
              <a:rPr lang="ko-KR" altLang="en-US" b="0" baseline="0" dirty="0" err="1" smtClean="0"/>
              <a:t>알렌</a:t>
            </a:r>
            <a:r>
              <a:rPr lang="ko-KR" altLang="en-US" b="0" baseline="0" dirty="0" smtClean="0"/>
              <a:t> </a:t>
            </a:r>
            <a:r>
              <a:rPr lang="en-US" altLang="ko-KR" b="0" baseline="0" dirty="0" smtClean="0"/>
              <a:t>– </a:t>
            </a:r>
            <a:r>
              <a:rPr lang="ko-KR" altLang="en-US" b="0" baseline="0" dirty="0" smtClean="0"/>
              <a:t>목사는 아이큐 높을 </a:t>
            </a:r>
            <a:r>
              <a:rPr lang="ko-KR" altLang="en-US" b="0" baseline="0" dirty="0" err="1" smtClean="0"/>
              <a:t>필요없다</a:t>
            </a:r>
            <a:r>
              <a:rPr lang="en-US" altLang="ko-KR" b="0" baseline="0" dirty="0" smtClean="0"/>
              <a:t>. </a:t>
            </a:r>
            <a:r>
              <a:rPr lang="ko-KR" altLang="en-US" b="0" baseline="0" dirty="0" smtClean="0"/>
              <a:t>그러나 </a:t>
            </a:r>
            <a:r>
              <a:rPr lang="en-US" altLang="ko-KR" b="0" baseline="0" dirty="0" smtClean="0"/>
              <a:t>DQ </a:t>
            </a:r>
            <a:r>
              <a:rPr lang="ko-KR" altLang="en-US" b="0" baseline="0" dirty="0" smtClean="0"/>
              <a:t>밀고 나아가는 지수</a:t>
            </a:r>
            <a:r>
              <a:rPr lang="en-US" altLang="ko-KR" b="0" baseline="0" dirty="0" smtClean="0"/>
              <a:t>( </a:t>
            </a:r>
            <a:r>
              <a:rPr lang="ko-KR" altLang="en-US" b="0" baseline="0" dirty="0" smtClean="0"/>
              <a:t>추진력 </a:t>
            </a:r>
            <a:r>
              <a:rPr lang="en-US" altLang="ko-KR" b="0" baseline="0" dirty="0" smtClean="0"/>
              <a:t>) </a:t>
            </a:r>
            <a:r>
              <a:rPr lang="ko-KR" altLang="en-US" b="0" baseline="0" dirty="0" smtClean="0"/>
              <a:t>가 높아야 한다</a:t>
            </a:r>
            <a:r>
              <a:rPr lang="en-US" altLang="ko-KR" b="0" baseline="0" dirty="0" smtClean="0"/>
              <a:t>.</a:t>
            </a:r>
          </a:p>
          <a:p>
            <a:r>
              <a:rPr lang="en-US" altLang="ko-KR" b="0" baseline="0" dirty="0" smtClean="0"/>
              <a:t>  3) </a:t>
            </a:r>
            <a:r>
              <a:rPr lang="ko-KR" altLang="en-US" b="0" baseline="0" dirty="0" smtClean="0"/>
              <a:t>시체를 만지지 말라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(</a:t>
            </a:r>
            <a:r>
              <a:rPr lang="ko-KR" altLang="en-US" b="0" baseline="0" dirty="0" smtClean="0"/>
              <a:t>민 </a:t>
            </a:r>
            <a:r>
              <a:rPr lang="en-US" altLang="ko-KR" b="0" baseline="0" dirty="0" smtClean="0"/>
              <a:t>6:6) </a:t>
            </a:r>
            <a:r>
              <a:rPr lang="ko-KR" altLang="en-US" b="0" baseline="0" dirty="0" smtClean="0"/>
              <a:t>자기의 몸을 구별하여 여호와께 드리는 모든 날 동안은 시체를 가까이 하지 말 것이요</a:t>
            </a:r>
          </a:p>
          <a:p>
            <a:r>
              <a:rPr lang="en-US" altLang="ko-KR" b="0" baseline="0" dirty="0" smtClean="0"/>
              <a:t>(</a:t>
            </a:r>
            <a:r>
              <a:rPr lang="ko-KR" altLang="en-US" b="0" baseline="0" dirty="0" smtClean="0"/>
              <a:t>민 </a:t>
            </a:r>
            <a:r>
              <a:rPr lang="en-US" altLang="ko-KR" b="0" baseline="0" dirty="0" smtClean="0"/>
              <a:t>6:7) </a:t>
            </a:r>
            <a:r>
              <a:rPr lang="ko-KR" altLang="en-US" b="0" baseline="0" dirty="0" smtClean="0"/>
              <a:t>그의 부모 형제 자매가 죽은 때에라도 그로 말미암아 몸을 더럽히지 말 것이니 이는 자기의 몸을 구별하여 하나님께 드리는 표가 그의 머리에 있음이라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              - </a:t>
            </a:r>
            <a:r>
              <a:rPr lang="ko-KR" altLang="en-US" b="0" baseline="0" dirty="0" smtClean="0"/>
              <a:t>천연적인 애정을 끊을 수 있는 사람</a:t>
            </a:r>
            <a:endParaRPr lang="en-US" altLang="ko-KR" b="0" baseline="0" dirty="0" smtClean="0"/>
          </a:p>
          <a:p>
            <a:endParaRPr lang="en-US" altLang="ko-KR" b="0" baseline="0" dirty="0" smtClean="0"/>
          </a:p>
          <a:p>
            <a:endParaRPr lang="en-US" altLang="ko-KR" b="0" baseline="0" dirty="0" smtClean="0"/>
          </a:p>
          <a:p>
            <a:r>
              <a:rPr lang="en-US" altLang="ko-KR" b="0" baseline="0" dirty="0" smtClean="0"/>
              <a:t>  </a:t>
            </a:r>
            <a:r>
              <a:rPr lang="ko-KR" altLang="en-US" b="0" baseline="0" dirty="0" err="1" smtClean="0"/>
              <a:t>미쉬나에</a:t>
            </a:r>
            <a:r>
              <a:rPr lang="ko-KR" altLang="en-US" b="0" baseline="0" dirty="0" smtClean="0"/>
              <a:t> 보면 서원의 기간은 최하 </a:t>
            </a:r>
            <a:r>
              <a:rPr lang="en-US" altLang="ko-KR" b="0" baseline="0" dirty="0" smtClean="0"/>
              <a:t>1</a:t>
            </a:r>
            <a:r>
              <a:rPr lang="ko-KR" altLang="en-US" b="0" baseline="0" dirty="0" smtClean="0"/>
              <a:t>달에서 최고 일생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 </a:t>
            </a:r>
            <a:r>
              <a:rPr lang="ko-KR" altLang="en-US" b="0" baseline="0" dirty="0" smtClean="0"/>
              <a:t>반드시 이스라엘 땅에서 지내야 한다</a:t>
            </a:r>
            <a:r>
              <a:rPr lang="en-US" altLang="ko-KR" b="0" baseline="0" dirty="0" smtClean="0"/>
              <a:t>. </a:t>
            </a:r>
            <a:r>
              <a:rPr lang="ko-KR" altLang="en-US" b="0" baseline="0" dirty="0" err="1" smtClean="0"/>
              <a:t>나실인으로</a:t>
            </a:r>
            <a:r>
              <a:rPr lang="ko-KR" altLang="en-US" b="0" baseline="0" dirty="0" smtClean="0"/>
              <a:t> 살다 도중에 어기면 지금까지 했던 것 무효로 다시 시작</a:t>
            </a:r>
            <a:endParaRPr lang="en-US" altLang="ko-KR" b="0" baseline="0" dirty="0" smtClean="0"/>
          </a:p>
          <a:p>
            <a:r>
              <a:rPr lang="ko-KR" altLang="en-US" b="0" baseline="0" dirty="0" err="1" smtClean="0"/>
              <a:t>나실인은</a:t>
            </a:r>
            <a:r>
              <a:rPr lang="ko-KR" altLang="en-US" b="0" baseline="0" dirty="0" smtClean="0"/>
              <a:t> 여자도 되고 남자도 된다</a:t>
            </a:r>
            <a:r>
              <a:rPr lang="en-US" altLang="ko-KR" b="0" baseline="0" dirty="0" smtClean="0"/>
              <a:t>.</a:t>
            </a:r>
          </a:p>
          <a:p>
            <a:endParaRPr lang="en-US" altLang="ko-KR" b="0" baseline="0" dirty="0" smtClean="0"/>
          </a:p>
          <a:p>
            <a:r>
              <a:rPr lang="en-US" altLang="ko-KR" b="0" baseline="0" dirty="0" smtClean="0"/>
              <a:t>(</a:t>
            </a:r>
            <a:r>
              <a:rPr lang="ko-KR" altLang="en-US" b="0" baseline="0" dirty="0" smtClean="0"/>
              <a:t>민 </a:t>
            </a:r>
            <a:r>
              <a:rPr lang="en-US" altLang="ko-KR" b="0" baseline="0" dirty="0" smtClean="0"/>
              <a:t>6:2, </a:t>
            </a:r>
            <a:r>
              <a:rPr lang="ko-KR" altLang="en-US" b="0" baseline="0" dirty="0" smtClean="0"/>
              <a:t>개역</a:t>
            </a:r>
            <a:r>
              <a:rPr lang="en-US" altLang="ko-KR" b="0" baseline="0" dirty="0" smtClean="0"/>
              <a:t>) 『</a:t>
            </a:r>
            <a:r>
              <a:rPr lang="ko-KR" altLang="en-US" b="0" baseline="0" dirty="0" smtClean="0"/>
              <a:t>이스라엘 자손에게 고하여 그들에게 이르라 남자나 여자가 특별한 서원 곧 </a:t>
            </a:r>
            <a:r>
              <a:rPr lang="ko-KR" altLang="en-US" b="0" baseline="0" dirty="0" err="1" smtClean="0"/>
              <a:t>나실인의</a:t>
            </a:r>
            <a:r>
              <a:rPr lang="ko-KR" altLang="en-US" b="0" baseline="0" dirty="0" smtClean="0"/>
              <a:t> 서원을 하고 자기 몸을 구별하여 여호와께 드리거든</a:t>
            </a:r>
            <a:r>
              <a:rPr lang="en-US" altLang="ko-KR" b="0" baseline="0" dirty="0" smtClean="0"/>
              <a:t>』</a:t>
            </a:r>
          </a:p>
          <a:p>
            <a:endParaRPr lang="en-US" altLang="ko-KR" b="0" baseline="0" dirty="0" smtClean="0"/>
          </a:p>
          <a:p>
            <a:r>
              <a:rPr lang="ko-KR" altLang="en-US" b="0" baseline="0" dirty="0" smtClean="0"/>
              <a:t>여자가 목사가 되는가 </a:t>
            </a:r>
            <a:r>
              <a:rPr lang="en-US" altLang="ko-KR" b="0" baseline="0" dirty="0" smtClean="0"/>
              <a:t>? </a:t>
            </a:r>
            <a:r>
              <a:rPr lang="ko-KR" altLang="en-US" b="0" baseline="0" dirty="0" err="1" smtClean="0"/>
              <a:t>안되는가</a:t>
            </a:r>
            <a:r>
              <a:rPr lang="ko-KR" altLang="en-US" b="0" baseline="0" dirty="0" smtClean="0"/>
              <a:t> </a:t>
            </a:r>
            <a:r>
              <a:rPr lang="en-US" altLang="ko-KR" b="0" baseline="0" dirty="0" smtClean="0"/>
              <a:t>?</a:t>
            </a:r>
          </a:p>
          <a:p>
            <a:r>
              <a:rPr lang="en-US" altLang="ko-KR" b="0" baseline="0" dirty="0" smtClean="0"/>
              <a:t>  </a:t>
            </a:r>
            <a:r>
              <a:rPr lang="ko-KR" altLang="en-US" b="0" baseline="0" dirty="0" smtClean="0"/>
              <a:t>감리교입장 </a:t>
            </a:r>
            <a:r>
              <a:rPr lang="en-US" altLang="ko-KR" b="0" baseline="0" dirty="0" smtClean="0"/>
              <a:t>– </a:t>
            </a:r>
            <a:r>
              <a:rPr lang="ko-KR" altLang="en-US" b="0" baseline="0" dirty="0" smtClean="0"/>
              <a:t>여자도 </a:t>
            </a:r>
            <a:r>
              <a:rPr lang="ko-KR" altLang="en-US" b="0" baseline="0" dirty="0" err="1" smtClean="0"/>
              <a:t>나실인이</a:t>
            </a:r>
            <a:r>
              <a:rPr lang="ko-KR" altLang="en-US" b="0" baseline="0" dirty="0" smtClean="0"/>
              <a:t> 된다</a:t>
            </a:r>
            <a:r>
              <a:rPr lang="en-US" altLang="ko-KR" b="0" baseline="0" dirty="0" smtClean="0"/>
              <a:t>.</a:t>
            </a:r>
          </a:p>
          <a:p>
            <a:r>
              <a:rPr lang="en-US" altLang="ko-KR" b="0" baseline="0" dirty="0" smtClean="0"/>
              <a:t>  </a:t>
            </a:r>
            <a:r>
              <a:rPr lang="ko-KR" altLang="en-US" b="0" baseline="0" dirty="0" smtClean="0"/>
              <a:t>보수 장로교입장 </a:t>
            </a:r>
            <a:r>
              <a:rPr lang="en-US" altLang="ko-KR" b="0" baseline="0" dirty="0" smtClean="0"/>
              <a:t>– </a:t>
            </a:r>
            <a:r>
              <a:rPr lang="ko-KR" altLang="en-US" b="0" baseline="0" dirty="0" smtClean="0"/>
              <a:t>여자는 </a:t>
            </a:r>
            <a:r>
              <a:rPr lang="ko-KR" altLang="en-US" b="0" baseline="0" dirty="0" err="1" smtClean="0"/>
              <a:t>나실인이</a:t>
            </a:r>
            <a:r>
              <a:rPr lang="ko-KR" altLang="en-US" b="0" baseline="0" dirty="0" smtClean="0"/>
              <a:t> 되긴 했으나 제사장이 된 경우는 없다</a:t>
            </a:r>
            <a:r>
              <a:rPr lang="en-US" altLang="ko-KR" b="0" baseline="0" dirty="0" smtClean="0"/>
              <a:t>. ( </a:t>
            </a:r>
            <a:r>
              <a:rPr lang="ko-KR" altLang="en-US" b="0" baseline="0" dirty="0" smtClean="0"/>
              <a:t>여자 </a:t>
            </a:r>
            <a:r>
              <a:rPr lang="ko-KR" altLang="en-US" b="0" baseline="0" dirty="0" err="1" smtClean="0"/>
              <a:t>나실인이</a:t>
            </a:r>
            <a:r>
              <a:rPr lang="ko-KR" altLang="en-US" b="0" baseline="0" dirty="0" smtClean="0"/>
              <a:t> 된 경우는 없다</a:t>
            </a:r>
            <a:r>
              <a:rPr lang="en-US" altLang="ko-KR" b="0" baseline="0" dirty="0" smtClean="0"/>
              <a:t>. )</a:t>
            </a:r>
          </a:p>
          <a:p>
            <a:r>
              <a:rPr lang="en-US" altLang="ko-KR" b="0" baseline="0" dirty="0" smtClean="0"/>
              <a:t>  </a:t>
            </a:r>
            <a:r>
              <a:rPr lang="ko-KR" altLang="en-US" b="0" baseline="0" dirty="0" smtClean="0"/>
              <a:t>신약 </a:t>
            </a:r>
            <a:r>
              <a:rPr lang="en-US" altLang="ko-KR" b="0" baseline="0" dirty="0" smtClean="0"/>
              <a:t>– </a:t>
            </a:r>
            <a:r>
              <a:rPr lang="ko-KR" altLang="en-US" b="0" baseline="0" dirty="0" smtClean="0"/>
              <a:t>남자나 여자나 하나 </a:t>
            </a:r>
            <a:r>
              <a:rPr lang="en-US" altLang="ko-KR" b="0" baseline="0" dirty="0" smtClean="0"/>
              <a:t>(</a:t>
            </a:r>
            <a:r>
              <a:rPr lang="ko-KR" altLang="en-US" b="0" baseline="0" dirty="0" smtClean="0"/>
              <a:t>갈 </a:t>
            </a:r>
            <a:r>
              <a:rPr lang="en-US" altLang="ko-KR" b="0" baseline="0" dirty="0" smtClean="0"/>
              <a:t>3:28)</a:t>
            </a:r>
          </a:p>
          <a:p>
            <a:endParaRPr lang="en-US" altLang="ko-KR" b="0" baseline="0" dirty="0" smtClean="0"/>
          </a:p>
          <a:p>
            <a:r>
              <a:rPr lang="ko-KR" altLang="en-US" b="0" baseline="0" dirty="0" smtClean="0"/>
              <a:t>만인제사장 </a:t>
            </a:r>
            <a:r>
              <a:rPr lang="en-US" altLang="ko-KR" b="0" baseline="0" dirty="0" smtClean="0"/>
              <a:t>( </a:t>
            </a:r>
            <a:r>
              <a:rPr lang="ko-KR" altLang="en-US" b="0" baseline="0" dirty="0" err="1" smtClean="0"/>
              <a:t>마르틴</a:t>
            </a:r>
            <a:r>
              <a:rPr lang="ko-KR" altLang="en-US" b="0" baseline="0" dirty="0" smtClean="0"/>
              <a:t> 루터 </a:t>
            </a:r>
            <a:r>
              <a:rPr lang="en-US" altLang="ko-KR" b="0" baseline="0" dirty="0" smtClean="0"/>
              <a:t>)</a:t>
            </a:r>
          </a:p>
          <a:p>
            <a:r>
              <a:rPr lang="en-US" altLang="ko-KR" b="0" baseline="0" dirty="0" smtClean="0"/>
              <a:t>   </a:t>
            </a:r>
            <a:r>
              <a:rPr lang="ko-KR" altLang="en-US" b="0" baseline="0" dirty="0" err="1" smtClean="0"/>
              <a:t>벧전</a:t>
            </a:r>
            <a:r>
              <a:rPr lang="ko-KR" altLang="en-US" b="0" baseline="0" dirty="0" smtClean="0"/>
              <a:t> </a:t>
            </a:r>
            <a:r>
              <a:rPr lang="en-US" altLang="ko-KR" b="0" baseline="0" dirty="0" smtClean="0"/>
              <a:t>2:9  ~ </a:t>
            </a:r>
            <a:r>
              <a:rPr lang="ko-KR" altLang="en-US" b="0" baseline="0" dirty="0" smtClean="0"/>
              <a:t>신령한 제사를 드릴 거룩한 제사장이 </a:t>
            </a:r>
            <a:r>
              <a:rPr lang="en-US" altLang="ko-KR" b="0" baseline="0" dirty="0" smtClean="0"/>
              <a:t>/ </a:t>
            </a:r>
            <a:r>
              <a:rPr lang="ko-KR" altLang="en-US" b="0" baseline="0" dirty="0" err="1" smtClean="0"/>
              <a:t>왕같은</a:t>
            </a:r>
            <a:r>
              <a:rPr lang="ko-KR" altLang="en-US" b="0" baseline="0" dirty="0" smtClean="0"/>
              <a:t> 제사장</a:t>
            </a:r>
            <a:endParaRPr lang="en-US" altLang="ko-KR" b="0" baseline="0" dirty="0" smtClean="0"/>
          </a:p>
          <a:p>
            <a:r>
              <a:rPr lang="ko-KR" altLang="en-US" b="0" baseline="0" dirty="0" smtClean="0"/>
              <a:t>어떤 의미에서 평신도가 제사장인가 </a:t>
            </a:r>
            <a:r>
              <a:rPr lang="en-US" altLang="ko-KR" b="0" baseline="0" dirty="0" smtClean="0"/>
              <a:t>? </a:t>
            </a:r>
          </a:p>
          <a:p>
            <a:r>
              <a:rPr lang="en-US" altLang="ko-KR" b="0" baseline="0" dirty="0" smtClean="0"/>
              <a:t>   </a:t>
            </a:r>
            <a:r>
              <a:rPr lang="ko-KR" altLang="en-US" b="0" baseline="0" dirty="0" smtClean="0"/>
              <a:t>세상사람과 불신자 간의 </a:t>
            </a:r>
            <a:endParaRPr lang="en-US" altLang="ko-KR" b="0" baseline="0" dirty="0" smtClean="0"/>
          </a:p>
          <a:p>
            <a:endParaRPr lang="en-US" altLang="ko-KR" b="0" baseline="0" dirty="0" smtClean="0"/>
          </a:p>
          <a:p>
            <a:r>
              <a:rPr lang="ko-KR" altLang="en-US" b="0" baseline="0" dirty="0" smtClean="0"/>
              <a:t>목사도 제사장이고 평신도도 제사장이면 구별점은 어딘가 </a:t>
            </a:r>
            <a:r>
              <a:rPr lang="en-US" altLang="ko-KR" b="0" baseline="0" dirty="0" smtClean="0"/>
              <a:t>?</a:t>
            </a:r>
          </a:p>
          <a:p>
            <a:r>
              <a:rPr lang="en-US" altLang="ko-KR" b="0" baseline="0" dirty="0" smtClean="0"/>
              <a:t>    </a:t>
            </a:r>
            <a:r>
              <a:rPr lang="ko-KR" altLang="en-US" b="0" baseline="0" dirty="0" smtClean="0"/>
              <a:t>만인제사장은 평신도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    </a:t>
            </a:r>
            <a:r>
              <a:rPr lang="ko-KR" altLang="en-US" b="0" baseline="0" dirty="0" err="1" smtClean="0"/>
              <a:t>나실인제사장은</a:t>
            </a:r>
            <a:r>
              <a:rPr lang="ko-KR" altLang="en-US" b="0" baseline="0" dirty="0" smtClean="0"/>
              <a:t> 목사 </a:t>
            </a:r>
            <a:endParaRPr lang="en-US" altLang="ko-KR" b="0" baseline="0" dirty="0" smtClean="0"/>
          </a:p>
          <a:p>
            <a:r>
              <a:rPr lang="ko-KR" altLang="en-US" b="0" baseline="0" dirty="0" smtClean="0"/>
              <a:t>하나님은 차별하지 않고  구별한 것이다</a:t>
            </a:r>
            <a:r>
              <a:rPr lang="en-US" altLang="ko-KR" b="0" baseline="0" dirty="0" smtClean="0"/>
              <a:t>.</a:t>
            </a:r>
          </a:p>
          <a:p>
            <a:r>
              <a:rPr lang="en-US" altLang="ko-KR" b="0" baseline="0" dirty="0" smtClean="0"/>
              <a:t>   </a:t>
            </a:r>
            <a:r>
              <a:rPr lang="ko-KR" altLang="en-US" b="0" baseline="0" dirty="0" err="1" smtClean="0"/>
              <a:t>달란트</a:t>
            </a:r>
            <a:r>
              <a:rPr lang="ko-KR" altLang="en-US" b="0" baseline="0" dirty="0" smtClean="0"/>
              <a:t> 비유 </a:t>
            </a:r>
            <a:r>
              <a:rPr lang="en-US" altLang="ko-KR" b="0" baseline="0" dirty="0" smtClean="0"/>
              <a:t>– 1</a:t>
            </a:r>
            <a:r>
              <a:rPr lang="ko-KR" altLang="en-US" b="0" baseline="0" dirty="0" err="1" smtClean="0"/>
              <a:t>달란트</a:t>
            </a:r>
            <a:r>
              <a:rPr lang="en-US" altLang="ko-KR" b="0" baseline="0" dirty="0" smtClean="0"/>
              <a:t>, 2</a:t>
            </a:r>
            <a:r>
              <a:rPr lang="ko-KR" altLang="en-US" b="0" baseline="0" dirty="0" err="1" smtClean="0"/>
              <a:t>달란트</a:t>
            </a:r>
            <a:r>
              <a:rPr lang="en-US" altLang="ko-KR" b="0" baseline="0" dirty="0" smtClean="0"/>
              <a:t>, 5</a:t>
            </a:r>
            <a:r>
              <a:rPr lang="ko-KR" altLang="en-US" b="0" baseline="0" dirty="0" err="1" smtClean="0"/>
              <a:t>달란트는</a:t>
            </a:r>
            <a:r>
              <a:rPr lang="ko-KR" altLang="en-US" b="0" baseline="0" dirty="0" smtClean="0"/>
              <a:t> 차별한 것이 아니라 구별한다</a:t>
            </a:r>
            <a:r>
              <a:rPr lang="en-US" altLang="ko-KR" b="0" baseline="0" dirty="0" smtClean="0"/>
              <a:t>.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303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         (1) </a:t>
            </a:r>
            <a:r>
              <a:rPr lang="ko-KR" altLang="en-US" dirty="0" smtClean="0"/>
              <a:t>모든 </a:t>
            </a:r>
            <a:r>
              <a:rPr lang="ko-KR" altLang="en-US" dirty="0" err="1" smtClean="0"/>
              <a:t>크리스챤은</a:t>
            </a:r>
            <a:r>
              <a:rPr lang="ko-KR" altLang="en-US" dirty="0" smtClean="0"/>
              <a:t> 사죄의 소명을 </a:t>
            </a:r>
            <a:r>
              <a:rPr lang="ko-KR" altLang="en-US" dirty="0" err="1" smtClean="0"/>
              <a:t>세례받는</a:t>
            </a:r>
            <a:r>
              <a:rPr lang="ko-KR" altLang="en-US" dirty="0" smtClean="0"/>
              <a:t> 순간 얻었다 </a:t>
            </a:r>
            <a:r>
              <a:rPr lang="en-US" altLang="ko-KR" dirty="0" smtClean="0"/>
              <a:t>(</a:t>
            </a:r>
            <a:r>
              <a:rPr lang="ko-KR" altLang="en-US" dirty="0" smtClean="0"/>
              <a:t>요</a:t>
            </a:r>
            <a:r>
              <a:rPr lang="en-US" altLang="ko-KR" dirty="0" smtClean="0"/>
              <a:t>20:23)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요 </a:t>
            </a:r>
            <a:r>
              <a:rPr lang="en-US" altLang="ko-KR" dirty="0" smtClean="0"/>
              <a:t>20:23,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너희가 뉘 죄든지 사하면 사하여질 것이요 뉘 죄든지 그대로 두면 그대로 있으리라 하시니라</a:t>
            </a:r>
            <a:r>
              <a:rPr lang="en-US" altLang="ko-KR" dirty="0" smtClean="0"/>
              <a:t>』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       (2) </a:t>
            </a:r>
            <a:r>
              <a:rPr lang="ko-KR" altLang="en-US" dirty="0" smtClean="0"/>
              <a:t>똑같은 </a:t>
            </a:r>
            <a:r>
              <a:rPr lang="ko-KR" altLang="en-US" dirty="0" err="1" smtClean="0"/>
              <a:t>사제직을</a:t>
            </a:r>
            <a:r>
              <a:rPr lang="ko-KR" altLang="en-US" dirty="0" smtClean="0"/>
              <a:t> 받았기에 </a:t>
            </a:r>
            <a:r>
              <a:rPr lang="ko-KR" altLang="en-US" dirty="0" err="1" smtClean="0"/>
              <a:t>속된영역과</a:t>
            </a:r>
            <a:r>
              <a:rPr lang="ko-KR" altLang="en-US" dirty="0" smtClean="0"/>
              <a:t> 성스러운 영역의 구분이 없다</a:t>
            </a:r>
            <a:r>
              <a:rPr lang="en-US" altLang="ko-KR" dirty="0" smtClean="0"/>
              <a:t>.  (</a:t>
            </a:r>
            <a:r>
              <a:rPr lang="ko-KR" altLang="en-US" dirty="0" smtClean="0"/>
              <a:t>하나님의 일은 성직자가 하는 일만 아니라 성도들의 직업소명에 의한 일도 성직이다</a:t>
            </a:r>
            <a:r>
              <a:rPr lang="en-US" altLang="ko-KR" dirty="0" smtClean="0"/>
              <a:t>. 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                </a:t>
            </a:r>
            <a:r>
              <a:rPr lang="ko-KR" altLang="en-US" dirty="0" smtClean="0"/>
              <a:t>성도와 사제의 구분이 있을 수 없다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               다만 </a:t>
            </a:r>
            <a:r>
              <a:rPr lang="ko-KR" altLang="en-US" b="1" dirty="0" smtClean="0"/>
              <a:t>직능에서 구분</a:t>
            </a:r>
            <a:r>
              <a:rPr lang="ko-KR" altLang="en-US" dirty="0" smtClean="0"/>
              <a:t>이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사제는 성례집행과 말씀선포에서  평신도는 세속직업에서 소명을 받았다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</a:p>
          <a:p>
            <a:r>
              <a:rPr lang="en-US" altLang="ko-KR" dirty="0" smtClean="0"/>
              <a:t>          (3) </a:t>
            </a:r>
            <a:r>
              <a:rPr lang="ko-KR" altLang="en-US" dirty="0" smtClean="0"/>
              <a:t>신부에게 고해성사할 </a:t>
            </a:r>
            <a:r>
              <a:rPr lang="ko-KR" altLang="en-US" dirty="0" err="1" smtClean="0"/>
              <a:t>필요없이</a:t>
            </a:r>
            <a:r>
              <a:rPr lang="ko-KR" altLang="en-US" dirty="0" smtClean="0"/>
              <a:t> 은밀한 죄를 하나님께 직접 고백하면 된다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계 </a:t>
            </a:r>
            <a:r>
              <a:rPr lang="en-US" altLang="ko-KR" dirty="0" smtClean="0"/>
              <a:t>5:10) </a:t>
            </a:r>
            <a:r>
              <a:rPr lang="ko-KR" altLang="en-US" dirty="0" smtClean="0"/>
              <a:t>그들로 우리 하나님 앞에서 나라와 제사장들을 삼으셨으니 그들이 땅에서 왕 노릇 하리로다 하더라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304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ko-KR" altLang="en-US" dirty="0" smtClean="0"/>
              <a:t>오늘날 목사는 모두 </a:t>
            </a:r>
            <a:r>
              <a:rPr lang="ko-KR" altLang="en-US" dirty="0" err="1" smtClean="0"/>
              <a:t>나실인</a:t>
            </a:r>
            <a:r>
              <a:rPr lang="ko-KR" altLang="en-US" dirty="0" smtClean="0"/>
              <a:t> 제사장이다</a:t>
            </a:r>
            <a:r>
              <a:rPr lang="en-US" altLang="ko-KR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altLang="ko-KR" dirty="0" smtClean="0"/>
              <a:t>  </a:t>
            </a:r>
            <a:r>
              <a:rPr lang="ko-KR" altLang="en-US" dirty="0" smtClean="0"/>
              <a:t>성경적인 의미에서 제사장은 </a:t>
            </a:r>
            <a:r>
              <a:rPr lang="ko-KR" altLang="en-US" dirty="0" err="1" smtClean="0"/>
              <a:t>레위족속이어야</a:t>
            </a:r>
            <a:r>
              <a:rPr lang="ko-KR" altLang="en-US" dirty="0" smtClean="0"/>
              <a:t>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레위족속 제사장의 의무는 무엇인가 </a:t>
            </a:r>
            <a:r>
              <a:rPr lang="en-US" altLang="ko-KR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C1BB-F3C6-4153-B62A-3F5EDED6525E}" type="slidenum">
              <a:rPr lang="ko-KR" altLang="en-US" smtClean="0"/>
              <a:pPr/>
              <a:t>305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E0D4709-0A7A-497B-A03E-D28634FD6166}" type="datetimeFigureOut">
              <a:rPr lang="ko-KR" altLang="en-US" smtClean="0"/>
              <a:pPr/>
              <a:t>2014-05-28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F37432C-D592-42C0-A303-80DECA860B5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4709-0A7A-497B-A03E-D28634FD6166}" type="datetimeFigureOut">
              <a:rPr lang="ko-KR" altLang="en-US" smtClean="0"/>
              <a:pPr/>
              <a:t>2014-05-28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432C-D592-42C0-A303-80DECA860B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4709-0A7A-497B-A03E-D28634FD6166}" type="datetimeFigureOut">
              <a:rPr lang="ko-KR" altLang="en-US" smtClean="0"/>
              <a:pPr/>
              <a:t>2014-05-28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432C-D592-42C0-A303-80DECA860B5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6DF03-A4D4-44A5-9969-D0B1DB6DAF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C8DBF-CA88-417F-A647-07A851DD294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15301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557B-4FEB-4E82-B6A4-56CE51A4D37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38713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5A25-FFFF-4D51-8D23-5EEF6A8DEB8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49568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5DACE-DECE-4C89-A6F2-687C6029FEF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78782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0BA57-AB4C-4CB8-A32F-71467A8355A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05455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10B7E-DEB9-4904-8DBA-440706C7CFD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69865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49C38-0D38-4738-94DC-B50F0658390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6917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4709-0A7A-497B-A03E-D28634FD6166}" type="datetimeFigureOut">
              <a:rPr lang="ko-KR" altLang="en-US" smtClean="0"/>
              <a:pPr/>
              <a:t>2014-05-28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432C-D592-42C0-A303-80DECA860B5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87399-AF2D-4C2D-BC89-E7C7F4FE8BF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51367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1681D-0566-4C34-B043-E1C8084C90C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03655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72DB5-0C1C-431B-A14A-0463AD76D24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25761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E1CAA-5E46-4FB7-9DD4-A78FB4163E5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39432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제목, 클립 아트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클립 아트 개체 틀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E8BD5-74E8-4DBF-978A-30EF9B050FE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28223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E0D4709-0A7A-497B-A03E-D28634FD6166}" type="datetimeFigureOut">
              <a:rPr lang="ko-KR" altLang="en-US" smtClean="0"/>
              <a:pPr/>
              <a:t>2014-05-28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F37432C-D592-42C0-A303-80DECA860B5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4709-0A7A-497B-A03E-D28634FD6166}" type="datetimeFigureOut">
              <a:rPr lang="ko-KR" altLang="en-US" smtClean="0"/>
              <a:pPr/>
              <a:t>2014-05-28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432C-D592-42C0-A303-80DECA860B5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4709-0A7A-497B-A03E-D28634FD6166}" type="datetimeFigureOut">
              <a:rPr lang="ko-KR" altLang="en-US" smtClean="0"/>
              <a:pPr/>
              <a:t>2014-05-28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432C-D592-42C0-A303-80DECA860B5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4709-0A7A-497B-A03E-D28634FD6166}" type="datetimeFigureOut">
              <a:rPr lang="ko-KR" altLang="en-US" smtClean="0"/>
              <a:pPr/>
              <a:t>2014-05-28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432C-D592-42C0-A303-80DECA860B5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4709-0A7A-497B-A03E-D28634FD6166}" type="datetimeFigureOut">
              <a:rPr lang="ko-KR" altLang="en-US" smtClean="0"/>
              <a:pPr/>
              <a:t>2014-05-28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432C-D592-42C0-A303-80DECA860B5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4709-0A7A-497B-A03E-D28634FD6166}" type="datetimeFigureOut">
              <a:rPr lang="ko-KR" altLang="en-US" smtClean="0"/>
              <a:pPr/>
              <a:t>2014-05-28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432C-D592-42C0-A303-80DECA860B5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4709-0A7A-497B-A03E-D28634FD6166}" type="datetimeFigureOut">
              <a:rPr lang="ko-KR" altLang="en-US" smtClean="0"/>
              <a:pPr/>
              <a:t>2014-05-28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432C-D592-42C0-A303-80DECA860B5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0D4709-0A7A-497B-A03E-D28634FD6166}" type="datetimeFigureOut">
              <a:rPr lang="ko-KR" altLang="en-US" smtClean="0"/>
              <a:pPr/>
              <a:t>2014-05-28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37432C-D592-42C0-A303-80DECA860B5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C82861E-123E-4DE5-83EE-14A93F349E54}" type="slidenum">
              <a:rPr kumimoji="1" lang="en-US" altLang="ko-KR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4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med">
    <p:fade thruBlk="1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ko.wikipedia.org/wiki/%ED%8C%8C%EC%9D%BC:Death_Penalty_World_Map.svg" TargetMode="External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gif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gif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ne2080.com/story/img/twine/basic_1.j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레위기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성경은 예수님께서 누워계신 구유이다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창세기 </a:t>
            </a:r>
            <a:r>
              <a:rPr lang="en-US" altLang="ko-KR" dirty="0" smtClean="0"/>
              <a:t>= </a:t>
            </a:r>
            <a:r>
              <a:rPr lang="ko-KR" altLang="en-US" dirty="0" smtClean="0"/>
              <a:t>예수님의 머리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요한계시록 </a:t>
            </a:r>
            <a:r>
              <a:rPr lang="en-US" altLang="ko-KR" dirty="0" smtClean="0"/>
              <a:t>= </a:t>
            </a:r>
            <a:r>
              <a:rPr lang="ko-KR" altLang="en-US" dirty="0" smtClean="0"/>
              <a:t>예수님의 발</a:t>
            </a:r>
            <a:endParaRPr lang="en-US" altLang="ko-KR" dirty="0"/>
          </a:p>
          <a:p>
            <a:pPr>
              <a:buNone/>
            </a:pPr>
            <a:r>
              <a:rPr lang="en-US" altLang="ko-KR" dirty="0" smtClean="0"/>
              <a:t>  - </a:t>
            </a:r>
            <a:r>
              <a:rPr lang="ko-KR" altLang="en-US" dirty="0" err="1" smtClean="0"/>
              <a:t>레위기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= </a:t>
            </a:r>
            <a:r>
              <a:rPr lang="ko-KR" altLang="en-US" dirty="0" smtClean="0"/>
              <a:t>예수님의 심장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50482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소제규례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6:14) </a:t>
            </a:r>
            <a:r>
              <a:rPr lang="ko-KR" altLang="en-US" sz="2400" dirty="0" smtClean="0"/>
              <a:t>소제의 규례는 이러하니라 </a:t>
            </a:r>
            <a:r>
              <a:rPr lang="ko-KR" altLang="en-US" sz="2400" dirty="0" err="1" smtClean="0"/>
              <a:t>아론의</a:t>
            </a:r>
            <a:r>
              <a:rPr lang="ko-KR" altLang="en-US" sz="2400" dirty="0" smtClean="0"/>
              <a:t> 자손은 그것을 제단 앞 여호와 앞에 드리되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6:15) </a:t>
            </a:r>
            <a:r>
              <a:rPr lang="ko-KR" altLang="en-US" sz="2400" dirty="0" smtClean="0"/>
              <a:t>그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소제의 고운 가루 </a:t>
            </a:r>
            <a:r>
              <a:rPr lang="ko-KR" altLang="en-US" sz="2400" dirty="0" smtClean="0"/>
              <a:t>한 움큼과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기름</a:t>
            </a:r>
            <a:r>
              <a:rPr lang="ko-KR" altLang="en-US" sz="2400" dirty="0" smtClean="0"/>
              <a:t>과 </a:t>
            </a:r>
            <a:r>
              <a:rPr lang="ko-KR" altLang="en-US" sz="2400" dirty="0" err="1" smtClean="0"/>
              <a:t>소제물</a:t>
            </a:r>
            <a:r>
              <a:rPr lang="ko-KR" altLang="en-US" sz="2400" dirty="0" smtClean="0"/>
              <a:t> 위의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유향</a:t>
            </a:r>
            <a:r>
              <a:rPr lang="ko-KR" altLang="en-US" sz="2400" dirty="0" smtClean="0"/>
              <a:t>을 다 가져다가 기념물로 제단 위에서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불살라</a:t>
            </a:r>
            <a:r>
              <a:rPr lang="ko-KR" altLang="en-US" sz="2400" dirty="0" smtClean="0"/>
              <a:t> 여호와 앞에 향기로운 냄새가 되게 하고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6:16) </a:t>
            </a:r>
            <a:r>
              <a:rPr lang="ko-KR" altLang="en-US" sz="2400" dirty="0" smtClean="0"/>
              <a:t>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나머지는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아론과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그의 자손이 먹되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누룩을 넣지 말고 </a:t>
            </a:r>
            <a:r>
              <a:rPr lang="ko-KR" altLang="en-US" sz="2400" dirty="0" smtClean="0"/>
              <a:t>거룩한 곳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뜰에서 먹을지니라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소제규례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6:17) </a:t>
            </a:r>
            <a:r>
              <a:rPr lang="ko-KR" altLang="en-US" sz="2400" dirty="0" smtClean="0"/>
              <a:t>그것에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누룩을 넣어 굽지 말라 </a:t>
            </a:r>
            <a:r>
              <a:rPr lang="ko-KR" altLang="en-US" sz="2400" dirty="0" smtClean="0"/>
              <a:t>이는 나의 </a:t>
            </a:r>
            <a:r>
              <a:rPr lang="ko-KR" altLang="en-US" sz="2400" dirty="0" err="1" smtClean="0"/>
              <a:t>화제물</a:t>
            </a:r>
            <a:r>
              <a:rPr lang="ko-KR" altLang="en-US" sz="2400" dirty="0" smtClean="0"/>
              <a:t> 중에서 내가 그들에게 주어 그들의 소득이 되게 하는 것이라 </a:t>
            </a:r>
            <a:r>
              <a:rPr lang="ko-KR" altLang="en-US" sz="2400" dirty="0" err="1" smtClean="0"/>
              <a:t>속죄제와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속건제</a:t>
            </a:r>
            <a:r>
              <a:rPr lang="ko-KR" altLang="en-US" sz="2400" dirty="0" smtClean="0"/>
              <a:t> 같이 지극히 거룩한즉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6:18) </a:t>
            </a:r>
            <a:r>
              <a:rPr lang="ko-KR" altLang="en-US" sz="2400" dirty="0" err="1" smtClean="0"/>
              <a:t>아론</a:t>
            </a:r>
            <a:r>
              <a:rPr lang="ko-KR" altLang="en-US" sz="2400" dirty="0" smtClean="0"/>
              <a:t> 자손의 남자는 모두 이를 먹을지니 이는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여호와의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화제물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중에서 대대로 그들의 영원한 소득이 됨이라 이를 만지는 자마다 거룩하리라</a:t>
            </a:r>
          </a:p>
        </p:txBody>
      </p:sp>
    </p:spTree>
    <p:extLst>
      <p:ext uri="{BB962C8B-B14F-4D97-AF65-F5344CB8AC3E}">
        <p14:creationId xmlns:p14="http://schemas.microsoft.com/office/powerpoint/2010/main" val="15790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위임식 예물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6:19) </a:t>
            </a:r>
            <a:r>
              <a:rPr lang="ko-KR" altLang="en-US" sz="2400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6:20)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아론과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그의 자손이 </a:t>
            </a:r>
            <a:r>
              <a:rPr lang="ko-KR" altLang="en-US" sz="2400" b="1" dirty="0" smtClean="0">
                <a:solidFill>
                  <a:srgbClr val="FF0066"/>
                </a:solidFill>
              </a:rPr>
              <a:t>기름 부음을 받는 날</a:t>
            </a:r>
            <a:r>
              <a:rPr lang="ko-KR" altLang="en-US" sz="2400" dirty="0" smtClean="0"/>
              <a:t>에 여호와께 드릴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예물</a:t>
            </a:r>
            <a:r>
              <a:rPr lang="ko-KR" altLang="en-US" sz="2400" dirty="0" smtClean="0"/>
              <a:t>은 이러하니라 고운 가루 </a:t>
            </a:r>
            <a:r>
              <a:rPr lang="ko-KR" altLang="en-US" sz="2400" dirty="0" err="1" smtClean="0"/>
              <a:t>십분의</a:t>
            </a:r>
            <a:r>
              <a:rPr lang="ko-KR" altLang="en-US" sz="2400" dirty="0" smtClean="0"/>
              <a:t> 일 </a:t>
            </a:r>
            <a:r>
              <a:rPr lang="ko-KR" altLang="en-US" sz="2400" dirty="0" err="1" smtClean="0"/>
              <a:t>에바를</a:t>
            </a:r>
            <a:r>
              <a:rPr lang="ko-KR" altLang="en-US" sz="2400" dirty="0" smtClean="0"/>
              <a:t> 항상 드리는 </a:t>
            </a:r>
            <a:r>
              <a:rPr lang="ko-KR" altLang="en-US" sz="2400" b="1" dirty="0" err="1" smtClean="0">
                <a:solidFill>
                  <a:srgbClr val="FF0066"/>
                </a:solidFill>
              </a:rPr>
              <a:t>소제물</a:t>
            </a:r>
            <a:r>
              <a:rPr lang="ko-KR" altLang="en-US" sz="2400" dirty="0" err="1" smtClean="0"/>
              <a:t>로</a:t>
            </a:r>
            <a:r>
              <a:rPr lang="ko-KR" altLang="en-US" sz="2400" dirty="0" smtClean="0"/>
              <a:t> 삼아 그 절반은 아침에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절반은 저녁에 드리되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6:21) </a:t>
            </a:r>
            <a:r>
              <a:rPr lang="ko-KR" altLang="en-US" sz="2400" dirty="0" smtClean="0"/>
              <a:t>그것을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기름으로 반죽하여 </a:t>
            </a:r>
            <a:r>
              <a:rPr lang="ko-KR" altLang="en-US" sz="2400" dirty="0" smtClean="0"/>
              <a:t>철판에 굽고 기름에 적셔 썰어서 소제로 여호와께 드려 향기로운 냄새가 되게 하라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위임식 예물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6:22) </a:t>
            </a:r>
            <a:r>
              <a:rPr lang="ko-KR" altLang="en-US" sz="2400" dirty="0" smtClean="0"/>
              <a:t>이 소제는 아론의 자손 중 </a:t>
            </a:r>
            <a:r>
              <a:rPr lang="ko-KR" altLang="en-US" sz="2400" b="1" dirty="0" smtClean="0"/>
              <a:t>기름 부음을 받고 그를 이어 제사장 된 자가 드릴 것이요 </a:t>
            </a:r>
            <a:r>
              <a:rPr lang="ko-KR" altLang="en-US" sz="2400" dirty="0" smtClean="0"/>
              <a:t>영원한 규례로 여호와께 온전히 불사를 것이니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6:23) </a:t>
            </a:r>
            <a:r>
              <a:rPr lang="ko-KR" altLang="en-US" sz="2400" dirty="0" smtClean="0"/>
              <a:t>제사장의 모든 </a:t>
            </a:r>
            <a:r>
              <a:rPr lang="ko-KR" altLang="en-US" sz="2400" b="1" dirty="0" err="1" smtClean="0">
                <a:solidFill>
                  <a:srgbClr val="FF0066"/>
                </a:solidFill>
              </a:rPr>
              <a:t>소제물은</a:t>
            </a:r>
            <a:r>
              <a:rPr lang="ko-KR" altLang="en-US" sz="2400" b="1" dirty="0" smtClean="0">
                <a:solidFill>
                  <a:srgbClr val="FF0066"/>
                </a:solidFill>
              </a:rPr>
              <a:t> 온전히 불사르고 먹지 말지니라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82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위임식 예물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6:19) </a:t>
            </a:r>
            <a:r>
              <a:rPr lang="ko-KR" altLang="en-US" sz="2400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6:20)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아론과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그의 자손이 </a:t>
            </a:r>
            <a:r>
              <a:rPr lang="ko-KR" altLang="en-US" sz="2400" b="1" dirty="0" smtClean="0">
                <a:solidFill>
                  <a:srgbClr val="FF0066"/>
                </a:solidFill>
              </a:rPr>
              <a:t>기름 부음을 받는 날</a:t>
            </a:r>
            <a:r>
              <a:rPr lang="ko-KR" altLang="en-US" sz="2400" dirty="0" smtClean="0"/>
              <a:t>에 여호와께 드릴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예물</a:t>
            </a:r>
            <a:r>
              <a:rPr lang="ko-KR" altLang="en-US" sz="2400" dirty="0" smtClean="0"/>
              <a:t>은 이러하니라 고운 가루 </a:t>
            </a:r>
            <a:r>
              <a:rPr lang="ko-KR" altLang="en-US" sz="2400" dirty="0" err="1" smtClean="0"/>
              <a:t>십분의</a:t>
            </a:r>
            <a:r>
              <a:rPr lang="ko-KR" altLang="en-US" sz="2400" dirty="0" smtClean="0"/>
              <a:t> 일 </a:t>
            </a:r>
            <a:r>
              <a:rPr lang="ko-KR" altLang="en-US" sz="2400" dirty="0" err="1" smtClean="0"/>
              <a:t>에바를</a:t>
            </a:r>
            <a:r>
              <a:rPr lang="ko-KR" altLang="en-US" sz="2400" dirty="0" smtClean="0"/>
              <a:t> 항상 드리는 </a:t>
            </a:r>
            <a:r>
              <a:rPr lang="ko-KR" altLang="en-US" sz="2400" b="1" dirty="0" err="1" smtClean="0">
                <a:solidFill>
                  <a:srgbClr val="FF0066"/>
                </a:solidFill>
              </a:rPr>
              <a:t>소제물</a:t>
            </a:r>
            <a:r>
              <a:rPr lang="ko-KR" altLang="en-US" sz="2400" dirty="0" err="1" smtClean="0"/>
              <a:t>로</a:t>
            </a:r>
            <a:r>
              <a:rPr lang="ko-KR" altLang="en-US" sz="2400" dirty="0" smtClean="0"/>
              <a:t> 삼아 그 절반은 아침에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절반은 저녁에 드리되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6:21) </a:t>
            </a:r>
            <a:r>
              <a:rPr lang="ko-KR" altLang="en-US" sz="2400" dirty="0" smtClean="0"/>
              <a:t>그것을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기름으로 반죽하여 </a:t>
            </a:r>
            <a:r>
              <a:rPr lang="ko-KR" altLang="en-US" sz="2400" dirty="0" smtClean="0"/>
              <a:t>철판에 굽고 기름에 적셔 썰어서 소제로 여호와께 드려 향기로운 냄새가 되게 하라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285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위임식 예물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6:22) </a:t>
            </a:r>
            <a:r>
              <a:rPr lang="ko-KR" altLang="en-US" sz="2400" dirty="0" smtClean="0"/>
              <a:t>이 소제는 </a:t>
            </a:r>
            <a:r>
              <a:rPr lang="ko-KR" altLang="en-US" sz="2400" dirty="0" err="1" smtClean="0"/>
              <a:t>아론의</a:t>
            </a:r>
            <a:r>
              <a:rPr lang="ko-KR" altLang="en-US" sz="2400" dirty="0" smtClean="0"/>
              <a:t> 자손 중 </a:t>
            </a:r>
            <a:r>
              <a:rPr lang="ko-KR" altLang="en-US" sz="2400" b="1" dirty="0" smtClean="0"/>
              <a:t>기름 부음을 받고 그를 이어 제사장 된 자가 드릴 것이요 </a:t>
            </a:r>
            <a:r>
              <a:rPr lang="ko-KR" altLang="en-US" sz="2400" dirty="0" smtClean="0"/>
              <a:t>영원한 규례로 여호와께 온전히 불사를 것이니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6:23) </a:t>
            </a:r>
            <a:r>
              <a:rPr lang="ko-KR" altLang="en-US" sz="2400" dirty="0" smtClean="0"/>
              <a:t>제사장의 모든 </a:t>
            </a:r>
            <a:r>
              <a:rPr lang="ko-KR" altLang="en-US" sz="2400" b="1" dirty="0" err="1" smtClean="0">
                <a:solidFill>
                  <a:srgbClr val="FF0066"/>
                </a:solidFill>
              </a:rPr>
              <a:t>소제물은</a:t>
            </a:r>
            <a:r>
              <a:rPr lang="ko-KR" altLang="en-US" sz="2400" b="1" dirty="0" smtClean="0">
                <a:solidFill>
                  <a:srgbClr val="FF0066"/>
                </a:solidFill>
              </a:rPr>
              <a:t> 온전히 불사르고 먹지 말지니라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26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속죄제</a:t>
            </a:r>
            <a:r>
              <a:rPr lang="ko-KR" altLang="en-US" dirty="0" smtClean="0"/>
              <a:t> 규례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6:24) </a:t>
            </a:r>
            <a:r>
              <a:rPr lang="ko-KR" altLang="en-US" sz="2400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6:25) </a:t>
            </a:r>
            <a:r>
              <a:rPr lang="ko-KR" altLang="en-US" sz="2400" dirty="0" err="1" smtClean="0"/>
              <a:t>아론과</a:t>
            </a:r>
            <a:r>
              <a:rPr lang="ko-KR" altLang="en-US" sz="2400" dirty="0" smtClean="0"/>
              <a:t> 그의 아들들에게 말하여 이르라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속죄제의 규례</a:t>
            </a:r>
            <a:r>
              <a:rPr lang="ko-KR" altLang="en-US" sz="2400" dirty="0" smtClean="0"/>
              <a:t>는 이러하니라 </a:t>
            </a:r>
            <a:r>
              <a:rPr lang="ko-KR" altLang="en-US" sz="2400" dirty="0" err="1" smtClean="0"/>
              <a:t>속죄제</a:t>
            </a:r>
            <a:r>
              <a:rPr lang="ko-KR" altLang="en-US" sz="2400" dirty="0" smtClean="0"/>
              <a:t> 제물은 지극히 거룩하니 여호와 앞 </a:t>
            </a:r>
            <a:r>
              <a:rPr lang="ko-KR" altLang="en-US" sz="2400" dirty="0" err="1" smtClean="0"/>
              <a:t>번제물을</a:t>
            </a:r>
            <a:r>
              <a:rPr lang="ko-KR" altLang="en-US" sz="2400" dirty="0" smtClean="0"/>
              <a:t> 잡는 곳에서 그 </a:t>
            </a:r>
            <a:r>
              <a:rPr lang="ko-KR" altLang="en-US" sz="2400" dirty="0" err="1" smtClean="0"/>
              <a:t>속죄제</a:t>
            </a:r>
            <a:r>
              <a:rPr lang="ko-KR" altLang="en-US" sz="2400" dirty="0" smtClean="0"/>
              <a:t> 제물을 잡을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6:26) </a:t>
            </a:r>
            <a:r>
              <a:rPr lang="ko-KR" altLang="en-US" sz="2400" dirty="0" smtClean="0"/>
              <a:t>죄를 위하여 제사 드리는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제사장이 그것을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먹되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곧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회막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뜰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거룩한 곳에서 먹을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6:27) </a:t>
            </a:r>
            <a:r>
              <a:rPr lang="ko-KR" altLang="en-US" sz="2400" dirty="0" smtClean="0"/>
              <a:t>그 고기에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접촉하는 모든 자는 거룩할 </a:t>
            </a:r>
            <a:r>
              <a:rPr lang="ko-KR" altLang="en-US" sz="2400" dirty="0" smtClean="0"/>
              <a:t>것이며 그 피가 어떤 옷에든지 묻었으면 묻은 그것을 거룩한 곳에서 빨 것이요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/>
              <a:t>(</a:t>
            </a:r>
            <a:r>
              <a:rPr lang="ko-KR" altLang="en-US" sz="3600" dirty="0" err="1"/>
              <a:t>레</a:t>
            </a:r>
            <a:r>
              <a:rPr lang="ko-KR" altLang="en-US" sz="3600" dirty="0"/>
              <a:t> </a:t>
            </a:r>
            <a:r>
              <a:rPr lang="en-US" altLang="ko-KR" sz="3600" dirty="0"/>
              <a:t>6:28) </a:t>
            </a:r>
            <a:r>
              <a:rPr lang="ko-KR" altLang="en-US" sz="3600" dirty="0"/>
              <a:t>그 고기를 토기에 삶았으면 그 그릇을 깨뜨릴 것이요 유기에 삶았으면 그 그릇을 닦고 물에 씻을 것이며</a:t>
            </a:r>
          </a:p>
          <a:p>
            <a:pPr>
              <a:lnSpc>
                <a:spcPct val="150000"/>
              </a:lnSpc>
            </a:pPr>
            <a:r>
              <a:rPr lang="en-US" altLang="ko-KR" sz="3600" dirty="0"/>
              <a:t>(</a:t>
            </a:r>
            <a:r>
              <a:rPr lang="ko-KR" altLang="en-US" sz="3600" dirty="0" err="1"/>
              <a:t>레</a:t>
            </a:r>
            <a:r>
              <a:rPr lang="ko-KR" altLang="en-US" sz="3600" dirty="0"/>
              <a:t> </a:t>
            </a:r>
            <a:r>
              <a:rPr lang="en-US" altLang="ko-KR" sz="3600" dirty="0"/>
              <a:t>6:29) </a:t>
            </a:r>
            <a:r>
              <a:rPr lang="ko-KR" altLang="en-US" sz="3600" b="1" dirty="0">
                <a:solidFill>
                  <a:srgbClr val="FF0000"/>
                </a:solidFill>
              </a:rPr>
              <a:t>제사장인 남자는 모두 그것을 먹을지니</a:t>
            </a:r>
            <a:r>
              <a:rPr lang="ko-KR" altLang="en-US" sz="3600" dirty="0"/>
              <a:t> 그것은 </a:t>
            </a:r>
            <a:r>
              <a:rPr lang="ko-KR" altLang="en-US" sz="3600" b="1" dirty="0">
                <a:solidFill>
                  <a:srgbClr val="002060"/>
                </a:solidFill>
              </a:rPr>
              <a:t>지극히 </a:t>
            </a:r>
            <a:r>
              <a:rPr lang="ko-KR" altLang="en-US" sz="3600" b="1" dirty="0" smtClean="0">
                <a:solidFill>
                  <a:srgbClr val="002060"/>
                </a:solidFill>
              </a:rPr>
              <a:t>거룩하니라</a:t>
            </a:r>
            <a:endParaRPr lang="en-US" altLang="ko-KR" sz="3600" dirty="0" smtClean="0"/>
          </a:p>
          <a:p>
            <a:pPr>
              <a:lnSpc>
                <a:spcPct val="150000"/>
              </a:lnSpc>
            </a:pPr>
            <a:r>
              <a:rPr lang="en-US" altLang="ko-KR" sz="3600" dirty="0" smtClean="0"/>
              <a:t>(</a:t>
            </a:r>
            <a:r>
              <a:rPr lang="ko-KR" altLang="en-US" sz="3600" dirty="0" err="1" smtClean="0"/>
              <a:t>레</a:t>
            </a:r>
            <a:r>
              <a:rPr lang="ko-KR" altLang="en-US" sz="3600" dirty="0" smtClean="0"/>
              <a:t> </a:t>
            </a:r>
            <a:r>
              <a:rPr lang="en-US" altLang="ko-KR" sz="3600" dirty="0" smtClean="0"/>
              <a:t>6:30) </a:t>
            </a:r>
            <a:r>
              <a:rPr lang="ko-KR" altLang="en-US" sz="3600" dirty="0" smtClean="0"/>
              <a:t>그러나 </a:t>
            </a:r>
            <a:r>
              <a:rPr lang="ko-KR" altLang="en-US" sz="3600" b="1" dirty="0" smtClean="0">
                <a:solidFill>
                  <a:srgbClr val="002060"/>
                </a:solidFill>
              </a:rPr>
              <a:t>피를 가지고 </a:t>
            </a:r>
            <a:r>
              <a:rPr lang="ko-KR" altLang="en-US" sz="3600" b="1" dirty="0" err="1" smtClean="0">
                <a:solidFill>
                  <a:srgbClr val="002060"/>
                </a:solidFill>
              </a:rPr>
              <a:t>회막에</a:t>
            </a:r>
            <a:r>
              <a:rPr lang="ko-KR" altLang="en-US" sz="3600" b="1" dirty="0" smtClean="0">
                <a:solidFill>
                  <a:srgbClr val="002060"/>
                </a:solidFill>
              </a:rPr>
              <a:t> 들어가 성소에서 속죄하게 한 </a:t>
            </a:r>
            <a:r>
              <a:rPr lang="ko-KR" altLang="en-US" sz="3600" b="1" dirty="0" err="1" smtClean="0">
                <a:solidFill>
                  <a:srgbClr val="002060"/>
                </a:solidFill>
              </a:rPr>
              <a:t>속죄제</a:t>
            </a:r>
            <a:r>
              <a:rPr lang="ko-KR" altLang="en-US" sz="3600" b="1" dirty="0" smtClean="0">
                <a:solidFill>
                  <a:srgbClr val="002060"/>
                </a:solidFill>
              </a:rPr>
              <a:t> 제물의 고기는 먹지 못할지니</a:t>
            </a:r>
            <a:r>
              <a:rPr lang="ko-KR" altLang="en-US" sz="3600" dirty="0" smtClean="0"/>
              <a:t> 불사를지니라</a:t>
            </a:r>
          </a:p>
          <a:p>
            <a:endParaRPr lang="ko-KR" altLang="en-US" dirty="0" smtClean="0"/>
          </a:p>
          <a:p>
            <a:r>
              <a:rPr lang="ko-KR" altLang="en-US" dirty="0" err="1" smtClean="0"/>
              <a:t>ㄲ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레위기</a:t>
            </a:r>
            <a:r>
              <a:rPr lang="en-US" altLang="ko-KR" dirty="0" smtClean="0"/>
              <a:t>7</a:t>
            </a:r>
            <a:r>
              <a:rPr lang="ko-KR" altLang="en-US" dirty="0" smtClean="0"/>
              <a:t>장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속건제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7:1)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속건제의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규례</a:t>
            </a:r>
            <a:r>
              <a:rPr lang="ko-KR" altLang="en-US" sz="2400" dirty="0" smtClean="0"/>
              <a:t>는 이러하니라 이는 지극히 거룩하니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7:2) </a:t>
            </a:r>
            <a:r>
              <a:rPr lang="ko-KR" altLang="en-US" sz="2400" dirty="0" err="1" smtClean="0"/>
              <a:t>번제물을</a:t>
            </a:r>
            <a:r>
              <a:rPr lang="ko-KR" altLang="en-US" sz="2400" dirty="0" smtClean="0"/>
              <a:t> 잡는 곳에서 </a:t>
            </a:r>
            <a:r>
              <a:rPr lang="ko-KR" altLang="en-US" sz="2400" dirty="0" err="1" smtClean="0"/>
              <a:t>속건제의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번제물을</a:t>
            </a:r>
            <a:r>
              <a:rPr lang="ko-KR" altLang="en-US" sz="2400" dirty="0" smtClean="0"/>
              <a:t> 잡을 것이요 제사장은 그 피를 제단 사방에 뿌릴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7:3) </a:t>
            </a:r>
            <a:r>
              <a:rPr lang="ko-KR" altLang="en-US" sz="2400" dirty="0" smtClean="0"/>
              <a:t>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기름을 모두 드리되 </a:t>
            </a:r>
            <a:r>
              <a:rPr lang="ko-KR" altLang="en-US" sz="2400" dirty="0" smtClean="0"/>
              <a:t>곧 그 기름진 꼬리와 내장에 덮인 기름과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7:4) </a:t>
            </a:r>
            <a:r>
              <a:rPr lang="ko-KR" altLang="en-US" sz="2400" dirty="0" smtClean="0"/>
              <a:t>두 콩팥과 그 위의 기름 곧 허리 쪽에 있는 것과 간에 덮인 꺼풀을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콩팥과 함께 떼어내고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7:5) </a:t>
            </a:r>
            <a:r>
              <a:rPr lang="ko-KR" altLang="en-US" sz="2400" dirty="0" smtClean="0"/>
              <a:t>제사장은 그것을 다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제단 위에서 불살라 </a:t>
            </a:r>
            <a:r>
              <a:rPr lang="ko-KR" altLang="en-US" sz="2400" dirty="0" smtClean="0"/>
              <a:t>여호와께 화제로 드릴 것이니 이는 </a:t>
            </a:r>
            <a:r>
              <a:rPr lang="ko-KR" altLang="en-US" sz="2400" dirty="0" err="1" smtClean="0"/>
              <a:t>속건제니라</a:t>
            </a: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062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7:6)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제사장인 남자는 모두 그것을 먹되 </a:t>
            </a:r>
            <a:r>
              <a:rPr lang="ko-KR" altLang="en-US" sz="2400" dirty="0" smtClean="0"/>
              <a:t>거룩한 곳에서 먹을지니라 그것은 지극히 거룩하니라</a:t>
            </a:r>
          </a:p>
          <a:p>
            <a:pPr>
              <a:lnSpc>
                <a:spcPct val="16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7:7)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속죄제와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속건제는</a:t>
            </a:r>
            <a:r>
              <a:rPr lang="ko-KR" altLang="en-US" sz="2400" dirty="0" smtClean="0">
                <a:solidFill>
                  <a:srgbClr val="FF0000"/>
                </a:solidFill>
              </a:rPr>
              <a:t> 규례가 같으니 </a:t>
            </a:r>
            <a:r>
              <a:rPr lang="ko-KR" altLang="en-US" sz="2400" dirty="0" smtClean="0"/>
              <a:t>그 제물은 속죄하는 제사장에게로 돌아갈 것이요</a:t>
            </a:r>
          </a:p>
          <a:p>
            <a:pPr>
              <a:lnSpc>
                <a:spcPct val="16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7:8) </a:t>
            </a:r>
            <a:r>
              <a:rPr lang="ko-KR" altLang="en-US" sz="2400" dirty="0" smtClean="0"/>
              <a:t>사람을 위하여 </a:t>
            </a:r>
            <a:r>
              <a:rPr lang="ko-KR" altLang="en-US" sz="2400" dirty="0" err="1" smtClean="0"/>
              <a:t>번제를</a:t>
            </a:r>
            <a:r>
              <a:rPr lang="ko-KR" altLang="en-US" sz="2400" dirty="0" smtClean="0"/>
              <a:t> 드리는 제사장 곧 그 제사장은 그 드린 </a:t>
            </a:r>
            <a:r>
              <a:rPr lang="ko-KR" altLang="en-US" sz="2400" dirty="0" err="1" smtClean="0"/>
              <a:t>번제물의</a:t>
            </a:r>
            <a:r>
              <a:rPr lang="ko-KR" altLang="en-US" sz="2400" dirty="0" smtClean="0"/>
              <a:t> 가죽을 자기가 가질 것이며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레위기의</a:t>
            </a:r>
            <a:r>
              <a:rPr lang="ko-KR" altLang="en-US" dirty="0" smtClean="0"/>
              <a:t> 제일 많이 나오는 단어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1) </a:t>
            </a:r>
            <a:r>
              <a:rPr lang="ko-KR" altLang="en-US" dirty="0" smtClean="0"/>
              <a:t>제물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2) </a:t>
            </a:r>
            <a:r>
              <a:rPr lang="ko-KR" altLang="en-US" dirty="0" smtClean="0"/>
              <a:t>피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3) </a:t>
            </a:r>
            <a:r>
              <a:rPr lang="ko-KR" altLang="en-US" dirty="0" smtClean="0"/>
              <a:t>제사 </a:t>
            </a: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7:9) </a:t>
            </a:r>
            <a:r>
              <a:rPr lang="ko-KR" altLang="en-US" sz="2400" dirty="0" smtClean="0"/>
              <a:t>화덕에 구운 </a:t>
            </a:r>
            <a:r>
              <a:rPr lang="ko-KR" altLang="en-US" sz="2400" dirty="0" err="1" smtClean="0"/>
              <a:t>소제물과</a:t>
            </a:r>
            <a:r>
              <a:rPr lang="ko-KR" altLang="en-US" sz="2400" dirty="0" smtClean="0"/>
              <a:t> 냄비에나 철판에서 만든 </a:t>
            </a:r>
            <a:r>
              <a:rPr lang="ko-KR" altLang="en-US" sz="2400" dirty="0" err="1" smtClean="0"/>
              <a:t>소제물은</a:t>
            </a:r>
            <a:r>
              <a:rPr lang="ko-KR" altLang="en-US" sz="2400" dirty="0" smtClean="0"/>
              <a:t> 모두 그 드린 제사장에게로 돌아갈 것이니</a:t>
            </a:r>
          </a:p>
          <a:p>
            <a:pPr>
              <a:lnSpc>
                <a:spcPct val="16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7:10) </a:t>
            </a:r>
            <a:r>
              <a:rPr lang="ko-KR" altLang="en-US" sz="2400" dirty="0" err="1" smtClean="0"/>
              <a:t>소제물은</a:t>
            </a:r>
            <a:r>
              <a:rPr lang="ko-KR" altLang="en-US" sz="2400" dirty="0" smtClean="0"/>
              <a:t> 기름 섞은 것이나 마른 것이나 모두 </a:t>
            </a:r>
            <a:r>
              <a:rPr lang="ko-KR" altLang="en-US" sz="2400" dirty="0" err="1" smtClean="0"/>
              <a:t>아론의</a:t>
            </a:r>
            <a:r>
              <a:rPr lang="ko-KR" altLang="en-US" sz="2400" dirty="0" smtClean="0"/>
              <a:t> 모든 자손이 균등하게 분배할 것이니라</a:t>
            </a:r>
          </a:p>
        </p:txBody>
      </p:sp>
    </p:spTree>
    <p:extLst>
      <p:ext uri="{BB962C8B-B14F-4D97-AF65-F5344CB8AC3E}">
        <p14:creationId xmlns:p14="http://schemas.microsoft.com/office/powerpoint/2010/main" val="27591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화목제물 규례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2216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7:11) </a:t>
            </a:r>
            <a:r>
              <a:rPr lang="ko-KR" altLang="en-US" dirty="0" smtClean="0"/>
              <a:t>여호와께 드릴 </a:t>
            </a:r>
            <a:r>
              <a:rPr lang="ko-KR" altLang="en-US" b="1" dirty="0" smtClean="0">
                <a:solidFill>
                  <a:srgbClr val="FF0000"/>
                </a:solidFill>
              </a:rPr>
              <a:t>화목제물의 규례</a:t>
            </a:r>
            <a:r>
              <a:rPr lang="ko-KR" altLang="en-US" dirty="0" smtClean="0"/>
              <a:t>는 이러하니라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7:12) </a:t>
            </a:r>
            <a:r>
              <a:rPr lang="ko-KR" altLang="en-US" dirty="0" smtClean="0"/>
              <a:t>만일 그것을 </a:t>
            </a:r>
            <a:r>
              <a:rPr lang="ko-KR" altLang="en-US" b="1" dirty="0" smtClean="0">
                <a:solidFill>
                  <a:srgbClr val="FF0000"/>
                </a:solidFill>
              </a:rPr>
              <a:t>감사함</a:t>
            </a:r>
            <a:r>
              <a:rPr lang="ko-KR" altLang="en-US" dirty="0" smtClean="0"/>
              <a:t>으로 드리려면 </a:t>
            </a:r>
            <a:r>
              <a:rPr lang="ko-KR" altLang="en-US" b="1" dirty="0" smtClean="0">
                <a:solidFill>
                  <a:srgbClr val="FF0000"/>
                </a:solidFill>
              </a:rPr>
              <a:t>기름 섞은 무교병</a:t>
            </a:r>
            <a:r>
              <a:rPr lang="ko-KR" altLang="en-US" dirty="0" smtClean="0"/>
              <a:t>과 </a:t>
            </a:r>
            <a:r>
              <a:rPr lang="ko-KR" altLang="en-US" b="1" dirty="0" smtClean="0">
                <a:solidFill>
                  <a:srgbClr val="FF0000"/>
                </a:solidFill>
              </a:rPr>
              <a:t>기름 바른 무교전병</a:t>
            </a:r>
            <a:r>
              <a:rPr lang="ko-KR" altLang="en-US" dirty="0" smtClean="0"/>
              <a:t>과 </a:t>
            </a:r>
            <a:r>
              <a:rPr lang="ko-KR" altLang="en-US" b="1" dirty="0" smtClean="0">
                <a:solidFill>
                  <a:srgbClr val="FF0000"/>
                </a:solidFill>
              </a:rPr>
              <a:t>고운 가루에 기름 섞어 구운 과자</a:t>
            </a:r>
            <a:r>
              <a:rPr lang="ko-KR" altLang="en-US" dirty="0" smtClean="0"/>
              <a:t>를 그 </a:t>
            </a:r>
            <a:r>
              <a:rPr lang="ko-KR" altLang="en-US" b="1" dirty="0" smtClean="0">
                <a:solidFill>
                  <a:srgbClr val="FF0000"/>
                </a:solidFill>
              </a:rPr>
              <a:t>감사제물과 함께</a:t>
            </a:r>
            <a:r>
              <a:rPr lang="ko-KR" altLang="en-US" dirty="0" smtClean="0"/>
              <a:t> 드리고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7:13) </a:t>
            </a:r>
            <a:r>
              <a:rPr lang="ko-KR" altLang="en-US" dirty="0" smtClean="0"/>
              <a:t>또 </a:t>
            </a:r>
            <a:r>
              <a:rPr lang="ko-KR" altLang="en-US" dirty="0" err="1" smtClean="0"/>
              <a:t>유교병을</a:t>
            </a:r>
            <a:r>
              <a:rPr lang="ko-KR" altLang="en-US" dirty="0" smtClean="0"/>
              <a:t> 화목제의 감사제물과 함께 그 예물로 드리되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7:14) </a:t>
            </a:r>
            <a:r>
              <a:rPr lang="ko-KR" altLang="en-US" dirty="0" smtClean="0"/>
              <a:t>그 전체의 예물 중에서 하나씩 여호와께 거제로 드리고 그것을 화목제의 피를 뿌린 제사장들에게로 돌릴지니라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화목제물 규례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7:15) </a:t>
            </a:r>
            <a:r>
              <a:rPr lang="ko-KR" altLang="en-US" b="1" dirty="0" smtClean="0">
                <a:solidFill>
                  <a:srgbClr val="FF0000"/>
                </a:solidFill>
              </a:rPr>
              <a:t>감사함</a:t>
            </a:r>
            <a:r>
              <a:rPr lang="ko-KR" altLang="en-US" dirty="0" smtClean="0"/>
              <a:t>으로 드리는 </a:t>
            </a:r>
            <a:r>
              <a:rPr lang="ko-KR" altLang="en-US" b="1" dirty="0" smtClean="0">
                <a:solidFill>
                  <a:srgbClr val="FF0000"/>
                </a:solidFill>
              </a:rPr>
              <a:t>화목제물의 고기</a:t>
            </a:r>
            <a:r>
              <a:rPr lang="ko-KR" altLang="en-US" dirty="0" smtClean="0"/>
              <a:t>는 드리는 </a:t>
            </a:r>
            <a:r>
              <a:rPr lang="ko-KR" altLang="en-US" b="1" dirty="0" smtClean="0">
                <a:solidFill>
                  <a:srgbClr val="FF0000"/>
                </a:solidFill>
              </a:rPr>
              <a:t>그 날에 먹을 것</a:t>
            </a:r>
            <a:r>
              <a:rPr lang="ko-KR" altLang="en-US" dirty="0" smtClean="0"/>
              <a:t>이요 조금이라도 이튿날 아침까지 두지 말 것이니라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(</a:t>
            </a:r>
            <a:r>
              <a:rPr lang="ko-KR" altLang="en-US" dirty="0" err="1"/>
              <a:t>레</a:t>
            </a:r>
            <a:r>
              <a:rPr lang="ko-KR" altLang="en-US" dirty="0"/>
              <a:t> </a:t>
            </a:r>
            <a:r>
              <a:rPr lang="en-US" altLang="ko-KR" dirty="0"/>
              <a:t>7:16) </a:t>
            </a:r>
            <a:r>
              <a:rPr lang="ko-KR" altLang="en-US" dirty="0"/>
              <a:t>그러나 그의 예물의 </a:t>
            </a:r>
            <a:r>
              <a:rPr lang="ko-KR" altLang="en-US" b="1" dirty="0">
                <a:solidFill>
                  <a:srgbClr val="FF0000"/>
                </a:solidFill>
              </a:rPr>
              <a:t>제물이 서원이나 자원하는 것</a:t>
            </a:r>
            <a:r>
              <a:rPr lang="ko-KR" altLang="en-US" dirty="0"/>
              <a:t>이면 그 제물을 드린 날에 먹을 것이요 그 남은 것은 </a:t>
            </a:r>
            <a:r>
              <a:rPr lang="ko-KR" altLang="en-US" b="1" dirty="0">
                <a:solidFill>
                  <a:srgbClr val="FF0000"/>
                </a:solidFill>
              </a:rPr>
              <a:t>이튿날에도 먹되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(</a:t>
            </a:r>
            <a:r>
              <a:rPr lang="ko-KR" altLang="en-US" dirty="0" err="1"/>
              <a:t>레</a:t>
            </a:r>
            <a:r>
              <a:rPr lang="ko-KR" altLang="en-US" dirty="0"/>
              <a:t> </a:t>
            </a:r>
            <a:r>
              <a:rPr lang="en-US" altLang="ko-KR" dirty="0"/>
              <a:t>7:17) </a:t>
            </a:r>
            <a:r>
              <a:rPr lang="ko-KR" altLang="en-US" dirty="0"/>
              <a:t>그 제물의 고기가 </a:t>
            </a:r>
            <a:r>
              <a:rPr lang="ko-KR" altLang="en-US" b="1" dirty="0">
                <a:solidFill>
                  <a:srgbClr val="FF0000"/>
                </a:solidFill>
              </a:rPr>
              <a:t>셋째 날까지 남았으면 </a:t>
            </a:r>
            <a:r>
              <a:rPr lang="ko-KR" altLang="en-US" b="1" dirty="0" smtClean="0">
                <a:solidFill>
                  <a:srgbClr val="FF0000"/>
                </a:solidFill>
              </a:rPr>
              <a:t>불사를지니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7:18) </a:t>
            </a:r>
            <a:r>
              <a:rPr lang="ko-KR" altLang="en-US" dirty="0" smtClean="0"/>
              <a:t>만일 </a:t>
            </a:r>
            <a:r>
              <a:rPr lang="ko-KR" altLang="en-US" b="1" dirty="0" smtClean="0">
                <a:solidFill>
                  <a:srgbClr val="FF0000"/>
                </a:solidFill>
              </a:rPr>
              <a:t>그 화목제물의 고기를 셋째 날에 조금이라도 먹으면 그 제사는 기쁘게 받아들여지지 않을 것이라 </a:t>
            </a:r>
            <a:r>
              <a:rPr lang="ko-KR" altLang="en-US" dirty="0" smtClean="0"/>
              <a:t>드린 자에게도 예물답게 되지 못하고 도리어 가증한 것이 될 것이며 </a:t>
            </a:r>
            <a:r>
              <a:rPr lang="ko-KR" altLang="en-US" b="1" dirty="0" smtClean="0">
                <a:solidFill>
                  <a:srgbClr val="FF0000"/>
                </a:solidFill>
              </a:rPr>
              <a:t>그것을 먹는 자는 그 죄를 짊어지리라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7:19) </a:t>
            </a:r>
            <a:r>
              <a:rPr lang="ko-KR" altLang="en-US" dirty="0" smtClean="0"/>
              <a:t>그 고기가 부정한 물건에 접촉되었으면 먹지 말고 불사를 것이라 그 고기는 깨끗한 자만 먹을 것이니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7:20) </a:t>
            </a:r>
            <a:r>
              <a:rPr lang="ko-KR" altLang="en-US" sz="2400" dirty="0"/>
              <a:t>만일 몸이 부정한 자가 여호와께 속한 화목제물의 고기를 먹으면 그 사람은 자기 백성 중에서 끊어질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7:21) </a:t>
            </a:r>
            <a:r>
              <a:rPr lang="ko-KR" altLang="en-US" sz="2400" dirty="0" smtClean="0"/>
              <a:t>만일 누구든지 부정한 것 곧 사람의 부정이나 부정한 짐승이나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부정하고 가증한 무슨 물건을 만지고 여호와께 속한 화목제물의 고기를 먹으면 </a:t>
            </a:r>
            <a:r>
              <a:rPr lang="ko-KR" altLang="en-US" sz="2400" dirty="0" smtClean="0"/>
              <a:t>그 사람도 자기 백성 중에서 끊어지리라</a:t>
            </a: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기름과 피는 먹지 말라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7:22) </a:t>
            </a:r>
            <a:r>
              <a:rPr lang="ko-KR" altLang="en-US" sz="2400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7:23) </a:t>
            </a:r>
            <a:r>
              <a:rPr lang="ko-KR" altLang="en-US" sz="2400" dirty="0" smtClean="0"/>
              <a:t>이스라엘 자손에게 말하여 이르라 너희는 소나 양이나 염소의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기름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을 먹지 말 것</a:t>
            </a:r>
            <a:r>
              <a:rPr lang="ko-KR" altLang="en-US" sz="2400" dirty="0" smtClean="0"/>
              <a:t>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7:24) </a:t>
            </a:r>
            <a:r>
              <a:rPr lang="ko-KR" altLang="en-US" sz="2400" dirty="0" smtClean="0"/>
              <a:t>스스로 죽은 것의 기름이나 짐승에게 찢긴 것의 기름은 다른 데는 쓰려니와 결단코 먹지는 말지니라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7:25) </a:t>
            </a:r>
            <a:r>
              <a:rPr lang="ko-KR" altLang="en-US" sz="2400" dirty="0" smtClean="0"/>
              <a:t>사람이 여호와께 화제로 드리는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제물의 기름을 먹으면 그 먹는 자는 자기 백성 중에서 끊어지리라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기름과 피는 먹지 말라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7:26) </a:t>
            </a:r>
            <a:r>
              <a:rPr lang="ko-KR" altLang="en-US" sz="2400" dirty="0" smtClean="0"/>
              <a:t>너희가 사는 모든 곳에서 새나 짐승의 피나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무슨 피든지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먹지 말라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7:27)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무슨 피든지 </a:t>
            </a:r>
            <a:r>
              <a:rPr lang="ko-KR" altLang="en-US" sz="2400" dirty="0" smtClean="0"/>
              <a:t>먹는 사람이 있으면 그 사람은 다 자기 백성 중에서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끊어지리라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7:28) </a:t>
            </a:r>
            <a:r>
              <a:rPr lang="ko-KR" altLang="en-US" sz="2400" dirty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7:29) </a:t>
            </a:r>
            <a:r>
              <a:rPr lang="ko-KR" altLang="en-US" sz="2400" dirty="0"/>
              <a:t>이스라엘 자손에게 말하여 이르라 화목제물을 여호와께 드리려는 자는 그 화목제물 중에서 그의 예물을 여호와께 가져오되</a:t>
            </a:r>
          </a:p>
          <a:p>
            <a:endParaRPr lang="ko-KR" altLang="en-US" sz="2400" b="1" dirty="0" smtClean="0">
              <a:solidFill>
                <a:srgbClr val="002060"/>
              </a:solidFill>
            </a:endParaRPr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79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7:30) </a:t>
            </a:r>
            <a:r>
              <a:rPr lang="ko-KR" altLang="en-US" sz="2400" dirty="0" smtClean="0"/>
              <a:t>여호와의 </a:t>
            </a:r>
            <a:r>
              <a:rPr lang="ko-KR" altLang="en-US" sz="2400" dirty="0" err="1" smtClean="0"/>
              <a:t>화제물은</a:t>
            </a:r>
            <a:r>
              <a:rPr lang="ko-KR" altLang="en-US" sz="2400" dirty="0" smtClean="0"/>
              <a:t> 그 사람이 자기 손으로 가져올지니 곧 그 제물의 기름과 가슴을 가져올 것이요 제사장은 그 가슴을 여호와 앞에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흔들어</a:t>
            </a:r>
            <a:r>
              <a:rPr lang="ko-KR" altLang="en-US" sz="2400" dirty="0" smtClean="0"/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요제</a:t>
            </a:r>
            <a:r>
              <a:rPr lang="ko-KR" altLang="en-US" sz="2400" dirty="0" err="1" smtClean="0"/>
              <a:t>를</a:t>
            </a:r>
            <a:r>
              <a:rPr lang="ko-KR" altLang="en-US" sz="2400" dirty="0" smtClean="0"/>
              <a:t> 삼고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7:31) </a:t>
            </a:r>
            <a:r>
              <a:rPr lang="ko-KR" altLang="en-US" sz="2400" dirty="0" smtClean="0"/>
              <a:t>그 기름은 제단 위에서 불사를 것이며 가슴은 </a:t>
            </a:r>
            <a:r>
              <a:rPr lang="ko-KR" altLang="en-US" sz="2400" dirty="0" err="1" smtClean="0"/>
              <a:t>아론과</a:t>
            </a:r>
            <a:r>
              <a:rPr lang="ko-KR" altLang="en-US" sz="2400" dirty="0" smtClean="0"/>
              <a:t> 그의 자손에게 돌릴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7:32) </a:t>
            </a:r>
            <a:r>
              <a:rPr lang="ko-KR" altLang="en-US" sz="2400" dirty="0" smtClean="0"/>
              <a:t>또 너희는 그 화목제물의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오른쪽 뒷다리</a:t>
            </a:r>
            <a:r>
              <a:rPr lang="ko-KR" altLang="en-US" sz="2400" dirty="0" smtClean="0"/>
              <a:t>를 제사장에게 주어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거제를 삼을지니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221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7:33) </a:t>
            </a:r>
            <a:r>
              <a:rPr lang="ko-KR" altLang="en-US" dirty="0" err="1" smtClean="0"/>
              <a:t>아론의</a:t>
            </a:r>
            <a:r>
              <a:rPr lang="ko-KR" altLang="en-US" dirty="0" smtClean="0"/>
              <a:t> 자손 중에서 화목제물의 피와 기름을 드리는 자는 그 오른쪽 뒷다리를 자기의 소득으로 삼을 것이니라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7:34) </a:t>
            </a:r>
            <a:r>
              <a:rPr lang="ko-KR" altLang="en-US" dirty="0" smtClean="0"/>
              <a:t>내가 이스라엘 자손의 화목제물 중에서 그 흔든 가슴과 든 뒷다리를 가져다가 제사장 </a:t>
            </a:r>
            <a:r>
              <a:rPr lang="ko-KR" altLang="en-US" dirty="0" err="1" smtClean="0"/>
              <a:t>아론과</a:t>
            </a:r>
            <a:r>
              <a:rPr lang="ko-KR" altLang="en-US" dirty="0" smtClean="0"/>
              <a:t> 그의 자손에게 주었나니 이는 이스라엘 자손에게서 받을 영원한 소득이니라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7:35) </a:t>
            </a:r>
            <a:r>
              <a:rPr lang="ko-KR" altLang="en-US" dirty="0" smtClean="0"/>
              <a:t>이는 여호와의 화제물 중에서 </a:t>
            </a:r>
            <a:r>
              <a:rPr lang="ko-KR" altLang="en-US" dirty="0" err="1" smtClean="0"/>
              <a:t>아론에게</a:t>
            </a:r>
            <a:r>
              <a:rPr lang="ko-KR" altLang="en-US" dirty="0" smtClean="0"/>
              <a:t> 돌릴 것과 그의 아들들에게 돌릴 것이니 그들을 세워 여호와의 제사장의 직분을 행하게 한 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7:36) </a:t>
            </a:r>
            <a:r>
              <a:rPr lang="ko-KR" altLang="en-US" sz="2400" dirty="0"/>
              <a:t>곧 그들에게 </a:t>
            </a:r>
            <a:r>
              <a:rPr lang="ko-KR" altLang="en-US" sz="2400" b="1" dirty="0">
                <a:solidFill>
                  <a:srgbClr val="FF0000"/>
                </a:solidFill>
              </a:rPr>
              <a:t>기름 부은 날에 여호와께서 명령</a:t>
            </a:r>
            <a:r>
              <a:rPr lang="ko-KR" altLang="en-US" sz="2400" dirty="0"/>
              <a:t>하사 이스라엘 자손 중에서 그들에게 돌리게 하신 것이라 대대로 영원히 받을 </a:t>
            </a:r>
            <a:r>
              <a:rPr lang="ko-KR" altLang="en-US" sz="2400" dirty="0" smtClean="0"/>
              <a:t>소득이니라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7:37) </a:t>
            </a:r>
            <a:r>
              <a:rPr lang="ko-KR" altLang="en-US" sz="2400" dirty="0" smtClean="0"/>
              <a:t>이는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번제와 소제와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속죄제와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속건제와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위임식과 화목제의 규례</a:t>
            </a:r>
            <a:r>
              <a:rPr lang="ko-KR" altLang="en-US" sz="2400" dirty="0" smtClean="0"/>
              <a:t>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7:38) </a:t>
            </a:r>
            <a:r>
              <a:rPr lang="ko-KR" altLang="en-US" sz="2400" dirty="0" smtClean="0"/>
              <a:t>여호와께서 시내 광야에서 이스라엘 자손에게 그 예물을 여호와께 드리라 명령하신 날에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시내 산에서 이같이 모세에게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명령</a:t>
            </a:r>
            <a:r>
              <a:rPr lang="ko-KR" altLang="en-US" sz="2400" dirty="0" err="1" smtClean="0"/>
              <a:t>하셨더라</a:t>
            </a:r>
            <a:endParaRPr lang="ko-KR" altLang="en-US" sz="2400" dirty="0" smtClean="0"/>
          </a:p>
          <a:p>
            <a:endParaRPr lang="ko-KR" altLang="en-US" sz="2400" dirty="0" smtClean="0"/>
          </a:p>
          <a:p>
            <a:r>
              <a:rPr lang="ko-KR" altLang="en-US" sz="2400" dirty="0" err="1" smtClean="0"/>
              <a:t>ㄲ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제물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sz="2800" dirty="0" smtClean="0"/>
              <a:t>- </a:t>
            </a:r>
            <a:r>
              <a:rPr lang="ko-KR" altLang="en-US" sz="2800" dirty="0" smtClean="0"/>
              <a:t>예수께서 우리 죄를 짊어지고 죽어야 함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- </a:t>
            </a:r>
            <a:r>
              <a:rPr lang="ko-KR" altLang="en-US" sz="2800" dirty="0" smtClean="0"/>
              <a:t>말씀으로 구원할 수 없었나 꼭 죽어야 </a:t>
            </a:r>
            <a:r>
              <a:rPr lang="en-US" altLang="ko-KR" sz="2800" dirty="0" smtClean="0"/>
              <a:t>?</a:t>
            </a:r>
          </a:p>
          <a:p>
            <a:pPr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</a:t>
            </a:r>
          </a:p>
          <a:p>
            <a:pPr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- </a:t>
            </a:r>
            <a:r>
              <a:rPr lang="ko-KR" altLang="en-US" sz="2800" dirty="0" smtClean="0"/>
              <a:t>네가 선악과를 따먹는 날에는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     * </a:t>
            </a:r>
            <a:r>
              <a:rPr lang="ko-KR" altLang="en-US" dirty="0" smtClean="0">
                <a:solidFill>
                  <a:srgbClr val="FF0000"/>
                </a:solidFill>
              </a:rPr>
              <a:t>정녕 죽으리라  </a:t>
            </a:r>
            <a:r>
              <a:rPr lang="en-US" altLang="ko-KR" dirty="0" smtClean="0"/>
              <a:t>=</a:t>
            </a:r>
            <a:r>
              <a:rPr lang="ko-KR" altLang="en-US" dirty="0"/>
              <a:t> </a:t>
            </a:r>
            <a:r>
              <a:rPr lang="ko-KR" altLang="en-US" dirty="0" smtClean="0"/>
              <a:t>사형선고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제물을 피 흘리기 위해 잡는 법이 </a:t>
            </a:r>
            <a:r>
              <a:rPr lang="ko-KR" altLang="en-US" dirty="0" err="1" smtClean="0">
                <a:solidFill>
                  <a:srgbClr val="FF0000"/>
                </a:solidFill>
              </a:rPr>
              <a:t>제사법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err="1" smtClean="0"/>
              <a:t>번제</a:t>
            </a:r>
            <a:r>
              <a:rPr lang="ko-KR" altLang="en-US" dirty="0" smtClean="0"/>
              <a:t> 소제 </a:t>
            </a:r>
            <a:r>
              <a:rPr lang="ko-KR" altLang="en-US" dirty="0" err="1" smtClean="0"/>
              <a:t>화목제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속건제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속죄제</a:t>
            </a:r>
            <a:endParaRPr lang="en-US" altLang="ko-KR" dirty="0" smtClean="0"/>
          </a:p>
          <a:p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이것은 </a:t>
            </a:r>
            <a:r>
              <a:rPr lang="ko-KR" altLang="en-US" dirty="0" smtClean="0">
                <a:solidFill>
                  <a:srgbClr val="FF0000"/>
                </a:solidFill>
              </a:rPr>
              <a:t>예수 그리스도의 </a:t>
            </a:r>
            <a:r>
              <a:rPr lang="en-US" altLang="ko-KR" dirty="0" smtClean="0">
                <a:solidFill>
                  <a:srgbClr val="FF0000"/>
                </a:solidFill>
              </a:rPr>
              <a:t>5</a:t>
            </a:r>
            <a:r>
              <a:rPr lang="ko-KR" altLang="en-US" dirty="0" smtClean="0">
                <a:solidFill>
                  <a:srgbClr val="FF0000"/>
                </a:solidFill>
              </a:rPr>
              <a:t>가지 측면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err="1" smtClean="0">
                <a:solidFill>
                  <a:srgbClr val="FF0000"/>
                </a:solidFill>
              </a:rPr>
              <a:t>번제</a:t>
            </a:r>
            <a:r>
              <a:rPr lang="ko-KR" altLang="en-US" dirty="0" err="1" smtClean="0"/>
              <a:t>되신</a:t>
            </a:r>
            <a:r>
              <a:rPr lang="ko-KR" altLang="en-US" dirty="0" smtClean="0"/>
              <a:t> 예수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>
                <a:solidFill>
                  <a:srgbClr val="FF0000"/>
                </a:solidFill>
              </a:rPr>
              <a:t>소재</a:t>
            </a:r>
            <a:r>
              <a:rPr lang="ko-KR" altLang="en-US" dirty="0" smtClean="0"/>
              <a:t>되신 예수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err="1" smtClean="0">
                <a:solidFill>
                  <a:srgbClr val="FF0000"/>
                </a:solidFill>
              </a:rPr>
              <a:t>화목제</a:t>
            </a:r>
            <a:r>
              <a:rPr lang="ko-KR" altLang="en-US" dirty="0" err="1" smtClean="0"/>
              <a:t>되신</a:t>
            </a:r>
            <a:r>
              <a:rPr lang="ko-KR" altLang="en-US" dirty="0" smtClean="0"/>
              <a:t> 예수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err="1" smtClean="0">
                <a:solidFill>
                  <a:srgbClr val="FF0000"/>
                </a:solidFill>
              </a:rPr>
              <a:t>속건제</a:t>
            </a:r>
            <a:r>
              <a:rPr lang="ko-KR" altLang="en-US" dirty="0" err="1" smtClean="0"/>
              <a:t>되신</a:t>
            </a:r>
            <a:r>
              <a:rPr lang="ko-KR" altLang="en-US" dirty="0" smtClean="0"/>
              <a:t> 예수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err="1" smtClean="0">
                <a:solidFill>
                  <a:srgbClr val="FF0000"/>
                </a:solidFill>
              </a:rPr>
              <a:t>속죄제</a:t>
            </a:r>
            <a:r>
              <a:rPr lang="ko-KR" altLang="en-US" dirty="0" err="1" smtClean="0"/>
              <a:t>되신</a:t>
            </a:r>
            <a:r>
              <a:rPr lang="ko-KR" altLang="en-US" dirty="0" smtClean="0"/>
              <a:t> 예수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91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img_16_40_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9888" y="0"/>
            <a:ext cx="5700712" cy="6858000"/>
          </a:xfr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566982" y="1142984"/>
            <a:ext cx="861774" cy="36433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400" dirty="0" smtClean="0"/>
              <a:t>제사장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507288" cy="6264696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대제사장</a:t>
            </a:r>
            <a:r>
              <a:rPr lang="ko-KR" altLang="en-US" dirty="0" smtClean="0"/>
              <a:t> 옷 </a:t>
            </a:r>
            <a:endParaRPr lang="en-US" altLang="ko-KR" dirty="0" smtClean="0"/>
          </a:p>
          <a:p>
            <a:r>
              <a:rPr lang="ko-KR" altLang="en-US" dirty="0" smtClean="0"/>
              <a:t>                                  금패</a:t>
            </a:r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                                     </a:t>
            </a:r>
            <a:r>
              <a:rPr lang="ko-KR" altLang="en-US" dirty="0" err="1" smtClean="0"/>
              <a:t>견대</a:t>
            </a:r>
            <a:r>
              <a:rPr lang="ko-KR" altLang="en-US" dirty="0" smtClean="0"/>
              <a:t> </a:t>
            </a:r>
            <a:r>
              <a:rPr lang="en-US" altLang="ko-KR" dirty="0"/>
              <a:t>– </a:t>
            </a:r>
            <a:r>
              <a:rPr lang="ko-KR" altLang="en-US" sz="2000" dirty="0"/>
              <a:t>이스라엘의 아들들의 이름을 새김</a:t>
            </a:r>
            <a:endParaRPr lang="en-US" altLang="ko-KR" sz="2000" dirty="0"/>
          </a:p>
          <a:p>
            <a:pPr>
              <a:buNone/>
            </a:pPr>
            <a:r>
              <a:rPr lang="ko-KR" altLang="en-US" sz="2000" dirty="0" err="1" smtClean="0"/>
              <a:t>에봇</a:t>
            </a:r>
            <a:r>
              <a:rPr lang="ko-KR" altLang="en-US" sz="2000" dirty="0" smtClean="0"/>
              <a:t> 밭침 </a:t>
            </a:r>
            <a:r>
              <a:rPr lang="en-US" altLang="ko-KR" sz="2000" dirty="0" smtClean="0"/>
              <a:t>( </a:t>
            </a:r>
            <a:r>
              <a:rPr lang="ko-KR" altLang="en-US" sz="2000" dirty="0" smtClean="0"/>
              <a:t>청색 </a:t>
            </a:r>
            <a:r>
              <a:rPr lang="en-US" altLang="ko-KR" sz="2000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                                     </a:t>
            </a:r>
            <a:r>
              <a:rPr lang="ko-KR" altLang="en-US" dirty="0" err="1"/>
              <a:t>판결흉패</a:t>
            </a:r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                                     </a:t>
            </a:r>
            <a:r>
              <a:rPr lang="ko-KR" altLang="en-US" dirty="0" err="1" smtClean="0"/>
              <a:t>에봇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                                우림 </a:t>
            </a:r>
            <a:r>
              <a:rPr lang="ko-KR" altLang="en-US" dirty="0" err="1" smtClean="0"/>
              <a:t>둠밈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                                속에 </a:t>
            </a:r>
            <a:r>
              <a:rPr lang="ko-KR" altLang="en-US" dirty="0"/>
              <a:t>흰 가운을 입는다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                       </a:t>
            </a:r>
            <a:r>
              <a:rPr lang="ko-KR" altLang="en-US" dirty="0" err="1"/>
              <a:t>금방울</a:t>
            </a:r>
            <a:r>
              <a:rPr lang="en-US" altLang="ko-KR" dirty="0"/>
              <a:t>, </a:t>
            </a:r>
            <a:r>
              <a:rPr lang="ko-KR" altLang="en-US" dirty="0"/>
              <a:t>석류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  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</a:t>
            </a:r>
            <a:r>
              <a:rPr lang="ko-KR" altLang="en-US" b="1" dirty="0" smtClean="0"/>
              <a:t>                                    제사장</a:t>
            </a:r>
            <a:endParaRPr lang="en-US" altLang="ko-KR" b="1" dirty="0"/>
          </a:p>
          <a:p>
            <a:pPr>
              <a:buNone/>
            </a:pPr>
            <a:r>
              <a:rPr lang="ko-KR" altLang="en-US" dirty="0"/>
              <a:t>   </a:t>
            </a:r>
            <a:r>
              <a:rPr lang="ko-KR" altLang="en-US" dirty="0" smtClean="0"/>
              <a:t>                                          </a:t>
            </a:r>
            <a:r>
              <a:rPr lang="ko-KR" altLang="en-US" dirty="0"/>
              <a:t>흰 </a:t>
            </a:r>
            <a:r>
              <a:rPr lang="ko-KR" altLang="en-US" dirty="0" err="1"/>
              <a:t>세마포</a:t>
            </a:r>
            <a:r>
              <a:rPr lang="en-US" altLang="ko-KR" dirty="0"/>
              <a:t>( </a:t>
            </a:r>
            <a:r>
              <a:rPr lang="ko-KR" altLang="en-US" dirty="0"/>
              <a:t>흰 가운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성결</a:t>
            </a:r>
            <a:endParaRPr lang="en-US" altLang="ko-KR" dirty="0"/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4" name="Picture 4" descr="img_16_40_0"/>
          <p:cNvPicPr>
            <a:picLocks noChangeAspect="1" noChangeArrowheads="1"/>
          </p:cNvPicPr>
          <p:nvPr/>
        </p:nvPicPr>
        <p:blipFill rotWithShape="1">
          <a:blip r:embed="rId3"/>
          <a:srcRect l="11160" t="1633" r="25740"/>
          <a:stretch/>
        </p:blipFill>
        <p:spPr>
          <a:xfrm>
            <a:off x="395536" y="1054016"/>
            <a:ext cx="3147579" cy="5902844"/>
          </a:xfrm>
          <a:prstGeom prst="rect">
            <a:avLst/>
          </a:prstGeom>
          <a:noFill/>
          <a:ln/>
          <a:effectLst>
            <a:softEdge rad="317500"/>
          </a:effectLst>
        </p:spPr>
      </p:pic>
      <p:sp>
        <p:nvSpPr>
          <p:cNvPr id="9" name="오른쪽 화살표 8"/>
          <p:cNvSpPr/>
          <p:nvPr/>
        </p:nvSpPr>
        <p:spPr>
          <a:xfrm rot="9948192">
            <a:off x="1810452" y="1078316"/>
            <a:ext cx="2238605" cy="193817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9570079">
            <a:off x="2237194" y="1815405"/>
            <a:ext cx="1981944" cy="207667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 rot="9805266">
            <a:off x="2131341" y="2359386"/>
            <a:ext cx="1842880" cy="182864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 rot="9805266">
            <a:off x="2114828" y="2901968"/>
            <a:ext cx="1842880" cy="182864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 rot="8106537">
            <a:off x="2306727" y="4916756"/>
            <a:ext cx="1842880" cy="182864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제사의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요소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죄인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제물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제사장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견대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5454938"/>
          </a:xfrm>
        </p:spPr>
        <p:txBody>
          <a:bodyPr>
            <a:noAutofit/>
          </a:bodyPr>
          <a:lstStyle/>
          <a:p>
            <a:pPr>
              <a:buNone/>
            </a:pP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400" b="1" dirty="0" smtClean="0">
                <a:solidFill>
                  <a:srgbClr val="002060"/>
                </a:solidFill>
              </a:rPr>
              <a:t>   12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지</a:t>
            </a:r>
            <a:r>
              <a:rPr lang="ko-KR" altLang="en-US" sz="2400" b="1" dirty="0">
                <a:solidFill>
                  <a:srgbClr val="002060"/>
                </a:solidFill>
              </a:rPr>
              <a:t>파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400" b="1" dirty="0" smtClean="0">
                <a:solidFill>
                  <a:srgbClr val="002060"/>
                </a:solidFill>
              </a:rPr>
              <a:t>   12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아들</a:t>
            </a:r>
            <a:endParaRPr lang="en-US" altLang="ko-KR" sz="2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(</a:t>
            </a:r>
            <a:r>
              <a:rPr lang="ko-KR" altLang="en-US" sz="2400" dirty="0" smtClean="0"/>
              <a:t>출 </a:t>
            </a:r>
            <a:r>
              <a:rPr lang="en-US" altLang="ko-KR" sz="2400" dirty="0" smtClean="0"/>
              <a:t>28:9, </a:t>
            </a:r>
            <a:r>
              <a:rPr lang="ko-KR" altLang="en-US" sz="2400" dirty="0" smtClean="0"/>
              <a:t>개역</a:t>
            </a:r>
            <a:r>
              <a:rPr lang="en-US" altLang="ko-KR" sz="2400" dirty="0" smtClean="0"/>
              <a:t>) 『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호마노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두개</a:t>
            </a:r>
            <a:r>
              <a:rPr lang="ko-KR" altLang="en-US" sz="2400" dirty="0" err="1" smtClean="0"/>
              <a:t>를</a:t>
            </a:r>
            <a:r>
              <a:rPr lang="ko-KR" altLang="en-US" sz="2400" dirty="0" smtClean="0"/>
              <a:t> 취하여 그 위에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이스라엘 </a:t>
            </a:r>
            <a:r>
              <a:rPr lang="ko-KR" altLang="en-US" sz="2400" b="1" u="sng" dirty="0" smtClean="0">
                <a:solidFill>
                  <a:srgbClr val="FF0000"/>
                </a:solidFill>
              </a:rPr>
              <a:t>아들들의 이름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을 새기되</a:t>
            </a:r>
            <a:r>
              <a:rPr lang="en-US" altLang="ko-KR" sz="2400" dirty="0" smtClean="0"/>
              <a:t>』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/>
              <a:t>(</a:t>
            </a:r>
            <a:r>
              <a:rPr lang="ko-KR" altLang="en-US" sz="2400" dirty="0"/>
              <a:t>출 </a:t>
            </a:r>
            <a:r>
              <a:rPr lang="en-US" altLang="ko-KR" sz="2400" dirty="0"/>
              <a:t>28:11, </a:t>
            </a:r>
            <a:r>
              <a:rPr lang="ko-KR" altLang="en-US" sz="2400" dirty="0"/>
              <a:t>개역</a:t>
            </a:r>
            <a:r>
              <a:rPr lang="en-US" altLang="ko-KR" sz="2400" dirty="0"/>
              <a:t>) 『</a:t>
            </a:r>
            <a:r>
              <a:rPr lang="ko-KR" altLang="en-US" sz="2400" dirty="0"/>
              <a:t>보석을 새기는 자가 인에 새김 같이 너는 이스라엘 아들들의 이름을 그 두 보석에 새겨 금테에 물리고</a:t>
            </a:r>
            <a:r>
              <a:rPr lang="en-US" altLang="ko-KR" sz="2400" dirty="0"/>
              <a:t>』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(</a:t>
            </a:r>
            <a:r>
              <a:rPr lang="ko-KR" altLang="en-US" sz="2400" dirty="0"/>
              <a:t>출 </a:t>
            </a:r>
            <a:r>
              <a:rPr lang="en-US" altLang="ko-KR" sz="2400" dirty="0"/>
              <a:t>39:6, </a:t>
            </a:r>
            <a:r>
              <a:rPr lang="ko-KR" altLang="en-US" sz="2400" dirty="0"/>
              <a:t>개역</a:t>
            </a:r>
            <a:r>
              <a:rPr lang="en-US" altLang="ko-KR" sz="2400" dirty="0"/>
              <a:t>) 『</a:t>
            </a:r>
            <a:r>
              <a:rPr lang="ko-KR" altLang="en-US" sz="2400" dirty="0"/>
              <a:t>그들이 또 </a:t>
            </a:r>
            <a:r>
              <a:rPr lang="ko-KR" altLang="en-US" sz="2400" dirty="0" err="1"/>
              <a:t>호마노를</a:t>
            </a:r>
            <a:r>
              <a:rPr lang="ko-KR" altLang="en-US" sz="2400" dirty="0"/>
              <a:t> 깎아 금테에 물려 인을 새김 같이 </a:t>
            </a:r>
            <a:r>
              <a:rPr lang="ko-KR" altLang="en-US" sz="2400" b="1" dirty="0">
                <a:solidFill>
                  <a:srgbClr val="FF0000"/>
                </a:solidFill>
              </a:rPr>
              <a:t>이스라엘의 아들들의 이름</a:t>
            </a:r>
            <a:r>
              <a:rPr lang="ko-KR" altLang="en-US" sz="2400" dirty="0"/>
              <a:t>을 그것에 새겨</a:t>
            </a:r>
            <a:r>
              <a:rPr lang="en-US" altLang="ko-KR" sz="2400" dirty="0" smtClean="0"/>
              <a:t>』</a:t>
            </a:r>
          </a:p>
          <a:p>
            <a:pPr>
              <a:lnSpc>
                <a:spcPct val="150000"/>
              </a:lnSpc>
              <a:buNone/>
            </a:pPr>
            <a:endParaRPr lang="en-US" altLang="ko-KR" sz="2400" dirty="0"/>
          </a:p>
        </p:txBody>
      </p:sp>
      <p:pic>
        <p:nvPicPr>
          <p:cNvPr id="11266" name="Picture 2" descr="http://c.ask.nate.com/imgs/knsi.tsp/210802/6/0000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683" y="100761"/>
            <a:ext cx="1913764" cy="2752176"/>
          </a:xfrm>
          <a:prstGeom prst="rect">
            <a:avLst/>
          </a:prstGeom>
          <a:noFill/>
        </p:spPr>
      </p:pic>
      <p:pic>
        <p:nvPicPr>
          <p:cNvPr id="5" name="Picture 4" descr="img_16_40_0"/>
          <p:cNvPicPr>
            <a:picLocks noChangeAspect="1" noChangeArrowheads="1"/>
          </p:cNvPicPr>
          <p:nvPr/>
        </p:nvPicPr>
        <p:blipFill rotWithShape="1">
          <a:blip r:embed="rId4"/>
          <a:srcRect l="17052" t="14455" r="27046" b="57312"/>
          <a:stretch/>
        </p:blipFill>
        <p:spPr>
          <a:xfrm>
            <a:off x="5535175" y="99949"/>
            <a:ext cx="2788535" cy="169421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5291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판결흉패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653140"/>
            <a:ext cx="8229600" cy="49377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(</a:t>
            </a:r>
            <a:r>
              <a:rPr lang="ko-KR" altLang="en-US" sz="2400" dirty="0"/>
              <a:t>출 </a:t>
            </a:r>
            <a:r>
              <a:rPr lang="en-US" altLang="ko-KR" sz="2400" dirty="0"/>
              <a:t>28:21, </a:t>
            </a:r>
            <a:r>
              <a:rPr lang="ko-KR" altLang="en-US" sz="2400" dirty="0"/>
              <a:t>개역</a:t>
            </a:r>
            <a:r>
              <a:rPr lang="en-US" altLang="ko-KR" sz="2400" dirty="0"/>
              <a:t>) 『</a:t>
            </a:r>
            <a:r>
              <a:rPr lang="ko-KR" altLang="en-US" sz="2400" dirty="0"/>
              <a:t>이 보석들은 이스라엘 </a:t>
            </a:r>
            <a:r>
              <a:rPr lang="ko-KR" altLang="en-US" sz="2400" b="1" dirty="0">
                <a:solidFill>
                  <a:srgbClr val="FF0000"/>
                </a:solidFill>
              </a:rPr>
              <a:t>아들들의 이름대로 </a:t>
            </a:r>
            <a:r>
              <a:rPr lang="ko-KR" altLang="en-US" sz="2400" dirty="0"/>
              <a:t>열둘이라 </a:t>
            </a:r>
            <a:r>
              <a:rPr lang="ko-KR" altLang="en-US" sz="2400" b="1" dirty="0">
                <a:solidFill>
                  <a:srgbClr val="FF0000"/>
                </a:solidFill>
              </a:rPr>
              <a:t>매 보석에 열두 지파의 한 이름씩 </a:t>
            </a:r>
            <a:r>
              <a:rPr lang="ko-KR" altLang="en-US" sz="2400" dirty="0"/>
              <a:t>인을 새기는 법으로 새기고</a:t>
            </a:r>
            <a:r>
              <a:rPr lang="en-US" altLang="ko-KR" sz="2400" dirty="0"/>
              <a:t>』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(</a:t>
            </a:r>
            <a:r>
              <a:rPr lang="ko-KR" altLang="en-US" sz="2400" dirty="0" smtClean="0"/>
              <a:t>출 </a:t>
            </a:r>
            <a:r>
              <a:rPr lang="en-US" altLang="ko-KR" sz="2400" dirty="0" smtClean="0"/>
              <a:t>39:14, </a:t>
            </a:r>
            <a:r>
              <a:rPr lang="ko-KR" altLang="en-US" sz="2400" dirty="0" smtClean="0"/>
              <a:t>개역</a:t>
            </a:r>
            <a:r>
              <a:rPr lang="en-US" altLang="ko-KR" sz="2400" dirty="0" smtClean="0"/>
              <a:t>) 『</a:t>
            </a:r>
            <a:r>
              <a:rPr lang="ko-KR" altLang="en-US" sz="2400" dirty="0" smtClean="0"/>
              <a:t>이 보석들은 이스라엘 아들들의 이름 곧 그들의 이름대로 열둘이라 인을 새김 같이 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열두 지파의 각 이름을 새겼으며</a:t>
            </a:r>
            <a:r>
              <a:rPr lang="en-US" altLang="ko-KR" sz="2400" dirty="0" smtClean="0"/>
              <a:t>』</a:t>
            </a:r>
          </a:p>
          <a:p>
            <a:pPr>
              <a:lnSpc>
                <a:spcPct val="150000"/>
              </a:lnSpc>
              <a:buNone/>
            </a:pPr>
            <a:endParaRPr lang="en-US" altLang="ko-KR" sz="2400" dirty="0"/>
          </a:p>
          <a:p>
            <a:pPr>
              <a:lnSpc>
                <a:spcPct val="150000"/>
              </a:lnSpc>
              <a:buNone/>
            </a:pPr>
            <a:endParaRPr lang="en-US" altLang="ko-KR" sz="2400" dirty="0" smtClean="0"/>
          </a:p>
          <a:p>
            <a:pPr>
              <a:buNone/>
            </a:pPr>
            <a:endParaRPr lang="ko-KR" altLang="en-US" sz="2000" dirty="0"/>
          </a:p>
        </p:txBody>
      </p:sp>
      <p:pic>
        <p:nvPicPr>
          <p:cNvPr id="6" name="Picture 4" descr="img_16_40_0"/>
          <p:cNvPicPr>
            <a:picLocks noChangeAspect="1" noChangeArrowheads="1"/>
          </p:cNvPicPr>
          <p:nvPr/>
        </p:nvPicPr>
        <p:blipFill rotWithShape="1">
          <a:blip r:embed="rId3"/>
          <a:srcRect l="17052" t="14455" r="27046" b="57312"/>
          <a:stretch/>
        </p:blipFill>
        <p:spPr>
          <a:xfrm>
            <a:off x="5535175" y="99949"/>
            <a:ext cx="2788535" cy="169421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54276" name="Picture 4" descr="img_16_39_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1913"/>
            <a:ext cx="9144000" cy="6919913"/>
          </a:xfrm>
          <a:noFill/>
          <a:ln/>
        </p:spPr>
      </p:pic>
      <p:sp>
        <p:nvSpPr>
          <p:cNvPr id="2" name="타원 1"/>
          <p:cNvSpPr/>
          <p:nvPr/>
        </p:nvSpPr>
        <p:spPr>
          <a:xfrm>
            <a:off x="479105" y="1761455"/>
            <a:ext cx="648072" cy="6480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smtClean="0">
                <a:solidFill>
                  <a:srgbClr val="FF0000"/>
                </a:solidFill>
              </a:rPr>
              <a:t>동</a:t>
            </a:r>
            <a:endParaRPr lang="ko-KR" altLang="en-US" sz="2800" b="1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479105" y="2780928"/>
            <a:ext cx="648072" cy="6480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smtClean="0">
                <a:solidFill>
                  <a:srgbClr val="FF0000"/>
                </a:solidFill>
              </a:rPr>
              <a:t>남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455199" y="3861048"/>
            <a:ext cx="648072" cy="6480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smtClean="0">
                <a:solidFill>
                  <a:srgbClr val="FF0000"/>
                </a:solidFill>
              </a:rPr>
              <a:t>서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455199" y="4941168"/>
            <a:ext cx="648072" cy="6480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북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424936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6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6461125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1pPr>
            <a:lvl2pPr marL="742950" indent="-28575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2pPr>
            <a:lvl3pPr marL="11430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3pPr>
            <a:lvl4pPr marL="16002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4pPr>
            <a:lvl5pPr marL="20574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ko-KR" smtClean="0">
                <a:solidFill>
                  <a:srgbClr val="CC9900"/>
                </a:solidFill>
              </a:rPr>
              <a:t>10</a:t>
            </a:r>
          </a:p>
        </p:txBody>
      </p:sp>
      <p:pic>
        <p:nvPicPr>
          <p:cNvPr id="11267" name="Picture 3" descr="네생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6858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629400" y="4876800"/>
            <a:ext cx="137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1pPr>
            <a:lvl2pPr marL="742950" indent="-28575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2pPr>
            <a:lvl3pPr marL="11430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3pPr>
            <a:lvl4pPr marL="16002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4pPr>
            <a:lvl5pPr marL="20574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ko-KR" altLang="en-US" b="1" smtClean="0">
                <a:solidFill>
                  <a:srgbClr val="663300"/>
                </a:solidFill>
              </a:rPr>
              <a:t>유다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ko-KR" b="1" smtClean="0">
                <a:solidFill>
                  <a:srgbClr val="663300"/>
                </a:solidFill>
              </a:rPr>
              <a:t>(</a:t>
            </a:r>
            <a:r>
              <a:rPr lang="ko-KR" altLang="en-US" b="1" smtClean="0">
                <a:solidFill>
                  <a:srgbClr val="663300"/>
                </a:solidFill>
              </a:rPr>
              <a:t>창</a:t>
            </a:r>
            <a:r>
              <a:rPr lang="en-US" altLang="ko-KR" b="1" smtClean="0">
                <a:solidFill>
                  <a:srgbClr val="663300"/>
                </a:solidFill>
              </a:rPr>
              <a:t>49:9)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218906" y="6021388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1pPr>
            <a:lvl2pPr marL="742950" indent="-28575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2pPr>
            <a:lvl3pPr marL="11430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3pPr>
            <a:lvl4pPr marL="16002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4pPr>
            <a:lvl5pPr marL="20574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ko-KR" altLang="en-US" b="1" smtClean="0">
                <a:solidFill>
                  <a:srgbClr val="663300"/>
                </a:solidFill>
              </a:rPr>
              <a:t>르우벤</a:t>
            </a:r>
            <a:r>
              <a:rPr lang="en-US" altLang="ko-KR" b="1" smtClean="0">
                <a:solidFill>
                  <a:srgbClr val="663300"/>
                </a:solidFill>
              </a:rPr>
              <a:t>(</a:t>
            </a:r>
            <a:r>
              <a:rPr lang="ko-KR" altLang="en-US" b="1" smtClean="0">
                <a:solidFill>
                  <a:srgbClr val="663300"/>
                </a:solidFill>
              </a:rPr>
              <a:t>창</a:t>
            </a:r>
            <a:r>
              <a:rPr lang="en-US" altLang="ko-KR" b="1" smtClean="0">
                <a:solidFill>
                  <a:srgbClr val="663300"/>
                </a:solidFill>
              </a:rPr>
              <a:t>49:3)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63713" y="1196975"/>
            <a:ext cx="106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1pPr>
            <a:lvl2pPr marL="742950" indent="-28575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2pPr>
            <a:lvl3pPr marL="11430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3pPr>
            <a:lvl4pPr marL="16002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4pPr>
            <a:lvl5pPr marL="20574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ko-KR" altLang="en-US" b="1" smtClean="0">
                <a:solidFill>
                  <a:srgbClr val="663300"/>
                </a:solidFill>
              </a:rPr>
              <a:t>단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ko-KR" b="1" smtClean="0">
              <a:solidFill>
                <a:srgbClr val="663300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62000" y="5105400"/>
            <a:ext cx="17224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1pPr>
            <a:lvl2pPr marL="742950" indent="-28575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2pPr>
            <a:lvl3pPr marL="11430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3pPr>
            <a:lvl4pPr marL="16002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4pPr>
            <a:lvl5pPr marL="20574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ko-KR" altLang="en-US" b="1" smtClean="0">
                <a:solidFill>
                  <a:srgbClr val="663300"/>
                </a:solidFill>
              </a:rPr>
              <a:t>에브라임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ko-KR" b="1" smtClean="0">
                <a:solidFill>
                  <a:srgbClr val="663300"/>
                </a:solidFill>
              </a:rPr>
              <a:t>(</a:t>
            </a:r>
            <a:r>
              <a:rPr lang="ko-KR" altLang="en-US" b="1" smtClean="0">
                <a:solidFill>
                  <a:srgbClr val="663300"/>
                </a:solidFill>
              </a:rPr>
              <a:t>창</a:t>
            </a:r>
            <a:r>
              <a:rPr lang="en-US" altLang="ko-KR" b="1" smtClean="0">
                <a:solidFill>
                  <a:srgbClr val="663300"/>
                </a:solidFill>
              </a:rPr>
              <a:t>41:1-4)</a:t>
            </a: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6804025" y="63087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kumimoji="1" lang="ko-KR" altLang="en-US" sz="2000" smtClean="0">
              <a:solidFill>
                <a:srgbClr val="FF3300"/>
              </a:solidFill>
              <a:ea typeface="서울들국화" pitchFamily="18" charset="-127"/>
            </a:endParaRP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5867400" y="2636838"/>
            <a:ext cx="2087563" cy="2014537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kumimoji="1" lang="ko-KR" altLang="en-US" sz="2000" smtClean="0">
              <a:solidFill>
                <a:srgbClr val="FF3300"/>
              </a:solidFill>
              <a:ea typeface="서울들국화" pitchFamily="18" charset="-127"/>
            </a:endParaRPr>
          </a:p>
        </p:txBody>
      </p:sp>
      <p:pic>
        <p:nvPicPr>
          <p:cNvPr id="11274" name="Picture 14" descr="사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68638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5940425" y="26368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kumimoji="1" lang="ko-KR" altLang="en-US" sz="2000" smtClean="0">
              <a:solidFill>
                <a:srgbClr val="FF3300"/>
              </a:solidFill>
              <a:ea typeface="서울들국화" pitchFamily="18" charset="-127"/>
            </a:endParaRP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3174207" y="4708525"/>
            <a:ext cx="2087562" cy="2014538"/>
          </a:xfrm>
          <a:prstGeom prst="rect">
            <a:avLst/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kumimoji="1" lang="ko-KR" altLang="en-US" sz="2000" smtClean="0">
              <a:solidFill>
                <a:srgbClr val="FF3300"/>
              </a:solidFill>
              <a:ea typeface="서울들국화" pitchFamily="18" charset="-127"/>
            </a:endParaRPr>
          </a:p>
        </p:txBody>
      </p:sp>
      <p:pic>
        <p:nvPicPr>
          <p:cNvPr id="11277" name="Picture 17" descr="사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44" y="5229225"/>
            <a:ext cx="685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Rectangle 18"/>
          <p:cNvSpPr>
            <a:spLocks noChangeArrowheads="1"/>
          </p:cNvSpPr>
          <p:nvPr/>
        </p:nvSpPr>
        <p:spPr bwMode="auto">
          <a:xfrm>
            <a:off x="827088" y="2838246"/>
            <a:ext cx="2087562" cy="2014538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kumimoji="1" lang="ko-KR" altLang="en-US" sz="2000" smtClean="0">
              <a:solidFill>
                <a:srgbClr val="FF3300"/>
              </a:solidFill>
              <a:ea typeface="서울들국화" pitchFamily="18" charset="-127"/>
            </a:endParaRPr>
          </a:p>
        </p:txBody>
      </p:sp>
      <p:pic>
        <p:nvPicPr>
          <p:cNvPr id="11279" name="Picture 20" descr="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412921"/>
            <a:ext cx="8286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Rectangle 21"/>
          <p:cNvSpPr>
            <a:spLocks noChangeArrowheads="1"/>
          </p:cNvSpPr>
          <p:nvPr/>
        </p:nvSpPr>
        <p:spPr bwMode="auto">
          <a:xfrm>
            <a:off x="3132138" y="547688"/>
            <a:ext cx="1008062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kumimoji="1" lang="ko-KR" altLang="en-US" sz="2000" smtClean="0">
              <a:solidFill>
                <a:srgbClr val="FF3300"/>
              </a:solidFill>
              <a:ea typeface="서울들국화" pitchFamily="18" charset="-127"/>
            </a:endParaRPr>
          </a:p>
        </p:txBody>
      </p:sp>
      <p:sp>
        <p:nvSpPr>
          <p:cNvPr id="11281" name="Rectangle 22"/>
          <p:cNvSpPr>
            <a:spLocks noChangeArrowheads="1"/>
          </p:cNvSpPr>
          <p:nvPr/>
        </p:nvSpPr>
        <p:spPr bwMode="auto">
          <a:xfrm>
            <a:off x="4140200" y="547688"/>
            <a:ext cx="1008063" cy="1873250"/>
          </a:xfrm>
          <a:prstGeom prst="rect">
            <a:avLst/>
          </a:pr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kumimoji="1" lang="ko-KR" altLang="en-US" sz="2000" smtClean="0">
              <a:solidFill>
                <a:srgbClr val="FF3300"/>
              </a:solidFill>
              <a:ea typeface="서울들국화" pitchFamily="18" charset="-127"/>
            </a:endParaRPr>
          </a:p>
        </p:txBody>
      </p:sp>
      <p:pic>
        <p:nvPicPr>
          <p:cNvPr id="11282" name="Picture 23" descr="독수리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08050"/>
            <a:ext cx="876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Text Box 24"/>
          <p:cNvSpPr txBox="1">
            <a:spLocks noChangeArrowheads="1"/>
          </p:cNvSpPr>
          <p:nvPr/>
        </p:nvSpPr>
        <p:spPr bwMode="auto">
          <a:xfrm>
            <a:off x="6084888" y="476250"/>
            <a:ext cx="2374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1pPr>
            <a:lvl2pPr marL="742950" indent="-28575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2pPr>
            <a:lvl3pPr marL="11430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3pPr>
            <a:lvl4pPr marL="16002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4pPr>
            <a:lvl5pPr marL="2057400" indent="-228600" eaLnBrk="0" hangingPunct="0"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000">
                <a:solidFill>
                  <a:srgbClr val="FF3300"/>
                </a:solidFill>
                <a:latin typeface="서울들국화" pitchFamily="18" charset="-127"/>
                <a:ea typeface="서울들국화" pitchFamily="18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ko-KR" altLang="en-US" b="1" dirty="0" err="1" smtClean="0">
                <a:solidFill>
                  <a:srgbClr val="3333CC"/>
                </a:solidFill>
              </a:rPr>
              <a:t>에스겔</a:t>
            </a:r>
            <a:r>
              <a:rPr lang="ko-KR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ko-KR" b="1" dirty="0" smtClean="0">
                <a:solidFill>
                  <a:srgbClr val="3333CC"/>
                </a:solidFill>
              </a:rPr>
              <a:t>1:10~14  </a:t>
            </a:r>
            <a:r>
              <a:rPr lang="ko-KR" altLang="en-US" b="1" dirty="0" smtClean="0">
                <a:solidFill>
                  <a:srgbClr val="3333CC"/>
                </a:solidFill>
              </a:rPr>
              <a:t>계시록 </a:t>
            </a:r>
            <a:r>
              <a:rPr lang="en-US" altLang="ko-KR" b="1" dirty="0" smtClean="0">
                <a:solidFill>
                  <a:srgbClr val="3333CC"/>
                </a:solidFill>
              </a:rPr>
              <a:t>4:6~8 </a:t>
            </a:r>
            <a:r>
              <a:rPr lang="ko-KR" altLang="en-US" b="1" dirty="0" smtClean="0">
                <a:solidFill>
                  <a:srgbClr val="3333CC"/>
                </a:solidFill>
              </a:rPr>
              <a:t>의    </a:t>
            </a:r>
            <a:r>
              <a:rPr lang="en-US" altLang="ko-KR" b="1" dirty="0" smtClean="0">
                <a:solidFill>
                  <a:srgbClr val="3333CC"/>
                </a:solidFill>
              </a:rPr>
              <a:t>4</a:t>
            </a:r>
            <a:r>
              <a:rPr lang="ko-KR" altLang="en-US" b="1" dirty="0" smtClean="0">
                <a:solidFill>
                  <a:srgbClr val="3333CC"/>
                </a:solidFill>
              </a:rPr>
              <a:t>생물과  </a:t>
            </a:r>
            <a:r>
              <a:rPr lang="en-US" altLang="ko-KR" b="1" dirty="0" smtClean="0">
                <a:solidFill>
                  <a:srgbClr val="3333CC"/>
                </a:solidFill>
              </a:rPr>
              <a:t>12</a:t>
            </a:r>
            <a:r>
              <a:rPr lang="ko-KR" altLang="en-US" b="1" dirty="0" smtClean="0">
                <a:solidFill>
                  <a:srgbClr val="3333CC"/>
                </a:solidFill>
              </a:rPr>
              <a:t>지파의 진기가 일치</a:t>
            </a:r>
          </a:p>
        </p:txBody>
      </p:sp>
    </p:spTree>
    <p:extLst>
      <p:ext uri="{BB962C8B-B14F-4D97-AF65-F5344CB8AC3E}">
        <p14:creationId xmlns:p14="http://schemas.microsoft.com/office/powerpoint/2010/main" val="7883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대제사장</a:t>
            </a:r>
            <a:r>
              <a:rPr lang="ko-KR" altLang="en-US" dirty="0" smtClean="0"/>
              <a:t>의 </a:t>
            </a:r>
            <a:r>
              <a:rPr lang="ko-KR" altLang="en-US" dirty="0"/>
              <a:t>의복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609600" y="1828800"/>
            <a:ext cx="8007350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                 </a:t>
            </a:r>
            <a:r>
              <a:rPr lang="ko-KR" altLang="en-US" dirty="0" smtClean="0"/>
              <a:t>겉옷 </a:t>
            </a:r>
            <a:r>
              <a:rPr lang="en-US" altLang="ko-KR" dirty="0"/>
              <a:t>: </a:t>
            </a:r>
            <a:r>
              <a:rPr lang="ko-KR" altLang="en-US" dirty="0"/>
              <a:t>겉옷 아래에 </a:t>
            </a:r>
            <a:r>
              <a:rPr lang="ko-KR" altLang="en-US" b="1" dirty="0" err="1">
                <a:solidFill>
                  <a:srgbClr val="FF0000"/>
                </a:solidFill>
              </a:rPr>
              <a:t>금방울과</a:t>
            </a:r>
            <a:r>
              <a:rPr lang="ko-KR" altLang="en-US" b="1" dirty="0">
                <a:solidFill>
                  <a:srgbClr val="FF0000"/>
                </a:solidFill>
              </a:rPr>
              <a:t> 석류</a:t>
            </a:r>
            <a:r>
              <a:rPr lang="ko-KR" altLang="en-US" dirty="0"/>
              <a:t>를 달음</a:t>
            </a:r>
          </a:p>
          <a:p>
            <a:pPr>
              <a:buFont typeface="Wingdings" pitchFamily="2" charset="2"/>
              <a:buNone/>
            </a:pPr>
            <a:r>
              <a:rPr lang="ko-KR" altLang="en-US" dirty="0"/>
              <a:t>           </a:t>
            </a:r>
            <a:r>
              <a:rPr lang="ko-KR" altLang="en-US" dirty="0" smtClean="0"/>
              <a:t>                   대제사장의 </a:t>
            </a:r>
            <a:r>
              <a:rPr lang="ko-KR" altLang="en-US" dirty="0"/>
              <a:t>생명 보존과</a:t>
            </a:r>
          </a:p>
          <a:p>
            <a:pPr>
              <a:buFont typeface="Wingdings" pitchFamily="2" charset="2"/>
              <a:buNone/>
            </a:pPr>
            <a:r>
              <a:rPr lang="ko-KR" altLang="en-US" dirty="0"/>
              <a:t>   </a:t>
            </a:r>
            <a:r>
              <a:rPr lang="ko-KR" altLang="en-US" dirty="0" smtClean="0"/>
              <a:t>                           하나님의  </a:t>
            </a:r>
            <a:r>
              <a:rPr lang="ko-KR" altLang="en-US" dirty="0"/>
              <a:t>은총을 약속</a:t>
            </a:r>
            <a:r>
              <a:rPr lang="en-US" altLang="ko-KR" dirty="0"/>
              <a:t>.</a:t>
            </a:r>
          </a:p>
          <a:p>
            <a:pPr>
              <a:buFont typeface="Wingdings" pitchFamily="2" charset="2"/>
              <a:buNone/>
            </a:pPr>
            <a:endParaRPr lang="en-US" altLang="ko-KR" dirty="0"/>
          </a:p>
          <a:p>
            <a:pPr>
              <a:buFont typeface="Wingdings" pitchFamily="2" charset="2"/>
              <a:buNone/>
            </a:pPr>
            <a:endParaRPr lang="en-US" altLang="ko-KR" dirty="0"/>
          </a:p>
          <a:p>
            <a:pPr>
              <a:buFont typeface="Wingdings" pitchFamily="2" charset="2"/>
              <a:buNone/>
            </a:pPr>
            <a:r>
              <a:rPr lang="en-US" altLang="ko-KR" dirty="0"/>
              <a:t>  </a:t>
            </a:r>
            <a:r>
              <a:rPr lang="ko-KR" altLang="en-US" dirty="0"/>
              <a:t>의복을 통해 대제사장의 직분을 영광스럽게 하기 위함</a:t>
            </a:r>
            <a:r>
              <a:rPr lang="en-US" altLang="ko-KR" dirty="0"/>
              <a:t>(</a:t>
            </a:r>
            <a:r>
              <a:rPr lang="ko-KR" altLang="en-US" dirty="0"/>
              <a:t>출</a:t>
            </a:r>
            <a:r>
              <a:rPr lang="en-US" altLang="ko-KR" dirty="0"/>
              <a:t>28:2).</a:t>
            </a:r>
          </a:p>
        </p:txBody>
      </p:sp>
      <p:pic>
        <p:nvPicPr>
          <p:cNvPr id="4" name="Picture 4" descr="img_16_40_0"/>
          <p:cNvPicPr>
            <a:picLocks noChangeAspect="1" noChangeArrowheads="1"/>
          </p:cNvPicPr>
          <p:nvPr/>
        </p:nvPicPr>
        <p:blipFill rotWithShape="1">
          <a:blip r:embed="rId3"/>
          <a:srcRect l="11160" t="58912" r="33208"/>
          <a:stretch/>
        </p:blipFill>
        <p:spPr>
          <a:xfrm>
            <a:off x="0" y="1916832"/>
            <a:ext cx="2775046" cy="2465613"/>
          </a:xfrm>
          <a:prstGeom prst="rect">
            <a:avLst/>
          </a:prstGeom>
          <a:noFill/>
          <a:ln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구약은 예수님의 모형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2400" dirty="0" smtClean="0"/>
              <a:t>그래서 예수님이 죽으심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그러나 구약에서는 소 양 비둘기가 죽음 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 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소 양 염소 비둘기 중</a:t>
            </a:r>
            <a:r>
              <a:rPr lang="ko-KR" altLang="en-US" sz="2400" dirty="0" smtClean="0">
                <a:solidFill>
                  <a:srgbClr val="FF0000"/>
                </a:solidFill>
              </a:rPr>
              <a:t> 흠 없는 수컷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sz="2400" dirty="0" smtClean="0"/>
              <a:t>     = </a:t>
            </a:r>
            <a:r>
              <a:rPr lang="ko-KR" altLang="en-US" sz="2400" dirty="0" smtClean="0"/>
              <a:t>예수 그리스도의 모습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    = </a:t>
            </a:r>
            <a:r>
              <a:rPr lang="ko-KR" altLang="en-US" sz="2400" dirty="0" err="1" smtClean="0"/>
              <a:t>고후</a:t>
            </a:r>
            <a:r>
              <a:rPr lang="ko-KR" altLang="en-US" sz="2400" dirty="0" smtClean="0"/>
              <a:t> </a:t>
            </a:r>
            <a:r>
              <a:rPr lang="en-US" altLang="ko-KR" sz="2400" dirty="0"/>
              <a:t>3</a:t>
            </a:r>
            <a:r>
              <a:rPr lang="ko-KR" altLang="en-US" sz="2400" dirty="0" smtClean="0"/>
              <a:t>장 </a:t>
            </a:r>
            <a:r>
              <a:rPr lang="en-US" altLang="ko-KR" sz="2400" dirty="0" smtClean="0"/>
              <a:t>12~14</a:t>
            </a:r>
            <a:r>
              <a:rPr lang="ko-KR" altLang="en-US" sz="2400" dirty="0" smtClean="0"/>
              <a:t>절</a:t>
            </a: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en-US" altLang="ko-KR" sz="2800" dirty="0" smtClean="0"/>
              <a:t> 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   - </a:t>
            </a:r>
            <a:r>
              <a:rPr lang="ko-KR" altLang="en-US" sz="2400" dirty="0" smtClean="0"/>
              <a:t>수건 벗고 </a:t>
            </a:r>
            <a:r>
              <a:rPr lang="ko-KR" altLang="en-US" sz="2400" dirty="0" err="1" smtClean="0"/>
              <a:t>구약보면</a:t>
            </a:r>
            <a:r>
              <a:rPr lang="ko-KR" altLang="en-US" sz="2000" dirty="0" smtClean="0"/>
              <a:t> </a:t>
            </a:r>
            <a:r>
              <a:rPr lang="ko-KR" altLang="en-US" sz="2400" dirty="0" smtClean="0"/>
              <a:t>예수님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932040" y="2548983"/>
            <a:ext cx="4067944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altLang="ko-KR" dirty="0"/>
              <a:t>(</a:t>
            </a:r>
            <a:r>
              <a:rPr lang="ko-KR" altLang="en-US" dirty="0" err="1"/>
              <a:t>고후</a:t>
            </a:r>
            <a:r>
              <a:rPr lang="ko-KR" altLang="en-US" dirty="0"/>
              <a:t> </a:t>
            </a:r>
            <a:r>
              <a:rPr lang="en-US" altLang="ko-KR" dirty="0"/>
              <a:t>3:13) </a:t>
            </a:r>
            <a:r>
              <a:rPr lang="ko-KR" altLang="en-US" dirty="0"/>
              <a:t>우리는 모세가 이스라엘 자손들로 장차 없어질 것의 결국을 </a:t>
            </a:r>
            <a:r>
              <a:rPr lang="ko-KR" altLang="en-US" dirty="0" err="1"/>
              <a:t>주목치</a:t>
            </a:r>
            <a:r>
              <a:rPr lang="ko-KR" altLang="en-US" dirty="0"/>
              <a:t> 못하게 하려고 </a:t>
            </a:r>
            <a:r>
              <a:rPr lang="ko-KR" altLang="en-US" b="1" dirty="0">
                <a:solidFill>
                  <a:srgbClr val="FF0000"/>
                </a:solidFill>
              </a:rPr>
              <a:t>수건을 그 얼굴에 쓴 것 같이 아니하노라</a:t>
            </a:r>
          </a:p>
          <a:p>
            <a:pPr>
              <a:lnSpc>
                <a:spcPct val="170000"/>
              </a:lnSpc>
              <a:buNone/>
            </a:pPr>
            <a:r>
              <a:rPr lang="en-US" altLang="ko-KR" dirty="0"/>
              <a:t>(</a:t>
            </a:r>
            <a:r>
              <a:rPr lang="ko-KR" altLang="en-US" dirty="0" err="1"/>
              <a:t>고후</a:t>
            </a:r>
            <a:r>
              <a:rPr lang="ko-KR" altLang="en-US" dirty="0"/>
              <a:t> </a:t>
            </a:r>
            <a:r>
              <a:rPr lang="en-US" altLang="ko-KR" dirty="0"/>
              <a:t>3:14) </a:t>
            </a:r>
            <a:r>
              <a:rPr lang="ko-KR" altLang="en-US" dirty="0"/>
              <a:t>그러나 저희 마음이 완고하여 오늘까지라도 구약을 읽을 때에 그 수건이 오히려 벗어지지 아니하고 있으니 </a:t>
            </a:r>
            <a:r>
              <a:rPr lang="ko-KR" altLang="en-US" b="1" dirty="0">
                <a:solidFill>
                  <a:srgbClr val="FF0000"/>
                </a:solidFill>
              </a:rPr>
              <a:t>그 수건은 그리스도 안에서 없어질 것이라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err="1" smtClean="0"/>
              <a:t>레위기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1~7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제사법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</a:t>
            </a:r>
            <a:r>
              <a:rPr lang="ko-KR" altLang="en-US" b="1" dirty="0" smtClean="0">
                <a:solidFill>
                  <a:srgbClr val="FF0000"/>
                </a:solidFill>
              </a:rPr>
              <a:t>죄인</a:t>
            </a:r>
            <a:r>
              <a:rPr lang="ko-KR" altLang="en-US" dirty="0" smtClean="0"/>
              <a:t>은 </a:t>
            </a:r>
            <a:r>
              <a:rPr lang="ko-KR" altLang="en-US" b="1" dirty="0" smtClean="0">
                <a:solidFill>
                  <a:srgbClr val="FF0000"/>
                </a:solidFill>
              </a:rPr>
              <a:t>소</a:t>
            </a:r>
            <a:r>
              <a:rPr lang="en-US" altLang="ko-KR" b="1" dirty="0" smtClean="0">
                <a:solidFill>
                  <a:srgbClr val="FF0000"/>
                </a:solidFill>
              </a:rPr>
              <a:t>,</a:t>
            </a:r>
            <a:r>
              <a:rPr lang="ko-KR" altLang="en-US" b="1" dirty="0" smtClean="0">
                <a:solidFill>
                  <a:srgbClr val="FF0000"/>
                </a:solidFill>
              </a:rPr>
              <a:t>양</a:t>
            </a:r>
            <a:r>
              <a:rPr lang="en-US" altLang="ko-KR" b="1" dirty="0" smtClean="0">
                <a:solidFill>
                  <a:srgbClr val="FF0000"/>
                </a:solidFill>
              </a:rPr>
              <a:t>,</a:t>
            </a:r>
            <a:r>
              <a:rPr lang="ko-KR" altLang="en-US" b="1" dirty="0" smtClean="0">
                <a:solidFill>
                  <a:srgbClr val="FF0000"/>
                </a:solidFill>
              </a:rPr>
              <a:t>염소</a:t>
            </a:r>
            <a:r>
              <a:rPr lang="en-US" altLang="ko-KR" b="1" dirty="0" smtClean="0">
                <a:solidFill>
                  <a:srgbClr val="FF0000"/>
                </a:solidFill>
              </a:rPr>
              <a:t>,</a:t>
            </a:r>
            <a:r>
              <a:rPr lang="ko-KR" altLang="en-US" b="1" dirty="0" smtClean="0">
                <a:solidFill>
                  <a:srgbClr val="FF0000"/>
                </a:solidFill>
              </a:rPr>
              <a:t>비둘기</a:t>
            </a:r>
            <a:r>
              <a:rPr lang="ko-KR" altLang="en-US" dirty="0" smtClean="0"/>
              <a:t>를 가져다가 </a:t>
            </a:r>
            <a:r>
              <a:rPr lang="ko-KR" altLang="en-US" b="1" dirty="0" smtClean="0">
                <a:solidFill>
                  <a:srgbClr val="FF0000"/>
                </a:solidFill>
              </a:rPr>
              <a:t>안수</a:t>
            </a:r>
            <a:r>
              <a:rPr lang="ko-KR" altLang="en-US" dirty="0" smtClean="0"/>
              <a:t>하여 동물을 </a:t>
            </a:r>
            <a:r>
              <a:rPr lang="ko-KR" altLang="en-US" b="1" dirty="0" smtClean="0">
                <a:solidFill>
                  <a:srgbClr val="FF0000"/>
                </a:solidFill>
              </a:rPr>
              <a:t>제물</a:t>
            </a:r>
            <a:r>
              <a:rPr lang="ko-KR" altLang="en-US" dirty="0" smtClean="0"/>
              <a:t>로 바꾼 뒤</a:t>
            </a:r>
            <a:r>
              <a:rPr lang="en-US" altLang="ko-KR" dirty="0" smtClean="0"/>
              <a:t>(</a:t>
            </a:r>
            <a:r>
              <a:rPr lang="ko-KR" altLang="en-US" dirty="0" smtClean="0"/>
              <a:t>안수</a:t>
            </a:r>
            <a:r>
              <a:rPr lang="en-US" altLang="ko-KR" dirty="0" smtClean="0"/>
              <a:t>)</a:t>
            </a:r>
            <a:r>
              <a:rPr lang="ko-KR" altLang="en-US" dirty="0" smtClean="0"/>
              <a:t>하여 </a:t>
            </a:r>
            <a:r>
              <a:rPr lang="ko-KR" altLang="en-US" b="1" dirty="0" smtClean="0">
                <a:solidFill>
                  <a:srgbClr val="FF0000"/>
                </a:solidFill>
              </a:rPr>
              <a:t>속죄</a:t>
            </a:r>
            <a:r>
              <a:rPr lang="ko-KR" altLang="en-US" dirty="0" smtClean="0"/>
              <a:t>하는 것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그 제물을 드리는 자는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제사장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그 제사장을 관리하는 사람</a:t>
            </a:r>
            <a:r>
              <a:rPr lang="en-US" altLang="ko-KR" dirty="0" smtClean="0"/>
              <a:t> - </a:t>
            </a:r>
            <a:r>
              <a:rPr lang="ko-KR" altLang="en-US" dirty="0" smtClean="0"/>
              <a:t>대제사장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제사장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8:1) </a:t>
            </a:r>
            <a:r>
              <a:rPr lang="ko-KR" altLang="en-US" sz="2400" dirty="0" smtClean="0"/>
              <a:t>여호와께서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모세에게 말씀</a:t>
            </a:r>
            <a:r>
              <a:rPr lang="ko-KR" altLang="en-US" sz="2400" dirty="0" smtClean="0"/>
              <a:t>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8:2) </a:t>
            </a:r>
            <a:r>
              <a:rPr lang="ko-KR" altLang="en-US" sz="2400" dirty="0" smtClean="0"/>
              <a:t>너는 </a:t>
            </a:r>
            <a:r>
              <a:rPr lang="ko-KR" altLang="en-US" sz="2400" dirty="0" err="1" smtClean="0"/>
              <a:t>아론과</a:t>
            </a:r>
            <a:r>
              <a:rPr lang="ko-KR" altLang="en-US" sz="2400" dirty="0" smtClean="0"/>
              <a:t> 그의 아들들과 함께 그 의복과 관유와 속죄제의 수송아지와 숫양 두 마리와 </a:t>
            </a:r>
            <a:r>
              <a:rPr lang="ko-KR" altLang="en-US" sz="2400" dirty="0" err="1" smtClean="0"/>
              <a:t>무교병</a:t>
            </a:r>
            <a:r>
              <a:rPr lang="ko-KR" altLang="en-US" sz="2400" dirty="0" smtClean="0"/>
              <a:t> 한 광주리를 가지고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8:3)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온 회중을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회막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문에 모으라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8:4) </a:t>
            </a:r>
            <a:r>
              <a:rPr lang="ko-KR" altLang="en-US" sz="2400" dirty="0" smtClean="0"/>
              <a:t>모세가 여호와께서 자기에게 명령하신 대로 하매 회중이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문에 모인지라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8:5) </a:t>
            </a:r>
            <a:r>
              <a:rPr lang="ko-KR" altLang="en-US" sz="2400" dirty="0" smtClean="0"/>
              <a:t>모세가 회중에게 이르되 여호와께서 행하라고 명령하신 것이 이러하니라 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9672"/>
            <a:ext cx="781124" cy="146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8:6) </a:t>
            </a:r>
            <a:r>
              <a:rPr lang="ko-KR" altLang="en-US" sz="2400" dirty="0" smtClean="0"/>
              <a:t>모세가 </a:t>
            </a:r>
            <a:r>
              <a:rPr lang="ko-KR" altLang="en-US" sz="2400" dirty="0" err="1" smtClean="0"/>
              <a:t>아론과</a:t>
            </a:r>
            <a:r>
              <a:rPr lang="ko-KR" altLang="en-US" sz="2400" dirty="0" smtClean="0"/>
              <a:t> 그의 아들들을 데려다가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물로 그들을 씻기고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8:7) </a:t>
            </a:r>
            <a:r>
              <a:rPr lang="ko-KR" altLang="en-US" sz="2400" dirty="0" err="1" smtClean="0"/>
              <a:t>아론에게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속옷</a:t>
            </a:r>
            <a:r>
              <a:rPr lang="ko-KR" altLang="en-US" sz="2400" dirty="0" smtClean="0"/>
              <a:t>을 입히며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띠</a:t>
            </a:r>
            <a:r>
              <a:rPr lang="ko-KR" altLang="en-US" sz="2400" dirty="0" smtClean="0"/>
              <a:t>를 띠우고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겉옷</a:t>
            </a:r>
            <a:r>
              <a:rPr lang="ko-KR" altLang="en-US" sz="2400" dirty="0" smtClean="0"/>
              <a:t>을 입히며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에봇</a:t>
            </a:r>
            <a:r>
              <a:rPr lang="ko-KR" altLang="en-US" sz="2400" dirty="0" err="1" smtClean="0"/>
              <a:t>을</a:t>
            </a:r>
            <a:r>
              <a:rPr lang="ko-KR" altLang="en-US" sz="2400" dirty="0" smtClean="0"/>
              <a:t> 걸쳐 입히고 </a:t>
            </a:r>
            <a:r>
              <a:rPr lang="ko-KR" altLang="en-US" sz="2400" dirty="0" err="1" smtClean="0"/>
              <a:t>에봇의</a:t>
            </a:r>
            <a:r>
              <a:rPr lang="ko-KR" altLang="en-US" sz="2400" dirty="0" smtClean="0"/>
              <a:t> 장식 띠를 띠워서 </a:t>
            </a:r>
            <a:r>
              <a:rPr lang="ko-KR" altLang="en-US" sz="2400" dirty="0" err="1" smtClean="0"/>
              <a:t>에봇을</a:t>
            </a:r>
            <a:r>
              <a:rPr lang="ko-KR" altLang="en-US" sz="2400" dirty="0" smtClean="0"/>
              <a:t> 몸에 매고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8:8)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흉패</a:t>
            </a:r>
            <a:r>
              <a:rPr lang="ko-KR" altLang="en-US" sz="2400" dirty="0" err="1" smtClean="0"/>
              <a:t>를</a:t>
            </a:r>
            <a:r>
              <a:rPr lang="ko-KR" altLang="en-US" sz="2400" dirty="0" smtClean="0"/>
              <a:t> 붙이고 </a:t>
            </a:r>
            <a:r>
              <a:rPr lang="ko-KR" altLang="en-US" sz="2400" dirty="0" err="1" smtClean="0"/>
              <a:t>흉패에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우림과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둠밈</a:t>
            </a:r>
            <a:r>
              <a:rPr lang="ko-KR" altLang="en-US" sz="2400" dirty="0" err="1" smtClean="0"/>
              <a:t>을</a:t>
            </a:r>
            <a:r>
              <a:rPr lang="ko-KR" altLang="en-US" sz="2400" dirty="0" smtClean="0"/>
              <a:t> 넣고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8:9) </a:t>
            </a:r>
            <a:r>
              <a:rPr lang="ko-KR" altLang="en-US" sz="2400" dirty="0" smtClean="0"/>
              <a:t>그의 머리에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관</a:t>
            </a:r>
            <a:r>
              <a:rPr lang="ko-KR" altLang="en-US" sz="2400" dirty="0" smtClean="0"/>
              <a:t>을 씌우고 그 관 위 전면에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금 패</a:t>
            </a:r>
            <a:r>
              <a:rPr lang="ko-KR" altLang="en-US" sz="2400" dirty="0" smtClean="0"/>
              <a:t>를 붙이니 곧 거룩한 관이라 여호와께서 모세에게 명령하신 것과 같았더라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68760"/>
            <a:ext cx="8229600" cy="5589240"/>
          </a:xfrm>
        </p:spPr>
        <p:txBody>
          <a:bodyPr>
            <a:normAutofit/>
          </a:bodyPr>
          <a:lstStyle/>
          <a:p>
            <a:r>
              <a:rPr lang="en-US" altLang="ko-KR" dirty="0"/>
              <a:t>(</a:t>
            </a:r>
            <a:r>
              <a:rPr lang="ko-KR" altLang="en-US" dirty="0" err="1"/>
              <a:t>레</a:t>
            </a:r>
            <a:r>
              <a:rPr lang="ko-KR" altLang="en-US" dirty="0"/>
              <a:t> </a:t>
            </a:r>
            <a:r>
              <a:rPr lang="en-US" altLang="ko-KR" dirty="0"/>
              <a:t>8:10) </a:t>
            </a:r>
            <a:r>
              <a:rPr lang="ko-KR" altLang="en-US" dirty="0"/>
              <a:t>모세가 </a:t>
            </a:r>
            <a:r>
              <a:rPr lang="ko-KR" altLang="en-US" b="1" dirty="0">
                <a:solidFill>
                  <a:srgbClr val="FF0000"/>
                </a:solidFill>
              </a:rPr>
              <a:t>관유</a:t>
            </a:r>
            <a:r>
              <a:rPr lang="ko-KR" altLang="en-US" dirty="0"/>
              <a:t>를 가져다가 </a:t>
            </a:r>
            <a:r>
              <a:rPr lang="ko-KR" altLang="en-US" b="1" dirty="0" err="1">
                <a:solidFill>
                  <a:srgbClr val="FF0000"/>
                </a:solidFill>
              </a:rPr>
              <a:t>성막과</a:t>
            </a:r>
            <a:r>
              <a:rPr lang="ko-KR" altLang="en-US" b="1" dirty="0">
                <a:solidFill>
                  <a:srgbClr val="FF0000"/>
                </a:solidFill>
              </a:rPr>
              <a:t> 그 안에 있는 모든 것에 발라 거룩하게 </a:t>
            </a:r>
            <a:r>
              <a:rPr lang="ko-KR" altLang="en-US" dirty="0"/>
              <a:t>하고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8:11) </a:t>
            </a:r>
            <a:r>
              <a:rPr lang="ko-KR" altLang="en-US" dirty="0" smtClean="0"/>
              <a:t>또 제단에 일곱 번 뿌리고 또 그 제단과 그 모든 기구와 </a:t>
            </a:r>
            <a:r>
              <a:rPr lang="ko-KR" altLang="en-US" dirty="0" err="1" smtClean="0"/>
              <a:t>물두멍과</a:t>
            </a:r>
            <a:r>
              <a:rPr lang="ko-KR" altLang="en-US" dirty="0" smtClean="0"/>
              <a:t> 그 받침에 발라 거룩하게 하고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8:12) </a:t>
            </a:r>
            <a:r>
              <a:rPr lang="ko-KR" altLang="en-US" dirty="0" smtClean="0"/>
              <a:t>또 </a:t>
            </a:r>
            <a:r>
              <a:rPr lang="ko-KR" altLang="en-US" b="1" dirty="0" smtClean="0">
                <a:solidFill>
                  <a:srgbClr val="FF0000"/>
                </a:solidFill>
              </a:rPr>
              <a:t>관유를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아론의</a:t>
            </a:r>
            <a:r>
              <a:rPr lang="ko-KR" altLang="en-US" b="1" dirty="0" smtClean="0">
                <a:solidFill>
                  <a:srgbClr val="FF0000"/>
                </a:solidFill>
              </a:rPr>
              <a:t> 머리에 붓고 그에게 발라 </a:t>
            </a:r>
            <a:r>
              <a:rPr lang="ko-KR" altLang="en-US" dirty="0" smtClean="0"/>
              <a:t>거룩하게 하고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8:13) </a:t>
            </a:r>
            <a:r>
              <a:rPr lang="ko-KR" altLang="en-US" dirty="0" smtClean="0"/>
              <a:t>모세가 또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아론의</a:t>
            </a:r>
            <a:r>
              <a:rPr lang="ko-KR" altLang="en-US" b="1" dirty="0" smtClean="0">
                <a:solidFill>
                  <a:srgbClr val="FF0000"/>
                </a:solidFill>
              </a:rPr>
              <a:t> 아들들</a:t>
            </a:r>
            <a:r>
              <a:rPr lang="ko-KR" altLang="en-US" dirty="0" smtClean="0"/>
              <a:t>을 데려다가 그들에게 </a:t>
            </a:r>
            <a:r>
              <a:rPr lang="ko-KR" altLang="en-US" u="sng" dirty="0" smtClean="0">
                <a:solidFill>
                  <a:srgbClr val="FF0000"/>
                </a:solidFill>
              </a:rPr>
              <a:t>속옷</a:t>
            </a:r>
            <a:r>
              <a:rPr lang="ko-KR" altLang="en-US" dirty="0" smtClean="0"/>
              <a:t>을 입히고 </a:t>
            </a:r>
            <a:r>
              <a:rPr lang="ko-KR" altLang="en-US" u="sng" dirty="0" smtClean="0">
                <a:solidFill>
                  <a:srgbClr val="FF0000"/>
                </a:solidFill>
              </a:rPr>
              <a:t>띠</a:t>
            </a:r>
            <a:r>
              <a:rPr lang="ko-KR" altLang="en-US" dirty="0" smtClean="0"/>
              <a:t>를 띠우며 </a:t>
            </a:r>
            <a:r>
              <a:rPr lang="ko-KR" altLang="en-US" u="sng" dirty="0" smtClean="0">
                <a:solidFill>
                  <a:srgbClr val="FF0000"/>
                </a:solidFill>
              </a:rPr>
              <a:t>관</a:t>
            </a:r>
            <a:r>
              <a:rPr lang="ko-KR" altLang="en-US" dirty="0" smtClean="0"/>
              <a:t>을 씌웠으니 여호와께서 모세에게 명령하신 것과 같았더라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8:14) </a:t>
            </a:r>
            <a:r>
              <a:rPr lang="ko-KR" altLang="en-US" dirty="0" smtClean="0"/>
              <a:t>모세가 또 </a:t>
            </a:r>
            <a:r>
              <a:rPr lang="ko-KR" altLang="en-US" b="1" dirty="0" smtClean="0">
                <a:solidFill>
                  <a:srgbClr val="FF0000"/>
                </a:solidFill>
              </a:rPr>
              <a:t>속죄제의 수송아지를 </a:t>
            </a:r>
            <a:r>
              <a:rPr lang="ko-KR" altLang="en-US" dirty="0" smtClean="0"/>
              <a:t>끌어오니 </a:t>
            </a:r>
            <a:r>
              <a:rPr lang="ko-KR" altLang="en-US" dirty="0" err="1" smtClean="0"/>
              <a:t>아론과</a:t>
            </a:r>
            <a:r>
              <a:rPr lang="ko-KR" altLang="en-US" dirty="0" smtClean="0"/>
              <a:t> 그의 아들들이 그 속죄제의 수송아지 </a:t>
            </a:r>
            <a:r>
              <a:rPr lang="ko-KR" altLang="en-US" b="1" dirty="0" smtClean="0">
                <a:solidFill>
                  <a:srgbClr val="FF0000"/>
                </a:solidFill>
              </a:rPr>
              <a:t>머리에 안수하매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8:15) </a:t>
            </a:r>
            <a:r>
              <a:rPr lang="ko-KR" altLang="en-US" sz="2400" dirty="0">
                <a:solidFill>
                  <a:srgbClr val="FF0000"/>
                </a:solidFill>
              </a:rPr>
              <a:t>모세가 잡고 </a:t>
            </a:r>
            <a:r>
              <a:rPr lang="ko-KR" altLang="en-US" sz="2400" dirty="0"/>
              <a:t>그 피를 가져다가 손가락으로 그</a:t>
            </a:r>
            <a:r>
              <a:rPr lang="ko-KR" altLang="en-US" sz="2400" b="1" dirty="0">
                <a:solidFill>
                  <a:srgbClr val="FF0000"/>
                </a:solidFill>
              </a:rPr>
              <a:t> 피를 </a:t>
            </a:r>
            <a:r>
              <a:rPr lang="ko-KR" altLang="en-US" sz="2400" dirty="0"/>
              <a:t>제단의 네 귀퉁이 </a:t>
            </a:r>
            <a:r>
              <a:rPr lang="ko-KR" altLang="en-US" sz="2400" b="1" dirty="0">
                <a:solidFill>
                  <a:srgbClr val="FF0000"/>
                </a:solidFill>
              </a:rPr>
              <a:t>뿔에 발라 제단을 </a:t>
            </a:r>
            <a:r>
              <a:rPr lang="ko-KR" altLang="en-US" sz="2400" dirty="0">
                <a:solidFill>
                  <a:srgbClr val="FF0000"/>
                </a:solidFill>
              </a:rPr>
              <a:t>깨끗하게 하고 </a:t>
            </a:r>
            <a:r>
              <a:rPr lang="ko-KR" altLang="en-US" sz="2400" dirty="0"/>
              <a:t>그 피는 제단 밑에 쏟아 제단을 속하여 거룩하게 하고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8:16) </a:t>
            </a:r>
            <a:r>
              <a:rPr lang="ko-KR" altLang="en-US" sz="2400" dirty="0" smtClean="0"/>
              <a:t>또 내장에 덮인 모든 기름과 간 꺼풀과 두 콩팥과 그 기름을 가져다가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모세가 제단 위에 불사르고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8:17) </a:t>
            </a:r>
            <a:r>
              <a:rPr lang="ko-KR" altLang="en-US" sz="2400" dirty="0" smtClean="0"/>
              <a:t>그 수송아지 곧 그 가죽과 고기와 똥은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진영 밖에서 불살랐으니</a:t>
            </a:r>
            <a:r>
              <a:rPr lang="ko-KR" altLang="en-US" sz="2400" dirty="0" smtClean="0"/>
              <a:t> 여호와께서 모세에게 명령하심과 같았더라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5172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8:18) </a:t>
            </a:r>
            <a:r>
              <a:rPr lang="ko-KR" altLang="en-US" sz="2400" dirty="0"/>
              <a:t>또 </a:t>
            </a:r>
            <a:r>
              <a:rPr lang="ko-KR" altLang="en-US" sz="2400" dirty="0" err="1">
                <a:solidFill>
                  <a:srgbClr val="FF0000"/>
                </a:solidFill>
              </a:rPr>
              <a:t>번제의</a:t>
            </a:r>
            <a:r>
              <a:rPr lang="ko-KR" altLang="en-US" sz="2400" dirty="0">
                <a:solidFill>
                  <a:srgbClr val="FF0000"/>
                </a:solidFill>
              </a:rPr>
              <a:t> 숫양</a:t>
            </a:r>
            <a:r>
              <a:rPr lang="ko-KR" altLang="en-US" sz="2400" dirty="0"/>
              <a:t>을 드릴새 </a:t>
            </a:r>
            <a:r>
              <a:rPr lang="ko-KR" altLang="en-US" sz="2400" dirty="0" err="1">
                <a:solidFill>
                  <a:srgbClr val="FF0000"/>
                </a:solidFill>
              </a:rPr>
              <a:t>아론</a:t>
            </a:r>
            <a:r>
              <a:rPr lang="ko-KR" altLang="en-US" sz="2400" dirty="0" err="1"/>
              <a:t>과</a:t>
            </a:r>
            <a:r>
              <a:rPr lang="ko-KR" altLang="en-US" sz="2400" dirty="0"/>
              <a:t> 그의 </a:t>
            </a:r>
            <a:r>
              <a:rPr lang="ko-KR" altLang="en-US" sz="2400" dirty="0">
                <a:solidFill>
                  <a:srgbClr val="FF0000"/>
                </a:solidFill>
              </a:rPr>
              <a:t>아들들</a:t>
            </a:r>
            <a:r>
              <a:rPr lang="ko-KR" altLang="en-US" sz="2400" dirty="0"/>
              <a:t>이 그 숫양의 머리에 </a:t>
            </a:r>
            <a:r>
              <a:rPr lang="ko-KR" altLang="en-US" sz="2400" dirty="0">
                <a:solidFill>
                  <a:srgbClr val="FF0000"/>
                </a:solidFill>
              </a:rPr>
              <a:t>안수</a:t>
            </a:r>
            <a:r>
              <a:rPr lang="ko-KR" altLang="en-US" sz="2400" dirty="0"/>
              <a:t>하매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8:19) </a:t>
            </a:r>
            <a:r>
              <a:rPr lang="ko-KR" altLang="en-US" sz="2400" dirty="0">
                <a:solidFill>
                  <a:srgbClr val="FF0000"/>
                </a:solidFill>
              </a:rPr>
              <a:t>모세가 잡아 </a:t>
            </a:r>
            <a:r>
              <a:rPr lang="ko-KR" altLang="en-US" sz="2400" dirty="0"/>
              <a:t>그 피를 제단 사방에 뿌리고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8:20) </a:t>
            </a:r>
            <a:r>
              <a:rPr lang="ko-KR" altLang="en-US" sz="2400" dirty="0"/>
              <a:t>그 숫양의 각을 뜨고 모세가 그 머리와 각 뜬 것과 기름을 </a:t>
            </a:r>
            <a:r>
              <a:rPr lang="ko-KR" altLang="en-US" sz="2400" dirty="0" smtClean="0"/>
              <a:t>불사르고</a:t>
            </a:r>
            <a:endParaRPr lang="ko-KR" altLang="en-US" sz="2400" dirty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8:21) </a:t>
            </a:r>
            <a:r>
              <a:rPr lang="ko-KR" altLang="en-US" sz="2400" dirty="0" smtClean="0"/>
              <a:t>물로 내장과 정강이들을 씻고 모세가 그 숫양의 전부를 제단 위에서 불사르니 이는 향기로운 냄새를 위하여 드리는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번제</a:t>
            </a:r>
            <a:r>
              <a:rPr lang="ko-KR" altLang="en-US" sz="2400" dirty="0" err="1" smtClean="0"/>
              <a:t>로</a:t>
            </a:r>
            <a:r>
              <a:rPr lang="ko-KR" altLang="en-US" sz="2400" dirty="0" smtClean="0"/>
              <a:t> 여호와께 드리는 화제라 여호와께서 모세에게 명령하심과 같았더라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91264" cy="551723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8:22) </a:t>
            </a:r>
            <a:r>
              <a:rPr lang="ko-KR" altLang="en-US" sz="2400" dirty="0"/>
              <a:t>또 다른 숫양 곧 </a:t>
            </a:r>
            <a:r>
              <a:rPr lang="ko-KR" altLang="en-US" sz="2400" dirty="0">
                <a:solidFill>
                  <a:srgbClr val="FF0000"/>
                </a:solidFill>
              </a:rPr>
              <a:t>위임식</a:t>
            </a:r>
            <a:r>
              <a:rPr lang="ko-KR" altLang="en-US" sz="2400" dirty="0"/>
              <a:t>의 숫양을 드릴새 </a:t>
            </a:r>
            <a:r>
              <a:rPr lang="ko-KR" altLang="en-US" sz="2400" dirty="0" err="1"/>
              <a:t>아론과</a:t>
            </a:r>
            <a:r>
              <a:rPr lang="ko-KR" altLang="en-US" sz="2400" dirty="0"/>
              <a:t> 그의 아들들이 그 숫양의 머리에 안수하매</a:t>
            </a:r>
          </a:p>
          <a:p>
            <a:pPr>
              <a:lnSpc>
                <a:spcPct val="17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8:23) </a:t>
            </a:r>
            <a:r>
              <a:rPr lang="ko-KR" altLang="en-US" sz="2400" dirty="0"/>
              <a:t>모세가 잡고 그 피를 가져다가 </a:t>
            </a:r>
            <a:r>
              <a:rPr lang="ko-KR" altLang="en-US" sz="2400" dirty="0" err="1"/>
              <a:t>아론의</a:t>
            </a:r>
            <a:r>
              <a:rPr lang="ko-KR" altLang="en-US" sz="2400" dirty="0"/>
              <a:t> 오른쪽 </a:t>
            </a:r>
            <a:r>
              <a:rPr lang="ko-KR" altLang="en-US" sz="2400" dirty="0" err="1"/>
              <a:t>귓부리와</a:t>
            </a:r>
            <a:r>
              <a:rPr lang="ko-KR" altLang="en-US" sz="2400" dirty="0"/>
              <a:t> 그의 오른쪽 엄지 손가락과 그의 오른쪽 엄지 발가락에 바르고</a:t>
            </a:r>
          </a:p>
          <a:p>
            <a:pPr>
              <a:lnSpc>
                <a:spcPct val="170000"/>
              </a:lnSpc>
            </a:pP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19747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229600" cy="490063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8:24) </a:t>
            </a:r>
            <a:r>
              <a:rPr lang="ko-KR" altLang="en-US" sz="2400" b="1" dirty="0" err="1">
                <a:solidFill>
                  <a:srgbClr val="FF0000"/>
                </a:solidFill>
              </a:rPr>
              <a:t>아론의</a:t>
            </a:r>
            <a:r>
              <a:rPr lang="ko-KR" altLang="en-US" sz="2400" b="1" dirty="0">
                <a:solidFill>
                  <a:srgbClr val="FF0000"/>
                </a:solidFill>
              </a:rPr>
              <a:t> 아들들을 데려다가 </a:t>
            </a:r>
            <a:r>
              <a:rPr lang="ko-KR" altLang="en-US" sz="2400" dirty="0"/>
              <a:t>모세가 그 </a:t>
            </a:r>
            <a:r>
              <a:rPr lang="ko-KR" altLang="en-US" sz="2400" b="1" dirty="0">
                <a:solidFill>
                  <a:srgbClr val="FF0000"/>
                </a:solidFill>
              </a:rPr>
              <a:t>오른쪽 </a:t>
            </a:r>
            <a:r>
              <a:rPr lang="ko-KR" altLang="en-US" sz="2400" dirty="0" err="1"/>
              <a:t>귓부리와</a:t>
            </a:r>
            <a:r>
              <a:rPr lang="ko-KR" altLang="en-US" sz="2400" dirty="0"/>
              <a:t> 그들의 손의 </a:t>
            </a:r>
            <a:r>
              <a:rPr lang="ko-KR" altLang="en-US" sz="2400" b="1" dirty="0">
                <a:solidFill>
                  <a:srgbClr val="FF0000"/>
                </a:solidFill>
              </a:rPr>
              <a:t>오른쪽 </a:t>
            </a:r>
            <a:r>
              <a:rPr lang="ko-KR" altLang="en-US" sz="2400" dirty="0"/>
              <a:t>엄지 손가락과 그들의 발의 </a:t>
            </a:r>
            <a:r>
              <a:rPr lang="ko-KR" altLang="en-US" sz="2400" b="1" dirty="0">
                <a:solidFill>
                  <a:srgbClr val="FF0000"/>
                </a:solidFill>
              </a:rPr>
              <a:t>오른쪽 </a:t>
            </a:r>
            <a:r>
              <a:rPr lang="ko-KR" altLang="en-US" sz="2400" dirty="0"/>
              <a:t>엄지 발가락에 그 피를 바르고 또 모세가 그 피를 제단 사방에 뿌리고</a:t>
            </a:r>
          </a:p>
          <a:p>
            <a:pPr>
              <a:lnSpc>
                <a:spcPct val="17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8:25) </a:t>
            </a:r>
            <a:r>
              <a:rPr lang="ko-KR" altLang="en-US" sz="2400" dirty="0"/>
              <a:t>그가 또 그 기름과 기름진 꼬리와 내장에 덮인 모든 기름과 간 꺼풀과 두 콩팥과 그 기름과 오른쪽 뒷다리를 </a:t>
            </a:r>
            <a:r>
              <a:rPr lang="ko-KR" altLang="en-US" sz="2400" dirty="0" smtClean="0"/>
              <a:t>떼어내고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8:26) </a:t>
            </a:r>
            <a:r>
              <a:rPr lang="ko-KR" altLang="en-US" sz="2400" dirty="0"/>
              <a:t>여호와 앞 </a:t>
            </a:r>
            <a:r>
              <a:rPr lang="ko-KR" altLang="en-US" sz="2400" dirty="0" err="1"/>
              <a:t>무교병</a:t>
            </a:r>
            <a:r>
              <a:rPr lang="ko-KR" altLang="en-US" sz="2400" dirty="0"/>
              <a:t> 광주리에서 </a:t>
            </a:r>
            <a:r>
              <a:rPr lang="ko-KR" altLang="en-US" sz="2400" dirty="0" err="1"/>
              <a:t>무교병</a:t>
            </a:r>
            <a:r>
              <a:rPr lang="ko-KR" altLang="en-US" sz="2400" dirty="0"/>
              <a:t> 한 개와 기름 섞은 떡 한 개와 전병 한 개를 가져다가 그 기름 </a:t>
            </a:r>
            <a:r>
              <a:rPr lang="ko-KR" altLang="en-US" sz="2400" dirty="0" err="1"/>
              <a:t>위에와</a:t>
            </a:r>
            <a:r>
              <a:rPr lang="ko-KR" altLang="en-US" sz="2400" dirty="0"/>
              <a:t> 오른쪽 뒷다리 위에 놓아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8:27) </a:t>
            </a:r>
            <a:r>
              <a:rPr lang="ko-KR" altLang="en-US" sz="2400" dirty="0"/>
              <a:t>그 전부를 </a:t>
            </a:r>
            <a:r>
              <a:rPr lang="ko-KR" altLang="en-US" sz="2400" dirty="0" err="1"/>
              <a:t>아론의</a:t>
            </a:r>
            <a:r>
              <a:rPr lang="ko-KR" altLang="en-US" sz="2400" dirty="0"/>
              <a:t> 손과 그의 아들들의 손에 두어 여호와 앞에 흔들어 </a:t>
            </a:r>
            <a:r>
              <a:rPr lang="ko-KR" altLang="en-US" sz="2400" b="1" dirty="0" err="1">
                <a:solidFill>
                  <a:srgbClr val="FF0000"/>
                </a:solidFill>
              </a:rPr>
              <a:t>요제</a:t>
            </a:r>
            <a:r>
              <a:rPr lang="ko-KR" altLang="en-US" sz="2400" dirty="0" err="1"/>
              <a:t>를</a:t>
            </a:r>
            <a:r>
              <a:rPr lang="ko-KR" altLang="en-US" sz="2400" dirty="0"/>
              <a:t> 삼게 하고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8:28) </a:t>
            </a:r>
            <a:r>
              <a:rPr lang="ko-KR" altLang="en-US" sz="2400" dirty="0"/>
              <a:t>모세가 그것을 그들의 손에서 가져다가 제단 위에 있는 </a:t>
            </a:r>
            <a:r>
              <a:rPr lang="ko-KR" altLang="en-US" sz="2400" dirty="0" err="1"/>
              <a:t>번제물</a:t>
            </a:r>
            <a:r>
              <a:rPr lang="ko-KR" altLang="en-US" sz="2400" dirty="0"/>
              <a:t> 위에 불사르니 이는 향기로운 냄새를 위하여 드리는 </a:t>
            </a:r>
            <a:r>
              <a:rPr lang="ko-KR" altLang="en-US" sz="2400" b="1" dirty="0">
                <a:solidFill>
                  <a:srgbClr val="FF0000"/>
                </a:solidFill>
              </a:rPr>
              <a:t>위임식 제사로 여호와께 드리는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화제</a:t>
            </a:r>
            <a:r>
              <a:rPr lang="ko-KR" altLang="en-US" sz="2400" dirty="0" smtClean="0"/>
              <a:t>라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822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8:29) </a:t>
            </a:r>
            <a:r>
              <a:rPr lang="ko-KR" altLang="en-US" sz="2400" dirty="0"/>
              <a:t>이에 모세가 그 가슴을 가져다가 </a:t>
            </a:r>
            <a:r>
              <a:rPr lang="ko-KR" altLang="en-US" sz="2400" b="1" dirty="0">
                <a:solidFill>
                  <a:srgbClr val="FF0000"/>
                </a:solidFill>
              </a:rPr>
              <a:t>여호와 앞에 흔들어 </a:t>
            </a:r>
            <a:r>
              <a:rPr lang="ko-KR" altLang="en-US" sz="2400" b="1" dirty="0" err="1">
                <a:solidFill>
                  <a:srgbClr val="FF0000"/>
                </a:solidFill>
              </a:rPr>
              <a:t>요제를</a:t>
            </a:r>
            <a:r>
              <a:rPr lang="ko-KR" altLang="en-US" sz="2400" b="1" dirty="0">
                <a:solidFill>
                  <a:srgbClr val="FF0000"/>
                </a:solidFill>
              </a:rPr>
              <a:t> 삼았으니 </a:t>
            </a:r>
            <a:r>
              <a:rPr lang="ko-KR" altLang="en-US" sz="2400" dirty="0"/>
              <a:t>이는 위임식에서 잡은 숫양 중 모세의 몫이라 여호와께서 모세에게 명령하심과 같았더라</a:t>
            </a:r>
          </a:p>
          <a:p>
            <a:endParaRPr lang="ko-KR" altLang="en-US" sz="3200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87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dirty="0" err="1" smtClean="0"/>
              <a:t>수건벗고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제물보면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예수 그리스도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죄인이 제물을 가지고 오면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안수를 한다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     </a:t>
            </a:r>
            <a:r>
              <a:rPr lang="ko-KR" altLang="en-US" dirty="0" smtClean="0">
                <a:solidFill>
                  <a:srgbClr val="FF0000"/>
                </a:solidFill>
              </a:rPr>
              <a:t>안수한 동물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= </a:t>
            </a:r>
            <a:r>
              <a:rPr lang="ko-KR" altLang="en-US" dirty="0" smtClean="0">
                <a:solidFill>
                  <a:srgbClr val="FF0000"/>
                </a:solidFill>
              </a:rPr>
              <a:t>제물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ko-KR" altLang="en-US" dirty="0" smtClean="0"/>
              <a:t>안수하지 않은 동물 </a:t>
            </a:r>
            <a:r>
              <a:rPr lang="en-US" altLang="ko-KR" dirty="0" smtClean="0"/>
              <a:t>= </a:t>
            </a:r>
            <a:r>
              <a:rPr lang="ko-KR" altLang="en-US" dirty="0" smtClean="0"/>
              <a:t>짐승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안수하므로 죄인의 죄가 그 동물에게 전가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>
                <a:solidFill>
                  <a:srgbClr val="FF0000"/>
                </a:solidFill>
              </a:rPr>
              <a:t>안수는 전가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안수는 제사장이 아니라 죄인이 한다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죄인이 자기의 죄를 그 짐승에게 전가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그 짐승을 죽임으로 그 죄인의 죄가 사하여짐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49377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8:30) </a:t>
            </a:r>
            <a:r>
              <a:rPr lang="ko-KR" altLang="en-US" sz="2400" dirty="0" smtClean="0"/>
              <a:t>모세가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관유와 제단 위의 피를 가져다가 </a:t>
            </a:r>
            <a:r>
              <a:rPr lang="ko-KR" altLang="en-US" sz="2400" dirty="0" err="1" smtClean="0"/>
              <a:t>아론과</a:t>
            </a:r>
            <a:r>
              <a:rPr lang="ko-KR" altLang="en-US" sz="2400" dirty="0" smtClean="0"/>
              <a:t> 그의 옷과 그의 아들들과 그의 아들들의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옷에 뿌려서 </a:t>
            </a:r>
            <a:r>
              <a:rPr lang="ko-KR" altLang="en-US" sz="2400" dirty="0" err="1" smtClean="0"/>
              <a:t>아론과</a:t>
            </a:r>
            <a:r>
              <a:rPr lang="ko-KR" altLang="en-US" sz="2400" dirty="0" smtClean="0"/>
              <a:t> 그의 옷과 그의 아들들과 그의 아들들의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옷을 거룩하게 하고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8:31) </a:t>
            </a:r>
            <a:r>
              <a:rPr lang="ko-KR" altLang="en-US" sz="2400" dirty="0" smtClean="0"/>
              <a:t>모세가 </a:t>
            </a:r>
            <a:r>
              <a:rPr lang="ko-KR" altLang="en-US" sz="2400" dirty="0" err="1" smtClean="0"/>
              <a:t>아론과</a:t>
            </a:r>
            <a:r>
              <a:rPr lang="ko-KR" altLang="en-US" sz="2400" dirty="0" smtClean="0"/>
              <a:t> 그의 아들들에게 이르되 내게 이미 명령하시기를 </a:t>
            </a:r>
            <a:r>
              <a:rPr lang="ko-KR" altLang="en-US" sz="2400" dirty="0" err="1" smtClean="0"/>
              <a:t>아론과</a:t>
            </a:r>
            <a:r>
              <a:rPr lang="ko-KR" altLang="en-US" sz="2400" dirty="0" smtClean="0"/>
              <a:t> 그의 아들들은 먹으라 </a:t>
            </a:r>
            <a:r>
              <a:rPr lang="ko-KR" altLang="en-US" sz="2400" dirty="0" err="1" smtClean="0"/>
              <a:t>하셨은즉</a:t>
            </a:r>
            <a:r>
              <a:rPr lang="ko-KR" altLang="en-US" sz="2400" dirty="0" smtClean="0"/>
              <a:t> 너희는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문에서 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고기를 삶아 </a:t>
            </a:r>
            <a:r>
              <a:rPr lang="ko-KR" altLang="en-US" sz="2400" dirty="0" smtClean="0"/>
              <a:t>위임식 광주리 안의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떡</a:t>
            </a:r>
            <a:r>
              <a:rPr lang="ko-KR" altLang="en-US" sz="2400" dirty="0" smtClean="0"/>
              <a:t>과 아울러 그 곳에서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먹고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8:32) </a:t>
            </a:r>
            <a:r>
              <a:rPr lang="ko-KR" altLang="en-US" sz="2400" dirty="0" smtClean="0"/>
              <a:t>고기와 떡의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나머지는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불사를지며</a:t>
            </a:r>
            <a:endParaRPr lang="ko-KR" alt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7463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300" dirty="0"/>
              <a:t>(</a:t>
            </a:r>
            <a:r>
              <a:rPr lang="ko-KR" altLang="en-US" sz="2300" dirty="0" err="1"/>
              <a:t>레</a:t>
            </a:r>
            <a:r>
              <a:rPr lang="ko-KR" altLang="en-US" sz="2300" dirty="0"/>
              <a:t> </a:t>
            </a:r>
            <a:r>
              <a:rPr lang="en-US" altLang="ko-KR" sz="2300" dirty="0"/>
              <a:t>8:33) </a:t>
            </a:r>
            <a:r>
              <a:rPr lang="ko-KR" altLang="en-US" sz="2300" b="1" dirty="0">
                <a:solidFill>
                  <a:srgbClr val="FF0000"/>
                </a:solidFill>
              </a:rPr>
              <a:t>위임식은 </a:t>
            </a:r>
            <a:r>
              <a:rPr lang="ko-KR" altLang="en-US" sz="2300" b="1" u="sng" dirty="0">
                <a:solidFill>
                  <a:srgbClr val="FF0000"/>
                </a:solidFill>
              </a:rPr>
              <a:t>이레 동안 </a:t>
            </a:r>
            <a:r>
              <a:rPr lang="ko-KR" altLang="en-US" sz="2300" b="1" dirty="0">
                <a:solidFill>
                  <a:srgbClr val="FF0000"/>
                </a:solidFill>
              </a:rPr>
              <a:t>행하나니 </a:t>
            </a:r>
            <a:r>
              <a:rPr lang="ko-KR" altLang="en-US" sz="2300" dirty="0"/>
              <a:t>위임식이 끝나는 날까지 이레 동안은 </a:t>
            </a:r>
            <a:r>
              <a:rPr lang="ko-KR" altLang="en-US" sz="2300" dirty="0" err="1"/>
              <a:t>회막</a:t>
            </a:r>
            <a:r>
              <a:rPr lang="ko-KR" altLang="en-US" sz="2300" dirty="0"/>
              <a:t> 문에 나가지 </a:t>
            </a:r>
            <a:r>
              <a:rPr lang="ko-KR" altLang="en-US" sz="2300" dirty="0" smtClean="0"/>
              <a:t>말라</a:t>
            </a:r>
            <a:endParaRPr lang="en-US" altLang="ko-KR" sz="2300" dirty="0" smtClean="0"/>
          </a:p>
          <a:p>
            <a:pPr>
              <a:lnSpc>
                <a:spcPct val="150000"/>
              </a:lnSpc>
            </a:pPr>
            <a:r>
              <a:rPr lang="en-US" altLang="ko-KR" sz="2300" dirty="0" smtClean="0"/>
              <a:t>(</a:t>
            </a:r>
            <a:r>
              <a:rPr lang="ko-KR" altLang="en-US" sz="2300" dirty="0" err="1" smtClean="0"/>
              <a:t>레</a:t>
            </a:r>
            <a:r>
              <a:rPr lang="ko-KR" altLang="en-US" sz="2300" dirty="0" smtClean="0"/>
              <a:t> </a:t>
            </a:r>
            <a:r>
              <a:rPr lang="en-US" altLang="ko-KR" sz="2300" dirty="0" smtClean="0"/>
              <a:t>8:34) </a:t>
            </a:r>
            <a:r>
              <a:rPr lang="ko-KR" altLang="en-US" sz="2300" dirty="0" smtClean="0"/>
              <a:t>오늘 행한 것은 여호와께서 너희를 위하여 </a:t>
            </a:r>
            <a:r>
              <a:rPr lang="ko-KR" altLang="en-US" sz="2300" b="1" dirty="0" smtClean="0">
                <a:solidFill>
                  <a:srgbClr val="FF0000"/>
                </a:solidFill>
              </a:rPr>
              <a:t>속죄하게 하시려고 명령하신 것</a:t>
            </a:r>
            <a:r>
              <a:rPr lang="ko-KR" altLang="en-US" sz="2300" dirty="0" smtClean="0"/>
              <a:t>이니</a:t>
            </a:r>
          </a:p>
          <a:p>
            <a:pPr>
              <a:lnSpc>
                <a:spcPct val="150000"/>
              </a:lnSpc>
            </a:pPr>
            <a:r>
              <a:rPr lang="en-US" altLang="ko-KR" sz="2300" dirty="0" smtClean="0"/>
              <a:t>(</a:t>
            </a:r>
            <a:r>
              <a:rPr lang="ko-KR" altLang="en-US" sz="2300" dirty="0" err="1" smtClean="0"/>
              <a:t>레</a:t>
            </a:r>
            <a:r>
              <a:rPr lang="ko-KR" altLang="en-US" sz="2300" dirty="0" smtClean="0"/>
              <a:t> </a:t>
            </a:r>
            <a:r>
              <a:rPr lang="en-US" altLang="ko-KR" sz="2300" dirty="0" smtClean="0"/>
              <a:t>8:35) </a:t>
            </a:r>
            <a:r>
              <a:rPr lang="ko-KR" altLang="en-US" sz="2300" dirty="0" smtClean="0"/>
              <a:t>너희는 </a:t>
            </a:r>
            <a:r>
              <a:rPr lang="ko-KR" altLang="en-US" sz="2300" b="1" dirty="0" smtClean="0">
                <a:solidFill>
                  <a:srgbClr val="FF0000"/>
                </a:solidFill>
              </a:rPr>
              <a:t>칠 주야를 </a:t>
            </a:r>
            <a:r>
              <a:rPr lang="ko-KR" altLang="en-US" sz="2300" b="1" dirty="0" err="1" smtClean="0">
                <a:solidFill>
                  <a:srgbClr val="FF0000"/>
                </a:solidFill>
              </a:rPr>
              <a:t>회막</a:t>
            </a:r>
            <a:r>
              <a:rPr lang="ko-KR" altLang="en-US" sz="2300" b="1" dirty="0" smtClean="0">
                <a:solidFill>
                  <a:srgbClr val="FF0000"/>
                </a:solidFill>
              </a:rPr>
              <a:t> 문에 머물면서 </a:t>
            </a:r>
            <a:r>
              <a:rPr lang="ko-KR" altLang="en-US" sz="2300" dirty="0" smtClean="0"/>
              <a:t>여호와께서 지키라고 하신 것을 </a:t>
            </a:r>
            <a:r>
              <a:rPr lang="ko-KR" altLang="en-US" sz="2300" b="1" dirty="0" smtClean="0">
                <a:solidFill>
                  <a:srgbClr val="FF0000"/>
                </a:solidFill>
              </a:rPr>
              <a:t>지키라</a:t>
            </a:r>
            <a:r>
              <a:rPr lang="ko-KR" altLang="en-US" sz="2300" dirty="0" smtClean="0"/>
              <a:t> 그리하면 사망을 면하리라 내가 이같이 명령을 받았느니라</a:t>
            </a:r>
          </a:p>
          <a:p>
            <a:pPr>
              <a:lnSpc>
                <a:spcPct val="150000"/>
              </a:lnSpc>
            </a:pPr>
            <a:r>
              <a:rPr lang="en-US" altLang="ko-KR" sz="2300" dirty="0" smtClean="0"/>
              <a:t>(</a:t>
            </a:r>
            <a:r>
              <a:rPr lang="ko-KR" altLang="en-US" sz="2300" dirty="0" err="1" smtClean="0"/>
              <a:t>레</a:t>
            </a:r>
            <a:r>
              <a:rPr lang="ko-KR" altLang="en-US" sz="2300" dirty="0" smtClean="0"/>
              <a:t> </a:t>
            </a:r>
            <a:r>
              <a:rPr lang="en-US" altLang="ko-KR" sz="2300" dirty="0" smtClean="0"/>
              <a:t>8:36) </a:t>
            </a:r>
            <a:r>
              <a:rPr lang="ko-KR" altLang="en-US" sz="2300" dirty="0" err="1" smtClean="0"/>
              <a:t>아론과</a:t>
            </a:r>
            <a:r>
              <a:rPr lang="ko-KR" altLang="en-US" sz="2300" dirty="0" smtClean="0"/>
              <a:t> 그의 아들들이 여호와께서 모세를 통하여 명령하신 모든 일을 </a:t>
            </a:r>
            <a:r>
              <a:rPr lang="ko-KR" altLang="en-US" sz="2300" dirty="0" err="1" smtClean="0"/>
              <a:t>준행하니라</a:t>
            </a:r>
            <a:r>
              <a:rPr lang="ko-KR" altLang="en-US" sz="2300" dirty="0" smtClean="0"/>
              <a:t>        </a:t>
            </a:r>
            <a:endParaRPr lang="en-US" altLang="ko-K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9:1)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여덟째 날</a:t>
            </a:r>
            <a:r>
              <a:rPr lang="ko-KR" altLang="en-US" sz="2400" dirty="0" smtClean="0"/>
              <a:t>에 모세가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아론과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그의 아들들과 이스라엘 장로들을 불러다</a:t>
            </a:r>
            <a:r>
              <a:rPr lang="ko-KR" altLang="en-US" sz="2400" dirty="0" smtClean="0"/>
              <a:t>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9:2) </a:t>
            </a:r>
            <a:r>
              <a:rPr lang="ko-KR" altLang="en-US" sz="2400" dirty="0" err="1" smtClean="0"/>
              <a:t>아론에게</a:t>
            </a:r>
            <a:r>
              <a:rPr lang="ko-KR" altLang="en-US" sz="2400" dirty="0" smtClean="0"/>
              <a:t> 이르되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속죄제를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위하여 흠 없는 송아지</a:t>
            </a:r>
            <a:r>
              <a:rPr lang="ko-KR" altLang="en-US" sz="2400" dirty="0" smtClean="0"/>
              <a:t>를 가져오고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번제를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위하여 흠 없는 숫양</a:t>
            </a:r>
            <a:r>
              <a:rPr lang="ko-KR" altLang="en-US" sz="2400" dirty="0" smtClean="0"/>
              <a:t>을 여호와 앞에 가져다 드리고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9:3)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이스라엘 자손에게 말하여</a:t>
            </a:r>
            <a:r>
              <a:rPr lang="ko-KR" altLang="en-US" sz="2400" dirty="0" smtClean="0"/>
              <a:t> 이르기를 너희는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속죄제를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위하여 숫염소</a:t>
            </a:r>
            <a:r>
              <a:rPr lang="ko-KR" altLang="en-US" sz="2400" dirty="0" smtClean="0"/>
              <a:t>를 가져오고 또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번제를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위하여 일 년 되고 흠 없는 송아지와 어린 양</a:t>
            </a:r>
            <a:r>
              <a:rPr lang="ko-KR" altLang="en-US" sz="2400" dirty="0" smtClean="0"/>
              <a:t>을 가져오고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9:4) </a:t>
            </a:r>
            <a:r>
              <a:rPr lang="ko-KR" altLang="en-US" sz="2400" dirty="0" smtClean="0"/>
              <a:t>또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화목제를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위하여</a:t>
            </a:r>
            <a:r>
              <a:rPr lang="ko-KR" altLang="en-US" sz="2400" dirty="0" smtClean="0"/>
              <a:t> 여호와 앞에 드릴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수소와 숫양을 가져오고 </a:t>
            </a:r>
            <a:r>
              <a:rPr lang="ko-KR" altLang="en-US" sz="2400" dirty="0" smtClean="0"/>
              <a:t>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기름 섞은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소제물</a:t>
            </a:r>
            <a:r>
              <a:rPr lang="ko-KR" altLang="en-US" sz="2400" dirty="0" err="1" smtClean="0"/>
              <a:t>을</a:t>
            </a:r>
            <a:r>
              <a:rPr lang="ko-KR" altLang="en-US" sz="2400" dirty="0" smtClean="0"/>
              <a:t> 가져오라 하라 오늘 여호와께서 너희에게 나타나실 </a:t>
            </a:r>
            <a:r>
              <a:rPr lang="ko-KR" altLang="en-US" sz="2400" dirty="0" err="1" smtClean="0"/>
              <a:t>것임이니라</a:t>
            </a:r>
            <a:r>
              <a:rPr lang="ko-KR" altLang="en-US" sz="2400" dirty="0" smtClean="0"/>
              <a:t> 하매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9:5) </a:t>
            </a:r>
            <a:r>
              <a:rPr lang="ko-KR" altLang="en-US" sz="2400" dirty="0" smtClean="0"/>
              <a:t>그들이 모세가 명령한 모든 것을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앞으로 가져오고 온 회중이 나아와 여호와 앞에 선지라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9:6) </a:t>
            </a:r>
            <a:r>
              <a:rPr lang="ko-KR" altLang="en-US" sz="2400" dirty="0" smtClean="0"/>
              <a:t>모세가 이르되 이는 여호와께서 너희에게 하라고 명령하신 것이니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여호와의 영광이 너희에게 나타나리라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40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9:7) </a:t>
            </a:r>
            <a:r>
              <a:rPr lang="ko-KR" altLang="en-US" sz="2400" dirty="0" smtClean="0"/>
              <a:t>모세가 또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아론</a:t>
            </a:r>
            <a:r>
              <a:rPr lang="ko-KR" altLang="en-US" sz="2400" dirty="0" err="1" smtClean="0"/>
              <a:t>에게</a:t>
            </a:r>
            <a:r>
              <a:rPr lang="ko-KR" altLang="en-US" sz="2400" dirty="0" smtClean="0"/>
              <a:t> 이르되 너는 제단에 나아가 네 </a:t>
            </a:r>
            <a:r>
              <a:rPr lang="ko-KR" altLang="en-US" sz="2400" dirty="0" err="1" smtClean="0"/>
              <a:t>속죄제와</a:t>
            </a:r>
            <a:r>
              <a:rPr lang="ko-KR" altLang="en-US" sz="2400" dirty="0" smtClean="0"/>
              <a:t> 네 </a:t>
            </a:r>
            <a:r>
              <a:rPr lang="ko-KR" altLang="en-US" sz="2400" dirty="0" err="1" smtClean="0"/>
              <a:t>번제를</a:t>
            </a:r>
            <a:r>
              <a:rPr lang="ko-KR" altLang="en-US" sz="2400" dirty="0" smtClean="0"/>
              <a:t> 드려서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너를 위하여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백성을 위하여 속죄하고</a:t>
            </a:r>
            <a:r>
              <a:rPr lang="ko-KR" altLang="en-US" sz="2400" dirty="0" smtClean="0"/>
              <a:t> 또 백성의 예물을 드려서 그들을 위하여 속죄하되 여호와의 명령대로 하라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9:8) </a:t>
            </a:r>
            <a:r>
              <a:rPr lang="ko-KR" altLang="en-US" sz="2400" dirty="0" smtClean="0"/>
              <a:t>이에 </a:t>
            </a:r>
            <a:r>
              <a:rPr lang="ko-KR" altLang="en-US" sz="2400" dirty="0" err="1" smtClean="0"/>
              <a:t>아론이</a:t>
            </a:r>
            <a:r>
              <a:rPr lang="ko-KR" altLang="en-US" sz="2400" dirty="0" smtClean="0"/>
              <a:t> 제단에 나아가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자기를 위한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속죄제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송아지</a:t>
            </a:r>
            <a:r>
              <a:rPr lang="ko-KR" altLang="en-US" sz="2400" dirty="0" smtClean="0"/>
              <a:t>를 잡으매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9:9) </a:t>
            </a:r>
            <a:r>
              <a:rPr lang="ko-KR" altLang="en-US" sz="2400" dirty="0" err="1" smtClean="0"/>
              <a:t>아론의</a:t>
            </a:r>
            <a:r>
              <a:rPr lang="ko-KR" altLang="en-US" sz="2400" dirty="0" smtClean="0"/>
              <a:t> 아들들이 그 피를 </a:t>
            </a:r>
            <a:r>
              <a:rPr lang="ko-KR" altLang="en-US" sz="2400" dirty="0" err="1" smtClean="0"/>
              <a:t>아론에게</a:t>
            </a:r>
            <a:r>
              <a:rPr lang="ko-KR" altLang="en-US" sz="2400" dirty="0" smtClean="0"/>
              <a:t> 가져오니 </a:t>
            </a:r>
            <a:r>
              <a:rPr lang="ko-KR" altLang="en-US" sz="2400" dirty="0" err="1" smtClean="0"/>
              <a:t>아론이</a:t>
            </a:r>
            <a:r>
              <a:rPr lang="ko-KR" altLang="en-US" sz="2400" dirty="0" smtClean="0"/>
              <a:t> 손가락으로 그 피를 찍어 제단 뿔들에 바르고 그 피는 제단 밑에 쏟고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9:10) </a:t>
            </a:r>
            <a:r>
              <a:rPr lang="ko-KR" altLang="en-US" sz="2400" dirty="0" smtClean="0"/>
              <a:t>그 속죄제물의 기름과 콩팥과 간 꺼풀을 제단 위에서 불사르니 여호와께서 모세에게 명령하심과 같았고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9:11) </a:t>
            </a:r>
            <a:r>
              <a:rPr lang="ko-KR" altLang="en-US" sz="2400" dirty="0" smtClean="0"/>
              <a:t>그 고기와 가죽은 진영 밖에서 </a:t>
            </a:r>
            <a:r>
              <a:rPr lang="ko-KR" altLang="en-US" sz="2400" dirty="0" err="1" smtClean="0"/>
              <a:t>불사르니라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9:12) </a:t>
            </a:r>
            <a:r>
              <a:rPr lang="ko-KR" altLang="en-US" sz="2400" dirty="0" err="1"/>
              <a:t>아론이</a:t>
            </a:r>
            <a:r>
              <a:rPr lang="ko-KR" altLang="en-US" sz="2400" dirty="0"/>
              <a:t> 또 </a:t>
            </a:r>
            <a:r>
              <a:rPr lang="ko-KR" altLang="en-US" sz="2400" dirty="0" err="1"/>
              <a:t>번제물을</a:t>
            </a:r>
            <a:r>
              <a:rPr lang="ko-KR" altLang="en-US" sz="2400" dirty="0"/>
              <a:t> 잡으매 </a:t>
            </a:r>
            <a:r>
              <a:rPr lang="ko-KR" altLang="en-US" sz="2400" dirty="0" err="1"/>
              <a:t>아론의</a:t>
            </a:r>
            <a:r>
              <a:rPr lang="ko-KR" altLang="en-US" sz="2400" dirty="0"/>
              <a:t> 아들들이 그 피를 그에게로 가져오니 그가 그 피를 제단 사방에 뿌리고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9:13) </a:t>
            </a:r>
            <a:r>
              <a:rPr lang="ko-KR" altLang="en-US" sz="2400" dirty="0"/>
              <a:t>그들이 또 </a:t>
            </a:r>
            <a:r>
              <a:rPr lang="ko-KR" altLang="en-US" sz="2400" dirty="0" err="1"/>
              <a:t>번제의</a:t>
            </a:r>
            <a:r>
              <a:rPr lang="ko-KR" altLang="en-US" sz="2400" dirty="0"/>
              <a:t> 제물 곧 그의 각과 머리를 그에게로 가져오매 그가 제단 위에서 불사르고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774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9:14) </a:t>
            </a:r>
            <a:r>
              <a:rPr lang="ko-KR" altLang="en-US" sz="2400" dirty="0"/>
              <a:t>또 내장과 정강이는 씻어서 단 위에 있는 </a:t>
            </a:r>
            <a:r>
              <a:rPr lang="ko-KR" altLang="en-US" sz="2400" dirty="0" err="1"/>
              <a:t>번제물</a:t>
            </a:r>
            <a:r>
              <a:rPr lang="ko-KR" altLang="en-US" sz="2400" dirty="0"/>
              <a:t> 위에서 </a:t>
            </a:r>
            <a:r>
              <a:rPr lang="ko-KR" altLang="en-US" sz="2400" dirty="0" err="1"/>
              <a:t>불사르니라</a:t>
            </a:r>
            <a:endParaRPr lang="ko-KR" altLang="en-US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9:15) </a:t>
            </a:r>
            <a:r>
              <a:rPr lang="ko-KR" altLang="en-US" sz="2400" b="1" dirty="0">
                <a:solidFill>
                  <a:srgbClr val="FF0000"/>
                </a:solidFill>
              </a:rPr>
              <a:t>그가</a:t>
            </a:r>
            <a:r>
              <a:rPr lang="ko-KR" altLang="en-US" sz="2400" dirty="0"/>
              <a:t> 또 백성의 예물을 드리되 곧 </a:t>
            </a:r>
            <a:r>
              <a:rPr lang="ko-KR" altLang="en-US" sz="2400" b="1" dirty="0">
                <a:solidFill>
                  <a:srgbClr val="FF0000"/>
                </a:solidFill>
              </a:rPr>
              <a:t>백성을 위한 속죄제의 염소를 가져다가 잡아 </a:t>
            </a:r>
            <a:r>
              <a:rPr lang="ko-KR" altLang="en-US" sz="2400" dirty="0"/>
              <a:t>전과 같이 죄를 위하여 드리고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9:16) </a:t>
            </a:r>
            <a:r>
              <a:rPr lang="ko-KR" altLang="en-US" sz="2400" dirty="0"/>
              <a:t>또 </a:t>
            </a:r>
            <a:r>
              <a:rPr lang="ko-KR" altLang="en-US" sz="2400" dirty="0" err="1"/>
              <a:t>번제물을</a:t>
            </a:r>
            <a:r>
              <a:rPr lang="ko-KR" altLang="en-US" sz="2400" dirty="0"/>
              <a:t> 드리되 규례대로 </a:t>
            </a:r>
            <a:r>
              <a:rPr lang="ko-KR" altLang="en-US" sz="2400" dirty="0" smtClean="0"/>
              <a:t>드리고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9:17) </a:t>
            </a:r>
            <a:r>
              <a:rPr lang="ko-KR" altLang="en-US" sz="2400" dirty="0"/>
              <a:t>또 </a:t>
            </a:r>
            <a:r>
              <a:rPr lang="ko-KR" altLang="en-US" sz="2400" b="1" dirty="0">
                <a:solidFill>
                  <a:srgbClr val="FF0000"/>
                </a:solidFill>
              </a:rPr>
              <a:t>소제</a:t>
            </a:r>
            <a:r>
              <a:rPr lang="ko-KR" altLang="en-US" sz="2400" dirty="0"/>
              <a:t>를 드리되 그 중에서 그의 손에 한 움큼을 채워서 아침 </a:t>
            </a:r>
            <a:r>
              <a:rPr lang="ko-KR" altLang="en-US" sz="2400" dirty="0" err="1"/>
              <a:t>번제물에</a:t>
            </a:r>
            <a:r>
              <a:rPr lang="ko-KR" altLang="en-US" sz="2400" dirty="0"/>
              <a:t> 더하여 제단 위에서 불사르고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9:18) </a:t>
            </a:r>
            <a:r>
              <a:rPr lang="ko-KR" altLang="en-US" sz="2400" dirty="0" smtClean="0"/>
              <a:t>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백성을 위하는 화목제물의 수소와 숫양</a:t>
            </a:r>
            <a:r>
              <a:rPr lang="ko-KR" altLang="en-US" sz="2400" dirty="0" smtClean="0"/>
              <a:t>을 잡으매 </a:t>
            </a:r>
            <a:r>
              <a:rPr lang="ko-KR" altLang="en-US" sz="2400" dirty="0" err="1" smtClean="0"/>
              <a:t>아론의</a:t>
            </a:r>
            <a:r>
              <a:rPr lang="ko-KR" altLang="en-US" sz="2400" dirty="0" smtClean="0"/>
              <a:t> 아들들이 그 피를 그에게로 가져오니 그가 제단 사방에 뿌리고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9:19) </a:t>
            </a:r>
            <a:r>
              <a:rPr lang="ko-KR" altLang="en-US" sz="2400" dirty="0" smtClean="0"/>
              <a:t>그들이 또 수소와 숫양의 기름과 기름진 꼬리와 내장에 덮인 것과 콩팥과 간 꺼풀을 </a:t>
            </a:r>
            <a:r>
              <a:rPr lang="ko-KR" altLang="en-US" sz="2400" dirty="0" err="1" smtClean="0"/>
              <a:t>아론에게로</a:t>
            </a:r>
            <a:r>
              <a:rPr lang="ko-KR" altLang="en-US" sz="2400" dirty="0" smtClean="0"/>
              <a:t> 가져다가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9:20) </a:t>
            </a:r>
            <a:r>
              <a:rPr lang="ko-KR" altLang="en-US" sz="2400" dirty="0" smtClean="0"/>
              <a:t>그 기름을 가슴들 위에 놓으매 </a:t>
            </a:r>
            <a:r>
              <a:rPr lang="ko-KR" altLang="en-US" sz="2400" dirty="0" err="1" smtClean="0"/>
              <a:t>아론이</a:t>
            </a:r>
            <a:r>
              <a:rPr lang="ko-KR" altLang="en-US" sz="2400" dirty="0" smtClean="0"/>
              <a:t> 그 기름을 제단 위에서 불사르고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9:21) </a:t>
            </a:r>
            <a:r>
              <a:rPr lang="ko-KR" altLang="en-US" sz="2400" dirty="0" smtClean="0"/>
              <a:t>가슴들과 오른쪽 뒷다리를 그가 여호와 앞에 </a:t>
            </a:r>
            <a:r>
              <a:rPr lang="ko-KR" altLang="en-US" sz="2400" dirty="0" err="1" smtClean="0"/>
              <a:t>요제로</a:t>
            </a:r>
            <a:r>
              <a:rPr lang="ko-KR" altLang="en-US" sz="2400" dirty="0" smtClean="0"/>
              <a:t> 흔드니 모세가 명령한 것과 같았더라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9:22)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아론이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백성을 향하여 손을 들어 축복함</a:t>
            </a:r>
            <a:r>
              <a:rPr lang="ko-KR" altLang="en-US" sz="2400" dirty="0" smtClean="0"/>
              <a:t>으로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속죄제와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번제와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화목제를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마치고 </a:t>
            </a:r>
            <a:r>
              <a:rPr lang="ko-KR" altLang="en-US" sz="2400" dirty="0" err="1" smtClean="0"/>
              <a:t>내려오니라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9:23) </a:t>
            </a:r>
            <a:r>
              <a:rPr lang="ko-KR" altLang="en-US" sz="2400" dirty="0" smtClean="0"/>
              <a:t>모세와 </a:t>
            </a:r>
            <a:r>
              <a:rPr lang="ko-KR" altLang="en-US" sz="2400" dirty="0" err="1" smtClean="0"/>
              <a:t>아론이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회막에</a:t>
            </a:r>
            <a:r>
              <a:rPr lang="ko-KR" altLang="en-US" sz="2400" dirty="0" smtClean="0"/>
              <a:t> 들어갔다가 나와서 백성에게 축복하매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여호와의 영광이</a:t>
            </a:r>
            <a:r>
              <a:rPr lang="ko-KR" altLang="en-US" sz="2400" dirty="0" smtClean="0"/>
              <a:t> 온 백성에게 나타나며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9:24)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불이 여호와 앞에서 나와 </a:t>
            </a:r>
            <a:r>
              <a:rPr lang="ko-KR" altLang="en-US" sz="2400" dirty="0" smtClean="0"/>
              <a:t>제단 위의 </a:t>
            </a:r>
            <a:r>
              <a:rPr lang="ko-KR" altLang="en-US" sz="2400" dirty="0" err="1" smtClean="0"/>
              <a:t>번제물과</a:t>
            </a:r>
            <a:r>
              <a:rPr lang="ko-KR" altLang="en-US" sz="2400" dirty="0" smtClean="0"/>
              <a:t> 기름을 </a:t>
            </a:r>
            <a:r>
              <a:rPr lang="ko-KR" altLang="en-US" sz="2400" dirty="0" err="1" smtClean="0"/>
              <a:t>사른지라</a:t>
            </a:r>
            <a:r>
              <a:rPr lang="ko-KR" altLang="en-US" sz="2400" dirty="0" smtClean="0"/>
              <a:t> 온 백성이 이를 보고 소리 지르며 엎드렸더라</a:t>
            </a:r>
          </a:p>
          <a:p>
            <a:pPr>
              <a:lnSpc>
                <a:spcPct val="150000"/>
              </a:lnSpc>
            </a:pPr>
            <a:r>
              <a:rPr lang="ko-KR" altLang="en-US" sz="2400" dirty="0" err="1" smtClean="0"/>
              <a:t>ㄲ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</a:t>
            </a:r>
            <a:r>
              <a:rPr lang="ko-KR" altLang="en-US" dirty="0" smtClean="0"/>
              <a:t>장 </a:t>
            </a:r>
            <a:r>
              <a:rPr lang="ko-KR" altLang="en-US" dirty="0" err="1" smtClean="0"/>
              <a:t>나답과</a:t>
            </a:r>
            <a:r>
              <a:rPr lang="ko-KR" altLang="en-US" dirty="0" smtClean="0"/>
              <a:t> 아비후의 죽음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ko-KR" altLang="en-US" b="1" dirty="0" smtClean="0">
                <a:solidFill>
                  <a:srgbClr val="FF0000"/>
                </a:solidFill>
              </a:rPr>
              <a:t>다른 불</a:t>
            </a:r>
            <a:r>
              <a:rPr lang="ko-KR" altLang="en-US" dirty="0" smtClean="0"/>
              <a:t>을 사용함 </a:t>
            </a:r>
            <a:r>
              <a:rPr lang="en-US" altLang="ko-KR" dirty="0" smtClean="0"/>
              <a:t>( 1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) 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ko-KR" altLang="en-US" b="1" dirty="0" smtClean="0">
                <a:solidFill>
                  <a:srgbClr val="FF0000"/>
                </a:solidFill>
              </a:rPr>
              <a:t>술 먹고 </a:t>
            </a:r>
            <a:r>
              <a:rPr lang="ko-KR" altLang="en-US" dirty="0" smtClean="0"/>
              <a:t>제사 </a:t>
            </a:r>
            <a:r>
              <a:rPr lang="en-US" altLang="ko-KR" dirty="0" smtClean="0"/>
              <a:t>( 9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, 16</a:t>
            </a:r>
            <a:r>
              <a:rPr lang="ko-KR" altLang="en-US" dirty="0" smtClean="0"/>
              <a:t>장</a:t>
            </a:r>
            <a:r>
              <a:rPr lang="en-US" altLang="ko-KR" dirty="0" smtClean="0"/>
              <a:t>2</a:t>
            </a:r>
            <a:r>
              <a:rPr lang="ko-KR" altLang="en-US" dirty="0" smtClean="0"/>
              <a:t>절</a:t>
            </a:r>
            <a:r>
              <a:rPr lang="en-US" altLang="ko-KR" dirty="0" smtClean="0"/>
              <a:t>)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ko-KR" altLang="en-US" b="1" dirty="0" smtClean="0">
                <a:solidFill>
                  <a:srgbClr val="FF0000"/>
                </a:solidFill>
              </a:rPr>
              <a:t>지성소</a:t>
            </a:r>
            <a:r>
              <a:rPr lang="ko-KR" altLang="en-US" dirty="0" smtClean="0"/>
              <a:t>에 들어갔다 </a:t>
            </a:r>
            <a:r>
              <a:rPr lang="en-US" altLang="ko-KR" dirty="0" smtClean="0"/>
              <a:t>( 1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구약의 </a:t>
            </a:r>
            <a:r>
              <a:rPr lang="ko-KR" altLang="en-US" dirty="0" err="1" smtClean="0"/>
              <a:t>대속물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소 양 염소 비둘기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신약의 </a:t>
            </a:r>
            <a:r>
              <a:rPr lang="ko-KR" altLang="en-US" dirty="0" err="1" smtClean="0"/>
              <a:t>대속물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예수 그리스도</a:t>
            </a:r>
            <a:endParaRPr lang="en-US" altLang="ko-KR" dirty="0" smtClean="0"/>
          </a:p>
          <a:p>
            <a:endParaRPr lang="en-US" altLang="ko-KR" dirty="0"/>
          </a:p>
          <a:p>
            <a:pPr>
              <a:buNone/>
            </a:pPr>
            <a:r>
              <a:rPr lang="ko-KR" altLang="en-US" dirty="0" err="1" smtClean="0"/>
              <a:t>레위기는</a:t>
            </a:r>
            <a:r>
              <a:rPr lang="ko-KR" altLang="en-US" dirty="0" smtClean="0"/>
              <a:t> 복음중의 복음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레위기는</a:t>
            </a:r>
            <a:r>
              <a:rPr lang="ko-KR" altLang="en-US" dirty="0" smtClean="0"/>
              <a:t> 제물이 죽는 이야기이다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pPr>
              <a:buNone/>
            </a:pPr>
            <a:r>
              <a:rPr lang="en-US" altLang="ko-KR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10:1) </a:t>
            </a:r>
            <a:r>
              <a:rPr lang="ko-KR" altLang="en-US" dirty="0" err="1" smtClean="0"/>
              <a:t>아론의</a:t>
            </a:r>
            <a:r>
              <a:rPr lang="ko-KR" altLang="en-US" dirty="0" smtClean="0"/>
              <a:t> 아들 </a:t>
            </a:r>
            <a:r>
              <a:rPr lang="ko-KR" altLang="en-US" dirty="0" err="1" smtClean="0">
                <a:solidFill>
                  <a:srgbClr val="FF0000"/>
                </a:solidFill>
              </a:rPr>
              <a:t>나답</a:t>
            </a:r>
            <a:r>
              <a:rPr lang="ko-KR" altLang="en-US" dirty="0" err="1" smtClean="0"/>
              <a:t>과</a:t>
            </a:r>
            <a:r>
              <a:rPr lang="ko-KR" altLang="en-US" dirty="0" smtClean="0"/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아비후</a:t>
            </a:r>
            <a:r>
              <a:rPr lang="ko-KR" altLang="en-US" dirty="0" err="1" smtClean="0"/>
              <a:t>가</a:t>
            </a:r>
            <a:r>
              <a:rPr lang="ko-KR" altLang="en-US" dirty="0" smtClean="0"/>
              <a:t> 각기 향로를 가져다가 </a:t>
            </a:r>
            <a:r>
              <a:rPr lang="ko-KR" altLang="en-US" b="1" dirty="0" smtClean="0"/>
              <a:t>여호와께서 명령하시지 아니하신 </a:t>
            </a:r>
            <a:r>
              <a:rPr lang="ko-KR" altLang="en-US" b="1" dirty="0" smtClean="0">
                <a:solidFill>
                  <a:srgbClr val="FF0000"/>
                </a:solidFill>
              </a:rPr>
              <a:t>다른 불</a:t>
            </a:r>
            <a:r>
              <a:rPr lang="ko-KR" altLang="en-US" b="1" dirty="0" smtClean="0">
                <a:solidFill>
                  <a:srgbClr val="002060"/>
                </a:solidFill>
              </a:rPr>
              <a:t>을 담아 </a:t>
            </a:r>
            <a:r>
              <a:rPr lang="ko-KR" altLang="en-US" dirty="0" smtClean="0"/>
              <a:t>여호와 앞에 </a:t>
            </a:r>
            <a:r>
              <a:rPr lang="ko-KR" altLang="en-US" dirty="0" smtClean="0">
                <a:solidFill>
                  <a:srgbClr val="FF0000"/>
                </a:solidFill>
              </a:rPr>
              <a:t>분향하였더니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10:2) </a:t>
            </a:r>
            <a:r>
              <a:rPr lang="ko-KR" altLang="en-US" dirty="0" smtClean="0"/>
              <a:t>불이 여호와 앞에서 나와 그들을 삼키매 그들이 여호와 앞에서 </a:t>
            </a:r>
            <a:r>
              <a:rPr lang="ko-KR" altLang="en-US" dirty="0" err="1" smtClean="0"/>
              <a:t>죽은지라</a:t>
            </a:r>
            <a:endParaRPr lang="ko-KR" altLang="en-US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10:3) </a:t>
            </a:r>
            <a:r>
              <a:rPr lang="ko-KR" altLang="en-US" dirty="0" smtClean="0"/>
              <a:t>모세가 </a:t>
            </a:r>
            <a:r>
              <a:rPr lang="ko-KR" altLang="en-US" dirty="0" err="1" smtClean="0"/>
              <a:t>아론에게</a:t>
            </a:r>
            <a:r>
              <a:rPr lang="ko-KR" altLang="en-US" dirty="0" smtClean="0"/>
              <a:t> 이르되 이는 여호와의 말씀이라 이르시기를 나는 나를 가까이 하는 자 중에서 내 거룩함을 나타내겠고 온 백성 앞에서 내 영광을 나타내리라 하셨느니라 </a:t>
            </a:r>
            <a:r>
              <a:rPr lang="ko-KR" altLang="en-US" dirty="0" err="1" smtClean="0"/>
              <a:t>아론이</a:t>
            </a:r>
            <a:r>
              <a:rPr lang="ko-KR" altLang="en-US" dirty="0" smtClean="0"/>
              <a:t> 잠잠하니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10:4) </a:t>
            </a:r>
            <a:r>
              <a:rPr lang="ko-KR" altLang="en-US" sz="2400" dirty="0" smtClean="0"/>
              <a:t>모세가 </a:t>
            </a:r>
            <a:r>
              <a:rPr lang="ko-KR" altLang="en-US" sz="2400" dirty="0" err="1" smtClean="0"/>
              <a:t>아론의</a:t>
            </a:r>
            <a:r>
              <a:rPr lang="ko-KR" altLang="en-US" sz="2400" dirty="0" smtClean="0"/>
              <a:t> 삼촌 </a:t>
            </a:r>
            <a:r>
              <a:rPr lang="ko-KR" altLang="en-US" sz="2400" dirty="0" err="1" smtClean="0"/>
              <a:t>웃시엘의</a:t>
            </a:r>
            <a:r>
              <a:rPr lang="ko-KR" altLang="en-US" sz="2400" dirty="0" smtClean="0"/>
              <a:t> 아들 </a:t>
            </a:r>
            <a:r>
              <a:rPr lang="ko-KR" altLang="en-US" sz="2400" dirty="0" err="1" smtClean="0"/>
              <a:t>미사엘과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엘사반을</a:t>
            </a:r>
            <a:r>
              <a:rPr lang="ko-KR" altLang="en-US" sz="2400" dirty="0" smtClean="0"/>
              <a:t> 불러 그들에게 이르되 나아와 너희 형제들을 성소 앞에서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진영 밖으로 메고 나가라 하매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10:5) </a:t>
            </a:r>
            <a:r>
              <a:rPr lang="ko-KR" altLang="en-US" sz="2400" dirty="0" smtClean="0"/>
              <a:t>그들이 나와 모세가 말한 대로 그들을 옷 입은 채 진영 밖으로 메어 내니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10:6) </a:t>
            </a:r>
            <a:r>
              <a:rPr lang="ko-KR" altLang="en-US" sz="2400" dirty="0"/>
              <a:t>모세가 </a:t>
            </a:r>
            <a:r>
              <a:rPr lang="ko-KR" altLang="en-US" sz="2400" dirty="0" err="1"/>
              <a:t>아론과</a:t>
            </a:r>
            <a:r>
              <a:rPr lang="ko-KR" altLang="en-US" sz="2400" dirty="0"/>
              <a:t> 그의 아들 </a:t>
            </a:r>
            <a:r>
              <a:rPr lang="ko-KR" altLang="en-US" sz="2400" b="1" dirty="0" err="1">
                <a:solidFill>
                  <a:srgbClr val="FF0000"/>
                </a:solidFill>
              </a:rPr>
              <a:t>엘르아살</a:t>
            </a:r>
            <a:r>
              <a:rPr lang="ko-KR" altLang="en-US" sz="2400" dirty="0" err="1"/>
              <a:t>과</a:t>
            </a:r>
            <a:r>
              <a:rPr lang="ko-KR" altLang="en-US" sz="2400" dirty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이다말</a:t>
            </a:r>
            <a:r>
              <a:rPr lang="ko-KR" altLang="en-US" sz="2400" dirty="0" err="1"/>
              <a:t>에게</a:t>
            </a:r>
            <a:r>
              <a:rPr lang="ko-KR" altLang="en-US" sz="2400" dirty="0"/>
              <a:t> 이르되 너희는 머리를 풀거나 옷을 찢지 말라 그리하여 너희가 죽음을 면하고 여호와의 진노가 온 회중에게 미침을 면하게 하라 오직 너희 형제 이스라엘 온 족속은 여호와께서 치신 불로 말미암아 슬퍼할 것이니라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5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10:7) </a:t>
            </a:r>
            <a:r>
              <a:rPr lang="ko-KR" altLang="en-US" sz="2400" dirty="0" smtClean="0"/>
              <a:t>여호와의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관유</a:t>
            </a:r>
            <a:r>
              <a:rPr lang="ko-KR" altLang="en-US" sz="2400" dirty="0" smtClean="0"/>
              <a:t>가 너희에게 있은즉 너희는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문에 나가지 말라 그리하면 죽음을 면하리라 그들이 모세의 말대로 하니라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10:8) </a:t>
            </a:r>
            <a:r>
              <a:rPr lang="ko-KR" altLang="en-US" sz="2400" dirty="0" smtClean="0"/>
              <a:t>여호와께서 </a:t>
            </a:r>
            <a:r>
              <a:rPr lang="ko-KR" altLang="en-US" sz="2400" dirty="0" err="1" smtClean="0"/>
              <a:t>아론에게</a:t>
            </a:r>
            <a:r>
              <a:rPr lang="ko-KR" altLang="en-US" sz="2400" dirty="0" smtClean="0"/>
              <a:t>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10:9)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너와 네 자손들이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회막에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들어갈 때에는 포도주나 독주를 마시지 말라 </a:t>
            </a:r>
            <a:r>
              <a:rPr lang="ko-KR" altLang="en-US" sz="2400" b="1" dirty="0" smtClean="0"/>
              <a:t>그리하여 너희 죽음을 면하라 </a:t>
            </a:r>
            <a:r>
              <a:rPr lang="ko-KR" altLang="en-US" sz="2400" dirty="0" smtClean="0"/>
              <a:t>이는 </a:t>
            </a:r>
            <a:r>
              <a:rPr lang="ko-KR" altLang="en-US" sz="2400" b="1" dirty="0" smtClean="0"/>
              <a:t>너희 대대로 지킬 </a:t>
            </a:r>
            <a:r>
              <a:rPr lang="ko-KR" altLang="en-US" sz="2400" b="1" dirty="0" err="1" smtClean="0"/>
              <a:t>영영한</a:t>
            </a:r>
            <a:r>
              <a:rPr lang="ko-KR" altLang="en-US" sz="2400" b="1" dirty="0" smtClean="0"/>
              <a:t> 규례라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10:10)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그리하여야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400" dirty="0" smtClean="0"/>
              <a:t>너희가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거룩하고 속된 것을 분별하며 부정하고 정한 것을 분별하고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229600" cy="51674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10:11) </a:t>
            </a:r>
            <a:r>
              <a:rPr lang="ko-KR" altLang="en-US" dirty="0" smtClean="0"/>
              <a:t>또 나 여호와가 </a:t>
            </a:r>
            <a:r>
              <a:rPr lang="ko-KR" altLang="en-US" b="1" dirty="0" smtClean="0">
                <a:solidFill>
                  <a:srgbClr val="FF0000"/>
                </a:solidFill>
              </a:rPr>
              <a:t>모세를 통하여 모든 규례를 이스라엘 자손에게 가르치리라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10:12) </a:t>
            </a:r>
            <a:r>
              <a:rPr lang="ko-KR" altLang="en-US" dirty="0" smtClean="0"/>
              <a:t>모세가 </a:t>
            </a:r>
            <a:r>
              <a:rPr lang="ko-KR" altLang="en-US" dirty="0" err="1" smtClean="0"/>
              <a:t>아론과</a:t>
            </a:r>
            <a:r>
              <a:rPr lang="ko-KR" altLang="en-US" dirty="0" smtClean="0"/>
              <a:t> 그 남은 아들 </a:t>
            </a:r>
            <a:r>
              <a:rPr lang="ko-KR" altLang="en-US" dirty="0" err="1" smtClean="0"/>
              <a:t>엘르아살에게와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이다말에게</a:t>
            </a:r>
            <a:r>
              <a:rPr lang="ko-KR" altLang="en-US" dirty="0" smtClean="0"/>
              <a:t> 이르되 여호와께 드린 </a:t>
            </a:r>
            <a:r>
              <a:rPr lang="ko-KR" altLang="en-US" dirty="0" err="1" smtClean="0"/>
              <a:t>화제물</a:t>
            </a:r>
            <a:r>
              <a:rPr lang="ko-KR" altLang="en-US" dirty="0" smtClean="0"/>
              <a:t> 중 소제의 남은 것은 지극히 거룩하니 너희는 그것을 취하여 </a:t>
            </a:r>
            <a:r>
              <a:rPr lang="ko-KR" altLang="en-US" b="1" dirty="0" smtClean="0">
                <a:solidFill>
                  <a:srgbClr val="FF0000"/>
                </a:solidFill>
              </a:rPr>
              <a:t>누룩을 넣지 말고</a:t>
            </a:r>
            <a:r>
              <a:rPr lang="ko-KR" altLang="en-US" dirty="0" smtClean="0"/>
              <a:t> 제단 곁에서 먹되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10:13) </a:t>
            </a:r>
            <a:r>
              <a:rPr lang="ko-KR" altLang="en-US" dirty="0" smtClean="0"/>
              <a:t>이는 여호와의 화제물 중 네 소득과 네 아들들의 소득인즉 너희는 그것을 거룩한 곳에서 먹으라 내가 명령을 받았느니라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391876" cy="55721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10:14)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흔든 가슴과 들어올린 뒷다리</a:t>
            </a:r>
            <a:r>
              <a:rPr lang="ko-KR" altLang="en-US" sz="2400" dirty="0" smtClean="0"/>
              <a:t>는 너와 네 자녀가 너와 함께 정결한 곳에서 먹을지니 이는 이스라엘 자손의 화목제물 중에서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네 소득과 네 아들들의 소득으로 주신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것임이니라</a:t>
            </a:r>
            <a:endParaRPr lang="ko-KR" alt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10:15) </a:t>
            </a:r>
            <a:r>
              <a:rPr lang="ko-KR" altLang="en-US" sz="2400" dirty="0" smtClean="0"/>
              <a:t>그 들어올린 뒷다리와 흔든 가슴을 화제물의 기름과 함께 가져다가 여호와 앞에 흔들어 </a:t>
            </a:r>
            <a:r>
              <a:rPr lang="ko-KR" altLang="en-US" sz="2400" dirty="0" err="1" smtClean="0"/>
              <a:t>요제를</a:t>
            </a:r>
            <a:r>
              <a:rPr lang="ko-KR" altLang="en-US" sz="2400" dirty="0" smtClean="0"/>
              <a:t> 삼을지니 이는 여호와의 명령대로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너와 네 자손의 영원한 소득이니라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10:16) </a:t>
            </a:r>
            <a:r>
              <a:rPr lang="ko-KR" altLang="en-US" sz="2400" dirty="0"/>
              <a:t>모세가 </a:t>
            </a:r>
            <a:r>
              <a:rPr lang="ko-KR" altLang="en-US" sz="2400" dirty="0" err="1"/>
              <a:t>속죄제</a:t>
            </a:r>
            <a:r>
              <a:rPr lang="ko-KR" altLang="en-US" sz="2400" dirty="0"/>
              <a:t> 드린 염소를 찾은즉 이미 불살랐는지라 그가 </a:t>
            </a:r>
            <a:r>
              <a:rPr lang="ko-KR" altLang="en-US" sz="2400" dirty="0" err="1"/>
              <a:t>아론의</a:t>
            </a:r>
            <a:r>
              <a:rPr lang="ko-KR" altLang="en-US" sz="2400" dirty="0"/>
              <a:t> 남은 아들 </a:t>
            </a:r>
            <a:r>
              <a:rPr lang="ko-KR" altLang="en-US" sz="2400" dirty="0" err="1"/>
              <a:t>엘르아살과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이다말에게</a:t>
            </a:r>
            <a:r>
              <a:rPr lang="ko-KR" altLang="en-US" sz="2400" dirty="0"/>
              <a:t> 노하여 이르되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63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68760"/>
            <a:ext cx="8229600" cy="5760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10:17) </a:t>
            </a:r>
            <a:r>
              <a:rPr lang="ko-KR" altLang="en-US" sz="2400" dirty="0" smtClean="0"/>
              <a:t>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속죄제물</a:t>
            </a:r>
            <a:r>
              <a:rPr lang="ko-KR" altLang="en-US" sz="2400" dirty="0" smtClean="0"/>
              <a:t>은 지극히 거룩하거늘 너희가 어찌하여 거룩한 곳에서 먹지 아니하였느냐 이는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너희로 회중의 죄를 담당하여 그들을 위하여 여호와 앞에 속죄하게 하려고 너희에게 주신 것이니라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10:18) </a:t>
            </a:r>
            <a:r>
              <a:rPr lang="ko-KR" altLang="en-US" sz="2400" dirty="0" smtClean="0"/>
              <a:t>그 피는 성소에 들여오지 아니하는 것이었으니 그 제물은 너희가 내가 명령한 대로 거룩한 곳에서 먹었어야 했을 것이니라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68760"/>
            <a:ext cx="8229600" cy="5760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10:19) </a:t>
            </a:r>
            <a:r>
              <a:rPr lang="ko-KR" altLang="en-US" sz="2400" dirty="0" err="1" smtClean="0"/>
              <a:t>아론이</a:t>
            </a:r>
            <a:r>
              <a:rPr lang="ko-KR" altLang="en-US" sz="2400" dirty="0" smtClean="0"/>
              <a:t> 모세에게 이르되 오늘 그들이 그 </a:t>
            </a:r>
            <a:r>
              <a:rPr lang="ko-KR" altLang="en-US" sz="2400" dirty="0" err="1" smtClean="0"/>
              <a:t>속죄제와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번제를</a:t>
            </a:r>
            <a:r>
              <a:rPr lang="ko-KR" altLang="en-US" sz="2400" dirty="0" smtClean="0"/>
              <a:t> 여호와께 드렸어도 이런 일이 내게 임하였거늘 오늘 내가 속죄제물을 먹었더라면 여호와께서 어찌 좋게 여기셨으리요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10:20) </a:t>
            </a:r>
            <a:r>
              <a:rPr lang="ko-KR" altLang="en-US" sz="2400" dirty="0" smtClean="0"/>
              <a:t>모세가 그 말을 듣고 좋게 여겼더라         </a:t>
            </a:r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785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11</a:t>
            </a:r>
            <a:r>
              <a:rPr lang="ko-KR" altLang="en-US" dirty="0" smtClean="0"/>
              <a:t>장 음식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</a:rPr>
              <a:t>선민</a:t>
            </a:r>
            <a:r>
              <a:rPr lang="ko-KR" altLang="en-US" sz="2800" dirty="0" smtClean="0"/>
              <a:t>이 먹을 음식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1)</a:t>
            </a:r>
            <a:r>
              <a:rPr lang="ko-KR" altLang="en-US" dirty="0" smtClean="0"/>
              <a:t>굽이 갈라져 </a:t>
            </a:r>
            <a:r>
              <a:rPr lang="ko-KR" altLang="en-US" dirty="0" err="1" smtClean="0"/>
              <a:t>쪽발이되고</a:t>
            </a:r>
            <a:r>
              <a:rPr lang="ko-KR" altLang="en-US" dirty="0" smtClean="0"/>
              <a:t> 되새김질 하는 것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육상 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2)</a:t>
            </a:r>
            <a:r>
              <a:rPr lang="ko-KR" altLang="en-US" dirty="0" smtClean="0"/>
              <a:t>풀을 먹고 사는 평화로운 동물 </a:t>
            </a:r>
            <a:r>
              <a:rPr lang="en-US" altLang="ko-KR" dirty="0" smtClean="0"/>
              <a:t>(  </a:t>
            </a:r>
            <a:r>
              <a:rPr lang="ko-KR" altLang="en-US" dirty="0" smtClean="0"/>
              <a:t>육상  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3)</a:t>
            </a:r>
            <a:r>
              <a:rPr lang="ko-KR" altLang="en-US" dirty="0" smtClean="0"/>
              <a:t>맹금류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독수리</a:t>
            </a:r>
            <a:r>
              <a:rPr lang="en-US" altLang="ko-KR" dirty="0" smtClean="0"/>
              <a:t>,</a:t>
            </a:r>
            <a:r>
              <a:rPr lang="ko-KR" altLang="en-US" dirty="0" smtClean="0"/>
              <a:t>매</a:t>
            </a:r>
            <a:r>
              <a:rPr lang="en-US" altLang="ko-KR" dirty="0" smtClean="0"/>
              <a:t>,</a:t>
            </a:r>
            <a:r>
              <a:rPr lang="ko-KR" altLang="en-US" dirty="0" smtClean="0"/>
              <a:t>솔개</a:t>
            </a:r>
            <a:r>
              <a:rPr lang="en-US" altLang="ko-KR" dirty="0" smtClean="0"/>
              <a:t>),</a:t>
            </a:r>
            <a:r>
              <a:rPr lang="ko-KR" altLang="en-US" dirty="0" smtClean="0"/>
              <a:t> 고독하고 슬프고 불결한 새</a:t>
            </a:r>
            <a:r>
              <a:rPr lang="en-US" altLang="ko-KR" dirty="0" smtClean="0"/>
              <a:t>(</a:t>
            </a:r>
            <a:r>
              <a:rPr lang="ko-KR" altLang="en-US" dirty="0" smtClean="0"/>
              <a:t>올빼미 </a:t>
            </a:r>
            <a:r>
              <a:rPr lang="ko-KR" altLang="en-US" dirty="0" err="1" smtClean="0"/>
              <a:t>펠리칸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까마귀</a:t>
            </a:r>
            <a:r>
              <a:rPr lang="en-US" altLang="ko-KR" dirty="0" smtClean="0"/>
              <a:t>),</a:t>
            </a:r>
            <a:r>
              <a:rPr lang="ko-KR" altLang="en-US" dirty="0" smtClean="0"/>
              <a:t> 이방인들이 </a:t>
            </a:r>
            <a:r>
              <a:rPr lang="ko-KR" altLang="en-US" dirty="0" err="1" smtClean="0"/>
              <a:t>점치는세</a:t>
            </a:r>
            <a:r>
              <a:rPr lang="ko-KR" altLang="en-US" dirty="0" smtClean="0"/>
              <a:t> 사용하는 새</a:t>
            </a:r>
            <a:r>
              <a:rPr lang="en-US" altLang="ko-KR" dirty="0" smtClean="0"/>
              <a:t>(</a:t>
            </a:r>
            <a:r>
              <a:rPr lang="ko-KR" altLang="en-US" dirty="0" smtClean="0"/>
              <a:t>길조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흉조</a:t>
            </a:r>
            <a:r>
              <a:rPr lang="en-US" altLang="ko-KR" dirty="0" smtClean="0"/>
              <a:t>)</a:t>
            </a:r>
            <a:r>
              <a:rPr lang="ko-KR" altLang="en-US" dirty="0" smtClean="0"/>
              <a:t>양다리 걸친 새</a:t>
            </a:r>
            <a:r>
              <a:rPr lang="en-US" altLang="ko-KR" dirty="0" smtClean="0"/>
              <a:t>(</a:t>
            </a:r>
            <a:r>
              <a:rPr lang="ko-KR" altLang="en-US" dirty="0" smtClean="0"/>
              <a:t>박쥐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NO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3)</a:t>
            </a:r>
            <a:r>
              <a:rPr lang="ko-KR" altLang="en-US" dirty="0" smtClean="0"/>
              <a:t>지느러미와 비늘이 있는 것 </a:t>
            </a:r>
            <a:r>
              <a:rPr lang="en-US" altLang="ko-KR" dirty="0" smtClean="0"/>
              <a:t>( </a:t>
            </a:r>
            <a:r>
              <a:rPr lang="ko-KR" altLang="en-US" dirty="0" smtClean="0"/>
              <a:t>물고기 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4)</a:t>
            </a:r>
            <a:r>
              <a:rPr lang="ko-KR" altLang="en-US" dirty="0" smtClean="0"/>
              <a:t>날개가 있고 뛰는 </a:t>
            </a:r>
            <a:r>
              <a:rPr lang="ko-KR" altLang="en-US" dirty="0" err="1" smtClean="0"/>
              <a:t>뒷</a:t>
            </a:r>
            <a:r>
              <a:rPr lang="ko-KR" altLang="en-US" dirty="0" smtClean="0"/>
              <a:t> 다리가 있는 것 </a:t>
            </a:r>
            <a:r>
              <a:rPr lang="en-US" altLang="ko-KR" dirty="0" smtClean="0"/>
              <a:t>( </a:t>
            </a:r>
            <a:r>
              <a:rPr lang="ko-KR" altLang="en-US" dirty="0" smtClean="0"/>
              <a:t>곤충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11:1) </a:t>
            </a:r>
            <a:r>
              <a:rPr lang="ko-KR" altLang="en-US" sz="2400" dirty="0" smtClean="0"/>
              <a:t>여호와께서 모세와 </a:t>
            </a:r>
            <a:r>
              <a:rPr lang="ko-KR" altLang="en-US" sz="2400" dirty="0" err="1" smtClean="0"/>
              <a:t>아론에게</a:t>
            </a:r>
            <a:r>
              <a:rPr lang="ko-KR" altLang="en-US" sz="2400" dirty="0" smtClean="0"/>
              <a:t>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11:2) </a:t>
            </a:r>
            <a:r>
              <a:rPr lang="ko-KR" altLang="en-US" sz="2400" dirty="0" smtClean="0"/>
              <a:t>이스라엘 자손에게 말하여 이르라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육지의 모든 짐승</a:t>
            </a:r>
            <a:r>
              <a:rPr lang="ko-KR" altLang="en-US" sz="2400" dirty="0" smtClean="0"/>
              <a:t> 중 너희가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먹을 만한 생물</a:t>
            </a:r>
            <a:r>
              <a:rPr lang="ko-KR" altLang="en-US" sz="2400" dirty="0" smtClean="0"/>
              <a:t>은 이러하니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11:3) </a:t>
            </a:r>
            <a:r>
              <a:rPr lang="ko-KR" altLang="en-US" sz="2400" dirty="0" smtClean="0"/>
              <a:t>모든 짐승 중 굽이 갈라져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쪽발</a:t>
            </a:r>
            <a:r>
              <a:rPr lang="ko-KR" altLang="en-US" sz="2400" dirty="0" smtClean="0"/>
              <a:t>이 되고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새김질하는 것</a:t>
            </a:r>
            <a:r>
              <a:rPr lang="ko-KR" altLang="en-US" sz="2400" dirty="0" smtClean="0"/>
              <a:t>은 너희가 먹되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11:4) </a:t>
            </a:r>
            <a:r>
              <a:rPr lang="ko-KR" altLang="en-US" sz="2400" dirty="0" smtClean="0"/>
              <a:t>새김질하는 것이나 굽이 갈라진 짐승 중에도 너희가 먹지 못할 것은 이러하니 낙타는 새김질은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하되</a:t>
            </a:r>
            <a:r>
              <a:rPr lang="ko-KR" altLang="en-US" sz="2400" dirty="0" smtClean="0"/>
              <a:t> 굽이 갈라지지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아니하였으므로</a:t>
            </a:r>
            <a:r>
              <a:rPr lang="ko-KR" altLang="en-US" sz="2400" dirty="0" smtClean="0"/>
              <a:t> 너희에게 부정하고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11:5) </a:t>
            </a:r>
            <a:r>
              <a:rPr lang="ko-KR" altLang="en-US" sz="2400" dirty="0" err="1" smtClean="0"/>
              <a:t>사반도</a:t>
            </a:r>
            <a:r>
              <a:rPr lang="ko-KR" altLang="en-US" sz="2400" dirty="0" smtClean="0"/>
              <a:t> 새김질은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하되</a:t>
            </a:r>
            <a:r>
              <a:rPr lang="ko-KR" altLang="en-US" sz="2400" dirty="0" smtClean="0"/>
              <a:t> 굽이 갈라지지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아니하였으므로 </a:t>
            </a:r>
            <a:r>
              <a:rPr lang="ko-KR" altLang="en-US" sz="2400" dirty="0" smtClean="0"/>
              <a:t>너희에게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부정</a:t>
            </a:r>
            <a:r>
              <a:rPr lang="ko-KR" altLang="en-US" sz="2400" dirty="0" smtClean="0"/>
              <a:t>하고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11:6) </a:t>
            </a:r>
            <a:r>
              <a:rPr lang="ko-KR" altLang="en-US" sz="2400" dirty="0" smtClean="0"/>
              <a:t>토끼도 새김질은 하되 굽이 갈라지지 아니하였으므로 너희에게 부정하고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11:7) </a:t>
            </a:r>
            <a:r>
              <a:rPr lang="ko-KR" altLang="en-US" sz="2400" dirty="0" smtClean="0"/>
              <a:t>돼지는 굽이 갈라져 쪽발이로되 새김질을 못하므로 너희에게 부정하니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11:8) </a:t>
            </a:r>
            <a:r>
              <a:rPr lang="ko-KR" altLang="en-US" sz="2400" dirty="0" smtClean="0"/>
              <a:t>너희는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이러한 고기를 먹지 말고 그 주검도 만지지 말라 </a:t>
            </a:r>
            <a:r>
              <a:rPr lang="ko-KR" altLang="en-US" sz="2400" dirty="0" smtClean="0"/>
              <a:t>이것들은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너희에게 부정하니라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51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dirty="0" smtClean="0"/>
              <a:t>피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양피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염소피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비둘기 피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b="1" dirty="0" err="1" smtClean="0">
                <a:solidFill>
                  <a:srgbClr val="002060"/>
                </a:solidFill>
              </a:rPr>
              <a:t>짐승피</a:t>
            </a:r>
            <a:r>
              <a:rPr lang="ko-KR" altLang="en-US" dirty="0" err="1" smtClean="0"/>
              <a:t>는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예수피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예표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짐승의 죽음</a:t>
            </a:r>
            <a:r>
              <a:rPr lang="ko-KR" altLang="en-US" dirty="0" smtClean="0"/>
              <a:t>은 </a:t>
            </a:r>
            <a:r>
              <a:rPr lang="ko-KR" altLang="en-US" b="1" dirty="0" smtClean="0">
                <a:solidFill>
                  <a:srgbClr val="FF0000"/>
                </a:solidFill>
              </a:rPr>
              <a:t>예수 죽음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예표</a:t>
            </a: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짐승피의 유효기간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예수피의 유효기간 </a:t>
            </a:r>
            <a:r>
              <a:rPr lang="ko-KR" altLang="en-US" b="1" dirty="0" smtClean="0">
                <a:solidFill>
                  <a:srgbClr val="FF0000"/>
                </a:solidFill>
              </a:rPr>
              <a:t>영원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짐승피는</a:t>
            </a:r>
            <a:r>
              <a:rPr lang="ko-KR" altLang="en-US" dirty="0" smtClean="0"/>
              <a:t> 덮는 피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</a:t>
            </a:r>
            <a:r>
              <a:rPr lang="ko-KR" altLang="en-US" dirty="0" err="1" smtClean="0"/>
              <a:t>예수피는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닦는 피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짐승피는</a:t>
            </a:r>
            <a:r>
              <a:rPr lang="ko-KR" altLang="en-US" dirty="0" smtClean="0"/>
              <a:t> 구속하는 피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예수피는</a:t>
            </a:r>
            <a:r>
              <a:rPr lang="ko-KR" altLang="en-US" dirty="0" smtClean="0"/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도말하는</a:t>
            </a:r>
            <a:r>
              <a:rPr lang="ko-KR" altLang="en-US" b="1" dirty="0" smtClean="0">
                <a:solidFill>
                  <a:srgbClr val="FF0000"/>
                </a:solidFill>
              </a:rPr>
              <a:t> 피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11:9) </a:t>
            </a:r>
            <a:r>
              <a:rPr lang="ko-KR" altLang="en-US" sz="2400" dirty="0" smtClean="0"/>
              <a:t>물에 있는 모든 것 중에서 너희가 먹을 만한 것은 이것이니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강과 바다와 다른 물</a:t>
            </a:r>
            <a:r>
              <a:rPr lang="ko-KR" altLang="en-US" sz="2400" dirty="0" smtClean="0"/>
              <a:t>에 있는 모든 것 중에서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지느러미와 비늘 있는 것은 너희가 먹되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11:10) </a:t>
            </a:r>
            <a:r>
              <a:rPr lang="ko-KR" altLang="en-US" sz="2400" dirty="0" smtClean="0"/>
              <a:t>물에서 움직이는 모든 것과 물에서 사는 모든 것 곧 강과 바다에 있는 것으로서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지느러미와 비늘 없는 모든 것은 너희에게 가증한 것</a:t>
            </a:r>
            <a:r>
              <a:rPr lang="ko-KR" altLang="en-US" sz="2400" dirty="0" smtClean="0"/>
              <a:t>이라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11:11) </a:t>
            </a:r>
            <a:r>
              <a:rPr lang="ko-KR" altLang="en-US" sz="2400" dirty="0" smtClean="0"/>
              <a:t>이들은 너희에게 가증한 것이니 너희는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 고기를 먹지 말고 그 주검을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가증</a:t>
            </a:r>
            <a:r>
              <a:rPr lang="ko-KR" altLang="en-US" sz="2400" dirty="0" err="1" smtClean="0"/>
              <a:t>히</a:t>
            </a:r>
            <a:r>
              <a:rPr lang="ko-KR" altLang="en-US" sz="2400" dirty="0" smtClean="0"/>
              <a:t> 여기라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11:12) </a:t>
            </a:r>
            <a:r>
              <a:rPr lang="ko-KR" altLang="en-US" sz="2400" dirty="0" smtClean="0"/>
              <a:t>수중 생물에 지느러미와 비늘 없는 것은 너희가 혐오할 것이니라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11:13) </a:t>
            </a:r>
            <a:r>
              <a:rPr lang="ko-KR" altLang="en-US" sz="2400" dirty="0" smtClean="0"/>
              <a:t>새 중에 너희가 </a:t>
            </a:r>
            <a:r>
              <a:rPr lang="ko-KR" altLang="en-US" sz="2400" dirty="0" err="1" smtClean="0"/>
              <a:t>가증히</a:t>
            </a:r>
            <a:r>
              <a:rPr lang="ko-KR" altLang="en-US" sz="2400" dirty="0" smtClean="0"/>
              <a:t> 여길 것은 이것이라 이것들이 가증한즉 먹지 말지니 곧 독수리와 솔개와 </a:t>
            </a:r>
            <a:r>
              <a:rPr lang="ko-KR" altLang="en-US" sz="2400" dirty="0" err="1" smtClean="0"/>
              <a:t>물수리와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11:14) </a:t>
            </a:r>
            <a:r>
              <a:rPr lang="ko-KR" altLang="en-US" sz="2400" dirty="0" err="1" smtClean="0"/>
              <a:t>말똥가리와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말똥가리</a:t>
            </a:r>
            <a:r>
              <a:rPr lang="ko-KR" altLang="en-US" sz="2400" dirty="0" smtClean="0"/>
              <a:t> 종류와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11:15) </a:t>
            </a:r>
            <a:r>
              <a:rPr lang="ko-KR" altLang="en-US" sz="2400" dirty="0" smtClean="0"/>
              <a:t>까마귀 종류와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11:16) </a:t>
            </a:r>
            <a:r>
              <a:rPr lang="ko-KR" altLang="en-US" sz="2400" dirty="0" smtClean="0"/>
              <a:t>타조와 </a:t>
            </a:r>
            <a:r>
              <a:rPr lang="ko-KR" altLang="en-US" sz="2400" dirty="0" err="1" smtClean="0"/>
              <a:t>타흐마스와</a:t>
            </a:r>
            <a:r>
              <a:rPr lang="ko-KR" altLang="en-US" sz="2400" dirty="0" smtClean="0"/>
              <a:t> 갈매기와 새매 종류와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11:17) </a:t>
            </a:r>
            <a:r>
              <a:rPr lang="ko-KR" altLang="en-US" sz="2400" dirty="0" smtClean="0"/>
              <a:t>올빼미와 가마우지와 부엉이와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11:18) </a:t>
            </a:r>
            <a:r>
              <a:rPr lang="ko-KR" altLang="en-US" sz="2400" dirty="0" smtClean="0"/>
              <a:t>흰 올빼미와 </a:t>
            </a:r>
            <a:r>
              <a:rPr lang="ko-KR" altLang="en-US" sz="2400" dirty="0" err="1" smtClean="0"/>
              <a:t>사다새와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너새와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11:19) </a:t>
            </a:r>
            <a:r>
              <a:rPr lang="ko-KR" altLang="en-US" sz="2400" dirty="0" smtClean="0"/>
              <a:t>황새와 백로 종류와 </a:t>
            </a:r>
            <a:r>
              <a:rPr lang="ko-KR" altLang="en-US" sz="2400" dirty="0" err="1" smtClean="0"/>
              <a:t>오디새와</a:t>
            </a:r>
            <a:r>
              <a:rPr lang="ko-KR" altLang="en-US" sz="2400" dirty="0" smtClean="0"/>
              <a:t> 박쥐니라</a:t>
            </a:r>
          </a:p>
        </p:txBody>
      </p:sp>
    </p:spTree>
    <p:extLst>
      <p:ext uri="{BB962C8B-B14F-4D97-AF65-F5344CB8AC3E}">
        <p14:creationId xmlns:p14="http://schemas.microsoft.com/office/powerpoint/2010/main" val="14977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363272" cy="5589240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11:20) </a:t>
            </a:r>
            <a:r>
              <a:rPr lang="ko-KR" altLang="en-US" dirty="0" smtClean="0"/>
              <a:t>날개가 있고 네 발로 기어 다니는 곤충은 너희가 혐오할 것이로되</a:t>
            </a:r>
          </a:p>
          <a:p>
            <a:pPr>
              <a:lnSpc>
                <a:spcPct val="16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11:21) </a:t>
            </a:r>
            <a:r>
              <a:rPr lang="ko-KR" altLang="en-US" dirty="0" smtClean="0"/>
              <a:t>다만 날개가 있고 네 발로 기어 다니는 모든 곤충 중에 그 발에 뛰는 다리가 있어서 땅에서 뛰는 것은 너희가 먹을지니</a:t>
            </a:r>
          </a:p>
          <a:p>
            <a:pPr>
              <a:lnSpc>
                <a:spcPct val="16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11:22) </a:t>
            </a:r>
            <a:r>
              <a:rPr lang="ko-KR" altLang="en-US" dirty="0" smtClean="0"/>
              <a:t>곧 그 중에 메뚜기 종류와 베짱이 종류와 귀뚜라미 종류와 </a:t>
            </a:r>
            <a:r>
              <a:rPr lang="ko-KR" altLang="en-US" dirty="0" err="1" smtClean="0"/>
              <a:t>팥중이</a:t>
            </a:r>
            <a:r>
              <a:rPr lang="ko-KR" altLang="en-US" dirty="0" smtClean="0"/>
              <a:t> 종류는 너희가 먹으려니와</a:t>
            </a:r>
          </a:p>
          <a:p>
            <a:pPr>
              <a:lnSpc>
                <a:spcPct val="16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11:23) </a:t>
            </a:r>
            <a:r>
              <a:rPr lang="ko-KR" altLang="en-US" dirty="0" smtClean="0"/>
              <a:t>오직 날개가 있고 </a:t>
            </a:r>
            <a:r>
              <a:rPr lang="ko-KR" altLang="en-US" dirty="0" err="1" smtClean="0"/>
              <a:t>기어다니는</a:t>
            </a:r>
            <a:r>
              <a:rPr lang="ko-KR" altLang="en-US" dirty="0" smtClean="0"/>
              <a:t> 곤충은 다 너희가 혐오할 것이니라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363272" cy="558924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11:24) </a:t>
            </a:r>
            <a:r>
              <a:rPr lang="ko-KR" altLang="en-US" sz="2400" dirty="0" smtClean="0"/>
              <a:t>이런 것은 너희를 부정하게 하나니 누구든지 이것들의 주검을 만지면 저녁까지 부정할 것이며</a:t>
            </a:r>
          </a:p>
          <a:p>
            <a:pPr>
              <a:lnSpc>
                <a:spcPct val="16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11:25) </a:t>
            </a:r>
            <a:r>
              <a:rPr lang="ko-KR" altLang="en-US" sz="2400" dirty="0" smtClean="0"/>
              <a:t>그 주검을 옮기는 모든 자는 그 옷을 빨지니 저녁까지 부정하리라</a:t>
            </a:r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81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11:26) </a:t>
            </a:r>
            <a:r>
              <a:rPr lang="ko-KR" altLang="en-US" sz="2400" dirty="0" smtClean="0"/>
              <a:t>굽이 갈라진 모든 짐승 중에 쪽발이 아닌 것이나 새김질 아니하는 것의 주검은 다 네게 부정하니 만지는 자는 부정할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11:27) </a:t>
            </a:r>
            <a:r>
              <a:rPr lang="ko-KR" altLang="en-US" sz="2400" dirty="0" smtClean="0"/>
              <a:t>네 발로 다니는 모든 짐승 중 발바닥으로 다니는 것은 다 네게 부정하니 그 주검을 만지는 자는 저녁까지 부정할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11:28) </a:t>
            </a:r>
            <a:r>
              <a:rPr lang="ko-KR" altLang="en-US" sz="2400" dirty="0" smtClean="0"/>
              <a:t>그 주검을 옮기는 자는 그 옷을 빨지니 저녁까지 부정하리라 그것들이 네게 부정하니라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11:29) </a:t>
            </a:r>
            <a:r>
              <a:rPr lang="ko-KR" altLang="en-US" sz="2400" dirty="0" smtClean="0"/>
              <a:t>땅에 기는 길짐승 중에 네게 부정한 것은 이러하니 곧 두더지와 쥐와 큰 도마뱀 종류와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11:30) </a:t>
            </a:r>
            <a:r>
              <a:rPr lang="ko-KR" altLang="en-US" sz="2400" dirty="0" smtClean="0"/>
              <a:t>도마뱀 </a:t>
            </a:r>
            <a:r>
              <a:rPr lang="ko-KR" altLang="en-US" sz="2400" dirty="0" err="1" smtClean="0"/>
              <a:t>붙이와</a:t>
            </a:r>
            <a:r>
              <a:rPr lang="ko-KR" altLang="en-US" sz="2400" dirty="0" smtClean="0"/>
              <a:t> 육지 악어와 도마뱀과 사막 도마뱀과 카멜레온이라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1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11:31) </a:t>
            </a:r>
            <a:r>
              <a:rPr lang="ko-KR" altLang="en-US" dirty="0" smtClean="0"/>
              <a:t>모든 기는 것 중 이것들은 네게 부정하니 그 주검을 만지는 모든 자는 저녁까지 부정할 것이며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11:32) </a:t>
            </a:r>
            <a:r>
              <a:rPr lang="ko-KR" altLang="en-US" dirty="0" smtClean="0"/>
              <a:t>이런 것 중 어떤 것의 주검이 나무 그릇에든지 의복에든지 가죽에든지 자루에든지 무엇에 쓰는 그릇에든지 떨어지면 부정하여지리니 물에 담그라 저녁까지 부정하다가 정할 것이며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11:33) </a:t>
            </a:r>
            <a:r>
              <a:rPr lang="ko-KR" altLang="en-US" dirty="0" smtClean="0"/>
              <a:t>그것 중 어떤 것이 어느 질그릇에 떨어지면 그 속에 있는 것이 다 부정하여지나니 너는 그 그릇을 깨뜨리라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11:34) </a:t>
            </a:r>
            <a:r>
              <a:rPr lang="ko-KR" altLang="en-US" sz="2400" dirty="0" smtClean="0"/>
              <a:t>먹을 만한 축축한 식물이 거기 담겼으면 부정하여질 것이요 </a:t>
            </a:r>
            <a:r>
              <a:rPr lang="ko-KR" altLang="en-US" sz="2400" dirty="0" err="1" smtClean="0"/>
              <a:t>그같은</a:t>
            </a:r>
            <a:r>
              <a:rPr lang="ko-KR" altLang="en-US" sz="2400" dirty="0" smtClean="0"/>
              <a:t> 그릇에 담긴 마실 것도 부정할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11:35) </a:t>
            </a:r>
            <a:r>
              <a:rPr lang="ko-KR" altLang="en-US" sz="2400" dirty="0" smtClean="0"/>
              <a:t>이런 것의 주검이 물건 위에 떨어지면 그것이 모두 부정하여지리니 화덕이든지 화로이든지 깨뜨려버리라 이것이 부정하여져서 너희에게 부정한 것이 되리라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00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11:36) </a:t>
            </a:r>
            <a:r>
              <a:rPr lang="ko-KR" altLang="en-US" sz="2400" dirty="0" smtClean="0"/>
              <a:t>샘물이나 물이 고인 웅덩이는 부정하여지지 아니하되 그 주검에 닿는 것은 모두 부정하여질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11:37) </a:t>
            </a:r>
            <a:r>
              <a:rPr lang="ko-KR" altLang="en-US" sz="2400" dirty="0" smtClean="0"/>
              <a:t>이것들의 주검이 심을 종자에 떨어지면 그것이 정하거니와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11:38) </a:t>
            </a:r>
            <a:r>
              <a:rPr lang="ko-KR" altLang="en-US" sz="2400" dirty="0" smtClean="0"/>
              <a:t>만일 종자에 물이 묻었을 때에 그것이 그 위에 떨어지면 너희에게 부정하리라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11:39) </a:t>
            </a:r>
            <a:r>
              <a:rPr lang="ko-KR" altLang="en-US" sz="2400" dirty="0" smtClean="0"/>
              <a:t>너희가 먹을 만한 짐승이 죽은 때에 그 주검을 만지는 자는 저녁까지 부정할 것이며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err="1" smtClean="0"/>
              <a:t>짐승피는</a:t>
            </a:r>
            <a:r>
              <a:rPr lang="ko-KR" altLang="en-US" dirty="0" smtClean="0"/>
              <a:t> 참으로 죄를 씻는 피는 아니다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우리 죄를 씻는 피는 예수 피이다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짐승피를</a:t>
            </a:r>
            <a:r>
              <a:rPr lang="ko-KR" altLang="en-US" dirty="0" smtClean="0"/>
              <a:t> 통해 예수피로 나아가야 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더 좋은 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9:14,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하물며 영원하신 성령으로 말미암아 흠 없는 자기를 하나님께 드린 </a:t>
            </a:r>
            <a:r>
              <a:rPr lang="ko-KR" altLang="en-US" b="1" dirty="0" smtClean="0">
                <a:solidFill>
                  <a:srgbClr val="FF0000"/>
                </a:solidFill>
              </a:rPr>
              <a:t>그리스도의 피가 </a:t>
            </a:r>
            <a:r>
              <a:rPr lang="ko-KR" altLang="en-US" dirty="0" smtClean="0"/>
              <a:t>어찌 너희 양심으로 죽은 행실에서 </a:t>
            </a:r>
            <a:r>
              <a:rPr lang="ko-KR" altLang="en-US" b="1" dirty="0" smtClean="0">
                <a:solidFill>
                  <a:srgbClr val="FF0000"/>
                </a:solidFill>
              </a:rPr>
              <a:t>깨끗하게 </a:t>
            </a:r>
            <a:r>
              <a:rPr lang="ko-KR" altLang="en-US" dirty="0" smtClean="0"/>
              <a:t>하고 살아계신 하나님을 섬기게 </a:t>
            </a:r>
            <a:r>
              <a:rPr lang="ko-KR" altLang="en-US" dirty="0" err="1" smtClean="0"/>
              <a:t>못하겠느뇨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7:19,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『(</a:t>
            </a:r>
            <a:r>
              <a:rPr lang="ko-KR" altLang="en-US" dirty="0" smtClean="0"/>
              <a:t>율법은 아무 것도 온전케 못할지라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이에 </a:t>
            </a:r>
            <a:r>
              <a:rPr lang="ko-KR" altLang="en-US" b="1" dirty="0" smtClean="0">
                <a:solidFill>
                  <a:srgbClr val="FF0000"/>
                </a:solidFill>
              </a:rPr>
              <a:t>더 좋은 소망이 </a:t>
            </a:r>
            <a:r>
              <a:rPr lang="ko-KR" altLang="en-US" dirty="0" smtClean="0"/>
              <a:t>생기니 이것으로 우리가 하나님께 가까이 가느니라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7:22,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이와 같이 예수는 </a:t>
            </a:r>
            <a:r>
              <a:rPr lang="ko-KR" altLang="en-US" b="1" dirty="0" smtClean="0">
                <a:solidFill>
                  <a:srgbClr val="FF0000"/>
                </a:solidFill>
              </a:rPr>
              <a:t>더 좋은 언약의 보증이 </a:t>
            </a:r>
            <a:r>
              <a:rPr lang="ko-KR" altLang="en-US" dirty="0" smtClean="0"/>
              <a:t>되셨느니라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8:6,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그러나 이제 그가 더 아름다운 직분을 얻으셨으니 이는 더 좋은 약속으로 세우신 </a:t>
            </a:r>
            <a:r>
              <a:rPr lang="ko-KR" altLang="en-US" b="1" dirty="0" smtClean="0">
                <a:solidFill>
                  <a:srgbClr val="FF0000"/>
                </a:solidFill>
              </a:rPr>
              <a:t>더 좋은 언약의 중보시라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9:23,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그러므로 하늘에 있는 것들의 모형은 이런 것들로써 정결케 할 필요가 있었으나 하늘에 있는 그것들은 이런 것들보다 </a:t>
            </a:r>
            <a:r>
              <a:rPr lang="ko-KR" altLang="en-US" b="1" dirty="0" smtClean="0">
                <a:solidFill>
                  <a:srgbClr val="FF0000"/>
                </a:solidFill>
              </a:rPr>
              <a:t>더 좋은 제물로 </a:t>
            </a:r>
            <a:r>
              <a:rPr lang="ko-KR" altLang="en-US" dirty="0" smtClean="0"/>
              <a:t>할지니라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11:40) </a:t>
            </a:r>
            <a:r>
              <a:rPr lang="ko-KR" altLang="en-US" sz="2400" dirty="0" smtClean="0"/>
              <a:t>그것을 먹는 자는 그 옷을 빨 것이요 저녁까지 부정할 것이며 그 주검을 옮기는 자도 그의 옷을 빨 것이요 저녁까지 부정하리라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11:41) </a:t>
            </a:r>
            <a:r>
              <a:rPr lang="ko-KR" altLang="en-US" sz="2400" b="1" dirty="0">
                <a:solidFill>
                  <a:srgbClr val="FF0000"/>
                </a:solidFill>
              </a:rPr>
              <a:t>땅에 기어 다니는 모든 길짐승은 가증한즉 먹지 못할지니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11:42) </a:t>
            </a:r>
            <a:r>
              <a:rPr lang="ko-KR" altLang="en-US" sz="2400" dirty="0"/>
              <a:t>곧 땅에 </a:t>
            </a:r>
            <a:r>
              <a:rPr lang="ko-KR" altLang="en-US" sz="2400" dirty="0" err="1"/>
              <a:t>기어다니는</a:t>
            </a:r>
            <a:r>
              <a:rPr lang="ko-KR" altLang="en-US" sz="2400" dirty="0"/>
              <a:t> 모든 기는 것 중에 배로 밀어 다니는 것이나 네 발로 걷는 것이나 여러 발을 가진 것이라 너희가 먹지 말지니 이것들은 가증함이니라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09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11:43) </a:t>
            </a:r>
            <a:r>
              <a:rPr lang="ko-KR" altLang="en-US" dirty="0" smtClean="0"/>
              <a:t>너희는 기는 바 </a:t>
            </a:r>
            <a:r>
              <a:rPr lang="ko-KR" altLang="en-US" dirty="0" err="1" smtClean="0"/>
              <a:t>기어다니는</a:t>
            </a:r>
            <a:r>
              <a:rPr lang="ko-KR" altLang="en-US" dirty="0" smtClean="0"/>
              <a:t> 것 때문에 자기를 가증하게 되게 하지 말며 또한 그것 때문에 스스로 더럽혀 부정하게 되게 하지 말라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11:44) </a:t>
            </a:r>
            <a:r>
              <a:rPr lang="ko-KR" altLang="en-US" dirty="0" smtClean="0"/>
              <a:t>나는 여호와 너희의 하나님이라 </a:t>
            </a:r>
            <a:r>
              <a:rPr lang="ko-KR" altLang="en-US" b="1" dirty="0" smtClean="0">
                <a:solidFill>
                  <a:srgbClr val="FF0000"/>
                </a:solidFill>
              </a:rPr>
              <a:t>내가 거룩하니 너희도 몸을 구별하여 거룩하게 하고</a:t>
            </a:r>
            <a:r>
              <a:rPr lang="ko-KR" altLang="en-US" dirty="0" smtClean="0"/>
              <a:t> 땅에 기는 길짐승으로 말미암아 스스로 더럽히지 말라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11:45) </a:t>
            </a:r>
            <a:r>
              <a:rPr lang="ko-KR" altLang="en-US" dirty="0" smtClean="0"/>
              <a:t>나는 너희의 하나님이 되려고 너희를 </a:t>
            </a:r>
            <a:r>
              <a:rPr lang="ko-KR" altLang="en-US" dirty="0" err="1" smtClean="0"/>
              <a:t>애굽</a:t>
            </a:r>
            <a:r>
              <a:rPr lang="ko-KR" altLang="en-US" dirty="0" smtClean="0"/>
              <a:t> 땅에서 인도하여 낸 여호와라 내가 거룩하니 너희도 거룩할지어다                                                                               </a:t>
            </a:r>
            <a:r>
              <a:rPr lang="ko-KR" altLang="en-US" dirty="0" err="1" smtClean="0"/>
              <a:t>ㄲ</a:t>
            </a:r>
            <a:endParaRPr lang="ko-KR" altLang="en-US" dirty="0" smtClean="0"/>
          </a:p>
          <a:p>
            <a:pPr>
              <a:lnSpc>
                <a:spcPct val="150000"/>
              </a:lnSpc>
            </a:pPr>
            <a:endParaRPr lang="ko-KR" altLang="en-US" dirty="0" smtClean="0"/>
          </a:p>
          <a:p>
            <a:pPr>
              <a:lnSpc>
                <a:spcPct val="150000"/>
              </a:lnSpc>
            </a:pPr>
            <a:endParaRPr lang="ko-KR" altLang="en-US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할례와 산후정결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절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아들 </a:t>
            </a:r>
            <a:r>
              <a:rPr lang="en-US" altLang="ko-KR" dirty="0" smtClean="0"/>
              <a:t>– 8</a:t>
            </a:r>
            <a:r>
              <a:rPr lang="ko-KR" altLang="en-US" dirty="0" smtClean="0"/>
              <a:t>일째 할례</a:t>
            </a:r>
            <a:endParaRPr lang="en-US" altLang="ko-KR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sz="1800" dirty="0" smtClean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1800" dirty="0" smtClean="0">
                <a:solidFill>
                  <a:srgbClr val="FF3300"/>
                </a:solidFill>
              </a:rPr>
              <a:t>과학적 증거 </a:t>
            </a:r>
          </a:p>
          <a:p>
            <a:pPr lvl="1">
              <a:lnSpc>
                <a:spcPct val="90000"/>
              </a:lnSpc>
              <a:buFontTx/>
              <a:buChar char="o"/>
            </a:pPr>
            <a:r>
              <a:rPr lang="ko-KR" altLang="en-US" sz="2400" dirty="0" err="1" smtClean="0"/>
              <a:t>할례시</a:t>
            </a:r>
            <a:r>
              <a:rPr lang="ko-KR" altLang="en-US" sz="2400" dirty="0" smtClean="0"/>
              <a:t> 출혈이 있으며 출혈을 멈추기 위해 피가 응고되어야 함 </a:t>
            </a:r>
          </a:p>
          <a:p>
            <a:pPr lvl="1">
              <a:lnSpc>
                <a:spcPct val="90000"/>
              </a:lnSpc>
            </a:pPr>
            <a:r>
              <a:rPr lang="ko-KR" altLang="en-US" sz="2400" dirty="0" smtClean="0"/>
              <a:t>혈액응고에 관여하는 </a:t>
            </a:r>
            <a:r>
              <a:rPr lang="ko-KR" altLang="en-US" sz="2400" dirty="0" err="1" smtClean="0"/>
              <a:t>프로트롬빈</a:t>
            </a:r>
            <a:r>
              <a:rPr lang="en-US" altLang="ko-KR" sz="2400" dirty="0" smtClean="0"/>
              <a:t>(</a:t>
            </a:r>
            <a:r>
              <a:rPr lang="en-US" altLang="ko-KR" sz="2400" dirty="0" err="1" smtClean="0"/>
              <a:t>Prothrombin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의 양 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출생 직후 성인의 </a:t>
            </a:r>
            <a:r>
              <a:rPr lang="en-US" altLang="ko-KR" sz="2400" dirty="0" smtClean="0"/>
              <a:t>70%, </a:t>
            </a:r>
            <a:r>
              <a:rPr lang="ko-KR" altLang="en-US" sz="2400" dirty="0" smtClean="0"/>
              <a:t>출생 후 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일 </a:t>
            </a:r>
            <a:r>
              <a:rPr lang="en-US" altLang="ko-KR" sz="2400" dirty="0" smtClean="0"/>
              <a:t>40 %, </a:t>
            </a:r>
            <a:r>
              <a:rPr lang="ko-KR" altLang="en-US" sz="2400" dirty="0" smtClean="0"/>
              <a:t>출생 후 </a:t>
            </a:r>
            <a:r>
              <a:rPr lang="en-US" altLang="ko-KR" sz="2400" dirty="0" smtClean="0"/>
              <a:t>8</a:t>
            </a:r>
            <a:r>
              <a:rPr lang="ko-KR" altLang="en-US" sz="2400" dirty="0" smtClean="0"/>
              <a:t>일 최대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성인 의 </a:t>
            </a:r>
            <a:r>
              <a:rPr lang="en-US" altLang="ko-KR" sz="2400" dirty="0" smtClean="0"/>
              <a:t>110%) 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b="1" dirty="0" smtClean="0">
                <a:solidFill>
                  <a:srgbClr val="FF0000"/>
                </a:solidFill>
              </a:rPr>
              <a:t>모세 이전에 </a:t>
            </a:r>
            <a:r>
              <a:rPr lang="ko-KR" altLang="en-US" dirty="0" smtClean="0"/>
              <a:t>아브라함에게 먼저 말씀하심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창 </a:t>
            </a:r>
            <a:r>
              <a:rPr lang="en-US" altLang="ko-KR" dirty="0" smtClean="0"/>
              <a:t>17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할례를 명하심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8229600" cy="864096"/>
          </a:xfrm>
        </p:spPr>
        <p:txBody>
          <a:bodyPr/>
          <a:lstStyle/>
          <a:p>
            <a:r>
              <a:rPr lang="ko-KR" altLang="en-US" dirty="0"/>
              <a:t>유대인의 할례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12"/>
            <a:ext cx="8229600" cy="4585348"/>
          </a:xfrm>
        </p:spPr>
        <p:txBody>
          <a:bodyPr/>
          <a:lstStyle/>
          <a:p>
            <a:r>
              <a:rPr lang="ko-KR" altLang="en-US" dirty="0"/>
              <a:t>이스라엘 민족은 </a:t>
            </a:r>
            <a:r>
              <a:rPr lang="ko-KR" altLang="en-US" b="1" dirty="0">
                <a:solidFill>
                  <a:srgbClr val="FF0000"/>
                </a:solidFill>
              </a:rPr>
              <a:t>하나님과 계약이 있는 민족</a:t>
            </a:r>
            <a:r>
              <a:rPr lang="ko-KR" altLang="en-US" dirty="0"/>
              <a:t>이다</a:t>
            </a:r>
          </a:p>
          <a:p>
            <a:pPr>
              <a:buFont typeface="Wingdings" pitchFamily="2" charset="2"/>
              <a:buNone/>
            </a:pPr>
            <a:r>
              <a:rPr lang="ko-KR" altLang="en-US" dirty="0"/>
              <a:t> </a:t>
            </a:r>
            <a:r>
              <a:rPr lang="en-US" altLang="ko-KR" dirty="0"/>
              <a:t>1. </a:t>
            </a:r>
            <a:r>
              <a:rPr lang="ko-KR" altLang="en-US" b="1" dirty="0">
                <a:solidFill>
                  <a:srgbClr val="FF0000"/>
                </a:solidFill>
              </a:rPr>
              <a:t>시간</a:t>
            </a:r>
            <a:r>
              <a:rPr lang="ko-KR" altLang="en-US" dirty="0"/>
              <a:t>에 나타난 계약 </a:t>
            </a:r>
            <a:r>
              <a:rPr lang="en-US" altLang="ko-KR" dirty="0"/>
              <a:t>: </a:t>
            </a:r>
            <a:r>
              <a:rPr lang="ko-KR" altLang="en-US" dirty="0"/>
              <a:t>안식일</a:t>
            </a:r>
          </a:p>
          <a:p>
            <a:pPr>
              <a:buFont typeface="Wingdings" pitchFamily="2" charset="2"/>
              <a:buNone/>
            </a:pPr>
            <a:r>
              <a:rPr lang="ko-KR" altLang="en-US" dirty="0"/>
              <a:t>    </a:t>
            </a:r>
            <a:r>
              <a:rPr lang="en-US" altLang="ko-KR" dirty="0"/>
              <a:t>(</a:t>
            </a:r>
            <a:r>
              <a:rPr lang="ko-KR" altLang="en-US" dirty="0"/>
              <a:t>출 </a:t>
            </a:r>
            <a:r>
              <a:rPr lang="en-US" altLang="ko-KR" dirty="0"/>
              <a:t>31:16~17)</a:t>
            </a:r>
          </a:p>
          <a:p>
            <a:pPr>
              <a:buFont typeface="Wingdings" pitchFamily="2" charset="2"/>
              <a:buNone/>
            </a:pPr>
            <a:r>
              <a:rPr lang="en-US" altLang="ko-KR" dirty="0"/>
              <a:t> 2. </a:t>
            </a:r>
            <a:r>
              <a:rPr lang="ko-KR" altLang="en-US" b="1" dirty="0">
                <a:solidFill>
                  <a:srgbClr val="FF0000"/>
                </a:solidFill>
              </a:rPr>
              <a:t>공간</a:t>
            </a:r>
            <a:r>
              <a:rPr lang="ko-KR" altLang="en-US" dirty="0"/>
              <a:t>에 나타난 계약 </a:t>
            </a:r>
            <a:r>
              <a:rPr lang="en-US" altLang="ko-KR" dirty="0"/>
              <a:t>: </a:t>
            </a:r>
            <a:r>
              <a:rPr lang="ko-KR" altLang="en-US" dirty="0"/>
              <a:t>무지개</a:t>
            </a:r>
          </a:p>
          <a:p>
            <a:pPr>
              <a:buFont typeface="Wingdings" pitchFamily="2" charset="2"/>
              <a:buNone/>
            </a:pPr>
            <a:r>
              <a:rPr lang="ko-KR" altLang="en-US" dirty="0"/>
              <a:t>    </a:t>
            </a:r>
            <a:r>
              <a:rPr lang="en-US" altLang="ko-KR" dirty="0"/>
              <a:t>(</a:t>
            </a:r>
            <a:r>
              <a:rPr lang="ko-KR" altLang="en-US" dirty="0"/>
              <a:t>창 </a:t>
            </a:r>
            <a:r>
              <a:rPr lang="en-US" altLang="ko-KR" dirty="0"/>
              <a:t>9:12~15)</a:t>
            </a:r>
          </a:p>
          <a:p>
            <a:pPr>
              <a:buFont typeface="Wingdings" pitchFamily="2" charset="2"/>
              <a:buNone/>
            </a:pPr>
            <a:r>
              <a:rPr lang="en-US" altLang="ko-KR" dirty="0"/>
              <a:t> 3.</a:t>
            </a:r>
            <a:r>
              <a:rPr lang="ko-KR" altLang="en-US" b="1" dirty="0">
                <a:solidFill>
                  <a:srgbClr val="FF0000"/>
                </a:solidFill>
              </a:rPr>
              <a:t>몸</a:t>
            </a:r>
            <a:r>
              <a:rPr lang="ko-KR" altLang="en-US" dirty="0"/>
              <a:t>에 나타난 계약 </a:t>
            </a:r>
            <a:r>
              <a:rPr lang="en-US" altLang="ko-KR" dirty="0"/>
              <a:t>: </a:t>
            </a:r>
            <a:r>
              <a:rPr lang="ko-KR" altLang="en-US" dirty="0"/>
              <a:t>할례 </a:t>
            </a:r>
            <a:r>
              <a:rPr lang="en-US" altLang="ko-KR" dirty="0"/>
              <a:t>(</a:t>
            </a:r>
            <a:r>
              <a:rPr lang="ko-KR" altLang="en-US" dirty="0"/>
              <a:t>창 </a:t>
            </a:r>
            <a:r>
              <a:rPr lang="en-US" altLang="ko-KR" dirty="0"/>
              <a:t>17:10~11)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할례믿음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/>
              <a:t>1) </a:t>
            </a:r>
            <a:r>
              <a:rPr lang="ko-KR" altLang="en-US" dirty="0" smtClean="0"/>
              <a:t>피 믿음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  </a:t>
            </a:r>
            <a:r>
              <a:rPr lang="ko-KR" altLang="en-US" dirty="0" err="1" smtClean="0"/>
              <a:t>마르틴</a:t>
            </a:r>
            <a:r>
              <a:rPr lang="ko-KR" altLang="en-US" dirty="0" smtClean="0"/>
              <a:t> 루터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       </a:t>
            </a:r>
            <a:r>
              <a:rPr lang="ko-KR" altLang="en-US" dirty="0" smtClean="0"/>
              <a:t>성경을 짜 보라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피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       </a:t>
            </a:r>
            <a:r>
              <a:rPr lang="ko-KR" altLang="en-US" dirty="0" smtClean="0"/>
              <a:t>구약을 짜 보라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짐승 피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       </a:t>
            </a:r>
            <a:r>
              <a:rPr lang="ko-KR" altLang="en-US" dirty="0" smtClean="0"/>
              <a:t>신약을 짜 보라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예수 피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피 흘림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2) </a:t>
            </a:r>
            <a:r>
              <a:rPr lang="ko-KR" altLang="en-US" dirty="0" smtClean="0"/>
              <a:t>변치 않는 믿음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   </a:t>
            </a:r>
            <a:r>
              <a:rPr lang="ko-KR" altLang="en-US" b="1" dirty="0" smtClean="0">
                <a:solidFill>
                  <a:srgbClr val="FF0000"/>
                </a:solidFill>
              </a:rPr>
              <a:t>몸의 할례</a:t>
            </a:r>
            <a:r>
              <a:rPr lang="ko-KR" altLang="en-US" dirty="0" smtClean="0"/>
              <a:t>를 통해 그 흔적이 남는다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문신은 가증하다</a:t>
            </a:r>
            <a:r>
              <a:rPr lang="en-US" altLang="ko-KR" dirty="0" smtClean="0"/>
              <a:t>. </a:t>
            </a:r>
          </a:p>
          <a:p>
            <a:pPr marL="514350" indent="-514350">
              <a:buNone/>
            </a:pPr>
            <a:r>
              <a:rPr lang="en-US" altLang="ko-KR" dirty="0" smtClean="0"/>
              <a:t>  </a:t>
            </a:r>
            <a:r>
              <a:rPr lang="ko-KR" altLang="en-US" dirty="0" err="1" smtClean="0"/>
              <a:t>레</a:t>
            </a:r>
            <a:r>
              <a:rPr lang="en-US" altLang="ko-KR" dirty="0" smtClean="0"/>
              <a:t>19:28 ~ </a:t>
            </a:r>
            <a:r>
              <a:rPr lang="ko-KR" altLang="en-US" dirty="0" smtClean="0"/>
              <a:t>너희의 </a:t>
            </a:r>
            <a:r>
              <a:rPr lang="ko-KR" altLang="en-US" b="1" dirty="0" smtClean="0">
                <a:solidFill>
                  <a:srgbClr val="FF0000"/>
                </a:solidFill>
              </a:rPr>
              <a:t>살에 문신하지 말며 무늬를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놓치</a:t>
            </a:r>
            <a:r>
              <a:rPr lang="ko-KR" altLang="en-US" b="1" dirty="0" smtClean="0">
                <a:solidFill>
                  <a:srgbClr val="FF0000"/>
                </a:solidFill>
              </a:rPr>
              <a:t> 말라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endParaRPr lang="en-US" altLang="ko-KR" dirty="0" smtClean="0"/>
          </a:p>
          <a:p>
            <a:pPr marL="514350" indent="-514350">
              <a:buAutoNum type="arabicParenR"/>
            </a:pPr>
            <a:endParaRPr lang="en-US" altLang="ko-KR" dirty="0" smtClean="0"/>
          </a:p>
          <a:p>
            <a:pPr marL="514350" indent="-514350">
              <a:buAutoNum type="arabicParenR"/>
            </a:pPr>
            <a:endParaRPr lang="en-US" altLang="ko-KR" dirty="0" smtClean="0"/>
          </a:p>
          <a:p>
            <a:pPr marL="514350" indent="-514350">
              <a:buAutoNum type="arabicParenR"/>
            </a:pPr>
            <a:endParaRPr lang="en-US" altLang="ko-KR" dirty="0" smtClean="0"/>
          </a:p>
          <a:p>
            <a:pPr marL="514350" indent="-514350"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dirty="0" smtClean="0"/>
              <a:t>3) </a:t>
            </a:r>
            <a:r>
              <a:rPr lang="ko-KR" altLang="en-US" dirty="0" smtClean="0"/>
              <a:t>연합의 믿음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이스라엘 공동체의 </a:t>
            </a:r>
            <a:r>
              <a:rPr lang="ko-KR" altLang="en-US" dirty="0" err="1" smtClean="0"/>
              <a:t>연합성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성경에서 </a:t>
            </a:r>
            <a:r>
              <a:rPr lang="ko-KR" altLang="en-US" b="1" dirty="0" smtClean="0">
                <a:solidFill>
                  <a:srgbClr val="FF0000"/>
                </a:solidFill>
              </a:rPr>
              <a:t>여자는 남자에 종속되므로 </a:t>
            </a:r>
            <a:r>
              <a:rPr lang="ko-KR" altLang="en-US" dirty="0" smtClean="0"/>
              <a:t>남자가 </a:t>
            </a:r>
            <a:r>
              <a:rPr lang="ko-KR" altLang="en-US" dirty="0" err="1" smtClean="0"/>
              <a:t>할례하면</a:t>
            </a:r>
            <a:r>
              <a:rPr lang="ko-KR" altLang="en-US" dirty="0" smtClean="0"/>
              <a:t> 여자는 이에 종속됨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4) </a:t>
            </a:r>
            <a:r>
              <a:rPr lang="ko-KR" altLang="en-US" dirty="0" smtClean="0"/>
              <a:t>은밀한 믿음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나폴레옹의 군대는 등에 </a:t>
            </a:r>
            <a:r>
              <a:rPr lang="en-US" altLang="ko-KR" dirty="0" smtClean="0">
                <a:solidFill>
                  <a:srgbClr val="92D050"/>
                </a:solidFill>
              </a:rPr>
              <a:t>N</a:t>
            </a:r>
            <a:r>
              <a:rPr lang="ko-KR" altLang="en-US" dirty="0" smtClean="0"/>
              <a:t>을 찍음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b="1" dirty="0" smtClean="0"/>
              <a:t>비밀</a:t>
            </a:r>
            <a:r>
              <a:rPr lang="ko-KR" altLang="en-US" dirty="0" smtClean="0"/>
              <a:t>의 믿음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보여주거나 </a:t>
            </a:r>
            <a:r>
              <a:rPr lang="ko-KR" altLang="en-US" dirty="0" err="1" smtClean="0"/>
              <a:t>보려하지도</a:t>
            </a:r>
            <a:r>
              <a:rPr lang="ko-KR" altLang="en-US" dirty="0" smtClean="0"/>
              <a:t> 말라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5) </a:t>
            </a:r>
            <a:r>
              <a:rPr lang="ko-KR" altLang="en-US" dirty="0" smtClean="0"/>
              <a:t>예배믿음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b="1" dirty="0" smtClean="0">
                <a:solidFill>
                  <a:srgbClr val="FF0000"/>
                </a:solidFill>
              </a:rPr>
              <a:t>난지 </a:t>
            </a:r>
            <a:r>
              <a:rPr lang="en-US" altLang="ko-KR" b="1" dirty="0" smtClean="0">
                <a:solidFill>
                  <a:srgbClr val="FF0000"/>
                </a:solidFill>
              </a:rPr>
              <a:t>8</a:t>
            </a:r>
            <a:r>
              <a:rPr lang="ko-KR" altLang="en-US" b="1" dirty="0" smtClean="0">
                <a:solidFill>
                  <a:srgbClr val="FF0000"/>
                </a:solidFill>
              </a:rPr>
              <a:t>일만에</a:t>
            </a:r>
            <a:r>
              <a:rPr lang="ko-KR" altLang="en-US" dirty="0" smtClean="0"/>
              <a:t> 할례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- </a:t>
            </a:r>
            <a:r>
              <a:rPr lang="ko-KR" altLang="en-US" b="1" dirty="0" smtClean="0">
                <a:solidFill>
                  <a:srgbClr val="FF0000"/>
                </a:solidFill>
              </a:rPr>
              <a:t>반드시 안식일을 한 번 지난다</a:t>
            </a:r>
            <a:r>
              <a:rPr lang="en-US" altLang="ko-KR" b="1" dirty="0" smtClean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r>
              <a:rPr lang="en-US" altLang="ko-KR" dirty="0" smtClean="0"/>
              <a:t>        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예배드린</a:t>
            </a:r>
            <a:r>
              <a:rPr lang="ko-KR" altLang="en-US" b="1" dirty="0" smtClean="0">
                <a:solidFill>
                  <a:srgbClr val="FF0000"/>
                </a:solidFill>
              </a:rPr>
              <a:t> 후</a:t>
            </a:r>
            <a:r>
              <a:rPr lang="ko-KR" altLang="en-US" dirty="0" smtClean="0"/>
              <a:t>에 할례를 거행한다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레위기</a:t>
            </a:r>
            <a:r>
              <a:rPr lang="en-US" altLang="ko-KR" dirty="0" smtClean="0"/>
              <a:t>12</a:t>
            </a:r>
            <a:r>
              <a:rPr lang="ko-KR" altLang="en-US" dirty="0" smtClean="0"/>
              <a:t>장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12:1) </a:t>
            </a:r>
            <a:r>
              <a:rPr lang="ko-KR" altLang="en-US" sz="2400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12:2) </a:t>
            </a:r>
            <a:r>
              <a:rPr lang="ko-KR" altLang="en-US" sz="2400" dirty="0" smtClean="0"/>
              <a:t>이스라엘 자손에게 말하여 이르라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여인이 임신하여 남자를 낳으면</a:t>
            </a:r>
            <a:r>
              <a:rPr lang="ko-KR" altLang="en-US" sz="2400" dirty="0" smtClean="0"/>
              <a:t> 그는 이레 동안 부정하리니 곧 월경할 때와 같이 부정할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12:3)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여덟째 날</a:t>
            </a:r>
            <a:r>
              <a:rPr lang="ko-KR" altLang="en-US" sz="2400" dirty="0" smtClean="0"/>
              <a:t>에는 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아이의 포피를 벨 것이요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레위기</a:t>
            </a:r>
            <a:r>
              <a:rPr lang="en-US" altLang="ko-KR" dirty="0" smtClean="0"/>
              <a:t>12</a:t>
            </a:r>
            <a:r>
              <a:rPr lang="ko-KR" altLang="en-US" dirty="0" smtClean="0"/>
              <a:t>장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12:4) </a:t>
            </a:r>
            <a:r>
              <a:rPr lang="ko-KR" altLang="en-US" sz="2400" dirty="0" smtClean="0"/>
              <a:t>그 여인은 아직도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삼십삼 일을 지내야 산혈이 깨끗하리니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/>
              <a:t>정결하게 되는 기한이 차기 전에는 </a:t>
            </a:r>
            <a:r>
              <a:rPr lang="ko-KR" altLang="en-US" sz="2400" b="1" dirty="0" err="1" smtClean="0"/>
              <a:t>성물을</a:t>
            </a:r>
            <a:r>
              <a:rPr lang="ko-KR" altLang="en-US" sz="2400" b="1" dirty="0" smtClean="0"/>
              <a:t> 만지지도 말며 성소에 들어가지도 말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12:5) </a:t>
            </a:r>
            <a:r>
              <a:rPr lang="ko-KR" altLang="en-US" sz="2400" b="1" dirty="0" smtClean="0"/>
              <a:t>여자를 낳으면 그는 두 이레 동안 부정하리니 월경할 때와 같을 것이며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산혈이 깨끗하게 됨은 육십육 일을 지내야 하리라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12:6) </a:t>
            </a:r>
            <a:r>
              <a:rPr lang="ko-KR" altLang="en-US" sz="2400" dirty="0"/>
              <a:t>아들이나 딸이나 정결하게 되는 기한이 차면 </a:t>
            </a:r>
            <a:r>
              <a:rPr lang="ko-KR" altLang="en-US" sz="2400" b="1" dirty="0">
                <a:solidFill>
                  <a:srgbClr val="002060"/>
                </a:solidFill>
              </a:rPr>
              <a:t>그 여인은 </a:t>
            </a:r>
            <a:r>
              <a:rPr lang="ko-KR" altLang="en-US" sz="2400" b="1" dirty="0" err="1">
                <a:solidFill>
                  <a:srgbClr val="002060"/>
                </a:solidFill>
              </a:rPr>
              <a:t>번제</a:t>
            </a:r>
            <a:r>
              <a:rPr lang="ko-KR" altLang="en-US" sz="2400" dirty="0" err="1"/>
              <a:t>를</a:t>
            </a:r>
            <a:r>
              <a:rPr lang="ko-KR" altLang="en-US" sz="2400" dirty="0"/>
              <a:t> 위하여 </a:t>
            </a:r>
            <a:r>
              <a:rPr lang="ko-KR" altLang="en-US" sz="2400" b="1" dirty="0">
                <a:solidFill>
                  <a:srgbClr val="FF0000"/>
                </a:solidFill>
              </a:rPr>
              <a:t>일 년 된 어린 양</a:t>
            </a:r>
            <a:r>
              <a:rPr lang="ko-KR" altLang="en-US" sz="2400" dirty="0"/>
              <a:t>을 가져가고 </a:t>
            </a:r>
            <a:r>
              <a:rPr lang="ko-KR" altLang="en-US" sz="2400" b="1" dirty="0" err="1">
                <a:solidFill>
                  <a:srgbClr val="002060"/>
                </a:solidFill>
              </a:rPr>
              <a:t>속죄제를</a:t>
            </a:r>
            <a:r>
              <a:rPr lang="ko-KR" altLang="en-US" sz="2400" b="1" dirty="0">
                <a:solidFill>
                  <a:srgbClr val="002060"/>
                </a:solidFill>
              </a:rPr>
              <a:t> 위하여</a:t>
            </a:r>
            <a:r>
              <a:rPr lang="ko-KR" altLang="en-US" sz="2400" dirty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집비둘기 새끼나 산비둘기</a:t>
            </a:r>
            <a:r>
              <a:rPr lang="ko-KR" altLang="en-US" sz="2400" dirty="0"/>
              <a:t>를 </a:t>
            </a:r>
            <a:r>
              <a:rPr lang="ko-KR" altLang="en-US" sz="2400" dirty="0" err="1"/>
              <a:t>회막</a:t>
            </a:r>
            <a:r>
              <a:rPr lang="ko-KR" altLang="en-US" sz="2400" dirty="0"/>
              <a:t> 문 제사장에게로 가져갈 것이요</a:t>
            </a:r>
          </a:p>
          <a:p>
            <a:pPr>
              <a:lnSpc>
                <a:spcPct val="150000"/>
              </a:lnSpc>
            </a:pPr>
            <a:endParaRPr lang="ko-KR" alt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12:7) </a:t>
            </a:r>
            <a:r>
              <a:rPr lang="ko-KR" altLang="en-US" sz="2400" dirty="0" smtClean="0"/>
              <a:t>제사장은 그것을 여호와 앞에 드려서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 여인을 위하여 속죄할지니</a:t>
            </a:r>
            <a:r>
              <a:rPr lang="ko-KR" altLang="en-US" sz="2400" dirty="0" smtClean="0"/>
              <a:t> 그리하면 산혈이 깨끗하리라 이는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아들이나 딸을 생산한 여인</a:t>
            </a:r>
            <a:r>
              <a:rPr lang="ko-KR" altLang="en-US" sz="2400" dirty="0" smtClean="0"/>
              <a:t>에게 대한 규례니라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12:8) </a:t>
            </a:r>
            <a:r>
              <a:rPr lang="ko-KR" altLang="en-US" sz="2400" dirty="0" smtClean="0"/>
              <a:t>그 여인이 어린 양을 바치기에 힘이 미치지 못하면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산비둘기 두 마리나 집비둘기 새끼 두 마리</a:t>
            </a:r>
            <a:r>
              <a:rPr lang="ko-KR" altLang="en-US" sz="2400" dirty="0" smtClean="0"/>
              <a:t>를 가져다가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하나는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번제물로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하나는 속죄제물로 삼을 것이요</a:t>
            </a:r>
            <a:r>
              <a:rPr lang="ko-KR" altLang="en-US" sz="2400" dirty="0" smtClean="0"/>
              <a:t> 제사장은 그를 위하여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속죄할지니 그가 정결하리라</a:t>
            </a:r>
          </a:p>
          <a:p>
            <a:pPr>
              <a:lnSpc>
                <a:spcPct val="150000"/>
              </a:lnSpc>
            </a:pPr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http://www.khwa.or.kr/images/phpto_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4950377"/>
            <a:ext cx="8705850" cy="194310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문둥병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차라이트</a:t>
            </a:r>
            <a:r>
              <a:rPr lang="en-US" altLang="ko-KR" dirty="0" smtClean="0"/>
              <a:t>)</a:t>
            </a:r>
            <a:r>
              <a:rPr lang="ko-KR" altLang="en-US" dirty="0" smtClean="0"/>
              <a:t> 진단</a:t>
            </a:r>
            <a:r>
              <a:rPr lang="en-US" altLang="ko-KR" dirty="0" smtClean="0"/>
              <a:t>(13</a:t>
            </a:r>
            <a:r>
              <a:rPr lang="ko-KR" altLang="en-US" dirty="0" smtClean="0"/>
              <a:t>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sz="2400" b="1" dirty="0" err="1" smtClean="0"/>
              <a:t>차라이트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때려 눕히다</a:t>
            </a:r>
            <a:r>
              <a:rPr lang="en-US" altLang="ko-KR" sz="2400" b="1" dirty="0" smtClean="0"/>
              <a:t>. </a:t>
            </a:r>
            <a:r>
              <a:rPr lang="ko-KR" altLang="en-US" sz="2400" b="1" dirty="0" err="1" smtClean="0"/>
              <a:t>매질하다의</a:t>
            </a:r>
            <a:r>
              <a:rPr lang="ko-KR" altLang="en-US" sz="2400" b="1" dirty="0" smtClean="0"/>
              <a:t> 뜻</a:t>
            </a:r>
            <a:endParaRPr lang="en-US" altLang="ko-KR" sz="24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2400" dirty="0" err="1" smtClean="0"/>
              <a:t>한센병이란</a:t>
            </a:r>
            <a:r>
              <a:rPr lang="ko-KR" altLang="en-US" sz="2400" dirty="0" smtClean="0"/>
              <a:t> 나균에 의하여 피부와 말초신경에 주로 침해하는 만성전염성 면역 질환이다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　</a:t>
            </a:r>
            <a:endParaRPr lang="en-US" altLang="ko-KR" sz="2400" dirty="0" smtClean="0"/>
          </a:p>
          <a:p>
            <a:pPr>
              <a:lnSpc>
                <a:spcPct val="150000"/>
              </a:lnSpc>
              <a:buNone/>
            </a:pPr>
            <a:endParaRPr lang="en-US" altLang="ko-KR" sz="24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2400" dirty="0" smtClean="0"/>
              <a:t>발병</a:t>
            </a:r>
            <a:endParaRPr lang="en-US" altLang="ko-KR" sz="24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2400" b="1" dirty="0" smtClean="0">
                <a:solidFill>
                  <a:srgbClr val="FF0000"/>
                </a:solidFill>
              </a:rPr>
              <a:t>    치료받지 않은 환자에게서 배출된 나균</a:t>
            </a:r>
            <a:r>
              <a:rPr lang="ko-KR" altLang="en-US" sz="2400" dirty="0" smtClean="0"/>
              <a:t>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오래 동안 접촉한 경우</a:t>
            </a:r>
            <a:r>
              <a:rPr lang="ko-KR" altLang="en-US" sz="2400" dirty="0" smtClean="0"/>
              <a:t>에 발병한다</a:t>
            </a:r>
            <a:r>
              <a:rPr lang="en-US" altLang="ko-KR" sz="2400" dirty="0" smtClean="0"/>
              <a:t>.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침입경로는 피부 또는 호흡기를 통하여 </a:t>
            </a:r>
            <a:r>
              <a:rPr lang="ko-KR" altLang="en-US" sz="2400" dirty="0" smtClean="0"/>
              <a:t>체내로 들어온다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대부분의 </a:t>
            </a:r>
            <a:r>
              <a:rPr lang="ko-KR" altLang="en-US" sz="2400" dirty="0" err="1" smtClean="0"/>
              <a:t>접촉자들은</a:t>
            </a:r>
            <a:r>
              <a:rPr lang="ko-KR" altLang="en-US" sz="2400" dirty="0" smtClean="0"/>
              <a:t> 나균에 대한 저항을 갖고 있기 때문에 걸리지 않는다</a:t>
            </a:r>
            <a:r>
              <a:rPr lang="en-US" altLang="ko-KR" sz="2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  </a:t>
            </a:r>
            <a:r>
              <a:rPr lang="ko-KR" altLang="en-US" sz="2400" dirty="0" smtClean="0"/>
              <a:t>전 세계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인구의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95%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는 한센병에 자연 저항을 갖고 있다</a:t>
            </a:r>
            <a:r>
              <a:rPr lang="en-US" altLang="ko-KR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마르틴루터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빨래를 짜보라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물이 나올 것이다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성경을 짜보라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피가 나올 것이다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구약을 짜보라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짐승피가</a:t>
            </a:r>
            <a:r>
              <a:rPr lang="ko-KR" altLang="en-US" dirty="0" smtClean="0"/>
              <a:t> 나올 것이다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신약을 짜보라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예수피가</a:t>
            </a:r>
            <a:r>
              <a:rPr lang="ko-KR" altLang="en-US" dirty="0" smtClean="0"/>
              <a:t> 나올 것이다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성경에서 피를 보지 못하면 영적 맹아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http://www.khwa.or.kr/images/phpto_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4950377"/>
            <a:ext cx="8705850" cy="194310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문둥병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차라이트</a:t>
            </a:r>
            <a:r>
              <a:rPr lang="en-US" altLang="ko-KR" dirty="0" smtClean="0"/>
              <a:t>)</a:t>
            </a:r>
            <a:r>
              <a:rPr lang="ko-KR" altLang="en-US" dirty="0" smtClean="0"/>
              <a:t> 진단</a:t>
            </a:r>
            <a:r>
              <a:rPr lang="en-US" altLang="ko-KR" dirty="0" smtClean="0"/>
              <a:t>(13</a:t>
            </a:r>
            <a:r>
              <a:rPr lang="ko-KR" altLang="en-US" dirty="0" smtClean="0"/>
              <a:t>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나병과 </a:t>
            </a:r>
            <a:r>
              <a:rPr lang="ko-KR" altLang="en-US" dirty="0" err="1" smtClean="0"/>
              <a:t>한센병의</a:t>
            </a:r>
            <a:r>
              <a:rPr lang="ko-KR" altLang="en-US" dirty="0" smtClean="0"/>
              <a:t> 차이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나병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치료가 되지 않은 옛날에 쓰던 이야기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err="1" smtClean="0"/>
              <a:t>한센병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치료가 가능하게 된 현대에 사용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전염성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리팜피신</a:t>
            </a:r>
            <a:r>
              <a:rPr lang="ko-KR" altLang="en-US" dirty="0" smtClean="0"/>
              <a:t> </a:t>
            </a:r>
            <a:r>
              <a:rPr lang="en-US" altLang="ko-KR" dirty="0" smtClean="0"/>
              <a:t>600mg – 99.99% </a:t>
            </a:r>
            <a:r>
              <a:rPr lang="ko-KR" altLang="en-US" dirty="0" smtClean="0"/>
              <a:t>소멸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5438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http://www.khwa.or.kr/information/images/hansen_easy_3_im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5350" y="4038599"/>
            <a:ext cx="4438650" cy="281940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죄와 문둥병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1) </a:t>
            </a:r>
            <a:r>
              <a:rPr lang="ko-KR" altLang="en-US" dirty="0" err="1" smtClean="0"/>
              <a:t>치명성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문둥병은 </a:t>
            </a:r>
            <a:r>
              <a:rPr lang="ko-KR" altLang="en-US" b="1" dirty="0" smtClean="0">
                <a:solidFill>
                  <a:srgbClr val="FF0000"/>
                </a:solidFill>
              </a:rPr>
              <a:t>불치병</a:t>
            </a:r>
            <a:r>
              <a:rPr lang="en-US" altLang="ko-KR" dirty="0" smtClean="0"/>
              <a:t>( </a:t>
            </a:r>
            <a:r>
              <a:rPr lang="ko-KR" altLang="en-US" dirty="0" smtClean="0"/>
              <a:t>신</a:t>
            </a:r>
            <a:r>
              <a:rPr lang="en-US" altLang="ko-KR" dirty="0" smtClean="0"/>
              <a:t>,</a:t>
            </a:r>
            <a:r>
              <a:rPr lang="ko-KR" altLang="en-US" dirty="0" smtClean="0"/>
              <a:t>구약시대 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        -</a:t>
            </a:r>
            <a:r>
              <a:rPr lang="ko-KR" altLang="en-US" dirty="0" err="1" smtClean="0"/>
              <a:t>육적으로</a:t>
            </a:r>
            <a:r>
              <a:rPr lang="ko-KR" altLang="en-US" dirty="0" smtClean="0"/>
              <a:t> 영적으로 모두 망가진다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      </a:t>
            </a:r>
            <a:r>
              <a:rPr lang="ko-KR" altLang="en-US" dirty="0" smtClean="0"/>
              <a:t>죄의 삯은 사망이다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죄는 치명적이다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err="1" smtClean="0"/>
              <a:t>미드라쉬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- </a:t>
            </a:r>
            <a:r>
              <a:rPr lang="ko-KR" altLang="en-US" dirty="0" smtClean="0"/>
              <a:t>에덴에서 아담하와가 따 먹은 뒤 선악과를 따서 온 세상에 뿌렸다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이때 선악과를 먹지 않은 새는 불사조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http://www.khwa.or.kr/information/images/hansen_easy_3_img_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0"/>
            <a:ext cx="2695575" cy="348615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                                       </a:t>
            </a:r>
            <a:r>
              <a:rPr lang="ko-KR" altLang="en-US" sz="1800" dirty="0" err="1" smtClean="0"/>
              <a:t>한센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노르웨이</a:t>
            </a:r>
            <a:r>
              <a:rPr lang="en-US" altLang="ko-KR" sz="1800" dirty="0" smtClean="0"/>
              <a:t>, 1841-1912)</a:t>
            </a:r>
            <a:endParaRPr lang="ko-KR" alt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2)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분리성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dirty="0" err="1" smtClean="0"/>
              <a:t>문둥병자는</a:t>
            </a:r>
            <a:r>
              <a:rPr lang="ko-KR" altLang="en-US" dirty="0" smtClean="0"/>
              <a:t> 모세율법대로 가정에서 분리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살아있어도 문둥병 장례식을 </a:t>
            </a:r>
            <a:r>
              <a:rPr lang="ko-KR" altLang="en-US" dirty="0" err="1" smtClean="0"/>
              <a:t>치룬다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가족이 </a:t>
            </a:r>
            <a:r>
              <a:rPr lang="ko-KR" altLang="en-US" dirty="0" err="1" smtClean="0"/>
              <a:t>보고싶을</a:t>
            </a:r>
            <a:r>
              <a:rPr lang="ko-KR" altLang="en-US" dirty="0" smtClean="0"/>
              <a:t> 땐 종을 치면서 옷을 </a:t>
            </a:r>
            <a:r>
              <a:rPr lang="ko-KR" altLang="en-US" dirty="0" err="1" smtClean="0"/>
              <a:t>찟고</a:t>
            </a:r>
            <a:r>
              <a:rPr lang="ko-KR" altLang="en-US" dirty="0" smtClean="0"/>
              <a:t> 머리를 풀고 </a:t>
            </a:r>
            <a:r>
              <a:rPr lang="en-US" altLang="ko-KR" dirty="0" smtClean="0"/>
              <a:t>“ </a:t>
            </a:r>
            <a:r>
              <a:rPr lang="ko-KR" altLang="en-US" b="1" dirty="0" smtClean="0">
                <a:solidFill>
                  <a:srgbClr val="FF0000"/>
                </a:solidFill>
              </a:rPr>
              <a:t>나는 부정하다</a:t>
            </a:r>
            <a:r>
              <a:rPr lang="ko-KR" altLang="en-US" dirty="0" smtClean="0"/>
              <a:t> </a:t>
            </a:r>
            <a:r>
              <a:rPr lang="en-US" altLang="ko-KR" dirty="0" smtClean="0"/>
              <a:t>“ </a:t>
            </a:r>
            <a:r>
              <a:rPr lang="ko-KR" altLang="en-US" dirty="0" smtClean="0"/>
              <a:t>하면서 사람들이 있는 곳에 나타나 가족을 멀리서 보고 간다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      </a:t>
            </a:r>
            <a:r>
              <a:rPr lang="ko-KR" altLang="en-US" dirty="0" smtClean="0"/>
              <a:t>이사야 </a:t>
            </a:r>
            <a:r>
              <a:rPr lang="en-US" altLang="ko-KR" dirty="0" smtClean="0"/>
              <a:t>59:2-3 </a:t>
            </a:r>
            <a:r>
              <a:rPr lang="ko-KR" altLang="en-US" dirty="0" smtClean="0"/>
              <a:t>오직 너희 죄악이 너희와 너희 하나님 사이를 내었다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3) </a:t>
            </a:r>
            <a:r>
              <a:rPr lang="ko-KR" altLang="en-US" b="1" dirty="0" smtClean="0">
                <a:solidFill>
                  <a:srgbClr val="FF0000"/>
                </a:solidFill>
              </a:rPr>
              <a:t>전염성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문둥병은 전염되듯 죄도 전염된다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이스라엘 백성들에게 가나안을 진멸하라는 이유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그들과 결혼하지 말라는 이유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그들과 언약하지 말라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b="1" dirty="0" smtClean="0">
                <a:solidFill>
                  <a:srgbClr val="FF0000"/>
                </a:solidFill>
              </a:rPr>
              <a:t>다윗의 죄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우리아</a:t>
            </a:r>
            <a:r>
              <a:rPr lang="ko-KR" altLang="en-US" dirty="0" smtClean="0"/>
              <a:t> 아내 </a:t>
            </a:r>
            <a:r>
              <a:rPr lang="en-US" altLang="ko-KR" dirty="0" smtClean="0"/>
              <a:t>(</a:t>
            </a:r>
            <a:r>
              <a:rPr lang="ko-KR" altLang="en-US" dirty="0" smtClean="0"/>
              <a:t>간음</a:t>
            </a:r>
            <a:r>
              <a:rPr lang="en-US" altLang="ko-KR" dirty="0" smtClean="0"/>
              <a:t>) </a:t>
            </a:r>
            <a:r>
              <a:rPr lang="ko-KR" altLang="en-US" dirty="0" smtClean="0"/>
              <a:t>살인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그 자식들에게 간음과 살인이 있었다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4)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발육성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err="1" smtClean="0"/>
              <a:t>문둥병원균이</a:t>
            </a:r>
            <a:r>
              <a:rPr lang="ko-KR" altLang="en-US" dirty="0" smtClean="0"/>
              <a:t> 들어오면 발육하여 온 몸에 퍼진다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죄도 발육하여 점점 커진다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다윗의 간음은 살인으로 발육한다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피부병과 문둥병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13:1) </a:t>
            </a:r>
            <a:r>
              <a:rPr lang="ko-KR" altLang="en-US" sz="2400" dirty="0" smtClean="0"/>
              <a:t>여호와께서 모세와 </a:t>
            </a:r>
            <a:r>
              <a:rPr lang="ko-KR" altLang="en-US" sz="2400" dirty="0" err="1" smtClean="0"/>
              <a:t>아론에게</a:t>
            </a:r>
            <a:r>
              <a:rPr lang="ko-KR" altLang="en-US" sz="2400" dirty="0" smtClean="0"/>
              <a:t>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13:2) </a:t>
            </a:r>
            <a:r>
              <a:rPr lang="ko-KR" altLang="en-US" sz="2400" dirty="0" smtClean="0"/>
              <a:t>만일 사람이 그의 피부에 무엇이 돋거나 뾰루지가 나거나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생겨서 그의 피부에 나병 같은 것이 생기거든 그를 곧 제사장 </a:t>
            </a:r>
            <a:r>
              <a:rPr lang="ko-KR" altLang="en-US" sz="2400" dirty="0" err="1" smtClean="0"/>
              <a:t>아론에게나</a:t>
            </a:r>
            <a:r>
              <a:rPr lang="ko-KR" altLang="en-US" sz="2400" dirty="0" smtClean="0"/>
              <a:t> 그의 아들 중 한 제사장에게로 데리고 갈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13:3) </a:t>
            </a:r>
            <a:r>
              <a:rPr lang="ko-KR" altLang="en-US" sz="2400" dirty="0" smtClean="0"/>
              <a:t>제사장은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 피부의 병을 진찰할지니</a:t>
            </a:r>
            <a:r>
              <a:rPr lang="ko-KR" altLang="en-US" sz="2400" dirty="0" smtClean="0"/>
              <a:t> 환부의 털이 희어졌고 환부가 피부보다 우묵하여졌으면 이는 나병의 환부라 제사장이 그를 진찰하여 그를 부정하다 할 것이요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피부병과 문둥병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13:4) </a:t>
            </a:r>
            <a:r>
              <a:rPr lang="ko-KR" altLang="en-US" sz="2400" dirty="0" smtClean="0"/>
              <a:t>피부에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희나 우묵하지 아니하고 그 털이 희지 아니하면 제사장은 그 환자를 이레 동안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가두어둘</a:t>
            </a:r>
            <a:r>
              <a:rPr lang="en-US" altLang="ko-KR" sz="2400" dirty="0" smtClean="0"/>
              <a:t>(</a:t>
            </a:r>
            <a:r>
              <a:rPr lang="ko-KR" altLang="en-US" sz="2400" dirty="0" smtClean="0">
                <a:solidFill>
                  <a:srgbClr val="FF0000"/>
                </a:solidFill>
              </a:rPr>
              <a:t>격리</a:t>
            </a:r>
            <a:r>
              <a:rPr lang="en-US" altLang="ko-KR" sz="2400" dirty="0" smtClean="0">
                <a:solidFill>
                  <a:srgbClr val="FF0000"/>
                </a:solidFill>
              </a:rPr>
              <a:t>-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싸가르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 것이며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13:5) </a:t>
            </a:r>
            <a:r>
              <a:rPr lang="ko-KR" altLang="en-US" sz="2400" dirty="0"/>
              <a:t>이레 만에 제사장이 그를 진찰할지니 그가 보기에 그 환부가 변하지 아니하고 병색이 피부에 퍼지지 아니하였으면 제사장이 그를 또 이레 동안을 가두어둘 것이며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99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13:6) </a:t>
            </a:r>
            <a:r>
              <a:rPr lang="ko-KR" altLang="en-US" sz="2400" dirty="0"/>
              <a:t>이레 만에 제사장이 또 진찰할지니 그 환부가 엷어졌고 병색이 피부에 퍼지지 아니하였으면 피부병이라 제사장이 그를 정하다 할 것이요 그의 옷을 빨 것이라 그리하면 정하리라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13:7) </a:t>
            </a:r>
            <a:r>
              <a:rPr lang="ko-KR" altLang="en-US" sz="2400" dirty="0" smtClean="0"/>
              <a:t>그러나 그가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정결한지를 제사장에게 보인 후</a:t>
            </a:r>
            <a:r>
              <a:rPr lang="ko-KR" altLang="en-US" sz="2400" dirty="0" smtClean="0"/>
              <a:t>에 병이 피부에 퍼지면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제사장에게 다시 보일 것</a:t>
            </a:r>
            <a:r>
              <a:rPr lang="ko-KR" altLang="en-US" sz="2400" dirty="0" smtClean="0"/>
              <a:t>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13:8) </a:t>
            </a:r>
            <a:r>
              <a:rPr lang="ko-KR" altLang="en-US" sz="2400" dirty="0" smtClean="0"/>
              <a:t>제사장은 진찰할지니 그 병이 피부에 퍼졌으면 그를 부정하다 할지니라 이는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나병</a:t>
            </a:r>
            <a:r>
              <a:rPr lang="ko-KR" altLang="en-US" sz="2400" dirty="0" smtClean="0"/>
              <a:t>임 이니라</a:t>
            </a:r>
          </a:p>
          <a:p>
            <a:endParaRPr lang="ko-KR" altLang="en-US" sz="2400" b="1" i="1" dirty="0" smtClean="0"/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13:9) </a:t>
            </a:r>
            <a:r>
              <a:rPr lang="ko-KR" altLang="en-US" sz="2400" dirty="0" smtClean="0"/>
              <a:t>사람에게 나병이 들었거든 그를 제사장에게로 데려갈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13:10) </a:t>
            </a:r>
            <a:r>
              <a:rPr lang="ko-KR" altLang="en-US" sz="2400" dirty="0" smtClean="0"/>
              <a:t>제사장은 진찰할지니 피부에 흰 점이 돋고 털이 희어지고 거기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생살이 생겼으면 </a:t>
            </a:r>
            <a:r>
              <a:rPr lang="en-US" altLang="ko-KR" sz="2400" b="1" i="1" dirty="0" smtClean="0"/>
              <a:t>( </a:t>
            </a:r>
            <a:r>
              <a:rPr lang="ko-KR" altLang="en-US" sz="2400" b="1" i="1" dirty="0" smtClean="0"/>
              <a:t>문둥병이 오래되어 생살이 밖으로 </a:t>
            </a:r>
            <a:r>
              <a:rPr lang="ko-KR" altLang="en-US" sz="2400" b="1" i="1" dirty="0" err="1" smtClean="0"/>
              <a:t>나온상태</a:t>
            </a:r>
            <a:r>
              <a:rPr lang="en-US" altLang="ko-KR" sz="2400" b="1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400" i="1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13:11) </a:t>
            </a:r>
            <a:r>
              <a:rPr lang="ko-KR" altLang="en-US" sz="2400" dirty="0" smtClean="0"/>
              <a:t>이는 그의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피부의 오랜 나병이라 </a:t>
            </a:r>
            <a:r>
              <a:rPr lang="ko-KR" altLang="en-US" sz="2400" dirty="0" smtClean="0"/>
              <a:t>제사장이 부정하다 할 것이요 그가 이미 부정하였은즉 </a:t>
            </a:r>
            <a:r>
              <a:rPr lang="ko-KR" altLang="en-US" sz="2400" b="1" dirty="0" smtClean="0"/>
              <a:t>가두어두지는 않을 것</a:t>
            </a:r>
            <a:r>
              <a:rPr lang="ko-KR" altLang="en-US" sz="2400" dirty="0" smtClean="0"/>
              <a:t>이며</a:t>
            </a:r>
            <a:r>
              <a:rPr lang="en-US" altLang="ko-KR" sz="2400" dirty="0" smtClean="0"/>
              <a:t>-</a:t>
            </a:r>
            <a:r>
              <a:rPr lang="ko-KR" altLang="en-US" sz="2400" b="1" i="1" dirty="0" smtClean="0"/>
              <a:t>진 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463884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13:12) </a:t>
            </a:r>
            <a:r>
              <a:rPr lang="ko-KR" altLang="en-US" sz="2400" dirty="0"/>
              <a:t>제사장이 보기에 나병이 그 피부에 크게 발생하였으되 그 환자의 </a:t>
            </a:r>
            <a:r>
              <a:rPr lang="ko-KR" altLang="en-US" sz="2400" b="1" dirty="0">
                <a:solidFill>
                  <a:srgbClr val="FF0000"/>
                </a:solidFill>
              </a:rPr>
              <a:t>머리부터 발끝까지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퍼졌으면</a:t>
            </a:r>
            <a:endParaRPr lang="ko-KR" altLang="en-US" sz="2400" dirty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13:13) </a:t>
            </a:r>
            <a:r>
              <a:rPr lang="ko-KR" altLang="en-US" sz="2400" dirty="0" smtClean="0"/>
              <a:t>그가 진찰할 것이요 </a:t>
            </a:r>
            <a:r>
              <a:rPr lang="ko-KR" altLang="en-US" sz="2400" b="1" dirty="0" smtClean="0"/>
              <a:t>나병이 과연 그의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전신에 퍼졌으면 </a:t>
            </a:r>
            <a:r>
              <a:rPr lang="ko-KR" altLang="en-US" sz="2400" b="1" dirty="0" smtClean="0"/>
              <a:t>그 환자를 정하다 할지니 다 희어진 자인즉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정하거니와</a:t>
            </a:r>
            <a:endParaRPr lang="ko-KR" altLang="en-US" sz="2400" b="1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13:14) </a:t>
            </a:r>
            <a:r>
              <a:rPr lang="ko-KR" altLang="en-US" sz="2400" dirty="0" smtClean="0"/>
              <a:t>아무 때든지 그에게 생살이 보이면 그는 부정한즉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13:15) </a:t>
            </a:r>
            <a:r>
              <a:rPr lang="ko-KR" altLang="en-US" sz="2400" dirty="0" smtClean="0"/>
              <a:t>제사장이 생살을 진찰하고 그를 부정하다 할지니 그 생살은 부정한 것인즉 이는 나병이며</a:t>
            </a:r>
          </a:p>
        </p:txBody>
      </p:sp>
    </p:spTree>
    <p:extLst>
      <p:ext uri="{BB962C8B-B14F-4D97-AF65-F5344CB8AC3E}">
        <p14:creationId xmlns:p14="http://schemas.microsoft.com/office/powerpoint/2010/main" val="19415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레위기</a:t>
            </a:r>
            <a:r>
              <a:rPr lang="ko-KR" altLang="en-US" dirty="0" smtClean="0"/>
              <a:t> 정리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1</a:t>
            </a:r>
            <a:r>
              <a:rPr lang="ko-KR" altLang="en-US" b="1" dirty="0" smtClean="0"/>
              <a:t>장 </a:t>
            </a:r>
            <a:r>
              <a:rPr lang="ko-KR" altLang="en-US" b="1" dirty="0" err="1" smtClean="0"/>
              <a:t>번제에</a:t>
            </a:r>
            <a:r>
              <a:rPr lang="ko-KR" altLang="en-US" b="1" dirty="0" smtClean="0"/>
              <a:t> 대한 규례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불에덴</a:t>
            </a:r>
            <a:r>
              <a:rPr lang="ko-KR" altLang="en-US" b="1" dirty="0" smtClean="0"/>
              <a:t> 재물</a:t>
            </a:r>
            <a:r>
              <a:rPr lang="en-US" altLang="ko-KR" b="1" dirty="0" smtClean="0"/>
              <a:t>) – </a:t>
            </a:r>
            <a:r>
              <a:rPr lang="ko-KR" altLang="en-US" b="1" dirty="0" smtClean="0">
                <a:solidFill>
                  <a:srgbClr val="FF0000"/>
                </a:solidFill>
              </a:rPr>
              <a:t>전부를 불사름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 smtClean="0"/>
              <a:t>        - </a:t>
            </a:r>
            <a:r>
              <a:rPr lang="ko-KR" altLang="en-US" b="1" dirty="0" smtClean="0"/>
              <a:t>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양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염소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산비둘기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집비둘기</a:t>
            </a:r>
            <a:endParaRPr lang="ko-KR" altLang="en-US" dirty="0" smtClean="0"/>
          </a:p>
          <a:p>
            <a:r>
              <a:rPr lang="en-US" altLang="ko-KR" b="1" dirty="0" smtClean="0"/>
              <a:t>2</a:t>
            </a:r>
            <a:r>
              <a:rPr lang="ko-KR" altLang="en-US" b="1" dirty="0" smtClean="0"/>
              <a:t>장 소제에 대한 규례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곡식의 재물</a:t>
            </a:r>
            <a:r>
              <a:rPr lang="en-US" altLang="ko-KR" b="1" dirty="0" smtClean="0"/>
              <a:t>) </a:t>
            </a:r>
          </a:p>
          <a:p>
            <a:r>
              <a:rPr lang="en-US" altLang="ko-KR" b="1" dirty="0" smtClean="0"/>
              <a:t>        - </a:t>
            </a:r>
            <a:r>
              <a:rPr lang="ko-KR" altLang="en-US" b="1" dirty="0" err="1" smtClean="0"/>
              <a:t>고운가루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화덕에 구운 것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포도주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전제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en-US" altLang="ko-KR" b="1" dirty="0" smtClean="0"/>
              <a:t>3</a:t>
            </a:r>
            <a:r>
              <a:rPr lang="ko-KR" altLang="en-US" b="1" dirty="0" smtClean="0"/>
              <a:t>장 </a:t>
            </a:r>
            <a:r>
              <a:rPr lang="ko-KR" altLang="en-US" b="1" dirty="0" err="1" smtClean="0"/>
              <a:t>화목제에</a:t>
            </a:r>
            <a:r>
              <a:rPr lang="ko-KR" altLang="en-US" b="1" dirty="0" smtClean="0"/>
              <a:t> 대한 규례 </a:t>
            </a:r>
            <a:endParaRPr lang="en-US" altLang="ko-KR" b="1" dirty="0" smtClean="0"/>
          </a:p>
          <a:p>
            <a:r>
              <a:rPr lang="en-US" altLang="ko-KR" b="1" dirty="0" smtClean="0"/>
              <a:t>        - </a:t>
            </a:r>
            <a:r>
              <a:rPr lang="ko-KR" altLang="en-US" b="1" dirty="0" smtClean="0"/>
              <a:t>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양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염소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어린양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암컷가능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en-US" altLang="ko-KR" b="1" dirty="0" smtClean="0"/>
              <a:t>4</a:t>
            </a:r>
            <a:r>
              <a:rPr lang="ko-KR" altLang="en-US" b="1" dirty="0" smtClean="0"/>
              <a:t>장 </a:t>
            </a:r>
            <a:r>
              <a:rPr lang="ko-KR" altLang="en-US" b="1" dirty="0" err="1" smtClean="0"/>
              <a:t>속죄제에</a:t>
            </a:r>
            <a:r>
              <a:rPr lang="ko-KR" altLang="en-US" b="1" dirty="0" smtClean="0"/>
              <a:t> 대한 규례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대속의 제사</a:t>
            </a:r>
            <a:r>
              <a:rPr lang="en-US" altLang="ko-KR" b="1" dirty="0" smtClean="0"/>
              <a:t>) </a:t>
            </a:r>
          </a:p>
          <a:p>
            <a:r>
              <a:rPr lang="en-US" altLang="ko-KR" b="1" dirty="0" smtClean="0"/>
              <a:t>        - </a:t>
            </a:r>
            <a:r>
              <a:rPr lang="ko-KR" altLang="en-US" b="1" dirty="0" smtClean="0"/>
              <a:t>수송아지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수염소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암염소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어린양 암컷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463884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13:16) </a:t>
            </a:r>
            <a:r>
              <a:rPr lang="ko-KR" altLang="en-US" sz="2400" dirty="0" smtClean="0"/>
              <a:t>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생살이 변하여 다시 희어지면 제사장에게로 갈 것</a:t>
            </a:r>
            <a:r>
              <a:rPr lang="ko-KR" altLang="en-US" sz="2400" dirty="0" smtClean="0"/>
              <a:t>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13:17) </a:t>
            </a:r>
            <a:r>
              <a:rPr lang="ko-KR" altLang="en-US" sz="2400" dirty="0" smtClean="0"/>
              <a:t>제사장은 그를 진찰하여서 그 환부가 희어졌으면 환자를 정하다 할지니 그는 </a:t>
            </a:r>
            <a:r>
              <a:rPr lang="ko-KR" altLang="en-US" sz="2400" dirty="0" err="1" smtClean="0"/>
              <a:t>정하니라</a:t>
            </a:r>
            <a:endParaRPr lang="ko-KR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종기와 문둥병의 구분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13:18) </a:t>
            </a:r>
            <a:r>
              <a:rPr lang="ko-KR" altLang="en-US" dirty="0" smtClean="0"/>
              <a:t>피부에 종기가 생겼다가 나았고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13:19) </a:t>
            </a:r>
            <a:r>
              <a:rPr lang="ko-KR" altLang="en-US" dirty="0" smtClean="0"/>
              <a:t>그 </a:t>
            </a:r>
            <a:r>
              <a:rPr lang="ko-KR" altLang="en-US" dirty="0" err="1" smtClean="0"/>
              <a:t>종처에</a:t>
            </a:r>
            <a:r>
              <a:rPr lang="ko-KR" altLang="en-US" dirty="0" smtClean="0"/>
              <a:t> 흰 점이 돋거나 희고 불그스름한 </a:t>
            </a:r>
            <a:r>
              <a:rPr lang="ko-KR" altLang="en-US" dirty="0" err="1" smtClean="0"/>
              <a:t>색점이</a:t>
            </a:r>
            <a:r>
              <a:rPr lang="ko-KR" altLang="en-US" dirty="0" smtClean="0"/>
              <a:t> 생겼으면 </a:t>
            </a:r>
            <a:r>
              <a:rPr lang="ko-KR" altLang="en-US" b="1" dirty="0" smtClean="0">
                <a:solidFill>
                  <a:srgbClr val="FF0000"/>
                </a:solidFill>
              </a:rPr>
              <a:t>제사장에게 보일 것</a:t>
            </a:r>
            <a:r>
              <a:rPr lang="ko-KR" altLang="en-US" dirty="0" smtClean="0"/>
              <a:t>이요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13:20) </a:t>
            </a:r>
            <a:r>
              <a:rPr lang="ko-KR" altLang="en-US" dirty="0" smtClean="0"/>
              <a:t>그는 진찰하여 피부보다 얕고 그 털이 희면 그를 부정하다 할지니 이는 종기로 된 나병의 </a:t>
            </a:r>
            <a:r>
              <a:rPr lang="ko-KR" altLang="en-US" dirty="0" err="1" smtClean="0"/>
              <a:t>환부임이니라</a:t>
            </a:r>
            <a:endParaRPr lang="ko-KR" altLang="en-US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13:21) </a:t>
            </a:r>
            <a:r>
              <a:rPr lang="ko-KR" altLang="en-US" dirty="0" smtClean="0"/>
              <a:t>그러나 </a:t>
            </a:r>
            <a:r>
              <a:rPr lang="ko-KR" altLang="en-US" b="1" dirty="0" smtClean="0">
                <a:solidFill>
                  <a:srgbClr val="FF0000"/>
                </a:solidFill>
              </a:rPr>
              <a:t>제사장이 진찰하여 </a:t>
            </a:r>
            <a:r>
              <a:rPr lang="ko-KR" altLang="en-US" dirty="0" smtClean="0"/>
              <a:t>거기 흰 털이 없고 피부보다 얕지 아니하고 빛이 엷으면 제사장은 그를 이레 동안 가두어둘 것이며</a:t>
            </a:r>
          </a:p>
          <a:p>
            <a:pPr>
              <a:lnSpc>
                <a:spcPct val="150000"/>
              </a:lnSpc>
            </a:pPr>
            <a:endParaRPr lang="ko-KR" altLang="en-US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종기와 문둥병의 구분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13:21) </a:t>
            </a:r>
            <a:r>
              <a:rPr lang="ko-KR" altLang="en-US" sz="2400" dirty="0" smtClean="0"/>
              <a:t>그러나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제사장이 진찰하여 </a:t>
            </a:r>
            <a:r>
              <a:rPr lang="ko-KR" altLang="en-US" sz="2400" dirty="0" smtClean="0"/>
              <a:t>거기 흰 털이 없고 피부보다 얕지 아니하고 빛이 엷으면 제사장은 그를 이레 동안 가두어둘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13:22) </a:t>
            </a:r>
            <a:r>
              <a:rPr lang="ko-KR" altLang="en-US" sz="2400" dirty="0" smtClean="0"/>
              <a:t>그 병이 크게 피부에 퍼졌으면 제사장은 그를 부정하다 할지니 이는 </a:t>
            </a:r>
            <a:r>
              <a:rPr lang="ko-KR" altLang="en-US" sz="2400" dirty="0" err="1" smtClean="0"/>
              <a:t>환부임이니라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13:23) </a:t>
            </a:r>
            <a:r>
              <a:rPr lang="ko-KR" altLang="en-US" sz="2400" dirty="0" smtClean="0"/>
              <a:t>그러나 그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여전하고 퍼지지 아니하였으면 이는 종기 흔적이니 제사장은 그를 정하다 할지니라</a:t>
            </a:r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30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화상과 문둥병의 구분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13:24) </a:t>
            </a:r>
            <a:r>
              <a:rPr lang="ko-KR" altLang="en-US" sz="2400" dirty="0" smtClean="0"/>
              <a:t>피부가 불에 데었는데 그 덴 곳에 불그스름하고 희거나 순전히 흰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생기면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13:25)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제사장은 진찰할지니 </a:t>
            </a:r>
            <a:r>
              <a:rPr lang="ko-KR" altLang="en-US" sz="2400" dirty="0" smtClean="0"/>
              <a:t>그 </a:t>
            </a:r>
            <a:r>
              <a:rPr lang="ko-KR" altLang="en-US" sz="2400" dirty="0" err="1" smtClean="0"/>
              <a:t>색점의</a:t>
            </a:r>
            <a:r>
              <a:rPr lang="ko-KR" altLang="en-US" sz="2400" dirty="0" smtClean="0"/>
              <a:t> 털이 희고 그 자리가 피부보다 우묵하면 이는 화상에서 생긴 나병인즉 제사장이 그를 부정하다 할 것은 나병의 환부가 됨이니라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13:26) </a:t>
            </a:r>
            <a:r>
              <a:rPr lang="ko-KR" altLang="en-US" sz="2400" dirty="0" smtClean="0"/>
              <a:t>그러나 제사장이 보기에 그 </a:t>
            </a:r>
            <a:r>
              <a:rPr lang="ko-KR" altLang="en-US" sz="2400" dirty="0" err="1" smtClean="0"/>
              <a:t>색점에</a:t>
            </a:r>
            <a:r>
              <a:rPr lang="ko-KR" altLang="en-US" sz="2400" dirty="0" smtClean="0"/>
              <a:t> 흰 털이 없으며 그 자리가 피부보다 얕지 아니하고 빛이 엷으면 그는 그를 이레 동안 가두어둘 것이며</a:t>
            </a:r>
          </a:p>
        </p:txBody>
      </p:sp>
    </p:spTree>
    <p:extLst>
      <p:ext uri="{BB962C8B-B14F-4D97-AF65-F5344CB8AC3E}">
        <p14:creationId xmlns:p14="http://schemas.microsoft.com/office/powerpoint/2010/main" val="29409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화상과 문둥병의 구분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13:27) </a:t>
            </a:r>
            <a:r>
              <a:rPr lang="ko-KR" altLang="en-US" sz="2400" dirty="0" smtClean="0"/>
              <a:t>이레 만에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제사장이 그를 진찰할지니 </a:t>
            </a:r>
            <a:r>
              <a:rPr lang="ko-KR" altLang="en-US" sz="2400" dirty="0" smtClean="0"/>
              <a:t>만일 병이 크게 피부에 퍼졌으면 그가 그를 부정하다 할 것은 나병의 </a:t>
            </a:r>
            <a:r>
              <a:rPr lang="ko-KR" altLang="en-US" sz="2400" dirty="0" err="1" smtClean="0"/>
              <a:t>환부임이니라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13:28) </a:t>
            </a:r>
            <a:r>
              <a:rPr lang="ko-KR" altLang="en-US" sz="2400" dirty="0" smtClean="0"/>
              <a:t>만일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여전하여 피부에 퍼지지 아니하고 빛이 엷으면 화상으로 부은 것이니 제사장이 그를 정하다 할 것은 이는 화상의 </a:t>
            </a:r>
            <a:r>
              <a:rPr lang="ko-KR" altLang="en-US" sz="2400" dirty="0" err="1" smtClean="0"/>
              <a:t>흔적임이니라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옴과 문둥병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13:29) </a:t>
            </a:r>
            <a:r>
              <a:rPr lang="ko-KR" altLang="en-US" sz="2400" dirty="0" smtClean="0"/>
              <a:t>남자나 여자의 머리에나 수염에 환부가 있으면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13:30)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제사장은 진찰할지니 </a:t>
            </a:r>
            <a:r>
              <a:rPr lang="ko-KR" altLang="en-US" sz="2400" dirty="0" smtClean="0"/>
              <a:t>환부가 피부보다 우묵하고 그 자리에 누르스름하고 가는 털이 있으면 그가 그를 부정하다 할 것은 이는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옴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an itch</a:t>
            </a:r>
            <a:r>
              <a:rPr lang="ko-KR" altLang="en-US" sz="2400" dirty="0" smtClean="0"/>
              <a:t>이니라 머리에나 수염에 발생한 </a:t>
            </a:r>
            <a:r>
              <a:rPr lang="ko-KR" altLang="en-US" sz="2400" dirty="0" err="1" smtClean="0"/>
              <a:t>나병임이니라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13:31) </a:t>
            </a:r>
            <a:r>
              <a:rPr lang="ko-KR" altLang="en-US" sz="2400" dirty="0" smtClean="0"/>
              <a:t>만일 제사장이 보기에 그 옴의 환부가 피부보다 우묵하지 아니하고 그 자리에 검은 털이 없으면 제사장은 그 옴 환자를 이레 동안 가두어둘 것이며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옴과 문둥병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13:32) </a:t>
            </a:r>
            <a:r>
              <a:rPr lang="ko-KR" altLang="en-US" sz="2400" dirty="0" smtClean="0"/>
              <a:t>이레 만에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제사장은 그 환부를 진찰할지니 </a:t>
            </a:r>
            <a:r>
              <a:rPr lang="ko-KR" altLang="en-US" sz="2400" dirty="0" smtClean="0"/>
              <a:t>그 옴이 퍼지지 아니하고 그 자리에 누르스름한 털이 없고 피부보다 우묵하지 아니하면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13:33) </a:t>
            </a:r>
            <a:r>
              <a:rPr lang="ko-KR" altLang="en-US" sz="2400" dirty="0" smtClean="0"/>
              <a:t>그는 모발을 밀되 환부는 밀지 말 것이요 제사장은 옴 환자를 또 이레 동안 가두어둘 것이며</a:t>
            </a:r>
          </a:p>
          <a:p>
            <a:pPr>
              <a:lnSpc>
                <a:spcPct val="150000"/>
              </a:lnSpc>
            </a:pPr>
            <a:endParaRPr lang="ko-KR" altLang="en-US" sz="300" dirty="0" smtClean="0"/>
          </a:p>
          <a:p>
            <a:pPr>
              <a:lnSpc>
                <a:spcPct val="150000"/>
              </a:lnSpc>
            </a:pPr>
            <a:endParaRPr lang="ko-KR" altLang="en-US" sz="300" dirty="0"/>
          </a:p>
        </p:txBody>
      </p:sp>
    </p:spTree>
    <p:extLst>
      <p:ext uri="{BB962C8B-B14F-4D97-AF65-F5344CB8AC3E}">
        <p14:creationId xmlns:p14="http://schemas.microsoft.com/office/powerpoint/2010/main" val="17402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어루러기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9377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13:34) </a:t>
            </a:r>
            <a:r>
              <a:rPr lang="ko-KR" altLang="en-US" sz="2400" dirty="0" smtClean="0"/>
              <a:t>이레 만에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제사장은 그 옴을 또 진찰할지니 </a:t>
            </a:r>
            <a:r>
              <a:rPr lang="ko-KR" altLang="en-US" sz="2400" dirty="0" smtClean="0"/>
              <a:t>그 옴이 피부에 퍼지지 아니하고 피부보다 우묵하지 아니하면 그는 그를 정하다 할 것이요 그는 자기의 옷을 빨아서 정하게 되려니와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13:35) </a:t>
            </a:r>
            <a:r>
              <a:rPr lang="ko-KR" altLang="en-US" sz="2400" dirty="0" smtClean="0"/>
              <a:t>깨끗한 후에라도 옴이 크게 피부에 퍼지면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13:36)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제사장은 그를 진찰할지니 </a:t>
            </a:r>
            <a:r>
              <a:rPr lang="ko-KR" altLang="en-US" sz="2400" dirty="0" smtClean="0"/>
              <a:t>과연 옴이 피부에 퍼졌으면 누른 털을 찾을 것 없이 그는 부정하니라</a:t>
            </a:r>
            <a:endParaRPr lang="en-US" altLang="ko-K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어루러기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9377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13:37) </a:t>
            </a:r>
            <a:r>
              <a:rPr lang="ko-KR" altLang="en-US" sz="2400" dirty="0" smtClean="0"/>
              <a:t>그러나 제사장이 보기에 옴이 여전하고 그 자리에 검은 털이 났으면 그 옴은 나았고 그 사람은 정하니 제사장은 그를 정하다 할지니라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13:38) </a:t>
            </a:r>
            <a:r>
              <a:rPr lang="ko-KR" altLang="en-US" sz="2400" dirty="0" smtClean="0"/>
              <a:t>남자나 여자의 피부에 </a:t>
            </a:r>
            <a:r>
              <a:rPr lang="ko-KR" altLang="en-US" sz="2400" dirty="0" err="1" smtClean="0"/>
              <a:t>색점</a:t>
            </a:r>
            <a:r>
              <a:rPr lang="ko-KR" altLang="en-US" sz="2400" dirty="0" smtClean="0"/>
              <a:t> 곧 흰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있으면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13:39) </a:t>
            </a:r>
            <a:r>
              <a:rPr lang="ko-KR" altLang="en-US" sz="2400" dirty="0" smtClean="0"/>
              <a:t>제사장은 진찰할지니 그 피부의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부유스름하면 이는 피부에 발생한 </a:t>
            </a:r>
            <a:r>
              <a:rPr lang="ko-KR" altLang="en-US" sz="2400" b="1" dirty="0" err="1" smtClean="0"/>
              <a:t>어루러기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harmless rash</a:t>
            </a:r>
            <a:r>
              <a:rPr lang="ko-KR" altLang="en-US" sz="2400" dirty="0" smtClean="0"/>
              <a:t>라 그는 정하니라</a:t>
            </a:r>
          </a:p>
          <a:p>
            <a:pPr>
              <a:lnSpc>
                <a:spcPct val="150000"/>
              </a:lnSpc>
            </a:pPr>
            <a:endParaRPr lang="en-US" altLang="ko-KR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491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대머리와 문둥병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9377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13:40) </a:t>
            </a:r>
            <a:r>
              <a:rPr lang="ko-KR" altLang="en-US" dirty="0" smtClean="0"/>
              <a:t>누구든지 그 머리털이 빠지면 그는 대머리니 정하고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13:41) </a:t>
            </a:r>
            <a:r>
              <a:rPr lang="ko-KR" altLang="en-US" dirty="0" smtClean="0"/>
              <a:t>앞머리가 빠져도 그는 이마 대머리니 </a:t>
            </a:r>
            <a:r>
              <a:rPr lang="ko-KR" altLang="en-US" dirty="0" err="1" smtClean="0"/>
              <a:t>정하니라</a:t>
            </a:r>
            <a:endParaRPr lang="ko-KR" altLang="en-US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13:42) </a:t>
            </a:r>
            <a:r>
              <a:rPr lang="ko-KR" altLang="en-US" dirty="0" smtClean="0"/>
              <a:t>그러나 대머리나 이마 대머리에 희고 불그스름한 </a:t>
            </a:r>
            <a:r>
              <a:rPr lang="ko-KR" altLang="en-US" dirty="0" err="1" smtClean="0"/>
              <a:t>색점이</a:t>
            </a:r>
            <a:r>
              <a:rPr lang="ko-KR" altLang="en-US" dirty="0" smtClean="0"/>
              <a:t> 있으면 이는 나병이 대머리에나 이마 대머리에 발생함이라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13:43) </a:t>
            </a:r>
            <a:r>
              <a:rPr lang="ko-KR" altLang="en-US" b="1" dirty="0" smtClean="0">
                <a:solidFill>
                  <a:srgbClr val="FF0000"/>
                </a:solidFill>
              </a:rPr>
              <a:t>제사장은 그를 진찰할지니 </a:t>
            </a:r>
            <a:r>
              <a:rPr lang="ko-KR" altLang="en-US" dirty="0" smtClean="0"/>
              <a:t>그 대머리에나 이마 대머리에 돋은 </a:t>
            </a:r>
            <a:r>
              <a:rPr lang="ko-KR" altLang="en-US" dirty="0" err="1" smtClean="0"/>
              <a:t>색점이</a:t>
            </a:r>
            <a:r>
              <a:rPr lang="ko-KR" altLang="en-US" dirty="0" smtClean="0"/>
              <a:t> 희고 불그스름하여 피부에 발생한 나병과 같으면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레위기의</a:t>
            </a:r>
            <a:r>
              <a:rPr lang="ko-KR" altLang="en-US" dirty="0" smtClean="0"/>
              <a:t> 율법</a:t>
            </a:r>
            <a:endParaRPr lang="ko-KR" altLang="en-US" dirty="0"/>
          </a:p>
        </p:txBody>
      </p:sp>
      <p:sp>
        <p:nvSpPr>
          <p:cNvPr id="5" name="Oval 4"/>
          <p:cNvSpPr/>
          <p:nvPr/>
        </p:nvSpPr>
        <p:spPr>
          <a:xfrm>
            <a:off x="1500166" y="857232"/>
            <a:ext cx="6215106" cy="6000768"/>
          </a:xfrm>
          <a:prstGeom prst="ellipse">
            <a:avLst/>
          </a:prstGeom>
          <a:solidFill>
            <a:srgbClr val="FFFF00">
              <a:alpha val="3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 smtClean="0">
                <a:solidFill>
                  <a:schemeClr val="tx1"/>
                </a:solidFill>
              </a:rPr>
              <a:t>성경</a:t>
            </a:r>
            <a:endParaRPr lang="en-US" altLang="ko-KR" sz="5400" b="1" dirty="0" smtClean="0">
              <a:solidFill>
                <a:schemeClr val="tx1"/>
              </a:solidFill>
            </a:endParaRPr>
          </a:p>
          <a:p>
            <a:pPr algn="ctr"/>
            <a:endParaRPr lang="en-US" altLang="ko-KR" sz="5400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4286248" y="3571876"/>
            <a:ext cx="2981348" cy="28051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</a:rPr>
              <a:t>역사</a:t>
            </a:r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857356" y="1500174"/>
            <a:ext cx="2847996" cy="2724144"/>
          </a:xfrm>
          <a:prstGeom prst="ellipse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rgbClr val="002060"/>
                </a:solidFill>
              </a:rPr>
              <a:t>예언</a:t>
            </a:r>
            <a:endParaRPr lang="en-US" altLang="ko-KR" sz="4000" dirty="0" smtClean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29124" y="1428736"/>
            <a:ext cx="2847996" cy="2724144"/>
          </a:xfrm>
          <a:prstGeom prst="ellipse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rgbClr val="002060"/>
                </a:solidFill>
              </a:rPr>
              <a:t>성문</a:t>
            </a:r>
            <a:endParaRPr lang="en-US" altLang="ko-KR" sz="4000" dirty="0" smtClean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28794" y="3571876"/>
            <a:ext cx="2847996" cy="2724144"/>
          </a:xfrm>
          <a:prstGeom prst="ellipse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율법</a:t>
            </a:r>
            <a:endParaRPr lang="en-US" altLang="ko-KR" sz="40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4071942"/>
            <a:ext cx="1643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err="1" smtClean="0"/>
              <a:t>레위기</a:t>
            </a:r>
            <a:endParaRPr lang="en-US" altLang="ko-KR" sz="3600" b="1" dirty="0" smtClean="0"/>
          </a:p>
          <a:p>
            <a:pPr algn="ctr"/>
            <a:r>
              <a:rPr lang="ko-KR" altLang="en-US" sz="3600" b="1" dirty="0" smtClean="0"/>
              <a:t>민수기</a:t>
            </a:r>
            <a:endParaRPr lang="en-US" altLang="ko-KR" sz="3600" b="1" dirty="0" smtClean="0"/>
          </a:p>
          <a:p>
            <a:pPr algn="ctr"/>
            <a:r>
              <a:rPr lang="ko-KR" altLang="en-US" sz="3600" b="1" dirty="0" smtClean="0"/>
              <a:t>신명기</a:t>
            </a:r>
            <a:endParaRPr lang="ko-KR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 smtClean="0"/>
              <a:t>5</a:t>
            </a:r>
            <a:r>
              <a:rPr lang="ko-KR" altLang="en-US" b="1" dirty="0" smtClean="0"/>
              <a:t>장 속죄제의 적용 과 </a:t>
            </a:r>
            <a:r>
              <a:rPr lang="ko-KR" altLang="en-US" b="1" dirty="0" err="1" smtClean="0"/>
              <a:t>속건제에</a:t>
            </a:r>
            <a:r>
              <a:rPr lang="ko-KR" altLang="en-US" b="1" dirty="0" smtClean="0"/>
              <a:t> 대한 규례</a:t>
            </a:r>
            <a:endParaRPr lang="ko-KR" altLang="en-US" dirty="0" smtClean="0"/>
          </a:p>
          <a:p>
            <a:r>
              <a:rPr lang="en-US" altLang="ko-KR" b="1" dirty="0" smtClean="0"/>
              <a:t>6</a:t>
            </a:r>
            <a:r>
              <a:rPr lang="ko-KR" altLang="en-US" b="1" dirty="0" smtClean="0"/>
              <a:t>장 범죄에 대한 </a:t>
            </a:r>
            <a:r>
              <a:rPr lang="ko-KR" altLang="en-US" b="1" dirty="0" err="1" smtClean="0"/>
              <a:t>속제</a:t>
            </a:r>
            <a:r>
              <a:rPr lang="ko-KR" altLang="en-US" b="1" dirty="0" smtClean="0"/>
              <a:t> 규례</a:t>
            </a:r>
            <a:r>
              <a:rPr lang="en-US" altLang="ko-KR" b="1" dirty="0" smtClean="0"/>
              <a:t>(1~7)</a:t>
            </a:r>
          </a:p>
          <a:p>
            <a:r>
              <a:rPr lang="en-US" altLang="ko-KR" b="1" dirty="0" smtClean="0"/>
              <a:t>       </a:t>
            </a:r>
            <a:r>
              <a:rPr lang="ko-KR" altLang="en-US" b="1" dirty="0" err="1" smtClean="0"/>
              <a:t>번제에</a:t>
            </a:r>
            <a:r>
              <a:rPr lang="ko-KR" altLang="en-US" b="1" dirty="0" smtClean="0"/>
              <a:t> 대한 규례</a:t>
            </a:r>
            <a:r>
              <a:rPr lang="en-US" altLang="ko-KR" b="1" dirty="0" smtClean="0"/>
              <a:t>(8~13)</a:t>
            </a:r>
            <a:endParaRPr lang="ko-KR" altLang="en-US" dirty="0" smtClean="0"/>
          </a:p>
          <a:p>
            <a:r>
              <a:rPr lang="ko-KR" altLang="en-US" b="1" dirty="0" smtClean="0"/>
              <a:t>       소제에 대한 규례</a:t>
            </a:r>
            <a:r>
              <a:rPr lang="en-US" altLang="ko-KR" b="1" dirty="0" smtClean="0"/>
              <a:t>(14~23) </a:t>
            </a:r>
          </a:p>
          <a:p>
            <a:r>
              <a:rPr lang="en-US" altLang="ko-KR" b="1" dirty="0" smtClean="0"/>
              <a:t>       </a:t>
            </a:r>
            <a:r>
              <a:rPr lang="ko-KR" altLang="en-US" b="1" dirty="0" err="1" smtClean="0"/>
              <a:t>속죄제에</a:t>
            </a:r>
            <a:r>
              <a:rPr lang="ko-KR" altLang="en-US" b="1" dirty="0" smtClean="0"/>
              <a:t> 대한 규례</a:t>
            </a:r>
            <a:r>
              <a:rPr lang="en-US" altLang="ko-KR" b="1" dirty="0" smtClean="0"/>
              <a:t>(24~30)</a:t>
            </a:r>
            <a:endParaRPr lang="ko-KR" altLang="en-US" dirty="0" smtClean="0"/>
          </a:p>
          <a:p>
            <a:r>
              <a:rPr lang="en-US" altLang="ko-KR" b="1" dirty="0" smtClean="0"/>
              <a:t>7</a:t>
            </a:r>
            <a:r>
              <a:rPr lang="ko-KR" altLang="en-US" b="1" dirty="0" smtClean="0"/>
              <a:t>장 </a:t>
            </a:r>
            <a:r>
              <a:rPr lang="ko-KR" altLang="en-US" b="1" dirty="0" err="1" smtClean="0"/>
              <a:t>속건제에</a:t>
            </a:r>
            <a:r>
              <a:rPr lang="ko-KR" altLang="en-US" b="1" dirty="0" smtClean="0"/>
              <a:t> 대한 규례</a:t>
            </a:r>
            <a:r>
              <a:rPr lang="en-US" altLang="ko-KR" b="1" dirty="0" smtClean="0"/>
              <a:t>(1~10)</a:t>
            </a:r>
            <a:endParaRPr lang="ko-KR" altLang="en-US" dirty="0" smtClean="0"/>
          </a:p>
          <a:p>
            <a:r>
              <a:rPr lang="ko-KR" altLang="en-US" b="1" dirty="0" smtClean="0"/>
              <a:t>       </a:t>
            </a:r>
            <a:r>
              <a:rPr lang="ko-KR" altLang="en-US" b="1" dirty="0" err="1" smtClean="0"/>
              <a:t>화목제에</a:t>
            </a:r>
            <a:r>
              <a:rPr lang="ko-KR" altLang="en-US" b="1" dirty="0" smtClean="0"/>
              <a:t> 희생에 관한 규례</a:t>
            </a:r>
            <a:r>
              <a:rPr lang="en-US" altLang="ko-KR" b="1" dirty="0" smtClean="0"/>
              <a:t>(11~21) </a:t>
            </a:r>
          </a:p>
          <a:p>
            <a:r>
              <a:rPr lang="en-US" altLang="ko-KR" b="1" dirty="0" smtClean="0"/>
              <a:t>       </a:t>
            </a:r>
            <a:r>
              <a:rPr lang="ko-KR" altLang="en-US" b="1" dirty="0" smtClean="0"/>
              <a:t>기름과 피에 대한 규례</a:t>
            </a:r>
            <a:r>
              <a:rPr lang="en-US" altLang="ko-KR" b="1" dirty="0" smtClean="0"/>
              <a:t>(22~27)</a:t>
            </a:r>
            <a:endParaRPr lang="ko-KR" altLang="en-US" dirty="0" smtClean="0"/>
          </a:p>
          <a:p>
            <a:r>
              <a:rPr lang="ko-KR" altLang="en-US" b="1" dirty="0" smtClean="0"/>
              <a:t>       제사장의 몫</a:t>
            </a:r>
            <a:r>
              <a:rPr lang="en-US" altLang="ko-KR" b="1" dirty="0" smtClean="0"/>
              <a:t>(28~36) – </a:t>
            </a:r>
          </a:p>
          <a:p>
            <a:r>
              <a:rPr lang="en-US" altLang="ko-KR" b="1" dirty="0" smtClean="0"/>
              <a:t>                   </a:t>
            </a:r>
            <a:r>
              <a:rPr lang="ko-KR" altLang="en-US" b="1" dirty="0" smtClean="0"/>
              <a:t>가슴과 뒷다리 </a:t>
            </a:r>
            <a:r>
              <a:rPr lang="ko-KR" altLang="en-US" b="1" dirty="0" err="1" smtClean="0"/>
              <a:t>번제와</a:t>
            </a:r>
            <a:r>
              <a:rPr lang="ko-KR" altLang="en-US" b="1" dirty="0" smtClean="0"/>
              <a:t> 소제와 </a:t>
            </a:r>
            <a:r>
              <a:rPr lang="ko-KR" altLang="en-US" b="1" dirty="0" err="1" smtClean="0"/>
              <a:t>속죄제와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r>
              <a:rPr lang="en-US" altLang="ko-KR" b="1" dirty="0" smtClean="0"/>
              <a:t>                   </a:t>
            </a:r>
            <a:r>
              <a:rPr lang="ko-KR" altLang="en-US" b="1" dirty="0" err="1" smtClean="0"/>
              <a:t>속건제와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위임제와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화목제에</a:t>
            </a:r>
            <a:r>
              <a:rPr lang="ko-KR" altLang="en-US" b="1" dirty="0" smtClean="0"/>
              <a:t> 대한 규례라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문둥병자가 동네에 나올 때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972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13:44) </a:t>
            </a:r>
            <a:r>
              <a:rPr lang="ko-KR" altLang="en-US" sz="2400" dirty="0"/>
              <a:t>이는 나병 환자라 부정하니 </a:t>
            </a:r>
            <a:r>
              <a:rPr lang="ko-KR" altLang="en-US" sz="2400" b="1" dirty="0">
                <a:solidFill>
                  <a:srgbClr val="FF0000"/>
                </a:solidFill>
              </a:rPr>
              <a:t>제사장이 그를 확실히 부정하다고 할 것</a:t>
            </a:r>
            <a:r>
              <a:rPr lang="ko-KR" altLang="en-US" sz="2400" dirty="0"/>
              <a:t>은 그 환부가 그 머리에 </a:t>
            </a:r>
            <a:r>
              <a:rPr lang="ko-KR" altLang="en-US" sz="2400" dirty="0" smtClean="0"/>
              <a:t>있음이니라</a:t>
            </a:r>
            <a:endParaRPr lang="ko-KR" altLang="en-US" sz="2400" dirty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13:45) </a:t>
            </a:r>
            <a:r>
              <a:rPr lang="ko-KR" altLang="en-US" sz="2400" dirty="0" smtClean="0"/>
              <a:t>나병 환자는 옷을 찢고 머리를 풀며 윗입술을 가리고 외치기를 부정하다 부정하다 할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13:46) </a:t>
            </a:r>
            <a:r>
              <a:rPr lang="ko-KR" altLang="en-US" sz="2400" dirty="0" smtClean="0"/>
              <a:t>병 있는 날 동안은 늘 부정할 것이라 그가 부정한즉 혼자 살되 진영 밖에서 살지니라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옷에 나병이 묻은 경우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13:47) </a:t>
            </a:r>
            <a:r>
              <a:rPr lang="ko-KR" altLang="en-US" sz="2400" dirty="0" smtClean="0"/>
              <a:t>만일 의복에 나병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발생하여 털옷에나 베옷에나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13:48) </a:t>
            </a:r>
            <a:r>
              <a:rPr lang="ko-KR" altLang="en-US" sz="2400" dirty="0" smtClean="0"/>
              <a:t>베나 털의 날에나 씨에나 혹 가죽에나 가죽으로 만든 모든 것에 있으되 직조한 것에나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13:49) </a:t>
            </a:r>
            <a:r>
              <a:rPr lang="ko-KR" altLang="en-US" sz="2400" dirty="0" smtClean="0"/>
              <a:t>그 의복에나 가죽에나 그 날에나 씨에나 가죽으로 만든 모든 것에 병색이 푸르거나 붉으면 이는 나병의 </a:t>
            </a:r>
            <a:r>
              <a:rPr lang="ko-KR" altLang="en-US" sz="2400" dirty="0" err="1" smtClean="0"/>
              <a:t>색점이라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제사장에게 보일 것이요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옷에 나병이 묻은 경우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13:50) </a:t>
            </a:r>
            <a:r>
              <a:rPr lang="ko-KR" altLang="en-US" sz="2400" dirty="0" smtClean="0"/>
              <a:t>제사장은 그 </a:t>
            </a:r>
            <a:r>
              <a:rPr lang="ko-KR" altLang="en-US" sz="2400" dirty="0" err="1" smtClean="0"/>
              <a:t>색점을</a:t>
            </a:r>
            <a:r>
              <a:rPr lang="ko-KR" altLang="en-US" sz="2400" dirty="0" smtClean="0"/>
              <a:t> 진찰하고 그것을 이레 동안 간직하였다가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13:51) </a:t>
            </a:r>
            <a:r>
              <a:rPr lang="ko-KR" altLang="en-US" sz="2400" dirty="0" smtClean="0"/>
              <a:t>이레 만에 그 </a:t>
            </a:r>
            <a:r>
              <a:rPr lang="ko-KR" altLang="en-US" sz="2400" dirty="0" err="1" smtClean="0"/>
              <a:t>색점을</a:t>
            </a:r>
            <a:r>
              <a:rPr lang="ko-KR" altLang="en-US" sz="2400" dirty="0" smtClean="0"/>
              <a:t> 살필지니 그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그 의복의 날에나 씨에나 가죽에나 가죽으로 만든 것에 퍼졌으면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이는 악성 나병이라 </a:t>
            </a:r>
            <a:r>
              <a:rPr lang="ko-KR" altLang="en-US" sz="2400" dirty="0" smtClean="0"/>
              <a:t>그것이 부정하므로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13:52) </a:t>
            </a:r>
            <a:r>
              <a:rPr lang="ko-KR" altLang="en-US" sz="2400" dirty="0"/>
              <a:t>그는 그 </a:t>
            </a:r>
            <a:r>
              <a:rPr lang="ko-KR" altLang="en-US" sz="2400" dirty="0" err="1"/>
              <a:t>색점</a:t>
            </a:r>
            <a:r>
              <a:rPr lang="ko-KR" altLang="en-US" sz="2400" dirty="0"/>
              <a:t> 있는 의복이나 털이나 베의 날이나 씨나 모든 가죽으로 만든 것을 </a:t>
            </a:r>
            <a:r>
              <a:rPr lang="ko-KR" altLang="en-US" sz="2400" b="1" dirty="0">
                <a:solidFill>
                  <a:srgbClr val="FF0000"/>
                </a:solidFill>
              </a:rPr>
              <a:t>불사를지니</a:t>
            </a:r>
            <a:r>
              <a:rPr lang="ko-KR" altLang="en-US" sz="2400" dirty="0"/>
              <a:t> 이는 악성 나병인즉 </a:t>
            </a:r>
            <a:r>
              <a:rPr lang="ko-KR" altLang="en-US" sz="2400" b="1" dirty="0">
                <a:solidFill>
                  <a:srgbClr val="FF0000"/>
                </a:solidFill>
              </a:rPr>
              <a:t>그것을 불사를지니라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34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13:53) </a:t>
            </a:r>
            <a:r>
              <a:rPr lang="ko-KR" altLang="en-US" sz="2400" dirty="0" smtClean="0"/>
              <a:t>그러나 제사장이 보기에 그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그 의복의 날에나 씨에나 모든 가죽으로 만든 것에 퍼지지 아니하였으면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13:54)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제사장은 명령하여 </a:t>
            </a:r>
            <a:r>
              <a:rPr lang="ko-KR" altLang="en-US" sz="2400" dirty="0" smtClean="0"/>
              <a:t>그 </a:t>
            </a:r>
            <a:r>
              <a:rPr lang="ko-KR" altLang="en-US" sz="2400" dirty="0" err="1" smtClean="0"/>
              <a:t>색점</a:t>
            </a:r>
            <a:r>
              <a:rPr lang="ko-KR" altLang="en-US" sz="2400" dirty="0" smtClean="0"/>
              <a:t> 있는 것을 빨게 하고 또 이레 동안 간직하였다가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13:55) </a:t>
            </a:r>
            <a:r>
              <a:rPr lang="ko-KR" altLang="en-US" sz="2400" dirty="0" smtClean="0"/>
              <a:t>그 빤 곳을 볼지니 그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색점</a:t>
            </a:r>
            <a:r>
              <a:rPr lang="ko-KR" altLang="en-US" sz="2400" dirty="0" err="1" smtClean="0"/>
              <a:t>의</a:t>
            </a:r>
            <a:r>
              <a:rPr lang="ko-KR" altLang="en-US" sz="2400" dirty="0" smtClean="0"/>
              <a:t> 빛이 변하지 아니하고 그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퍼지지 아니하였으면 부정하니 너는 그것을 불사르라 이는 거죽에 있든지 속에 있든지 악성 나병이니라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13:56) </a:t>
            </a:r>
            <a:r>
              <a:rPr lang="ko-KR" altLang="en-US" sz="2400" dirty="0" smtClean="0"/>
              <a:t>빤 후에 제사장이 보기에 그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엷으면 그 의복에서나 가죽에서나 그 날에서나 씨에서나 그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색점을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찢어 버릴 것이요</a:t>
            </a:r>
          </a:p>
          <a:p>
            <a:pPr>
              <a:lnSpc>
                <a:spcPct val="16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13:57) </a:t>
            </a:r>
            <a:r>
              <a:rPr lang="ko-KR" altLang="en-US" sz="2400" dirty="0" smtClean="0"/>
              <a:t>그 의복의 날에나 씨에나 가죽으로 만든 모든 것에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여전히 보이면 재발하는 것이니 너는 그 </a:t>
            </a:r>
            <a:r>
              <a:rPr lang="ko-KR" altLang="en-US" sz="2400" dirty="0" err="1" smtClean="0"/>
              <a:t>색점</a:t>
            </a:r>
            <a:r>
              <a:rPr lang="ko-KR" altLang="en-US" sz="2400" dirty="0" smtClean="0"/>
              <a:t> 있는 것을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불사를지니라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13:58) </a:t>
            </a:r>
            <a:r>
              <a:rPr lang="ko-KR" altLang="en-US" sz="2400" dirty="0" smtClean="0"/>
              <a:t>네가 빤 의복의 날에나 씨에나 가죽으로 만든 모든 것에 그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벗겨졌으면 그것을 다시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빨아야 정하리라</a:t>
            </a:r>
          </a:p>
          <a:p>
            <a:pPr>
              <a:lnSpc>
                <a:spcPct val="16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13:59) </a:t>
            </a:r>
            <a:r>
              <a:rPr lang="ko-KR" altLang="en-US" sz="2400" dirty="0" smtClean="0"/>
              <a:t>이는 털옷에나 베옷에나 그 날에나 씨에나 가죽으로 만든 모든 것에 발생한 나병 색점의 정하고 부정한 것을 진단하는 규례니라</a:t>
            </a:r>
          </a:p>
          <a:p>
            <a:pPr>
              <a:lnSpc>
                <a:spcPct val="160000"/>
              </a:lnSpc>
            </a:pPr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pPr>
              <a:lnSpc>
                <a:spcPct val="16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40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/>
              <a:t>문둥병 정결예식</a:t>
            </a:r>
            <a:r>
              <a:rPr lang="en-US" altLang="ko-KR" dirty="0" smtClean="0"/>
              <a:t>(14</a:t>
            </a:r>
            <a:r>
              <a:rPr lang="ko-KR" altLang="en-US" dirty="0" smtClean="0"/>
              <a:t>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7179519" cy="49006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14:1) </a:t>
            </a:r>
            <a:r>
              <a:rPr lang="ko-KR" altLang="en-US" sz="2400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14:2) </a:t>
            </a:r>
            <a:r>
              <a:rPr lang="ko-KR" altLang="en-US" sz="2400" dirty="0" smtClean="0"/>
              <a:t>나병 환자가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정결하게 되는 날의 규례</a:t>
            </a:r>
            <a:r>
              <a:rPr lang="ko-KR" altLang="en-US" sz="2400" dirty="0" smtClean="0"/>
              <a:t>는 이러하니 곧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 사람을 제사장에게로 데려갈 것</a:t>
            </a:r>
            <a:r>
              <a:rPr lang="ko-KR" altLang="en-US" sz="2400" dirty="0" smtClean="0"/>
              <a:t>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14:3) </a:t>
            </a:r>
            <a:r>
              <a:rPr lang="ko-KR" altLang="en-US" sz="2400" dirty="0" smtClean="0"/>
              <a:t>제사장은 진영에서 나가 진찰할지니 그 환자에게 있던 나병 환부가 나았으면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14:4) </a:t>
            </a:r>
            <a:r>
              <a:rPr lang="ko-KR" altLang="en-US" sz="2400" dirty="0" smtClean="0"/>
              <a:t>제사장은 그 정결함을 받을 자를 위하여 명령하여 살아 있는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정결한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새 두 마리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와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백향목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과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홍색 실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과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우슬초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를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가져오게 하고</a:t>
            </a:r>
          </a:p>
        </p:txBody>
      </p:sp>
      <p:pic>
        <p:nvPicPr>
          <p:cNvPr id="505858" name="Picture 2" descr="http://kcm.kr/dic_image/96a5ec7612adad346eac9606c70d41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7630" y="959997"/>
            <a:ext cx="1977822" cy="450323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05860" name="Picture 4" descr="http://cfs4.blog.daum.net/upload_control/download.blog?fhandle=MDhXMkZAZnM0LmJsb2cuZGF1bS5uZXQ6L0lNQUdFLzIvMjMyLmpwZw==&amp;filename=2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0456" y="4728074"/>
            <a:ext cx="1586052" cy="213560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/>
              <a:t>문둥병 정결예식</a:t>
            </a:r>
            <a:r>
              <a:rPr lang="en-US" altLang="ko-KR" dirty="0" smtClean="0"/>
              <a:t>(14</a:t>
            </a:r>
            <a:r>
              <a:rPr lang="ko-KR" altLang="en-US" dirty="0" smtClean="0"/>
              <a:t>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6286544" cy="49006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2060"/>
                </a:solidFill>
              </a:rPr>
              <a:t>(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레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14:5)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제사장은 또 명령하여 그 새 하나는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흐르는 물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위 질그릇 안에서 잡게 하고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2060"/>
                </a:solidFill>
              </a:rPr>
              <a:t>(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레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14:6)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다른 새는 산 채로 가져다가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백향목과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홍색 실과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우슬초와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함께 가져다가 흐르는 물 위에서 잡은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새의 피를 찍어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2060"/>
                </a:solidFill>
              </a:rPr>
              <a:t>(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레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14:7)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나병에서 정결함을 받을 자에게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일곱 번 뿌려 정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하다 하고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 살아 있는 새는 들에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놓을지며</a:t>
            </a:r>
            <a:endParaRPr lang="ko-KR" alt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505858" name="Picture 2" descr="http://kcm.kr/dic_image/96a5ec7612adad346eac9606c70d41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56" y="214290"/>
            <a:ext cx="2714644" cy="618088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05860" name="Picture 4" descr="http://cfs4.blog.daum.net/upload_control/download.blog?fhandle=MDhXMkZAZnM0LmJsb2cuZGF1bS5uZXQ6L0lNQUdFLzIvMjMyLmpwZw==&amp;filename=2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68470"/>
            <a:ext cx="2071702" cy="278953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612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319868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002060"/>
                </a:solidFill>
              </a:rPr>
              <a:t>(</a:t>
            </a:r>
            <a:r>
              <a:rPr lang="ko-KR" altLang="en-US" sz="2400" dirty="0" err="1" smtClean="0">
                <a:solidFill>
                  <a:srgbClr val="002060"/>
                </a:solidFill>
              </a:rPr>
              <a:t>레</a:t>
            </a:r>
            <a:r>
              <a:rPr lang="ko-KR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ko-KR" sz="2400" dirty="0" smtClean="0">
                <a:solidFill>
                  <a:srgbClr val="002060"/>
                </a:solidFill>
              </a:rPr>
              <a:t>14:8) </a:t>
            </a:r>
            <a:r>
              <a:rPr lang="ko-KR" altLang="en-US" sz="2400" dirty="0" smtClean="0">
                <a:solidFill>
                  <a:srgbClr val="002060"/>
                </a:solidFill>
              </a:rPr>
              <a:t>정결함을 받는 자는 그의 옷을 빨고 모든 털을 밀고 물로 몸을 씻을 것이라 그리하면 정하리니 그 후에 진영에 들어올 것이나 자기 장막 밖에 이레를 머물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002060"/>
                </a:solidFill>
              </a:rPr>
              <a:t>(</a:t>
            </a:r>
            <a:r>
              <a:rPr lang="ko-KR" altLang="en-US" sz="2400" dirty="0" err="1" smtClean="0">
                <a:solidFill>
                  <a:srgbClr val="002060"/>
                </a:solidFill>
              </a:rPr>
              <a:t>레</a:t>
            </a:r>
            <a:r>
              <a:rPr lang="ko-KR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ko-KR" sz="2400" dirty="0" smtClean="0">
                <a:solidFill>
                  <a:srgbClr val="002060"/>
                </a:solidFill>
              </a:rPr>
              <a:t>14:9) </a:t>
            </a:r>
            <a:r>
              <a:rPr lang="ko-KR" altLang="en-US" sz="2400" dirty="0" smtClean="0">
                <a:solidFill>
                  <a:srgbClr val="002060"/>
                </a:solidFill>
              </a:rPr>
              <a:t>일곱째 날에 그는 모든 털을 밀되 머리털과 수염과 눈썹을 다 밀고 그의 옷을 빨고 몸을 물에 씻을 것이라 그리하면 정하리라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14:10)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여덟째 날</a:t>
            </a:r>
            <a:r>
              <a:rPr lang="ko-KR" altLang="en-US" sz="2400" dirty="0" smtClean="0"/>
              <a:t>에 그는 흠 없는 어린 숫양 두 마리와 일 년 된 흠 없는 어린 </a:t>
            </a:r>
            <a:r>
              <a:rPr lang="ko-KR" altLang="en-US" sz="2400" dirty="0" err="1" smtClean="0"/>
              <a:t>암양</a:t>
            </a:r>
            <a:r>
              <a:rPr lang="ko-KR" altLang="en-US" sz="2400" dirty="0" smtClean="0"/>
              <a:t> 한 마리와 또 고운 가루 </a:t>
            </a:r>
            <a:r>
              <a:rPr lang="ko-KR" altLang="en-US" sz="2400" dirty="0" err="1" smtClean="0"/>
              <a:t>십분의</a:t>
            </a:r>
            <a:r>
              <a:rPr lang="ko-KR" altLang="en-US" sz="2400" dirty="0" smtClean="0"/>
              <a:t> 삼 </a:t>
            </a:r>
            <a:r>
              <a:rPr lang="ko-KR" altLang="en-US" sz="2400" dirty="0" err="1" smtClean="0"/>
              <a:t>에바에</a:t>
            </a:r>
            <a:r>
              <a:rPr lang="ko-KR" altLang="en-US" sz="2400" dirty="0" smtClean="0"/>
              <a:t> 기름 섞은 </a:t>
            </a:r>
            <a:r>
              <a:rPr lang="ko-KR" altLang="en-US" sz="2400" dirty="0" err="1" smtClean="0"/>
              <a:t>소제물과</a:t>
            </a:r>
            <a:r>
              <a:rPr lang="ko-KR" altLang="en-US" sz="2400" dirty="0" smtClean="0"/>
              <a:t> 기름 한 </a:t>
            </a:r>
            <a:r>
              <a:rPr lang="ko-KR" altLang="en-US" sz="2400" dirty="0" err="1" smtClean="0"/>
              <a:t>록을</a:t>
            </a:r>
            <a:r>
              <a:rPr lang="ko-KR" altLang="en-US" sz="2400" dirty="0" smtClean="0"/>
              <a:t> 취할 것이요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143932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14:11) </a:t>
            </a:r>
            <a:r>
              <a:rPr lang="ko-KR" altLang="en-US" sz="2400" dirty="0" smtClean="0"/>
              <a:t>정결하게 하는 제사장은 정결함을 받을 자와 그 물건들을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문 여호와 앞에 두고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14:12) </a:t>
            </a:r>
            <a:r>
              <a:rPr lang="ko-KR" altLang="en-US" sz="2400" dirty="0"/>
              <a:t>어린 숫양 한 마리를 가져다가 기름 한 </a:t>
            </a:r>
            <a:r>
              <a:rPr lang="ko-KR" altLang="en-US" sz="2400" dirty="0" err="1"/>
              <a:t>록과</a:t>
            </a:r>
            <a:r>
              <a:rPr lang="ko-KR" altLang="en-US" sz="2400" dirty="0"/>
              <a:t> 아울러 </a:t>
            </a:r>
            <a:r>
              <a:rPr lang="ko-KR" altLang="en-US" sz="2400" b="1" dirty="0" err="1">
                <a:solidFill>
                  <a:srgbClr val="FF0000"/>
                </a:solidFill>
              </a:rPr>
              <a:t>속건제</a:t>
            </a:r>
            <a:r>
              <a:rPr lang="ko-KR" altLang="en-US" sz="2400" dirty="0" err="1"/>
              <a:t>로</a:t>
            </a:r>
            <a:r>
              <a:rPr lang="ko-KR" altLang="en-US" sz="2400" dirty="0"/>
              <a:t> 드리되 여호와 앞에 흔들어 </a:t>
            </a:r>
            <a:r>
              <a:rPr lang="ko-KR" altLang="en-US" sz="2400" dirty="0" err="1"/>
              <a:t>요제를</a:t>
            </a:r>
            <a:r>
              <a:rPr lang="ko-KR" altLang="en-US" sz="2400" dirty="0"/>
              <a:t> 삼고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14:13) </a:t>
            </a:r>
            <a:r>
              <a:rPr lang="ko-KR" altLang="en-US" sz="2400" dirty="0"/>
              <a:t>그 어린 </a:t>
            </a:r>
            <a:r>
              <a:rPr lang="ko-KR" altLang="en-US" sz="2400" b="1" dirty="0">
                <a:solidFill>
                  <a:srgbClr val="FF0000"/>
                </a:solidFill>
              </a:rPr>
              <a:t>숫양</a:t>
            </a:r>
            <a:r>
              <a:rPr lang="ko-KR" altLang="en-US" sz="2400" dirty="0"/>
              <a:t>은 거룩한 장소 곧 </a:t>
            </a:r>
            <a:r>
              <a:rPr lang="ko-KR" altLang="en-US" sz="2400" b="1" dirty="0" err="1">
                <a:solidFill>
                  <a:srgbClr val="FF0000"/>
                </a:solidFill>
              </a:rPr>
              <a:t>속죄제</a:t>
            </a:r>
            <a:r>
              <a:rPr lang="ko-KR" altLang="en-US" sz="2400" dirty="0" err="1"/>
              <a:t>와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번제물</a:t>
            </a:r>
            <a:r>
              <a:rPr lang="ko-KR" altLang="en-US" sz="2400" dirty="0"/>
              <a:t> 잡는 곳에서 잡을 것이며 </a:t>
            </a:r>
            <a:r>
              <a:rPr lang="ko-KR" altLang="en-US" sz="2400" b="1" dirty="0" err="1">
                <a:solidFill>
                  <a:srgbClr val="FF0000"/>
                </a:solidFill>
              </a:rPr>
              <a:t>속건제물</a:t>
            </a:r>
            <a:r>
              <a:rPr lang="ko-KR" altLang="en-US" sz="2400" dirty="0" err="1"/>
              <a:t>은</a:t>
            </a:r>
            <a:r>
              <a:rPr lang="ko-KR" altLang="en-US" sz="2400" dirty="0"/>
              <a:t> 속죄제물과 마찬가지로 제사장에게 돌릴지니 이는 지극히 거룩한 것이니라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64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smtClean="0"/>
              <a:t>8</a:t>
            </a:r>
            <a:r>
              <a:rPr lang="ko-KR" altLang="en-US" b="1" dirty="0" smtClean="0"/>
              <a:t>장 제사장 위임식</a:t>
            </a:r>
            <a:endParaRPr lang="ko-KR" altLang="en-US" dirty="0" smtClean="0"/>
          </a:p>
          <a:p>
            <a:r>
              <a:rPr lang="ko-KR" altLang="en-US" b="1" dirty="0" smtClean="0"/>
              <a:t>    </a:t>
            </a:r>
            <a:r>
              <a:rPr lang="ko-KR" altLang="en-US" b="1" dirty="0" err="1" smtClean="0"/>
              <a:t>칠일동안</a:t>
            </a:r>
            <a:r>
              <a:rPr lang="ko-KR" altLang="en-US" b="1" dirty="0" smtClean="0"/>
              <a:t> 행하며 </a:t>
            </a:r>
            <a:r>
              <a:rPr lang="ko-KR" altLang="en-US" b="1" dirty="0" err="1" smtClean="0"/>
              <a:t>칠일동안은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회막을</a:t>
            </a:r>
            <a:r>
              <a:rPr lang="ko-KR" altLang="en-US" b="1" dirty="0" smtClean="0"/>
              <a:t> 나가지 않는다</a:t>
            </a:r>
            <a:endParaRPr lang="ko-KR" altLang="en-US" dirty="0" smtClean="0"/>
          </a:p>
          <a:p>
            <a:r>
              <a:rPr lang="en-US" altLang="ko-KR" b="1" dirty="0" smtClean="0"/>
              <a:t>9</a:t>
            </a:r>
            <a:r>
              <a:rPr lang="ko-KR" altLang="en-US" b="1" dirty="0" smtClean="0"/>
              <a:t>장 </a:t>
            </a:r>
            <a:r>
              <a:rPr lang="ko-KR" altLang="en-US" b="1" dirty="0" err="1" smtClean="0"/>
              <a:t>아론의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첫제사</a:t>
            </a:r>
            <a:endParaRPr lang="ko-KR" altLang="en-US" dirty="0" smtClean="0"/>
          </a:p>
          <a:p>
            <a:r>
              <a:rPr lang="ko-KR" altLang="en-US" b="1" dirty="0" smtClean="0"/>
              <a:t>    </a:t>
            </a:r>
            <a:r>
              <a:rPr lang="ko-KR" altLang="en-US" b="1" dirty="0" err="1" smtClean="0"/>
              <a:t>속죄제와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번제와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화목제</a:t>
            </a:r>
            <a:endParaRPr lang="ko-KR" altLang="en-US" dirty="0" smtClean="0"/>
          </a:p>
          <a:p>
            <a:r>
              <a:rPr lang="en-US" altLang="ko-KR" b="1" dirty="0" smtClean="0"/>
              <a:t>10</a:t>
            </a:r>
            <a:r>
              <a:rPr lang="ko-KR" altLang="en-US" b="1" dirty="0" smtClean="0"/>
              <a:t>장 </a:t>
            </a:r>
            <a:r>
              <a:rPr lang="ko-KR" altLang="en-US" b="1" dirty="0" err="1" smtClean="0"/>
              <a:t>나답과</a:t>
            </a:r>
            <a:r>
              <a:rPr lang="ko-KR" altLang="en-US" b="1" dirty="0" smtClean="0"/>
              <a:t> 아비후의 죽음</a:t>
            </a:r>
            <a:endParaRPr lang="ko-KR" altLang="en-US" dirty="0" smtClean="0"/>
          </a:p>
          <a:p>
            <a:r>
              <a:rPr lang="ko-KR" altLang="en-US" b="1" dirty="0" smtClean="0"/>
              <a:t>    </a:t>
            </a:r>
            <a:r>
              <a:rPr lang="ko-KR" altLang="en-US" b="1" dirty="0" err="1" smtClean="0"/>
              <a:t>아론의</a:t>
            </a:r>
            <a:r>
              <a:rPr lang="ko-KR" altLang="en-US" b="1" dirty="0" smtClean="0"/>
              <a:t> 아들들</a:t>
            </a:r>
            <a:endParaRPr lang="ko-KR" altLang="en-US" dirty="0" smtClean="0"/>
          </a:p>
          <a:p>
            <a:r>
              <a:rPr lang="ko-KR" altLang="en-US" b="1" dirty="0" smtClean="0"/>
              <a:t>    하나님의 명하시지 않는 불을 담아 분향했다</a:t>
            </a:r>
            <a:endParaRPr lang="en-US" altLang="ko-KR" b="1" dirty="0" smtClean="0"/>
          </a:p>
          <a:p>
            <a:r>
              <a:rPr lang="en-US" altLang="ko-KR" b="1" dirty="0" smtClean="0"/>
              <a:t>    (</a:t>
            </a:r>
            <a:r>
              <a:rPr lang="ko-KR" altLang="en-US" b="1" dirty="0" smtClean="0"/>
              <a:t>방법론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순종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ko-KR" altLang="en-US" b="1" dirty="0" smtClean="0"/>
              <a:t>    </a:t>
            </a:r>
            <a:r>
              <a:rPr lang="ko-KR" altLang="en-US" b="1" dirty="0" err="1" smtClean="0"/>
              <a:t>회막</a:t>
            </a:r>
            <a:r>
              <a:rPr lang="ko-KR" altLang="en-US" b="1" dirty="0" smtClean="0"/>
              <a:t> 입장의 규례 </a:t>
            </a:r>
            <a:r>
              <a:rPr lang="en-US" altLang="ko-KR" b="1" dirty="0" smtClean="0"/>
              <a:t>- </a:t>
            </a:r>
            <a:r>
              <a:rPr lang="ko-KR" altLang="en-US" b="1" dirty="0" smtClean="0"/>
              <a:t>술을 먹지 않는 이유</a:t>
            </a:r>
            <a:endParaRPr lang="ko-KR" altLang="en-US" dirty="0" smtClean="0"/>
          </a:p>
          <a:p>
            <a:r>
              <a:rPr lang="ko-KR" altLang="en-US" b="1" dirty="0" smtClean="0"/>
              <a:t>    제사장이 거룩한 곳에서 먹어야 하는 제물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14:14) </a:t>
            </a:r>
            <a:r>
              <a:rPr lang="ko-KR" altLang="en-US" sz="2400" dirty="0" smtClean="0"/>
              <a:t>제사장은 그 </a:t>
            </a:r>
            <a:r>
              <a:rPr lang="ko-KR" altLang="en-US" sz="2400" dirty="0" err="1" smtClean="0"/>
              <a:t>속건제물의</a:t>
            </a:r>
            <a:r>
              <a:rPr lang="ko-KR" altLang="en-US" sz="2400" dirty="0" smtClean="0"/>
              <a:t> 피를 취하여 정결함을 받을 자의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오른쪽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귓부리</a:t>
            </a:r>
            <a:r>
              <a:rPr lang="ko-KR" altLang="en-US" sz="2400" dirty="0" err="1" smtClean="0"/>
              <a:t>와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오른쪽 엄지 손가락</a:t>
            </a:r>
            <a:r>
              <a:rPr lang="ko-KR" altLang="en-US" sz="2400" dirty="0" smtClean="0"/>
              <a:t>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오른쪽 엄지 발가락</a:t>
            </a:r>
            <a:r>
              <a:rPr lang="ko-KR" altLang="en-US" sz="2400" dirty="0" smtClean="0"/>
              <a:t>에 바를 것이요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14:15) </a:t>
            </a:r>
            <a:r>
              <a:rPr lang="ko-KR" altLang="en-US" sz="2400" dirty="0" smtClean="0"/>
              <a:t>제사장은 또 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한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록의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기름</a:t>
            </a:r>
            <a:r>
              <a:rPr lang="ko-KR" altLang="en-US" sz="2400" dirty="0" smtClean="0"/>
              <a:t>을 취하여 자기 왼쪽 손바닥에 따르고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14:16) </a:t>
            </a:r>
            <a:r>
              <a:rPr lang="ko-KR" altLang="en-US" sz="2400" b="1" dirty="0">
                <a:solidFill>
                  <a:srgbClr val="FF0000"/>
                </a:solidFill>
              </a:rPr>
              <a:t>오른쪽 손가락으로 </a:t>
            </a:r>
            <a:r>
              <a:rPr lang="ko-KR" altLang="en-US" sz="2400" dirty="0"/>
              <a:t>왼쪽 손의 기름을 찍어 그 손가락으로 그것을 여호와 앞에 </a:t>
            </a:r>
            <a:r>
              <a:rPr lang="ko-KR" altLang="en-US" sz="2400" b="1" dirty="0">
                <a:solidFill>
                  <a:srgbClr val="FF0000"/>
                </a:solidFill>
              </a:rPr>
              <a:t>일곱 번 뿌릴 것이요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  <a:buNone/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14:17) </a:t>
            </a:r>
            <a:r>
              <a:rPr lang="ko-KR" altLang="en-US" sz="2400" dirty="0" smtClean="0"/>
              <a:t>손에 남은 기름은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제사장이 정결함을 받을 자의 </a:t>
            </a:r>
            <a:r>
              <a:rPr lang="ko-KR" altLang="en-US" sz="2400" dirty="0" smtClean="0"/>
              <a:t>오른쪽 </a:t>
            </a:r>
            <a:r>
              <a:rPr lang="ko-KR" altLang="en-US" sz="2400" dirty="0" err="1" smtClean="0"/>
              <a:t>귓부리와</a:t>
            </a:r>
            <a:r>
              <a:rPr lang="ko-KR" altLang="en-US" sz="2400" dirty="0" smtClean="0"/>
              <a:t> 오른쪽 엄지 손가락과 오른쪽 엄지 발가락 곧 </a:t>
            </a:r>
            <a:r>
              <a:rPr lang="ko-KR" altLang="en-US" sz="2400" dirty="0" err="1" smtClean="0"/>
              <a:t>속건제물의</a:t>
            </a:r>
            <a:r>
              <a:rPr lang="ko-KR" altLang="en-US" sz="2400" dirty="0" smtClean="0"/>
              <a:t> 피 위에 바를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14:18) </a:t>
            </a:r>
            <a:r>
              <a:rPr lang="ko-KR" altLang="en-US" sz="2400" dirty="0" smtClean="0"/>
              <a:t>아직도 그 손에 남은 기름은 제사장이 그 정결함을 받는 자의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머리에 바르고 </a:t>
            </a:r>
            <a:r>
              <a:rPr lang="ko-KR" altLang="en-US" sz="2400" dirty="0" smtClean="0"/>
              <a:t>제사장은 여호와 앞에서 그를 위하여 속죄하고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14:19) </a:t>
            </a:r>
            <a:r>
              <a:rPr lang="ko-KR" altLang="en-US" sz="2400" dirty="0" smtClean="0"/>
              <a:t>또 제사장은 </a:t>
            </a:r>
            <a:r>
              <a:rPr lang="ko-KR" altLang="en-US" sz="2400" dirty="0" err="1" smtClean="0"/>
              <a:t>속죄제를</a:t>
            </a:r>
            <a:r>
              <a:rPr lang="ko-KR" altLang="en-US" sz="2400" dirty="0" smtClean="0"/>
              <a:t> 드려 그 부정함으로 말미암아 정결함을 받을 자를 위하여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속죄하고 그 후에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번제물을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잡을 것</a:t>
            </a:r>
            <a:r>
              <a:rPr lang="ko-KR" altLang="en-US" sz="2400" dirty="0" smtClean="0"/>
              <a:t>이요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14:20) </a:t>
            </a:r>
            <a:r>
              <a:rPr lang="ko-KR" altLang="en-US" sz="2400" dirty="0" smtClean="0"/>
              <a:t>제사장은 그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번제와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소제</a:t>
            </a:r>
            <a:r>
              <a:rPr lang="ko-KR" altLang="en-US" sz="2400" dirty="0" smtClean="0"/>
              <a:t>를 제단에 드려 그를 위하여 속죄할 것이라 그리하면 그가 정결하리라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14:21) </a:t>
            </a:r>
            <a:r>
              <a:rPr lang="ko-KR" altLang="en-US" sz="2400" dirty="0"/>
              <a:t>만일 그가 </a:t>
            </a:r>
            <a:r>
              <a:rPr lang="ko-KR" altLang="en-US" sz="2400" b="1" dirty="0">
                <a:solidFill>
                  <a:srgbClr val="FF0000"/>
                </a:solidFill>
              </a:rPr>
              <a:t>가난하여 그의 힘이 미치지 못하면 </a:t>
            </a:r>
            <a:r>
              <a:rPr lang="ko-KR" altLang="en-US" sz="2400" dirty="0"/>
              <a:t>그는 흔들어 자기를 속죄할 </a:t>
            </a:r>
            <a:r>
              <a:rPr lang="ko-KR" altLang="en-US" sz="2400" dirty="0" err="1"/>
              <a:t>속건제를</a:t>
            </a:r>
            <a:r>
              <a:rPr lang="ko-KR" altLang="en-US" sz="2400" dirty="0"/>
              <a:t> 위하여 어린 숫양 한 마리와 소제를 위하여 고운 가루 </a:t>
            </a:r>
            <a:r>
              <a:rPr lang="ko-KR" altLang="en-US" sz="2400" dirty="0" err="1"/>
              <a:t>십분의</a:t>
            </a:r>
            <a:r>
              <a:rPr lang="ko-KR" altLang="en-US" sz="2400" dirty="0"/>
              <a:t> 일 </a:t>
            </a:r>
            <a:r>
              <a:rPr lang="ko-KR" altLang="en-US" sz="2400" dirty="0" err="1"/>
              <a:t>에바에</a:t>
            </a:r>
            <a:r>
              <a:rPr lang="ko-KR" altLang="en-US" sz="2400" dirty="0"/>
              <a:t> 기름 섞은 것과 기름 한 </a:t>
            </a:r>
            <a:r>
              <a:rPr lang="ko-KR" altLang="en-US" sz="2400" dirty="0" err="1"/>
              <a:t>록을</a:t>
            </a:r>
            <a:r>
              <a:rPr lang="ko-KR" altLang="en-US" sz="2400" dirty="0"/>
              <a:t> 취하고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14:22) </a:t>
            </a:r>
            <a:r>
              <a:rPr lang="ko-KR" altLang="en-US" sz="2400" dirty="0"/>
              <a:t>그의 </a:t>
            </a:r>
            <a:r>
              <a:rPr lang="ko-KR" altLang="en-US" sz="2400" b="1" dirty="0">
                <a:solidFill>
                  <a:srgbClr val="FF0000"/>
                </a:solidFill>
              </a:rPr>
              <a:t>힘이 미치는 대로 </a:t>
            </a:r>
            <a:r>
              <a:rPr lang="ko-KR" altLang="en-US" sz="2400" dirty="0"/>
              <a:t>산비둘기 둘이나 집비둘기 새끼 둘을 가져다가 하나는 속죄제물로</a:t>
            </a:r>
            <a:r>
              <a:rPr lang="en-US" altLang="ko-KR" sz="2400" dirty="0"/>
              <a:t>, </a:t>
            </a:r>
            <a:r>
              <a:rPr lang="ko-KR" altLang="en-US" sz="2400" dirty="0"/>
              <a:t>하나는 </a:t>
            </a:r>
            <a:r>
              <a:rPr lang="ko-KR" altLang="en-US" sz="2400" dirty="0" err="1"/>
              <a:t>번제물로</a:t>
            </a:r>
            <a:r>
              <a:rPr lang="ko-KR" altLang="en-US" sz="2400" dirty="0"/>
              <a:t> 삼아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289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14:23) </a:t>
            </a:r>
            <a:r>
              <a:rPr lang="ko-KR" altLang="en-US" sz="2400" dirty="0" smtClean="0"/>
              <a:t>여덟째 날에 그 결례를 위하여 그것들을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문 여호와 앞 제사장에게로 가져갈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14:24) </a:t>
            </a:r>
            <a:r>
              <a:rPr lang="ko-KR" altLang="en-US" sz="2400" dirty="0" smtClean="0"/>
              <a:t>제사장은 </a:t>
            </a:r>
            <a:r>
              <a:rPr lang="ko-KR" altLang="en-US" sz="2400" dirty="0" err="1" smtClean="0"/>
              <a:t>속건제의</a:t>
            </a:r>
            <a:r>
              <a:rPr lang="ko-KR" altLang="en-US" sz="2400" dirty="0" smtClean="0"/>
              <a:t> 어린 양과 기름 한 </a:t>
            </a:r>
            <a:r>
              <a:rPr lang="ko-KR" altLang="en-US" sz="2400" dirty="0" err="1" smtClean="0"/>
              <a:t>록을</a:t>
            </a:r>
            <a:r>
              <a:rPr lang="ko-KR" altLang="en-US" sz="2400" dirty="0" smtClean="0"/>
              <a:t> 가져다가 여호와 앞에 흔들어 </a:t>
            </a:r>
            <a:r>
              <a:rPr lang="ko-KR" altLang="en-US" sz="2400" dirty="0" err="1" smtClean="0"/>
              <a:t>요제를</a:t>
            </a:r>
            <a:r>
              <a:rPr lang="ko-KR" altLang="en-US" sz="2400" dirty="0" smtClean="0"/>
              <a:t> 삼고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14:25) </a:t>
            </a:r>
            <a:r>
              <a:rPr lang="ko-KR" altLang="en-US" sz="2400" dirty="0" err="1" smtClean="0"/>
              <a:t>속건제의</a:t>
            </a:r>
            <a:r>
              <a:rPr lang="ko-KR" altLang="en-US" sz="2400" dirty="0" smtClean="0"/>
              <a:t> 어린 양을 잡아서 제사장은 그 </a:t>
            </a:r>
            <a:r>
              <a:rPr lang="ko-KR" altLang="en-US" sz="2400" dirty="0" err="1" smtClean="0"/>
              <a:t>속건제물의</a:t>
            </a:r>
            <a:r>
              <a:rPr lang="ko-KR" altLang="en-US" sz="2400" dirty="0" smtClean="0"/>
              <a:t> 피를 가져다가 정결함을 받을 자의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오른쪽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귓부리와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오른쪽</a:t>
            </a:r>
            <a:r>
              <a:rPr lang="ko-KR" altLang="en-US" sz="2400" dirty="0" smtClean="0"/>
              <a:t> 엄지 손가락과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오른쪽</a:t>
            </a:r>
            <a:r>
              <a:rPr lang="ko-KR" altLang="en-US" sz="2400" dirty="0" smtClean="0"/>
              <a:t> 엄지 발가락에 바를 것이요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14:26) </a:t>
            </a:r>
            <a:r>
              <a:rPr lang="ko-KR" altLang="en-US" dirty="0" smtClean="0"/>
              <a:t>제사장은 그 기름을 자기 왼쪽 손바닥에 따르고</a:t>
            </a:r>
          </a:p>
          <a:p>
            <a:pPr>
              <a:lnSpc>
                <a:spcPct val="17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14:27) </a:t>
            </a:r>
            <a:r>
              <a:rPr lang="ko-KR" altLang="en-US" b="1" dirty="0" smtClean="0">
                <a:solidFill>
                  <a:srgbClr val="FF0000"/>
                </a:solidFill>
              </a:rPr>
              <a:t>오른쪽</a:t>
            </a:r>
            <a:r>
              <a:rPr lang="ko-KR" altLang="en-US" dirty="0" smtClean="0"/>
              <a:t> 손가락으로 왼쪽 손의 기름을 조금 찍어 여호와 앞에 일곱 번 뿌릴 것이요</a:t>
            </a:r>
          </a:p>
          <a:p>
            <a:pPr>
              <a:lnSpc>
                <a:spcPct val="170000"/>
              </a:lnSpc>
            </a:pPr>
            <a:r>
              <a:rPr lang="en-US" altLang="ko-KR" dirty="0"/>
              <a:t>(</a:t>
            </a:r>
            <a:r>
              <a:rPr lang="ko-KR" altLang="en-US" dirty="0" err="1"/>
              <a:t>레</a:t>
            </a:r>
            <a:r>
              <a:rPr lang="ko-KR" altLang="en-US" dirty="0"/>
              <a:t> </a:t>
            </a:r>
            <a:r>
              <a:rPr lang="en-US" altLang="ko-KR" dirty="0"/>
              <a:t>14:28) </a:t>
            </a:r>
            <a:r>
              <a:rPr lang="ko-KR" altLang="en-US" dirty="0"/>
              <a:t>그 손의 기름은 제사장이 정결함을 받을 자의 </a:t>
            </a:r>
            <a:r>
              <a:rPr lang="ko-KR" altLang="en-US" b="1" dirty="0">
                <a:solidFill>
                  <a:srgbClr val="FF0000"/>
                </a:solidFill>
              </a:rPr>
              <a:t>오른쪽</a:t>
            </a:r>
            <a:r>
              <a:rPr lang="ko-KR" altLang="en-US" dirty="0"/>
              <a:t> </a:t>
            </a:r>
            <a:r>
              <a:rPr lang="ko-KR" altLang="en-US" dirty="0" err="1"/>
              <a:t>귓부리와</a:t>
            </a:r>
            <a:r>
              <a:rPr lang="ko-KR" altLang="en-US" dirty="0"/>
              <a:t> </a:t>
            </a:r>
            <a:r>
              <a:rPr lang="ko-KR" altLang="en-US" b="1" dirty="0">
                <a:solidFill>
                  <a:srgbClr val="FF0000"/>
                </a:solidFill>
              </a:rPr>
              <a:t>오른쪽</a:t>
            </a:r>
            <a:r>
              <a:rPr lang="ko-KR" altLang="en-US" dirty="0"/>
              <a:t> 엄지 손가락과 </a:t>
            </a:r>
            <a:r>
              <a:rPr lang="ko-KR" altLang="en-US" b="1" dirty="0">
                <a:solidFill>
                  <a:srgbClr val="FF0000"/>
                </a:solidFill>
              </a:rPr>
              <a:t>오른쪽</a:t>
            </a:r>
            <a:r>
              <a:rPr lang="ko-KR" altLang="en-US" dirty="0"/>
              <a:t> 엄지 발가락 곧 </a:t>
            </a:r>
            <a:r>
              <a:rPr lang="ko-KR" altLang="en-US" dirty="0" err="1"/>
              <a:t>속건제물의</a:t>
            </a:r>
            <a:r>
              <a:rPr lang="ko-KR" altLang="en-US" dirty="0"/>
              <a:t> 피를 바른 곳에 바를 것이며</a:t>
            </a:r>
          </a:p>
          <a:p>
            <a:pPr>
              <a:lnSpc>
                <a:spcPct val="170000"/>
              </a:lnSpc>
            </a:pPr>
            <a:r>
              <a:rPr lang="en-US" altLang="ko-KR" dirty="0"/>
              <a:t>(</a:t>
            </a:r>
            <a:r>
              <a:rPr lang="ko-KR" altLang="en-US" dirty="0" err="1"/>
              <a:t>레</a:t>
            </a:r>
            <a:r>
              <a:rPr lang="ko-KR" altLang="en-US" dirty="0"/>
              <a:t> </a:t>
            </a:r>
            <a:r>
              <a:rPr lang="en-US" altLang="ko-KR" dirty="0"/>
              <a:t>14:29) </a:t>
            </a:r>
            <a:r>
              <a:rPr lang="ko-KR" altLang="en-US" dirty="0"/>
              <a:t>또 그 손에 남은 기름은 제사장이 그 정결함을 받는 자의 머리에 발라 여호와 앞에서 그를 위하여 속죄할 것이며</a:t>
            </a:r>
          </a:p>
          <a:p>
            <a:pPr>
              <a:lnSpc>
                <a:spcPct val="17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66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14:30) </a:t>
            </a:r>
            <a:r>
              <a:rPr lang="ko-KR" altLang="en-US" sz="2400" dirty="0" smtClean="0"/>
              <a:t>그는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힘이 미치는 대로 </a:t>
            </a:r>
            <a:r>
              <a:rPr lang="ko-KR" altLang="en-US" sz="2400" dirty="0" smtClean="0"/>
              <a:t>산비둘기 한 마리나 집비둘기 새끼 한 마리를 드리되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14:31) </a:t>
            </a:r>
            <a:r>
              <a:rPr lang="ko-KR" altLang="en-US" sz="2400" dirty="0" smtClean="0"/>
              <a:t>곧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그의 힘이 미치는 대로 </a:t>
            </a:r>
            <a:r>
              <a:rPr lang="ko-KR" altLang="en-US" sz="2400" dirty="0" smtClean="0"/>
              <a:t>한 마리는 속죄제로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한 마리는 소제와 함께 </a:t>
            </a:r>
            <a:r>
              <a:rPr lang="ko-KR" altLang="en-US" sz="2400" dirty="0" err="1" smtClean="0"/>
              <a:t>번제로</a:t>
            </a:r>
            <a:r>
              <a:rPr lang="ko-KR" altLang="en-US" sz="2400" dirty="0" smtClean="0"/>
              <a:t> 드릴 것이요 제사장은 정결함을 받을 자를 위하여 여호와 앞에 속죄할지니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14:32) </a:t>
            </a:r>
            <a:r>
              <a:rPr lang="ko-KR" altLang="en-US" sz="2400" dirty="0" smtClean="0"/>
              <a:t>나병 환자로서 그 정결예식에 그의 힘이 미치지 못한 자의 규례가 그러하니라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가옥에 </a:t>
            </a:r>
            <a:r>
              <a:rPr lang="ko-KR" altLang="en-US" dirty="0" err="1" smtClean="0"/>
              <a:t>문둥균이</a:t>
            </a:r>
            <a:r>
              <a:rPr lang="ko-KR" altLang="en-US" dirty="0" smtClean="0"/>
              <a:t> 있을 때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412776"/>
            <a:ext cx="8229600" cy="52737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14:33) </a:t>
            </a:r>
            <a:r>
              <a:rPr lang="ko-KR" altLang="en-US" sz="2400" dirty="0" smtClean="0"/>
              <a:t>여호와께서 모세와 </a:t>
            </a:r>
            <a:r>
              <a:rPr lang="ko-KR" altLang="en-US" sz="2400" dirty="0" err="1" smtClean="0"/>
              <a:t>아론에게</a:t>
            </a:r>
            <a:r>
              <a:rPr lang="ko-KR" altLang="en-US" sz="2400" dirty="0" smtClean="0"/>
              <a:t>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14:34) </a:t>
            </a:r>
            <a:r>
              <a:rPr lang="ko-KR" altLang="en-US" sz="2400" dirty="0" smtClean="0"/>
              <a:t>내가 네게 기업으로 주는 가나안 땅에 너희가 이를 때에 너희 기업의 땅에서 어떤 집에 나병 </a:t>
            </a:r>
            <a:r>
              <a:rPr lang="ko-KR" altLang="en-US" sz="2400" dirty="0" err="1" smtClean="0"/>
              <a:t>색점을</a:t>
            </a:r>
            <a:r>
              <a:rPr lang="ko-KR" altLang="en-US" sz="2400" dirty="0" smtClean="0"/>
              <a:t> 발생하게 하거든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14:35)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 집 주인은 제사장에게 가서 말하여 </a:t>
            </a:r>
            <a:r>
              <a:rPr lang="ko-KR" altLang="en-US" sz="2400" dirty="0" smtClean="0"/>
              <a:t>알리기를 무슨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색점</a:t>
            </a:r>
            <a:r>
              <a:rPr lang="ko-KR" altLang="en-US" sz="2400" dirty="0" err="1" smtClean="0"/>
              <a:t>이</a:t>
            </a:r>
            <a:r>
              <a:rPr lang="ko-KR" altLang="en-US" sz="2400" dirty="0" smtClean="0"/>
              <a:t> 집에 생겼다 할 것이요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가옥</a:t>
            </a:r>
            <a:r>
              <a:rPr lang="ko-KR" altLang="en-US" dirty="0" smtClean="0"/>
              <a:t>에 </a:t>
            </a:r>
            <a:r>
              <a:rPr lang="ko-KR" altLang="en-US" dirty="0" err="1" smtClean="0"/>
              <a:t>문둥균이</a:t>
            </a:r>
            <a:r>
              <a:rPr lang="ko-KR" altLang="en-US" dirty="0" smtClean="0"/>
              <a:t> 있을 때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340768"/>
            <a:ext cx="8229600" cy="53457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14:36)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제사장은 </a:t>
            </a:r>
            <a:r>
              <a:rPr lang="ko-KR" altLang="en-US" sz="2400" dirty="0" smtClean="0"/>
              <a:t>그 </a:t>
            </a:r>
            <a:r>
              <a:rPr lang="ko-KR" altLang="en-US" sz="2400" dirty="0" err="1" smtClean="0"/>
              <a:t>색점을</a:t>
            </a:r>
            <a:r>
              <a:rPr lang="ko-KR" altLang="en-US" sz="2400" dirty="0" smtClean="0"/>
              <a:t> 살펴보러 가기 전에 그 집안에 있는 모든 것이 부정을 면하게 하기 위하여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 집을 비우도록 명령한 후에 들어가서 그 집을 볼지니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14:37) </a:t>
            </a:r>
            <a:r>
              <a:rPr lang="ko-KR" altLang="en-US" sz="2400" dirty="0" smtClean="0"/>
              <a:t>그 </a:t>
            </a:r>
            <a:r>
              <a:rPr lang="ko-KR" altLang="en-US" sz="2400" dirty="0" err="1" smtClean="0"/>
              <a:t>색점을</a:t>
            </a:r>
            <a:r>
              <a:rPr lang="ko-KR" altLang="en-US" sz="2400" dirty="0" smtClean="0"/>
              <a:t> 볼 때에 그 집 벽에 푸르거나 붉은 무늬의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있어 벽보다 우묵하면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48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14:38) </a:t>
            </a:r>
            <a:r>
              <a:rPr lang="ko-KR" altLang="en-US" sz="2400" dirty="0"/>
              <a:t>제사장은 그 집 문으로 나와 그 집을 </a:t>
            </a:r>
            <a:r>
              <a:rPr lang="ko-KR" altLang="en-US" sz="2400" b="1" dirty="0">
                <a:solidFill>
                  <a:srgbClr val="FF0000"/>
                </a:solidFill>
              </a:rPr>
              <a:t>이레 동안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폐쇄하였다가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FF0000"/>
                </a:solidFill>
              </a:rPr>
              <a:t>(</a:t>
            </a:r>
            <a:r>
              <a:rPr lang="ko-KR" altLang="en-US" sz="2400" b="1" dirty="0" err="1">
                <a:solidFill>
                  <a:srgbClr val="FF0000"/>
                </a:solidFill>
              </a:rPr>
              <a:t>레</a:t>
            </a:r>
            <a:r>
              <a:rPr lang="ko-KR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</a:rPr>
              <a:t>14:39) </a:t>
            </a:r>
            <a:r>
              <a:rPr lang="ko-KR" altLang="en-US" sz="2400" b="1" dirty="0">
                <a:solidFill>
                  <a:srgbClr val="FF0000"/>
                </a:solidFill>
              </a:rPr>
              <a:t>이레 만에 또 가서 살펴볼 것이요 그 </a:t>
            </a:r>
            <a:r>
              <a:rPr lang="ko-KR" altLang="en-US" sz="2400" b="1" dirty="0" err="1">
                <a:solidFill>
                  <a:srgbClr val="FF0000"/>
                </a:solidFill>
              </a:rPr>
              <a:t>색점이</a:t>
            </a:r>
            <a:r>
              <a:rPr lang="ko-KR" altLang="en-US" sz="2400" b="1" dirty="0">
                <a:solidFill>
                  <a:srgbClr val="FF0000"/>
                </a:solidFill>
              </a:rPr>
              <a:t> 벽에 퍼졌으면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14:40) </a:t>
            </a:r>
            <a:r>
              <a:rPr lang="ko-KR" altLang="en-US" sz="2400" dirty="0" smtClean="0"/>
              <a:t>그는 명령하여 </a:t>
            </a:r>
            <a:r>
              <a:rPr lang="ko-KR" altLang="en-US" sz="2400" dirty="0" err="1" smtClean="0"/>
              <a:t>색점</a:t>
            </a:r>
            <a:r>
              <a:rPr lang="ko-KR" altLang="en-US" sz="2400" dirty="0" smtClean="0"/>
              <a:t> 있는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돌을 빼내어 성 밖 부정한 곳에 버리게 하고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14:41) </a:t>
            </a:r>
            <a:r>
              <a:rPr lang="ko-KR" altLang="en-US" sz="2400" dirty="0" smtClean="0"/>
              <a:t>또 집 안 사방을 긁게 하고 그 긁은 흙을 성 밖 부정한 곳에 쏟아버리게 할 것이요</a:t>
            </a:r>
          </a:p>
          <a:p>
            <a:pPr>
              <a:lnSpc>
                <a:spcPct val="150000"/>
              </a:lnSpc>
            </a:pPr>
            <a:endParaRPr lang="ko-KR" alt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14:42) </a:t>
            </a:r>
            <a:r>
              <a:rPr lang="ko-KR" altLang="en-US" sz="2400" dirty="0"/>
              <a:t>그들은 </a:t>
            </a:r>
            <a:r>
              <a:rPr lang="ko-KR" altLang="en-US" sz="2400" b="1" dirty="0">
                <a:solidFill>
                  <a:srgbClr val="FF0000"/>
                </a:solidFill>
              </a:rPr>
              <a:t>다른 돌로 그 돌을 대신하며 다른 흙으로 집에 바를지니라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14:43) </a:t>
            </a:r>
            <a:r>
              <a:rPr lang="ko-KR" altLang="en-US" sz="2400" dirty="0" smtClean="0"/>
              <a:t>돌을 빼내며 집을 긁고 고쳐 바른 후에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집에 재발하면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14:44) </a:t>
            </a:r>
            <a:r>
              <a:rPr lang="ko-KR" altLang="en-US" sz="2400" dirty="0" smtClean="0"/>
              <a:t>제사장은 또 가서 살펴볼 것이요 그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만일 집에 퍼졌으면 악성 나병인즉 이는 부정하니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11</a:t>
            </a:r>
            <a:r>
              <a:rPr lang="ko-KR" altLang="en-US" b="1" dirty="0" smtClean="0"/>
              <a:t>장 정한 짐승과 부정한 짐승</a:t>
            </a:r>
            <a:endParaRPr lang="ko-KR" altLang="en-US" dirty="0" smtClean="0"/>
          </a:p>
          <a:p>
            <a:r>
              <a:rPr lang="ko-KR" altLang="en-US" b="1" dirty="0" smtClean="0"/>
              <a:t>     정한 짐승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굽이 갈라져 쪽발이 되고 되새김질</a:t>
            </a:r>
            <a:r>
              <a:rPr lang="en-US" altLang="ko-KR" b="1" dirty="0" smtClean="0"/>
              <a:t>, </a:t>
            </a:r>
          </a:p>
          <a:p>
            <a:r>
              <a:rPr lang="en-US" altLang="ko-KR" b="1" dirty="0" smtClean="0"/>
              <a:t>                      </a:t>
            </a:r>
            <a:r>
              <a:rPr lang="ko-KR" altLang="en-US" b="1" dirty="0" smtClean="0"/>
              <a:t>지느러미와 비늘이 있는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ko-KR" altLang="en-US" b="1" dirty="0" smtClean="0"/>
              <a:t>     부정한 짐승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정한 짐승의 조건을 동시에 </a:t>
            </a:r>
            <a:r>
              <a:rPr lang="ko-KR" altLang="en-US" b="1" dirty="0" err="1" smtClean="0"/>
              <a:t>만족시키</a:t>
            </a:r>
            <a:endParaRPr lang="en-US" altLang="ko-KR" b="1" dirty="0" smtClean="0"/>
          </a:p>
          <a:p>
            <a:r>
              <a:rPr lang="en-US" altLang="ko-KR" b="1" dirty="0" smtClean="0"/>
              <a:t>                       </a:t>
            </a:r>
            <a:r>
              <a:rPr lang="ko-KR" altLang="en-US" b="1" dirty="0" err="1" smtClean="0"/>
              <a:t>지못하는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ko-KR" altLang="en-US" b="1" dirty="0" smtClean="0"/>
              <a:t>     부정한 곤충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날개가 있고 네 바로 기어 다니는 것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en-US" altLang="ko-KR" b="1" dirty="0" smtClean="0"/>
              <a:t>12</a:t>
            </a:r>
            <a:r>
              <a:rPr lang="ko-KR" altLang="en-US" b="1" dirty="0" smtClean="0"/>
              <a:t>장 자녀를 생산한 여인에 대한 규례</a:t>
            </a:r>
            <a:endParaRPr lang="ko-KR" altLang="en-US" dirty="0" smtClean="0"/>
          </a:p>
          <a:p>
            <a:r>
              <a:rPr lang="ko-KR" altLang="en-US" b="1" dirty="0" smtClean="0"/>
              <a:t>     남자</a:t>
            </a:r>
            <a:r>
              <a:rPr lang="en-US" altLang="ko-KR" b="1" dirty="0" smtClean="0"/>
              <a:t>: 7</a:t>
            </a:r>
            <a:r>
              <a:rPr lang="ko-KR" altLang="en-US" b="1" dirty="0" err="1" smtClean="0"/>
              <a:t>일동안</a:t>
            </a:r>
            <a:r>
              <a:rPr lang="ko-KR" altLang="en-US" b="1" dirty="0" smtClean="0"/>
              <a:t> 부정</a:t>
            </a:r>
            <a:r>
              <a:rPr lang="en-US" altLang="ko-KR" b="1" dirty="0" smtClean="0"/>
              <a:t>, 8</a:t>
            </a:r>
            <a:r>
              <a:rPr lang="ko-KR" altLang="en-US" b="1" dirty="0" smtClean="0"/>
              <a:t>일에 양피제거</a:t>
            </a:r>
            <a:r>
              <a:rPr lang="en-US" altLang="ko-KR" b="1" dirty="0" smtClean="0"/>
              <a:t>, 33</a:t>
            </a:r>
            <a:r>
              <a:rPr lang="ko-KR" altLang="en-US" b="1" dirty="0" smtClean="0"/>
              <a:t>일 산혈</a:t>
            </a:r>
            <a:r>
              <a:rPr lang="en-US" altLang="ko-KR" b="1" dirty="0" smtClean="0"/>
              <a:t>(40)</a:t>
            </a:r>
            <a:endParaRPr lang="ko-KR" altLang="en-US" dirty="0" smtClean="0"/>
          </a:p>
          <a:p>
            <a:r>
              <a:rPr lang="ko-KR" altLang="en-US" b="1" dirty="0" smtClean="0"/>
              <a:t>     여자</a:t>
            </a:r>
            <a:r>
              <a:rPr lang="en-US" altLang="ko-KR" b="1" dirty="0" smtClean="0"/>
              <a:t>: 14</a:t>
            </a:r>
            <a:r>
              <a:rPr lang="ko-KR" altLang="en-US" b="1" dirty="0" err="1" smtClean="0"/>
              <a:t>일동안</a:t>
            </a:r>
            <a:r>
              <a:rPr lang="ko-KR" altLang="en-US" b="1" dirty="0" smtClean="0"/>
              <a:t> 부정</a:t>
            </a:r>
            <a:r>
              <a:rPr lang="en-US" altLang="ko-KR" b="1" dirty="0" smtClean="0"/>
              <a:t>, 66</a:t>
            </a:r>
            <a:r>
              <a:rPr lang="ko-KR" altLang="en-US" b="1" dirty="0" smtClean="0"/>
              <a:t>일 산혈</a:t>
            </a:r>
            <a:r>
              <a:rPr lang="en-US" altLang="ko-KR" b="1" dirty="0" smtClean="0"/>
              <a:t>(80)</a:t>
            </a:r>
            <a:endParaRPr lang="ko-KR" altLang="en-US" dirty="0" smtClean="0"/>
          </a:p>
          <a:p>
            <a:r>
              <a:rPr lang="ko-KR" altLang="en-US" b="1" dirty="0" smtClean="0"/>
              <a:t>     </a:t>
            </a:r>
            <a:r>
              <a:rPr lang="ko-KR" altLang="en-US" b="1" dirty="0" err="1" smtClean="0"/>
              <a:t>정결기간후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속죄제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집비둘기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산비둘기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14:45)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그는 그 집을 헐고</a:t>
            </a:r>
            <a:r>
              <a:rPr lang="ko-KR" altLang="en-US" sz="2400" dirty="0" smtClean="0"/>
              <a:t> 돌과 그 재목과 그 집의 모든 흙을 성 밖 부정한 곳으로 내어 갈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14:46) </a:t>
            </a:r>
            <a:r>
              <a:rPr lang="ko-KR" altLang="en-US" sz="2400" dirty="0" smtClean="0"/>
              <a:t>그 집을 폐쇄한 날 동안에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들어가는 자는 저녁까지 부정</a:t>
            </a:r>
            <a:r>
              <a:rPr lang="ko-KR" altLang="en-US" sz="2400" dirty="0" smtClean="0"/>
              <a:t>할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14:47)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 집에서 자는 자는 그의 옷을 빨 것이요 그 집에서 먹는 자도 그의 옷을 빨 것</a:t>
            </a:r>
            <a:r>
              <a:rPr lang="ko-KR" altLang="en-US" sz="2400" dirty="0" smtClean="0"/>
              <a:t>이니라</a:t>
            </a:r>
          </a:p>
        </p:txBody>
      </p:sp>
    </p:spTree>
    <p:extLst>
      <p:ext uri="{BB962C8B-B14F-4D97-AF65-F5344CB8AC3E}">
        <p14:creationId xmlns:p14="http://schemas.microsoft.com/office/powerpoint/2010/main" val="30493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가옥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정결법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14:48) </a:t>
            </a:r>
            <a:r>
              <a:rPr lang="ko-KR" altLang="en-US" sz="2400" dirty="0" smtClean="0"/>
              <a:t>그 집을 고쳐 바른 후에 제사장이 들어가 살펴보아서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집에 퍼지지 아니하였으면 이는 </a:t>
            </a:r>
            <a:r>
              <a:rPr lang="ko-KR" altLang="en-US" sz="2400" dirty="0" err="1" smtClean="0"/>
              <a:t>색점이</a:t>
            </a:r>
            <a:r>
              <a:rPr lang="ko-KR" altLang="en-US" sz="2400" dirty="0" smtClean="0"/>
              <a:t> 나은 것이니 제사장은 그 집을 정하다 하고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14:49) </a:t>
            </a:r>
            <a:r>
              <a:rPr lang="ko-KR" altLang="en-US" sz="2400" dirty="0" smtClean="0"/>
              <a:t>그는 그 집을 정결하게 하기 위하여 새 두 마리와 </a:t>
            </a:r>
            <a:r>
              <a:rPr lang="ko-KR" altLang="en-US" sz="2400" dirty="0" err="1" smtClean="0"/>
              <a:t>백향목과</a:t>
            </a:r>
            <a:r>
              <a:rPr lang="ko-KR" altLang="en-US" sz="2400" dirty="0" smtClean="0"/>
              <a:t> 홍색 실과 </a:t>
            </a:r>
            <a:r>
              <a:rPr lang="ko-KR" altLang="en-US" sz="2400" dirty="0" err="1" smtClean="0"/>
              <a:t>우슬초를</a:t>
            </a:r>
            <a:r>
              <a:rPr lang="ko-KR" altLang="en-US" sz="2400" dirty="0" smtClean="0"/>
              <a:t> 가져다가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14:50) </a:t>
            </a:r>
            <a:r>
              <a:rPr lang="ko-KR" altLang="en-US" sz="2400" dirty="0" smtClean="0"/>
              <a:t>그 새 하나를 흐르는 물 위 질그릇 안에서 잡고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가옥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정결법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14:51)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백향목</a:t>
            </a:r>
            <a:r>
              <a:rPr lang="ko-KR" altLang="en-US" sz="2400" dirty="0" err="1" smtClean="0"/>
              <a:t>과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우슬초</a:t>
            </a:r>
            <a:r>
              <a:rPr lang="ko-KR" altLang="en-US" sz="2400" dirty="0" err="1" smtClean="0"/>
              <a:t>와</a:t>
            </a:r>
            <a:r>
              <a:rPr lang="ko-KR" altLang="en-US" sz="2400" dirty="0" smtClean="0"/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홍색 실</a:t>
            </a:r>
            <a:r>
              <a:rPr lang="ko-KR" altLang="en-US" sz="2400" dirty="0" smtClean="0"/>
              <a:t>과 </a:t>
            </a:r>
            <a:r>
              <a:rPr lang="ko-KR" altLang="en-US" sz="2400" dirty="0" smtClean="0">
                <a:solidFill>
                  <a:srgbClr val="FF0000"/>
                </a:solidFill>
              </a:rPr>
              <a:t>살아 있는 새</a:t>
            </a:r>
            <a:r>
              <a:rPr lang="ko-KR" altLang="en-US" sz="2400" dirty="0" smtClean="0"/>
              <a:t>를 가져다가 잡은 </a:t>
            </a:r>
            <a:r>
              <a:rPr lang="ko-KR" altLang="en-US" sz="2400" dirty="0" smtClean="0">
                <a:solidFill>
                  <a:srgbClr val="FF0000"/>
                </a:solidFill>
              </a:rPr>
              <a:t>새의 피와 흐르는 물을 찍어 </a:t>
            </a:r>
            <a:r>
              <a:rPr lang="ko-KR" altLang="en-US" sz="2400" dirty="0" smtClean="0"/>
              <a:t>그 집에 일곱 번 뿌릴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14:52) </a:t>
            </a:r>
            <a:r>
              <a:rPr lang="ko-KR" altLang="en-US" sz="2400" dirty="0" smtClean="0"/>
              <a:t>그는 새의 피와 흐르는 물과 살아 있는 새와 </a:t>
            </a:r>
            <a:r>
              <a:rPr lang="ko-KR" altLang="en-US" sz="2400" dirty="0" err="1" smtClean="0"/>
              <a:t>백향목과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우슬초와</a:t>
            </a:r>
            <a:r>
              <a:rPr lang="ko-KR" altLang="en-US" sz="2400" dirty="0" smtClean="0"/>
              <a:t> 홍색 실로 집을 정결하게 하고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14:53) </a:t>
            </a:r>
            <a:r>
              <a:rPr lang="ko-KR" altLang="en-US" sz="2400" dirty="0" smtClean="0"/>
              <a:t>그 살아 있는 새는 성 밖 들에 놓아 주고 그 집을 위하여 속죄할 것이라 그러면 정결하리라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95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14:54) </a:t>
            </a:r>
            <a:r>
              <a:rPr lang="ko-KR" altLang="en-US" sz="2400" dirty="0" smtClean="0"/>
              <a:t>이는 각종 나병 환부에 대한 규례니 곧 옴과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14:55) </a:t>
            </a:r>
            <a:r>
              <a:rPr lang="ko-KR" altLang="en-US" sz="2400" dirty="0" smtClean="0"/>
              <a:t>의복과 가옥의 나병과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14:56) </a:t>
            </a:r>
            <a:r>
              <a:rPr lang="ko-KR" altLang="en-US" sz="2400" dirty="0" smtClean="0"/>
              <a:t>돋는 것과 뾰루지와 </a:t>
            </a:r>
            <a:r>
              <a:rPr lang="ko-KR" altLang="en-US" sz="2400" dirty="0" err="1" smtClean="0"/>
              <a:t>색점이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14:57) </a:t>
            </a:r>
            <a:r>
              <a:rPr lang="ko-KR" altLang="en-US" sz="2400" dirty="0" smtClean="0"/>
              <a:t>어느 때는 부정하고 어느 때는 정함을 가르치는 것이니 나병의 규례가 이러하니라</a:t>
            </a:r>
          </a:p>
          <a:p>
            <a:pPr>
              <a:lnSpc>
                <a:spcPct val="150000"/>
              </a:lnSpc>
            </a:pPr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15</a:t>
            </a:r>
            <a:r>
              <a:rPr lang="ko-KR" altLang="en-US" dirty="0" smtClean="0"/>
              <a:t>장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유출병</a:t>
            </a:r>
            <a:r>
              <a:rPr lang="en-US" altLang="ko-KR" dirty="0" smtClean="0"/>
              <a:t>/</a:t>
            </a:r>
            <a:r>
              <a:rPr lang="ko-KR" altLang="en-US" dirty="0" smtClean="0"/>
              <a:t>성병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15:1) </a:t>
            </a:r>
            <a:r>
              <a:rPr lang="ko-KR" altLang="en-US" sz="2400" dirty="0" smtClean="0"/>
              <a:t>여호와께서 모세와 </a:t>
            </a:r>
            <a:r>
              <a:rPr lang="ko-KR" altLang="en-US" sz="2400" dirty="0" err="1" smtClean="0"/>
              <a:t>아론에게</a:t>
            </a:r>
            <a:r>
              <a:rPr lang="ko-KR" altLang="en-US" sz="2400" dirty="0" smtClean="0"/>
              <a:t>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15:2) </a:t>
            </a:r>
            <a:r>
              <a:rPr lang="ko-KR" altLang="en-US" sz="2400" dirty="0" smtClean="0"/>
              <a:t>이스라엘 자손에게 말하여 이르라 누구든지 그의 몸에 </a:t>
            </a:r>
            <a:r>
              <a:rPr lang="ko-KR" altLang="en-US" sz="2400" dirty="0" err="1" smtClean="0"/>
              <a:t>유출병이</a:t>
            </a:r>
            <a:r>
              <a:rPr lang="ko-KR" altLang="en-US" sz="2400" dirty="0" smtClean="0"/>
              <a:t> 있으면 그 </a:t>
            </a:r>
            <a:r>
              <a:rPr lang="ko-KR" altLang="en-US" sz="2400" dirty="0" err="1" smtClean="0"/>
              <a:t>유출병으로</a:t>
            </a:r>
            <a:r>
              <a:rPr lang="ko-KR" altLang="en-US" sz="2400" dirty="0" smtClean="0"/>
              <a:t> 말미암아 부정한 자라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15:3) </a:t>
            </a:r>
            <a:r>
              <a:rPr lang="ko-KR" altLang="en-US" sz="2400" dirty="0" smtClean="0"/>
              <a:t>그의 </a:t>
            </a:r>
            <a:r>
              <a:rPr lang="ko-KR" altLang="en-US" sz="2400" dirty="0" err="1" smtClean="0"/>
              <a:t>유출병으로</a:t>
            </a:r>
            <a:r>
              <a:rPr lang="ko-KR" altLang="en-US" sz="2400" dirty="0" smtClean="0"/>
              <a:t> 말미암아 부정함이 이러하니 곧 그의 몸에서 흘러 나오든지 그의 몸에서 흘러 나오는 것이 막혔든지 부정한즉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15:4) </a:t>
            </a:r>
            <a:r>
              <a:rPr lang="ko-KR" altLang="en-US" sz="2400" dirty="0" err="1" smtClean="0"/>
              <a:t>유출병</a:t>
            </a:r>
            <a:r>
              <a:rPr lang="ko-KR" altLang="en-US" sz="2400" dirty="0" smtClean="0"/>
              <a:t> 있는 자가 눕는 침상은 다 부정하고 그가 앉았던 자리도 다 부정하니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15:5) </a:t>
            </a:r>
            <a:r>
              <a:rPr lang="ko-KR" altLang="en-US" sz="2400" dirty="0" smtClean="0"/>
              <a:t>그의 침상에 접촉하는 자는 그의 옷을 빨고 물로 몸을 씻을 것이며 저녁까지 부정하리라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15:6) </a:t>
            </a:r>
            <a:r>
              <a:rPr lang="ko-KR" altLang="en-US" sz="2400" dirty="0" err="1" smtClean="0"/>
              <a:t>유출병이</a:t>
            </a:r>
            <a:r>
              <a:rPr lang="ko-KR" altLang="en-US" sz="2400" dirty="0" smtClean="0"/>
              <a:t> 있는 자가 앉았던 자리에 앉는 자는 그의 옷을 빨고 물로 씻을 것이요 저녁까지 부정하리라</a:t>
            </a:r>
          </a:p>
        </p:txBody>
      </p:sp>
    </p:spTree>
    <p:extLst>
      <p:ext uri="{BB962C8B-B14F-4D97-AF65-F5344CB8AC3E}">
        <p14:creationId xmlns:p14="http://schemas.microsoft.com/office/powerpoint/2010/main" val="5865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314424"/>
            <a:ext cx="8229600" cy="5543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15:7) </a:t>
            </a:r>
            <a:r>
              <a:rPr lang="ko-KR" altLang="en-US" sz="2400" dirty="0" err="1" smtClean="0"/>
              <a:t>유출병이</a:t>
            </a:r>
            <a:r>
              <a:rPr lang="ko-KR" altLang="en-US" sz="2400" dirty="0" smtClean="0"/>
              <a:t> 있는 자의 몸에 접촉하는 자는 그의 옷을 빨고 물로 몸을 씻을 것이며 저녁까지 부정하리라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15:8) </a:t>
            </a:r>
            <a:r>
              <a:rPr lang="ko-KR" altLang="en-US" sz="2400" dirty="0" err="1" smtClean="0"/>
              <a:t>유출병이</a:t>
            </a:r>
            <a:r>
              <a:rPr lang="ko-KR" altLang="en-US" sz="2400" dirty="0" smtClean="0"/>
              <a:t> 있는 자가 정한 자에게 침을 뱉으면 정한 자는 그의 옷을 빨고 물로 몸을 씻을 것이며 저녁까지 부정하리라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15:9) </a:t>
            </a:r>
            <a:r>
              <a:rPr lang="ko-KR" altLang="en-US" sz="2400" dirty="0" err="1" smtClean="0"/>
              <a:t>유출병이</a:t>
            </a:r>
            <a:r>
              <a:rPr lang="ko-KR" altLang="en-US" sz="2400" dirty="0" smtClean="0"/>
              <a:t> 있는 자가 탔던 안장은 다 부정하며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15:10) </a:t>
            </a:r>
            <a:r>
              <a:rPr lang="ko-KR" altLang="en-US" sz="2400" dirty="0" smtClean="0"/>
              <a:t>그의 몸 아래에 닿았던 것에 접촉한 자는 다 저녁까지 부정하며 그런 것을 옮기는 자는 그의 옷을 빨고 물로 몸을 씻을 것이며 저녁까지 부정하리라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314424"/>
            <a:ext cx="8229600" cy="5543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15:11) </a:t>
            </a:r>
            <a:r>
              <a:rPr lang="ko-KR" altLang="en-US" sz="2400" dirty="0" err="1" smtClean="0"/>
              <a:t>유출병이</a:t>
            </a:r>
            <a:r>
              <a:rPr lang="ko-KR" altLang="en-US" sz="2400" dirty="0" smtClean="0"/>
              <a:t> 있는 자가 물로 그의 손을 씻지 아니하고 아무든지 만지면 그 자는 그의 옷을 빨고 물로 몸을 씻을 것이며 저녁까지 부정하리라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15:12) </a:t>
            </a:r>
            <a:r>
              <a:rPr lang="ko-KR" altLang="en-US" sz="2400" dirty="0" err="1" smtClean="0"/>
              <a:t>유출병이</a:t>
            </a:r>
            <a:r>
              <a:rPr lang="ko-KR" altLang="en-US" sz="2400" dirty="0" smtClean="0"/>
              <a:t> 있는 자가 만진 질그릇은 깨뜨리고 나무 그릇은 다 물로 씻을지니라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15:13) </a:t>
            </a:r>
            <a:r>
              <a:rPr lang="ko-KR" altLang="en-US" sz="2400" dirty="0" err="1"/>
              <a:t>유출병이</a:t>
            </a:r>
            <a:r>
              <a:rPr lang="ko-KR" altLang="en-US" sz="2400" dirty="0"/>
              <a:t> 있는 자는 그의 유출이 깨끗해지거든 그가 정결하게 되기 위하여 이레를 센 후에 옷을 빨고 흐르는 물에 그의 몸을 씻을 것이라 그러면 그가 정하리니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89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15:14) </a:t>
            </a:r>
            <a:r>
              <a:rPr lang="ko-KR" altLang="en-US" sz="2400" dirty="0" smtClean="0"/>
              <a:t>여덟째 날에 산비둘기 두 마리나 집비둘기 새끼 두 마리를 자기를 위하여 가져다가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문 여호와 앞으로 가서 제사장에게 줄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15:15) </a:t>
            </a:r>
            <a:r>
              <a:rPr lang="ko-KR" altLang="en-US" sz="2400" dirty="0" smtClean="0"/>
              <a:t>제사장은 그 한 마리는 속죄제로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다른 한 마리는 </a:t>
            </a:r>
            <a:r>
              <a:rPr lang="ko-KR" altLang="en-US" sz="2400" dirty="0" err="1" smtClean="0"/>
              <a:t>번제로</a:t>
            </a:r>
            <a:r>
              <a:rPr lang="ko-KR" altLang="en-US" sz="2400" dirty="0" smtClean="0"/>
              <a:t> 드려 그의 </a:t>
            </a:r>
            <a:r>
              <a:rPr lang="ko-KR" altLang="en-US" sz="2400" dirty="0" err="1" smtClean="0"/>
              <a:t>유출병으로</a:t>
            </a:r>
            <a:r>
              <a:rPr lang="ko-KR" altLang="en-US" sz="2400" dirty="0" smtClean="0"/>
              <a:t> 말미암아 여호와 앞에서 속죄할지니라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15:16) </a:t>
            </a:r>
            <a:r>
              <a:rPr lang="ko-KR" altLang="en-US" sz="2400" dirty="0" smtClean="0"/>
              <a:t>설정한 자는 전신을 물로 씻을 것이며 저녁까지 부정하리라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smtClean="0"/>
              <a:t>13</a:t>
            </a:r>
            <a:r>
              <a:rPr lang="ko-KR" altLang="en-US" b="1" dirty="0" smtClean="0"/>
              <a:t>장 피부병과 문둥병에 대한 규례</a:t>
            </a:r>
            <a:endParaRPr lang="en-US" altLang="ko-KR" b="1" dirty="0" smtClean="0"/>
          </a:p>
          <a:p>
            <a:pPr>
              <a:buNone/>
            </a:pPr>
            <a:r>
              <a:rPr lang="en-US" altLang="ko-KR" b="1" dirty="0" smtClean="0"/>
              <a:t>                     </a:t>
            </a:r>
            <a:r>
              <a:rPr lang="ko-KR" altLang="en-US" b="1" dirty="0" smtClean="0"/>
              <a:t>의복에 발한 문둥병 </a:t>
            </a:r>
            <a:r>
              <a:rPr lang="ko-KR" altLang="en-US" b="1" dirty="0" err="1" smtClean="0"/>
              <a:t>색점에</a:t>
            </a:r>
            <a:r>
              <a:rPr lang="ko-KR" altLang="en-US" b="1" dirty="0" smtClean="0"/>
              <a:t> 대한 규례</a:t>
            </a:r>
            <a:endParaRPr lang="ko-KR" altLang="en-US" dirty="0" smtClean="0"/>
          </a:p>
          <a:p>
            <a:r>
              <a:rPr lang="en-US" altLang="ko-KR" b="1" dirty="0" smtClean="0"/>
              <a:t>14</a:t>
            </a:r>
            <a:r>
              <a:rPr lang="ko-KR" altLang="en-US" b="1" dirty="0" smtClean="0"/>
              <a:t>장 문둥병환자의 정함에 대한 규례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          가옥의 문둥병에 대한 규례</a:t>
            </a:r>
            <a:endParaRPr lang="ko-KR" altLang="en-US" dirty="0" smtClean="0"/>
          </a:p>
          <a:p>
            <a:r>
              <a:rPr lang="en-US" altLang="ko-KR" b="1" dirty="0" smtClean="0"/>
              <a:t>15</a:t>
            </a:r>
            <a:r>
              <a:rPr lang="ko-KR" altLang="en-US" b="1" dirty="0" smtClean="0"/>
              <a:t>장 </a:t>
            </a:r>
            <a:r>
              <a:rPr lang="ko-KR" altLang="en-US" b="1" dirty="0" err="1" smtClean="0"/>
              <a:t>유출병에</a:t>
            </a:r>
            <a:r>
              <a:rPr lang="ko-KR" altLang="en-US" b="1" dirty="0" smtClean="0"/>
              <a:t> 대한 규례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위생을 생각하시는 하나님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en-US" altLang="ko-KR" b="1" dirty="0" smtClean="0"/>
              <a:t>16</a:t>
            </a:r>
            <a:r>
              <a:rPr lang="ko-KR" altLang="en-US" b="1" dirty="0" smtClean="0"/>
              <a:t>장 </a:t>
            </a:r>
            <a:r>
              <a:rPr lang="ko-KR" altLang="en-US" b="1" dirty="0" err="1" smtClean="0"/>
              <a:t>속죄일에</a:t>
            </a:r>
            <a:r>
              <a:rPr lang="ko-KR" altLang="en-US" b="1" dirty="0" smtClean="0"/>
              <a:t> 대한 규례</a:t>
            </a:r>
            <a:r>
              <a:rPr lang="en-US" altLang="ko-KR" b="1" dirty="0" smtClean="0"/>
              <a:t>(1</a:t>
            </a:r>
            <a:r>
              <a:rPr lang="ko-KR" altLang="en-US" b="1" dirty="0" smtClean="0"/>
              <a:t>년에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차의 속죄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en-US" altLang="ko-KR" b="1" dirty="0" smtClean="0"/>
              <a:t>17</a:t>
            </a:r>
            <a:r>
              <a:rPr lang="ko-KR" altLang="en-US" b="1" dirty="0" smtClean="0"/>
              <a:t>장 피를 먹지 말라</a:t>
            </a:r>
            <a:endParaRPr lang="ko-KR" altLang="en-US" dirty="0" smtClean="0"/>
          </a:p>
          <a:p>
            <a:r>
              <a:rPr lang="ko-KR" altLang="en-US" b="1" dirty="0" smtClean="0"/>
              <a:t>“생명이 피에 있으므로 피가 죄를 속하느니라”</a:t>
            </a:r>
            <a:r>
              <a:rPr lang="en-US" altLang="ko-KR" b="1" dirty="0" smtClean="0"/>
              <a:t>(17:11)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15:17) </a:t>
            </a:r>
            <a:r>
              <a:rPr lang="ko-KR" altLang="en-US" sz="2400" dirty="0" smtClean="0"/>
              <a:t>정수가 묻은 모든 옷과 가죽은 물에 빨 것이며 저녁까지 부정하리라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15:18) </a:t>
            </a:r>
            <a:r>
              <a:rPr lang="ko-KR" altLang="en-US" sz="2400" dirty="0" smtClean="0"/>
              <a:t>남녀가 동침하여 설정하였거든 둘 다 물로 몸을 씻을 것이며 저녁까지 부정하리라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15:19) </a:t>
            </a:r>
            <a:r>
              <a:rPr lang="ko-KR" altLang="en-US" sz="2400" dirty="0"/>
              <a:t>어떤 여인이 유출을 하되 그의 몸에 그의 유출이 피이면 이레 동안 불결하니 그를 만지는 자마다 저녁까지 부정할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15:20) </a:t>
            </a:r>
            <a:r>
              <a:rPr lang="ko-KR" altLang="en-US" sz="2400" dirty="0"/>
              <a:t>그가 불결할 동안에는 그가 누웠던 자리도 다 부정하며 그가 앉았던 자리도 다 부정한즉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15:21) </a:t>
            </a:r>
            <a:r>
              <a:rPr lang="ko-KR" altLang="en-US" dirty="0" smtClean="0"/>
              <a:t>그의 침상을 만지는 자는 다 그의 옷을 빨고 물로 몸을 씻을 것이요 저녁까지 부정할 것이며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15:22) </a:t>
            </a:r>
            <a:r>
              <a:rPr lang="ko-KR" altLang="en-US" dirty="0" smtClean="0"/>
              <a:t>그가 앉은 자리를 만지는 자도 다 그들의 옷을 빨고 물로 몸을 씻을 것이요 저녁까지 부정할 것이며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15:23) </a:t>
            </a:r>
            <a:r>
              <a:rPr lang="ko-KR" altLang="en-US" dirty="0" smtClean="0"/>
              <a:t>그의 침상 위에나 그가 앉은 자리 위에 있는 것을 만지는 모든 자도 저녁까지 부정할 것이며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15:24) </a:t>
            </a:r>
            <a:r>
              <a:rPr lang="ko-KR" altLang="en-US" dirty="0" smtClean="0"/>
              <a:t>누구든지 이 여인과 동침하여 그의 불결함에 전염되면 이레 동안 부정할 것이라 그가 눕는 침상은 다 부정하니라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82296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15:25) </a:t>
            </a:r>
            <a:r>
              <a:rPr lang="ko-KR" altLang="en-US" dirty="0" smtClean="0"/>
              <a:t>만일 여인의 피의 유출이 그의 </a:t>
            </a:r>
            <a:r>
              <a:rPr lang="ko-KR" altLang="en-US" dirty="0" err="1" smtClean="0"/>
              <a:t>불결기가</a:t>
            </a:r>
            <a:r>
              <a:rPr lang="ko-KR" altLang="en-US" dirty="0" smtClean="0"/>
              <a:t> 아닌데도 여러 날이 간다든지 그 유출이 그의 </a:t>
            </a:r>
            <a:r>
              <a:rPr lang="ko-KR" altLang="en-US" dirty="0" err="1" smtClean="0"/>
              <a:t>불결기를</a:t>
            </a:r>
            <a:r>
              <a:rPr lang="ko-KR" altLang="en-US" dirty="0" smtClean="0"/>
              <a:t> 지나도 계속되면 그 부정을 유출하는 모든 날 동안은 그 불결한 때와 같이 부정한즉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15:26) </a:t>
            </a:r>
            <a:r>
              <a:rPr lang="ko-KR" altLang="en-US" dirty="0" smtClean="0"/>
              <a:t>그의 유출이 있는 모든 날 동안에 그가 눕는 침상은 그에게 불결한 때의 침상과 같고 그가 앉는 모든 자리도 부정함이 불결한 때의 부정과 같으니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15:27) </a:t>
            </a:r>
            <a:r>
              <a:rPr lang="ko-KR" altLang="en-US" dirty="0" smtClean="0"/>
              <a:t>그것들을 만지는 자는 다 부정한즉 그의 옷을 빨고 물로 몸을 씻을 것이며 저녁까지 부정할 것이요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15:28) </a:t>
            </a:r>
            <a:r>
              <a:rPr lang="ko-KR" altLang="en-US" sz="2400" dirty="0" smtClean="0"/>
              <a:t>그의 유출이 그치면 이레를 센 후에야 정하리니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15:29) </a:t>
            </a:r>
            <a:r>
              <a:rPr lang="ko-KR" altLang="en-US" sz="2400" dirty="0" smtClean="0"/>
              <a:t>그는 여덟째 날에 산비둘기 두 마리나 집비둘기 새끼 두 마리를 자기를 위하여 가져다가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문 앞 제사장에게로 가져갈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15:30) </a:t>
            </a:r>
            <a:r>
              <a:rPr lang="ko-KR" altLang="en-US" sz="2400" dirty="0" smtClean="0"/>
              <a:t>제사장은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 한 마리는 속죄제로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다른 한 마리는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번제로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드려 </a:t>
            </a:r>
            <a:r>
              <a:rPr lang="ko-KR" altLang="en-US" sz="2400" dirty="0" smtClean="0"/>
              <a:t>유출로 부정한 여인을 위하여 여호와 앞에서 속죄할지니라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66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15:31) </a:t>
            </a:r>
            <a:r>
              <a:rPr lang="ko-KR" altLang="en-US" sz="2400" dirty="0" smtClean="0"/>
              <a:t>너희는 이와 같이 이스라엘 자손이 그들의 부정에서 떠나게 하여 그들 가운데에 있는 내 </a:t>
            </a:r>
            <a:r>
              <a:rPr lang="ko-KR" altLang="en-US" sz="2400" dirty="0" err="1" smtClean="0"/>
              <a:t>성막을</a:t>
            </a:r>
            <a:r>
              <a:rPr lang="ko-KR" altLang="en-US" sz="2400" dirty="0" smtClean="0"/>
              <a:t> 그들이 더럽히고 그들이 부정한 중에서 죽지 않도록 할지니라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15:32) </a:t>
            </a:r>
            <a:r>
              <a:rPr lang="ko-KR" altLang="en-US" sz="2400" dirty="0" smtClean="0"/>
              <a:t>이 규례는 유출병이 있는 자와 설정함으로 부정하게 된 자와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15:33) </a:t>
            </a:r>
            <a:r>
              <a:rPr lang="ko-KR" altLang="en-US" sz="2400" dirty="0" err="1" smtClean="0"/>
              <a:t>불결기의</a:t>
            </a:r>
            <a:r>
              <a:rPr lang="ko-KR" altLang="en-US" sz="2400" dirty="0" smtClean="0"/>
              <a:t> 앓는 여인과 </a:t>
            </a:r>
            <a:r>
              <a:rPr lang="ko-KR" altLang="en-US" sz="2400" dirty="0" err="1" smtClean="0"/>
              <a:t>유출병이</a:t>
            </a:r>
            <a:r>
              <a:rPr lang="ko-KR" altLang="en-US" sz="2400" dirty="0" smtClean="0"/>
              <a:t> 있는 남녀와 그리고 불결한 여인과 동침한 자에 대한 것이니라</a:t>
            </a:r>
          </a:p>
          <a:p>
            <a:pPr>
              <a:lnSpc>
                <a:spcPct val="150000"/>
              </a:lnSpc>
            </a:pPr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err="1" smtClean="0"/>
              <a:t>레위기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16</a:t>
            </a:r>
            <a:r>
              <a:rPr lang="ko-KR" altLang="en-US" dirty="0" smtClean="0"/>
              <a:t>장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원죄</a:t>
            </a:r>
            <a:endParaRPr lang="en-US" altLang="ko-KR" dirty="0" smtClean="0"/>
          </a:p>
          <a:p>
            <a:r>
              <a:rPr lang="ko-KR" altLang="en-US" dirty="0" err="1" smtClean="0"/>
              <a:t>자범죄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아사셀</a:t>
            </a:r>
            <a:endParaRPr lang="en-US" altLang="ko-KR" dirty="0" smtClean="0"/>
          </a:p>
        </p:txBody>
      </p:sp>
      <p:sp>
        <p:nvSpPr>
          <p:cNvPr id="4" name="Oval 3"/>
          <p:cNvSpPr/>
          <p:nvPr/>
        </p:nvSpPr>
        <p:spPr>
          <a:xfrm>
            <a:off x="1928794" y="1285860"/>
            <a:ext cx="5500726" cy="5214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/>
              <a:t>구약성경</a:t>
            </a:r>
            <a:endParaRPr lang="en-US" altLang="ko-KR" sz="3600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</p:txBody>
      </p:sp>
      <p:sp>
        <p:nvSpPr>
          <p:cNvPr id="5" name="Oval 4"/>
          <p:cNvSpPr/>
          <p:nvPr/>
        </p:nvSpPr>
        <p:spPr>
          <a:xfrm>
            <a:off x="3286116" y="2428868"/>
            <a:ext cx="2786082" cy="28575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 err="1" smtClean="0">
                <a:solidFill>
                  <a:srgbClr val="002060"/>
                </a:solidFill>
              </a:rPr>
              <a:t>레위기</a:t>
            </a:r>
            <a:endParaRPr lang="en-US" altLang="ko-KR" sz="3600" b="1" dirty="0" smtClean="0">
              <a:solidFill>
                <a:srgbClr val="002060"/>
              </a:solidFill>
            </a:endParaRPr>
          </a:p>
          <a:p>
            <a:pPr algn="ctr"/>
            <a:endParaRPr lang="en-US" altLang="ko-KR" sz="3600" dirty="0" smtClean="0"/>
          </a:p>
          <a:p>
            <a:pPr algn="ctr"/>
            <a:endParaRPr lang="en-US" altLang="ko-KR" sz="3600" dirty="0" smtClean="0"/>
          </a:p>
          <a:p>
            <a:pPr algn="ctr"/>
            <a:endParaRPr lang="en-US" altLang="ko-KR" sz="3600" dirty="0" smtClean="0"/>
          </a:p>
          <a:p>
            <a:pPr algn="ctr"/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4143372" y="3357562"/>
            <a:ext cx="1071570" cy="10715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FF00"/>
                </a:solidFill>
              </a:rPr>
              <a:t>16</a:t>
            </a:r>
            <a:r>
              <a:rPr lang="ko-KR" altLang="en-US" b="1" dirty="0" smtClean="0">
                <a:solidFill>
                  <a:srgbClr val="FFFF00"/>
                </a:solidFill>
              </a:rPr>
              <a:t>장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36546" name="Picture 2" descr="클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7684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87426" name="Picture 2" descr="클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635499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www.fgnews.co.kr/UP_Image/0802151474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10968" cy="657227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9:11) </a:t>
            </a:r>
            <a:r>
              <a:rPr lang="ko-KR" altLang="en-US" dirty="0" smtClean="0"/>
              <a:t>그리스도께서는 장래 좋은 일의 대제사장으로 오사 손으로 짓지 아니한 것 곧 이 창조에 속하지 아니한 더 크고 온전한 장막으로 말미암아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9:12) </a:t>
            </a:r>
            <a:r>
              <a:rPr lang="ko-KR" altLang="en-US" dirty="0" smtClean="0"/>
              <a:t>염소와 송아지의 피로 하지 아니하고 오직 자기의 피로 영원한 속죄를 이루사 단번에 성소에 들어가셨느니라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9:13) </a:t>
            </a:r>
            <a:r>
              <a:rPr lang="ko-KR" altLang="en-US" dirty="0" smtClean="0"/>
              <a:t>염소와 황소의 피와 및 암송아지의 재를 부정한 자에게 뿌려 그 육체를 정결하게 하여 거룩하게 하거든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18</a:t>
            </a:r>
            <a:r>
              <a:rPr lang="ko-KR" altLang="en-US" b="1" dirty="0" smtClean="0"/>
              <a:t>장 하나님의 법도를 따르라</a:t>
            </a:r>
            <a:endParaRPr lang="ko-KR" altLang="en-US" dirty="0" smtClean="0"/>
          </a:p>
          <a:p>
            <a:r>
              <a:rPr lang="ko-KR" altLang="en-US" b="1" dirty="0" smtClean="0"/>
              <a:t>근친상간 금지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유전자의 변형</a:t>
            </a:r>
            <a:r>
              <a:rPr lang="en-US" altLang="ko-KR" b="1" dirty="0" smtClean="0"/>
              <a:t>!)</a:t>
            </a:r>
            <a:endParaRPr lang="ko-KR" altLang="en-US" dirty="0" smtClean="0"/>
          </a:p>
          <a:p>
            <a:r>
              <a:rPr lang="ko-KR" altLang="en-US" b="1" dirty="0" smtClean="0"/>
              <a:t>성적 부도덕의 금지</a:t>
            </a:r>
            <a:endParaRPr lang="ko-KR" altLang="en-US" dirty="0" smtClean="0"/>
          </a:p>
          <a:p>
            <a:r>
              <a:rPr lang="en-US" altLang="ko-KR" b="1" dirty="0" smtClean="0"/>
              <a:t>19</a:t>
            </a:r>
            <a:r>
              <a:rPr lang="ko-KR" altLang="en-US" b="1" dirty="0" smtClean="0"/>
              <a:t>장 </a:t>
            </a:r>
            <a:r>
              <a:rPr lang="ko-KR" altLang="en-US" b="1" dirty="0" err="1" smtClean="0"/>
              <a:t>거룩에</a:t>
            </a:r>
            <a:r>
              <a:rPr lang="ko-KR" altLang="en-US" b="1" dirty="0" smtClean="0"/>
              <a:t> 대한 규례</a:t>
            </a:r>
            <a:endParaRPr lang="ko-KR" altLang="en-US" dirty="0" smtClean="0"/>
          </a:p>
          <a:p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9:14) </a:t>
            </a:r>
            <a:r>
              <a:rPr lang="ko-KR" altLang="en-US" dirty="0" smtClean="0"/>
              <a:t>하물며 영원하신 성령으로 말미암아 흠 없는 자기를 하나님께 드린 그리스도의 피가 어찌 너희 양심을 죽은 행실에서 깨끗하게 하고 살아 계신 하나님을 섬기게 하지 못하겠느냐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9:15) </a:t>
            </a:r>
            <a:r>
              <a:rPr lang="ko-KR" altLang="en-US" dirty="0" smtClean="0"/>
              <a:t>이로 말미암아 그는 새 언약의 중보자시니 이는 첫 언약 때에 범한 죄에서 속량하려고 죽으사 부르심을 입은 자로 하여금 영원한 기업의 약속을 얻게 하려 하심이라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9:16) </a:t>
            </a:r>
            <a:r>
              <a:rPr lang="ko-KR" altLang="en-US" dirty="0" smtClean="0"/>
              <a:t>유언은 유언한 자가 죽어야 되나니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9:17) </a:t>
            </a:r>
            <a:r>
              <a:rPr lang="ko-KR" altLang="en-US" dirty="0" smtClean="0"/>
              <a:t>유언은 그 사람이 죽은 후에야 유효한즉 유언한 자가 살아 있는 동안에는 효력이 </a:t>
            </a:r>
            <a:r>
              <a:rPr lang="ko-KR" altLang="en-US" dirty="0" err="1" smtClean="0"/>
              <a:t>없느니라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91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9:18) </a:t>
            </a:r>
            <a:r>
              <a:rPr lang="ko-KR" altLang="en-US" dirty="0" smtClean="0"/>
              <a:t>이러므로 첫 언약도 피 없이 세운 것이 아니니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9:19) </a:t>
            </a:r>
            <a:r>
              <a:rPr lang="ko-KR" altLang="en-US" dirty="0" smtClean="0"/>
              <a:t>모세가 율법대로 모든 계명을 온 백성에게 말한 후에 송아지와 염소의 피 및 물과 붉은 양털과 </a:t>
            </a:r>
            <a:r>
              <a:rPr lang="ko-KR" altLang="en-US" dirty="0" err="1" smtClean="0"/>
              <a:t>우슬초를</a:t>
            </a:r>
            <a:r>
              <a:rPr lang="ko-KR" altLang="en-US" dirty="0" smtClean="0"/>
              <a:t> 취하여 그 두루마리와 온 백성에게 뿌리며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smtClean="0"/>
              <a:t>히 </a:t>
            </a:r>
            <a:r>
              <a:rPr lang="en-US" altLang="ko-KR" dirty="0" smtClean="0"/>
              <a:t>9:20) </a:t>
            </a:r>
            <a:r>
              <a:rPr lang="ko-KR" altLang="en-US" dirty="0" smtClean="0"/>
              <a:t>이르되 이는 하나님이 너희에게 명하신 언약의 피라 하고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smtClean="0"/>
              <a:t>히 </a:t>
            </a:r>
            <a:r>
              <a:rPr lang="en-US" altLang="ko-KR" sz="2400" dirty="0" smtClean="0"/>
              <a:t>9:21) </a:t>
            </a:r>
            <a:r>
              <a:rPr lang="ko-KR" altLang="en-US" sz="2400" dirty="0" smtClean="0"/>
              <a:t>또한 이와 같이 피를 장막과 섬기는 일에 쓰는 모든 그릇에 뿌렸느니라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smtClean="0"/>
              <a:t>히 </a:t>
            </a:r>
            <a:r>
              <a:rPr lang="en-US" altLang="ko-KR" sz="2400" dirty="0" smtClean="0"/>
              <a:t>9:22) </a:t>
            </a:r>
            <a:r>
              <a:rPr lang="ko-KR" altLang="en-US" sz="2400" dirty="0" smtClean="0"/>
              <a:t>율법을 따라 거의 모든 물건이 피로써 정결하게 되나니 </a:t>
            </a:r>
            <a:r>
              <a:rPr lang="ko-KR" altLang="en-US" sz="2400" dirty="0" err="1" smtClean="0"/>
              <a:t>피흘림이</a:t>
            </a:r>
            <a:r>
              <a:rPr lang="ko-KR" altLang="en-US" sz="2400" dirty="0" smtClean="0"/>
              <a:t> 없은즉 사함이 </a:t>
            </a:r>
            <a:r>
              <a:rPr lang="ko-KR" altLang="en-US" sz="2400" dirty="0" err="1" smtClean="0"/>
              <a:t>없느니라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smtClean="0"/>
              <a:t>히 </a:t>
            </a:r>
            <a:r>
              <a:rPr lang="en-US" altLang="ko-KR" sz="2400" dirty="0" smtClean="0"/>
              <a:t>9:23) </a:t>
            </a:r>
            <a:r>
              <a:rPr lang="ko-KR" altLang="en-US" sz="2400" dirty="0" smtClean="0"/>
              <a:t>그러므로 하늘에 있는 것들의 모형은 이런 것들로써 정결하게 할 필요가 있었으나 하늘에 있는 그것들은 이런 것들보다 더 좋은 제물로 할지니라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62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대속죄일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16:1) </a:t>
            </a:r>
            <a:r>
              <a:rPr lang="ko-KR" altLang="en-US" sz="2400" dirty="0" err="1" smtClean="0"/>
              <a:t>아론의</a:t>
            </a:r>
            <a:r>
              <a:rPr lang="ko-KR" altLang="en-US" sz="2400" dirty="0" smtClean="0"/>
              <a:t> 두 아들이 여호와 앞에 나아가다가 죽은 후에 여호와께서 모세에게 말씀하시니라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16:2) </a:t>
            </a:r>
            <a:r>
              <a:rPr lang="ko-KR" altLang="en-US" sz="2400" dirty="0" smtClean="0"/>
              <a:t>여호와께서 모세에게 이르시되 네 형 </a:t>
            </a:r>
            <a:r>
              <a:rPr lang="ko-KR" altLang="en-US" sz="2400" dirty="0" err="1" smtClean="0"/>
              <a:t>아론에게</a:t>
            </a:r>
            <a:r>
              <a:rPr lang="ko-KR" altLang="en-US" sz="2400" dirty="0" smtClean="0"/>
              <a:t> 이르라 성소의 휘장 안 </a:t>
            </a:r>
            <a:r>
              <a:rPr lang="ko-KR" altLang="en-US" sz="2400" dirty="0" err="1" smtClean="0"/>
              <a:t>법궤</a:t>
            </a:r>
            <a:r>
              <a:rPr lang="ko-KR" altLang="en-US" sz="2400" dirty="0" smtClean="0"/>
              <a:t> 위 </a:t>
            </a:r>
            <a:r>
              <a:rPr lang="ko-KR" altLang="en-US" sz="2400" dirty="0" err="1" smtClean="0"/>
              <a:t>속죄소</a:t>
            </a:r>
            <a:r>
              <a:rPr lang="ko-KR" altLang="en-US" sz="2400" dirty="0" smtClean="0"/>
              <a:t> 앞에 아무 때나 들어오지 말라 그리하여 죽지 않도록 하라 이는 내가 구름 가운데에서 </a:t>
            </a:r>
            <a:r>
              <a:rPr lang="ko-KR" altLang="en-US" sz="2400" dirty="0" err="1" smtClean="0"/>
              <a:t>속죄소</a:t>
            </a:r>
            <a:r>
              <a:rPr lang="ko-KR" altLang="en-US" sz="2400" dirty="0" smtClean="0"/>
              <a:t> 위에 나타남이니라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16:3) </a:t>
            </a:r>
            <a:r>
              <a:rPr lang="ko-KR" altLang="en-US" sz="2400" dirty="0" err="1" smtClean="0"/>
              <a:t>아론이</a:t>
            </a:r>
            <a:r>
              <a:rPr lang="ko-KR" altLang="en-US" sz="2400" dirty="0" smtClean="0"/>
              <a:t> 성소에 들어오려면 수송아지를 속죄제물로 삼고 숫양을 </a:t>
            </a:r>
            <a:r>
              <a:rPr lang="ko-KR" altLang="en-US" sz="2400" dirty="0" err="1" smtClean="0"/>
              <a:t>번제물로</a:t>
            </a:r>
            <a:r>
              <a:rPr lang="ko-KR" altLang="en-US" sz="2400" dirty="0" smtClean="0"/>
              <a:t> 삼고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대속죄일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16:4) </a:t>
            </a:r>
            <a:r>
              <a:rPr lang="ko-KR" altLang="en-US" sz="2400" dirty="0" smtClean="0"/>
              <a:t>거룩한 </a:t>
            </a:r>
            <a:r>
              <a:rPr lang="ko-KR" altLang="en-US" sz="2400" dirty="0" err="1" smtClean="0"/>
              <a:t>세마포</a:t>
            </a:r>
            <a:r>
              <a:rPr lang="ko-KR" altLang="en-US" sz="2400" dirty="0" smtClean="0"/>
              <a:t> 속옷을 입으며 </a:t>
            </a:r>
            <a:r>
              <a:rPr lang="ko-KR" altLang="en-US" sz="2400" dirty="0" err="1" smtClean="0"/>
              <a:t>세마포</a:t>
            </a:r>
            <a:r>
              <a:rPr lang="ko-KR" altLang="en-US" sz="2400" dirty="0" smtClean="0"/>
              <a:t> 속바지를 몸에 입고 </a:t>
            </a:r>
            <a:r>
              <a:rPr lang="ko-KR" altLang="en-US" sz="2400" dirty="0" err="1" smtClean="0"/>
              <a:t>세마포</a:t>
            </a:r>
            <a:r>
              <a:rPr lang="ko-KR" altLang="en-US" sz="2400" dirty="0" smtClean="0"/>
              <a:t> 띠를 띠며 </a:t>
            </a:r>
            <a:r>
              <a:rPr lang="ko-KR" altLang="en-US" sz="2400" dirty="0" err="1" smtClean="0"/>
              <a:t>세마포</a:t>
            </a:r>
            <a:r>
              <a:rPr lang="ko-KR" altLang="en-US" sz="2400" dirty="0" smtClean="0"/>
              <a:t> 관을 쓸지니 이것들은 거룩한 옷이라 물로 그의 몸을 씻고 입을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16:5) </a:t>
            </a:r>
            <a:r>
              <a:rPr lang="ko-KR" altLang="en-US" sz="2400" dirty="0" smtClean="0"/>
              <a:t>이스라엘 자손의 회중에게서 속죄제물로 삼기 위하여 숫염소 두 마리와 </a:t>
            </a:r>
            <a:r>
              <a:rPr lang="ko-KR" altLang="en-US" sz="2400" dirty="0" err="1" smtClean="0"/>
              <a:t>번제물로</a:t>
            </a:r>
            <a:r>
              <a:rPr lang="ko-KR" altLang="en-US" sz="2400" dirty="0" smtClean="0"/>
              <a:t> 삼기 위하여 숫양 한 마리를 가져갈지니라</a:t>
            </a:r>
          </a:p>
        </p:txBody>
      </p:sp>
    </p:spTree>
    <p:extLst>
      <p:ext uri="{BB962C8B-B14F-4D97-AF65-F5344CB8AC3E}">
        <p14:creationId xmlns:p14="http://schemas.microsoft.com/office/powerpoint/2010/main" val="33900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아사셀양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16:6) </a:t>
            </a:r>
            <a:r>
              <a:rPr lang="ko-KR" altLang="en-US" dirty="0" err="1" smtClean="0"/>
              <a:t>아론은</a:t>
            </a:r>
            <a:r>
              <a:rPr lang="ko-KR" altLang="en-US" dirty="0" smtClean="0"/>
              <a:t> 자기를 위한 속죄제의 수송아지를 드리되 자기와 집안을 위하여 속죄하고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16:7) </a:t>
            </a:r>
            <a:r>
              <a:rPr lang="ko-KR" altLang="en-US" dirty="0" smtClean="0"/>
              <a:t>또 그 두 염소를 가지고 </a:t>
            </a:r>
            <a:r>
              <a:rPr lang="ko-KR" altLang="en-US" dirty="0" err="1" smtClean="0"/>
              <a:t>회막</a:t>
            </a:r>
            <a:r>
              <a:rPr lang="ko-KR" altLang="en-US" dirty="0" smtClean="0"/>
              <a:t> 문 여호와 앞에 두고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16:8) </a:t>
            </a:r>
            <a:r>
              <a:rPr lang="ko-KR" altLang="en-US" dirty="0" smtClean="0"/>
              <a:t>두 염소를 위하여 제비 뽑되 한 제비는 여호와를 위하고 한 제비는 </a:t>
            </a:r>
            <a:r>
              <a:rPr lang="ko-KR" altLang="en-US" dirty="0" err="1" smtClean="0"/>
              <a:t>아사셀을</a:t>
            </a:r>
            <a:r>
              <a:rPr lang="ko-KR" altLang="en-US" dirty="0" smtClean="0"/>
              <a:t> 위하여 </a:t>
            </a:r>
            <a:r>
              <a:rPr lang="ko-KR" altLang="en-US" dirty="0" err="1" smtClean="0"/>
              <a:t>할지며</a:t>
            </a:r>
            <a:endParaRPr lang="ko-KR" altLang="en-US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16:9) </a:t>
            </a:r>
            <a:r>
              <a:rPr lang="ko-KR" altLang="en-US" dirty="0" err="1" smtClean="0"/>
              <a:t>아론은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여호와를 위하여 제비 뽑은 염소</a:t>
            </a:r>
            <a:r>
              <a:rPr lang="ko-KR" altLang="en-US" dirty="0" smtClean="0"/>
              <a:t>를 속죄제로 드리고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16:10) </a:t>
            </a:r>
            <a:r>
              <a:rPr lang="ko-KR" altLang="en-US" dirty="0" err="1" smtClean="0">
                <a:solidFill>
                  <a:srgbClr val="FF0000"/>
                </a:solidFill>
              </a:rPr>
              <a:t>아사셀을</a:t>
            </a:r>
            <a:r>
              <a:rPr lang="ko-KR" altLang="en-US" dirty="0" smtClean="0">
                <a:solidFill>
                  <a:srgbClr val="FF0000"/>
                </a:solidFill>
              </a:rPr>
              <a:t> 위하여 제비 뽑은 염소</a:t>
            </a:r>
            <a:r>
              <a:rPr lang="ko-KR" altLang="en-US" dirty="0" smtClean="0"/>
              <a:t>는 산 채로 여호와 앞에 두었다가 그것으로 속죄하고 </a:t>
            </a:r>
            <a:r>
              <a:rPr lang="ko-KR" altLang="en-US" dirty="0" err="1" smtClean="0"/>
              <a:t>아사셀을</a:t>
            </a:r>
            <a:r>
              <a:rPr lang="ko-KR" altLang="en-US" dirty="0" smtClean="0"/>
              <a:t> 위하여 광야로 보낼지니라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지성소에는 </a:t>
            </a:r>
            <a:r>
              <a:rPr lang="ko-KR" altLang="en-US" dirty="0" err="1" smtClean="0"/>
              <a:t>세마포</a:t>
            </a:r>
            <a:r>
              <a:rPr lang="ko-KR" altLang="en-US" dirty="0" smtClean="0"/>
              <a:t> 옷만 들어간다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방울달린</a:t>
            </a:r>
            <a:r>
              <a:rPr lang="ko-KR" altLang="en-US" dirty="0" smtClean="0"/>
              <a:t> 옷은 입고 들어가지 않는다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대제사장이 지성소에 들어갈 때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자기 죄부터 속죄해야 한다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      </a:t>
            </a:r>
            <a:r>
              <a:rPr lang="ko-KR" altLang="en-US" dirty="0" smtClean="0"/>
              <a:t>일반백성은 소</a:t>
            </a:r>
            <a:r>
              <a:rPr lang="en-US" altLang="ko-KR" dirty="0" smtClean="0"/>
              <a:t>,</a:t>
            </a:r>
            <a:r>
              <a:rPr lang="ko-KR" altLang="en-US" dirty="0" smtClean="0"/>
              <a:t>양</a:t>
            </a:r>
            <a:r>
              <a:rPr lang="en-US" altLang="ko-KR" dirty="0" smtClean="0"/>
              <a:t>,</a:t>
            </a:r>
            <a:r>
              <a:rPr lang="ko-KR" altLang="en-US" dirty="0" smtClean="0"/>
              <a:t>염소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비둘기중</a:t>
            </a:r>
            <a:r>
              <a:rPr lang="ko-KR" altLang="en-US" dirty="0" smtClean="0"/>
              <a:t> 선택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</a:t>
            </a:r>
            <a:r>
              <a:rPr lang="ko-KR" altLang="en-US" dirty="0" smtClean="0"/>
              <a:t>제사장은 조그만 죄건 큰 죄건 송아지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16:11) </a:t>
            </a:r>
            <a:r>
              <a:rPr lang="ko-KR" altLang="en-US" dirty="0" err="1" smtClean="0"/>
              <a:t>아론은</a:t>
            </a:r>
            <a:r>
              <a:rPr lang="ko-KR" altLang="en-US" dirty="0" smtClean="0"/>
              <a:t> 자기를 위한 속죄제의 수송아지를 드리되 자기와 집안을 위하여 속죄하고 자기를 위한 그 </a:t>
            </a:r>
            <a:r>
              <a:rPr lang="ko-KR" altLang="en-US" dirty="0" err="1" smtClean="0"/>
              <a:t>속죄제</a:t>
            </a:r>
            <a:r>
              <a:rPr lang="ko-KR" altLang="en-US" dirty="0" smtClean="0"/>
              <a:t> 수송아지를 잡고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16:12) </a:t>
            </a:r>
            <a:r>
              <a:rPr lang="ko-KR" altLang="en-US" dirty="0" smtClean="0"/>
              <a:t>향로를 가져다가 여호와 앞 제단 위에서 피운 불을 그것에 채우고 또 곱게 간 향기로운 향을 두 손에 채워 가지고 휘장 안에 들어가서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16:13) </a:t>
            </a:r>
            <a:r>
              <a:rPr lang="ko-KR" altLang="en-US" dirty="0" smtClean="0"/>
              <a:t>여호와 앞에서 분향하여 향연으로 </a:t>
            </a:r>
            <a:r>
              <a:rPr lang="ko-KR" altLang="en-US" dirty="0" err="1" smtClean="0"/>
              <a:t>증거궤</a:t>
            </a:r>
            <a:r>
              <a:rPr lang="ko-KR" altLang="en-US" dirty="0" smtClean="0"/>
              <a:t> 위 </a:t>
            </a:r>
            <a:r>
              <a:rPr lang="ko-KR" altLang="en-US" dirty="0" err="1" smtClean="0"/>
              <a:t>속죄소를</a:t>
            </a:r>
            <a:r>
              <a:rPr lang="ko-KR" altLang="en-US" dirty="0" smtClean="0"/>
              <a:t> 가리게 할지니 그리하면 그가 죽지 아니할 것이며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16:14) </a:t>
            </a:r>
            <a:r>
              <a:rPr lang="ko-KR" altLang="en-US" sz="2400" dirty="0" smtClean="0"/>
              <a:t>그는 또 수송아지의 피를 가져다가 손가락으로 </a:t>
            </a:r>
            <a:r>
              <a:rPr lang="ko-KR" altLang="en-US" sz="2400" dirty="0" err="1" smtClean="0"/>
              <a:t>속죄소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동쪽에 뿌리고 </a:t>
            </a:r>
            <a:r>
              <a:rPr lang="ko-KR" altLang="en-US" sz="2400" dirty="0" smtClean="0"/>
              <a:t>또 손가락으로 그 피를 </a:t>
            </a:r>
            <a:r>
              <a:rPr lang="ko-KR" altLang="en-US" sz="2400" dirty="0" err="1" smtClean="0"/>
              <a:t>속죄소</a:t>
            </a:r>
            <a:r>
              <a:rPr lang="ko-KR" altLang="en-US" sz="2400" dirty="0" smtClean="0"/>
              <a:t> 앞에 일곱 번 뿌릴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16:15) </a:t>
            </a:r>
            <a:r>
              <a:rPr lang="ko-KR" altLang="en-US" sz="2400" dirty="0" smtClean="0"/>
              <a:t>또 백성을 위한 </a:t>
            </a:r>
            <a:r>
              <a:rPr lang="ko-KR" altLang="en-US" sz="2400" dirty="0" err="1" smtClean="0"/>
              <a:t>속죄제</a:t>
            </a:r>
            <a:r>
              <a:rPr lang="ko-KR" altLang="en-US" sz="2400" dirty="0" smtClean="0"/>
              <a:t> 염소를 잡아 그 피를 가지고 휘장 안에 들어가서 그 수송아지 피로 행함 같이 그 피로 행하여 </a:t>
            </a:r>
            <a:r>
              <a:rPr lang="ko-KR" altLang="en-US" sz="2400" dirty="0" err="1" smtClean="0"/>
              <a:t>속죄소</a:t>
            </a:r>
            <a:r>
              <a:rPr lang="ko-KR" altLang="en-US" sz="2400" dirty="0" smtClean="0"/>
              <a:t> 위와 </a:t>
            </a:r>
            <a:r>
              <a:rPr lang="ko-KR" altLang="en-US" sz="2400" dirty="0" err="1" smtClean="0"/>
              <a:t>속죄소</a:t>
            </a:r>
            <a:r>
              <a:rPr lang="ko-KR" altLang="en-US" sz="2400" dirty="0" smtClean="0"/>
              <a:t> </a:t>
            </a:r>
            <a:r>
              <a:rPr lang="ko-KR" altLang="en-US" dirty="0" smtClean="0"/>
              <a:t>앞에 뿌릴지니</a:t>
            </a:r>
          </a:p>
        </p:txBody>
      </p:sp>
      <p:pic>
        <p:nvPicPr>
          <p:cNvPr id="155650" name="Picture 2" descr="http://www.fgnews.co.kr/UP_Image/0802151474_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4733925" cy="36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7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16:16) </a:t>
            </a:r>
            <a:r>
              <a:rPr lang="ko-KR" altLang="en-US" dirty="0" smtClean="0"/>
              <a:t>곧 이스라엘 자손의 부정과 그들이 범한 모든 죄로 말미암아 지성소를 위하여 속죄하고 또 그들의 부정한 중에 있는 </a:t>
            </a:r>
            <a:r>
              <a:rPr lang="ko-KR" altLang="en-US" dirty="0" err="1" smtClean="0"/>
              <a:t>회막을</a:t>
            </a:r>
            <a:r>
              <a:rPr lang="ko-KR" altLang="en-US" dirty="0" smtClean="0"/>
              <a:t> 위하여 그같이 할 것이요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16:17) </a:t>
            </a:r>
            <a:r>
              <a:rPr lang="ko-KR" altLang="en-US" dirty="0" smtClean="0"/>
              <a:t>그가 지성소에 속죄하러 들어가서 자기와 그의 집안과 이스라엘 온 회중을 위하여 속죄하고 나오기까지는 누구든지 </a:t>
            </a:r>
            <a:r>
              <a:rPr lang="ko-KR" altLang="en-US" dirty="0" err="1" smtClean="0"/>
              <a:t>회막에</a:t>
            </a:r>
            <a:r>
              <a:rPr lang="ko-KR" altLang="en-US" dirty="0" smtClean="0"/>
              <a:t> 있지 못할 것이며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16:18) </a:t>
            </a:r>
            <a:r>
              <a:rPr lang="ko-KR" altLang="en-US" dirty="0" smtClean="0"/>
              <a:t>그는 여호와 앞 제단으로 나와서 그것을 위하여 속죄할지니 곧 그 수송아지의 피와 염소의 피를 가져다가 제단 귀퉁이 뿔들에 바르고</a:t>
            </a:r>
          </a:p>
          <a:p>
            <a:pPr>
              <a:lnSpc>
                <a:spcPct val="150000"/>
              </a:lnSpc>
            </a:pPr>
            <a:endParaRPr lang="ko-KR" altLang="en-US" dirty="0" smtClean="0"/>
          </a:p>
          <a:p>
            <a:pPr>
              <a:lnSpc>
                <a:spcPct val="150000"/>
              </a:lnSpc>
            </a:pPr>
            <a:endParaRPr lang="ko-KR" altLang="en-US" dirty="0" smtClean="0"/>
          </a:p>
          <a:p>
            <a:pPr>
              <a:lnSpc>
                <a:spcPct val="150000"/>
              </a:lnSpc>
            </a:pPr>
            <a:endParaRPr lang="ko-KR" altLang="en-US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사형의 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 smtClean="0"/>
              <a:t>20</a:t>
            </a:r>
            <a:r>
              <a:rPr lang="ko-KR" altLang="en-US" b="1" dirty="0" smtClean="0"/>
              <a:t>장 반듯이 죽이라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</a:t>
            </a:r>
            <a:r>
              <a:rPr lang="ko-KR" altLang="en-US" b="1" dirty="0" err="1" smtClean="0"/>
              <a:t>몰렉에게</a:t>
            </a:r>
            <a:r>
              <a:rPr lang="ko-KR" altLang="en-US" b="1" dirty="0" smtClean="0"/>
              <a:t> 자식을 주는 자</a:t>
            </a:r>
            <a:endParaRPr lang="en-US" altLang="ko-KR" b="1" dirty="0" smtClean="0"/>
          </a:p>
          <a:p>
            <a:pPr>
              <a:buNone/>
            </a:pPr>
            <a:r>
              <a:rPr lang="en-US" altLang="ko-KR" b="1" dirty="0" smtClean="0"/>
              <a:t>             (</a:t>
            </a:r>
            <a:r>
              <a:rPr lang="ko-KR" altLang="en-US" b="1" dirty="0" err="1" smtClean="0"/>
              <a:t>이방신으로</a:t>
            </a:r>
            <a:r>
              <a:rPr lang="ko-KR" altLang="en-US" b="1" dirty="0" smtClean="0"/>
              <a:t> 자식을 제물로 드린다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아비나 어미를 저주하는 자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남의 아내와 간음하는 자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계모와 간음하는 자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자부와 동침하는 자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동성간의 동침하는 자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장모와 동침하는 자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짐승과 교합하는 자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신접하거나 박수가 되는 자 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16:19) </a:t>
            </a:r>
            <a:r>
              <a:rPr lang="ko-KR" altLang="en-US" sz="2400" dirty="0" smtClean="0"/>
              <a:t>또 손가락으로 그 피를 그 위에 일곱 번 뿌려 이스라엘 자손의 부정에서 제단을 성결하게 할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16:20) </a:t>
            </a:r>
            <a:r>
              <a:rPr lang="ko-KR" altLang="en-US" sz="2400" dirty="0" smtClean="0"/>
              <a:t>그 지성소와 </a:t>
            </a:r>
            <a:r>
              <a:rPr lang="ko-KR" altLang="en-US" sz="2400" dirty="0" err="1" smtClean="0"/>
              <a:t>회막과</a:t>
            </a:r>
            <a:r>
              <a:rPr lang="ko-KR" altLang="en-US" sz="2400" dirty="0" smtClean="0"/>
              <a:t> 제단을 위하여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속죄하기를 마친 후</a:t>
            </a:r>
            <a:r>
              <a:rPr lang="ko-KR" altLang="en-US" sz="2400" dirty="0" smtClean="0"/>
              <a:t>에 살아 있는 염소를 드리되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16:21) </a:t>
            </a:r>
            <a:r>
              <a:rPr lang="ko-KR" altLang="en-US" sz="2400" dirty="0" err="1"/>
              <a:t>아론은</a:t>
            </a:r>
            <a:r>
              <a:rPr lang="ko-KR" altLang="en-US" sz="2400" dirty="0"/>
              <a:t> 그의 두 손으로 </a:t>
            </a:r>
            <a:r>
              <a:rPr lang="ko-KR" altLang="en-US" sz="2400" b="1" dirty="0">
                <a:solidFill>
                  <a:srgbClr val="FF0000"/>
                </a:solidFill>
              </a:rPr>
              <a:t>살아 있는 염소의 머리에 안수</a:t>
            </a:r>
            <a:r>
              <a:rPr lang="ko-KR" altLang="en-US" sz="2400" dirty="0"/>
              <a:t>하여 이스라엘 자손의 </a:t>
            </a:r>
            <a:r>
              <a:rPr lang="ko-KR" altLang="en-US" sz="2400" b="1" dirty="0">
                <a:solidFill>
                  <a:srgbClr val="FF0000"/>
                </a:solidFill>
              </a:rPr>
              <a:t>모든 불의와 그 범한 모든 죄를 아뢰고</a:t>
            </a:r>
            <a:r>
              <a:rPr lang="ko-KR" altLang="en-US" sz="2400" dirty="0"/>
              <a:t> 그 </a:t>
            </a:r>
            <a:r>
              <a:rPr lang="ko-KR" altLang="en-US" sz="2400" b="1" dirty="0">
                <a:solidFill>
                  <a:srgbClr val="002060"/>
                </a:solidFill>
              </a:rPr>
              <a:t>죄를 염소의 머리에 두어 </a:t>
            </a:r>
            <a:r>
              <a:rPr lang="ko-KR" altLang="en-US" sz="2400" dirty="0"/>
              <a:t>미리 </a:t>
            </a:r>
            <a:r>
              <a:rPr lang="ko-KR" altLang="en-US" sz="2400" b="1" dirty="0">
                <a:solidFill>
                  <a:srgbClr val="FF0000"/>
                </a:solidFill>
              </a:rPr>
              <a:t>정한 사람에게 맡겨 광야로 </a:t>
            </a:r>
            <a:r>
              <a:rPr lang="ko-KR" altLang="en-US" sz="2400" dirty="0"/>
              <a:t>보낼지니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79" y="21399"/>
            <a:ext cx="2417344" cy="212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1399"/>
            <a:ext cx="3819525" cy="212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53" y="2085631"/>
            <a:ext cx="3158564" cy="22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049" y="26976"/>
            <a:ext cx="3093053" cy="205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6" b="22108"/>
          <a:stretch/>
        </p:blipFill>
        <p:spPr bwMode="auto">
          <a:xfrm>
            <a:off x="61065" y="2085632"/>
            <a:ext cx="3570888" cy="22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16" y="2073360"/>
            <a:ext cx="2384271" cy="373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88" y="51621"/>
            <a:ext cx="4565308" cy="68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0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340768"/>
            <a:ext cx="8229600" cy="489968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16:22) </a:t>
            </a:r>
            <a:r>
              <a:rPr lang="ko-KR" altLang="en-US" b="1" dirty="0" smtClean="0">
                <a:solidFill>
                  <a:srgbClr val="FF0000"/>
                </a:solidFill>
              </a:rPr>
              <a:t>염소가 그들의 모든 불의를 지고 </a:t>
            </a:r>
            <a:r>
              <a:rPr lang="ko-KR" altLang="en-US" dirty="0" smtClean="0"/>
              <a:t>접근하기 어려운 땅에 이르거든 그는 그 </a:t>
            </a:r>
            <a:r>
              <a:rPr lang="ko-KR" altLang="en-US" b="1" dirty="0" smtClean="0">
                <a:solidFill>
                  <a:srgbClr val="FF0000"/>
                </a:solidFill>
              </a:rPr>
              <a:t>염소를 광야에 놓을지니라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16:23) </a:t>
            </a:r>
            <a:r>
              <a:rPr lang="ko-KR" altLang="en-US" dirty="0" err="1" smtClean="0"/>
              <a:t>아론은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회막에</a:t>
            </a:r>
            <a:r>
              <a:rPr lang="ko-KR" altLang="en-US" dirty="0" smtClean="0"/>
              <a:t> 들어가서 </a:t>
            </a:r>
            <a:r>
              <a:rPr lang="ko-KR" altLang="en-US" b="1" dirty="0" smtClean="0">
                <a:solidFill>
                  <a:srgbClr val="FF0000"/>
                </a:solidFill>
              </a:rPr>
              <a:t>지성소에 들어갈 때에 </a:t>
            </a:r>
            <a:r>
              <a:rPr lang="ko-KR" altLang="en-US" dirty="0" smtClean="0"/>
              <a:t>입었던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세마포</a:t>
            </a:r>
            <a:r>
              <a:rPr lang="ko-KR" altLang="en-US" b="1" dirty="0" smtClean="0">
                <a:solidFill>
                  <a:srgbClr val="FF0000"/>
                </a:solidFill>
              </a:rPr>
              <a:t> 옷을 벗어 </a:t>
            </a:r>
            <a:r>
              <a:rPr lang="ko-KR" altLang="en-US" dirty="0" smtClean="0"/>
              <a:t>거기 두고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16:24) </a:t>
            </a:r>
            <a:r>
              <a:rPr lang="ko-KR" altLang="en-US" dirty="0" smtClean="0"/>
              <a:t>거룩한 곳에서 </a:t>
            </a:r>
            <a:r>
              <a:rPr lang="ko-KR" altLang="en-US" b="1" dirty="0" smtClean="0">
                <a:solidFill>
                  <a:srgbClr val="FF0000"/>
                </a:solidFill>
              </a:rPr>
              <a:t>물로 그의 몸을 씻고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002060"/>
                </a:solidFill>
              </a:rPr>
              <a:t>자기 옷을 입고 나와서</a:t>
            </a:r>
            <a:r>
              <a:rPr lang="ko-KR" altLang="en-US" dirty="0" smtClean="0"/>
              <a:t> 자기의 </a:t>
            </a:r>
            <a:r>
              <a:rPr lang="ko-KR" altLang="en-US" dirty="0" err="1" smtClean="0"/>
              <a:t>번제와</a:t>
            </a:r>
            <a:r>
              <a:rPr lang="ko-KR" altLang="en-US" dirty="0" smtClean="0"/>
              <a:t> 백성의 </a:t>
            </a:r>
            <a:r>
              <a:rPr lang="ko-KR" altLang="en-US" dirty="0" err="1" smtClean="0"/>
              <a:t>번제를</a:t>
            </a:r>
            <a:r>
              <a:rPr lang="ko-KR" altLang="en-US" dirty="0" smtClean="0"/>
              <a:t> 드려 자기와 백성을 위하여 속죄하고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16:25) </a:t>
            </a:r>
            <a:r>
              <a:rPr lang="ko-KR" altLang="en-US" dirty="0" smtClean="0"/>
              <a:t>속죄제물의 기름을 제단에서 불사를 것이요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16:26) </a:t>
            </a:r>
            <a:r>
              <a:rPr lang="ko-KR" altLang="en-US" dirty="0" smtClean="0"/>
              <a:t>염소를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아사셀</a:t>
            </a:r>
            <a:r>
              <a:rPr lang="ko-KR" altLang="en-US" dirty="0" err="1" smtClean="0"/>
              <a:t>에게</a:t>
            </a:r>
            <a:r>
              <a:rPr lang="ko-KR" altLang="en-US" dirty="0" smtClean="0"/>
              <a:t> 보낸 자는 그의 옷을 빨고 물로 그의 몸을 씻은 후에 진영에 들어갈 것이며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16:27) </a:t>
            </a:r>
            <a:r>
              <a:rPr lang="ko-KR" altLang="en-US" dirty="0" err="1" smtClean="0"/>
              <a:t>속죄제</a:t>
            </a:r>
            <a:r>
              <a:rPr lang="ko-KR" altLang="en-US" dirty="0" smtClean="0"/>
              <a:t> 수송아지와 </a:t>
            </a:r>
            <a:r>
              <a:rPr lang="ko-KR" altLang="en-US" dirty="0" err="1" smtClean="0"/>
              <a:t>속죄제</a:t>
            </a:r>
            <a:r>
              <a:rPr lang="ko-KR" altLang="en-US" dirty="0" smtClean="0"/>
              <a:t> 염소의 피를 성소로 들여다가 </a:t>
            </a:r>
            <a:r>
              <a:rPr lang="ko-KR" altLang="en-US" dirty="0" err="1" smtClean="0"/>
              <a:t>속죄하였은즉</a:t>
            </a:r>
            <a:r>
              <a:rPr lang="ko-KR" altLang="en-US" dirty="0" smtClean="0"/>
              <a:t> 그 가죽과 고기와 똥을 밖으로 내다가 불사를 것이요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16:28) </a:t>
            </a:r>
            <a:r>
              <a:rPr lang="ko-KR" altLang="en-US" dirty="0" smtClean="0"/>
              <a:t>불사른 자는 그의 옷을 빨고 물로 그의 몸을 씻은 후에 진영에 들어갈지니라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16:29) </a:t>
            </a:r>
            <a:r>
              <a:rPr lang="ko-KR" altLang="en-US" sz="2400" dirty="0" smtClean="0"/>
              <a:t>너희는 영원히 이 규례를 지킬지니라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일곱째 달 곧 그 달 십일</a:t>
            </a:r>
            <a:r>
              <a:rPr lang="ko-KR" altLang="en-US" sz="2400" dirty="0" smtClean="0"/>
              <a:t>에 너희는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스스로 괴롭게 </a:t>
            </a:r>
            <a:r>
              <a:rPr lang="ko-KR" altLang="en-US" sz="2400" dirty="0" smtClean="0"/>
              <a:t>하고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아무 일도 하지 말되 </a:t>
            </a:r>
            <a:r>
              <a:rPr lang="ko-KR" altLang="en-US" sz="2400" dirty="0" smtClean="0"/>
              <a:t>본토인이든지 너희 중에 거류하는 거류민이든지 그리하라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16:30) </a:t>
            </a:r>
            <a:r>
              <a:rPr lang="ko-KR" altLang="en-US" sz="2400" dirty="0" smtClean="0"/>
              <a:t>이 날에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너희를 위하여 속죄하여</a:t>
            </a:r>
            <a:r>
              <a:rPr lang="ko-KR" altLang="en-US" sz="2400" dirty="0" smtClean="0"/>
              <a:t> 너희를 정결하게 하리니 너희의 모든 죄에서 너희가 여호와 앞에 정결하리라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16:31) </a:t>
            </a:r>
            <a:r>
              <a:rPr lang="ko-KR" altLang="en-US" sz="2400" dirty="0" smtClean="0"/>
              <a:t>이는 너희에게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안식일 중의 안식일</a:t>
            </a:r>
            <a:r>
              <a:rPr lang="ko-KR" altLang="en-US" sz="2400" dirty="0" smtClean="0"/>
              <a:t>인즉 너희는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스스로 괴롭게 할지니 </a:t>
            </a:r>
            <a:r>
              <a:rPr lang="ko-KR" altLang="en-US" sz="2400" dirty="0" smtClean="0"/>
              <a:t>영원히 지킬 규례라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16:32) </a:t>
            </a:r>
            <a:r>
              <a:rPr lang="ko-KR" altLang="en-US" sz="2400" dirty="0"/>
              <a:t>기름 부음을 받고 위임되어 </a:t>
            </a:r>
            <a:r>
              <a:rPr lang="ko-KR" altLang="en-US" sz="2400" b="1" dirty="0">
                <a:solidFill>
                  <a:srgbClr val="FF0000"/>
                </a:solidFill>
              </a:rPr>
              <a:t>자기의 아버지를 대신하여 제사장의 직분</a:t>
            </a:r>
            <a:r>
              <a:rPr lang="ko-KR" altLang="en-US" sz="2400" dirty="0"/>
              <a:t>을 행하는 </a:t>
            </a:r>
            <a:r>
              <a:rPr lang="ko-KR" altLang="en-US" sz="2400" b="1" dirty="0">
                <a:solidFill>
                  <a:srgbClr val="FF0000"/>
                </a:solidFill>
              </a:rPr>
              <a:t>제사장은 속죄</a:t>
            </a:r>
            <a:r>
              <a:rPr lang="ko-KR" altLang="en-US" sz="2400" dirty="0"/>
              <a:t>하되 </a:t>
            </a:r>
            <a:r>
              <a:rPr lang="ko-KR" altLang="en-US" sz="2400" dirty="0" err="1"/>
              <a:t>세마포</a:t>
            </a:r>
            <a:r>
              <a:rPr lang="ko-KR" altLang="en-US" sz="2400" dirty="0"/>
              <a:t> 옷 곧 거룩한 옷을 </a:t>
            </a:r>
            <a:r>
              <a:rPr lang="ko-KR" altLang="en-US" sz="2400" dirty="0" smtClean="0"/>
              <a:t>입고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16:33)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지성소를 속죄</a:t>
            </a:r>
            <a:r>
              <a:rPr lang="ko-KR" altLang="en-US" sz="2400" dirty="0" smtClean="0"/>
              <a:t>하며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회막과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제단을 속죄</a:t>
            </a:r>
            <a:r>
              <a:rPr lang="ko-KR" altLang="en-US" sz="2400" dirty="0" smtClean="0"/>
              <a:t>하고 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제사장들과 백성의 회중을 위하여 속죄</a:t>
            </a:r>
            <a:r>
              <a:rPr lang="ko-KR" altLang="en-US" sz="2400" dirty="0" smtClean="0"/>
              <a:t>할지니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16:34) </a:t>
            </a:r>
            <a:r>
              <a:rPr lang="ko-KR" altLang="en-US" sz="2400" dirty="0" smtClean="0"/>
              <a:t>이는 너희가 영원히 지킬 규례라 이스라엘 자손의 모든 죄를 위하여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일 년에 한 번 속죄할 것이니라 </a:t>
            </a:r>
            <a:r>
              <a:rPr lang="ko-KR" altLang="en-US" sz="2400" dirty="0" smtClean="0"/>
              <a:t>아론이 여호와께서 모세에게 명령하신 대로 </a:t>
            </a:r>
            <a:r>
              <a:rPr lang="ko-KR" altLang="en-US" sz="2400" dirty="0" err="1" smtClean="0"/>
              <a:t>행하니라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17</a:t>
            </a:r>
            <a:r>
              <a:rPr lang="ko-KR" altLang="en-US" dirty="0" smtClean="0"/>
              <a:t>장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돌단시대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야곱까지 </a:t>
            </a:r>
            <a:r>
              <a:rPr lang="en-US" altLang="ko-KR" dirty="0" smtClean="0"/>
              <a:t>( </a:t>
            </a:r>
            <a:r>
              <a:rPr lang="ko-KR" altLang="en-US" dirty="0" err="1" smtClean="0"/>
              <a:t>돌단에</a:t>
            </a:r>
            <a:r>
              <a:rPr lang="ko-KR" altLang="en-US" dirty="0" smtClean="0"/>
              <a:t> 피를 부음 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성막시대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모세부터 </a:t>
            </a:r>
            <a:endParaRPr lang="en-US" altLang="ko-KR" dirty="0" smtClean="0"/>
          </a:p>
          <a:p>
            <a:r>
              <a:rPr lang="ko-KR" altLang="en-US" dirty="0" smtClean="0"/>
              <a:t>성전시대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솔로몬부터</a:t>
            </a:r>
            <a:endParaRPr lang="en-US" altLang="ko-KR" dirty="0" smtClean="0"/>
          </a:p>
          <a:p>
            <a:r>
              <a:rPr lang="ko-KR" altLang="en-US" dirty="0" smtClean="0"/>
              <a:t>교회시대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신약의 교회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예수님의 피 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 세계 모든 종교의 공통점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- </a:t>
            </a:r>
            <a:r>
              <a:rPr lang="ko-KR" altLang="en-US" dirty="0" smtClean="0"/>
              <a:t>죄 사함을 위해 피를 흘림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-571536" y="0"/>
            <a:ext cx="10429948" cy="685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92288" y="357188"/>
            <a:ext cx="54864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smtClean="0">
                <a:solidFill>
                  <a:srgbClr val="FF0000"/>
                </a:solidFill>
              </a:rPr>
              <a:t>Temple Time Line</a:t>
            </a:r>
          </a:p>
        </p:txBody>
      </p:sp>
      <p:pic>
        <p:nvPicPr>
          <p:cNvPr id="31747" name="Picture Placeholder 4" descr="SolomonsTempleTimeline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259" r="12259"/>
          <a:stretch>
            <a:fillRect/>
          </a:stretch>
        </p:blipFill>
        <p:spPr>
          <a:xfrm>
            <a:off x="4214813" y="1571625"/>
            <a:ext cx="2197100" cy="1465263"/>
          </a:xfrm>
        </p:spPr>
      </p:pic>
      <p:sp>
        <p:nvSpPr>
          <p:cNvPr id="31748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1688" y="7143750"/>
            <a:ext cx="5207000" cy="142875"/>
          </a:xfrm>
        </p:spPr>
        <p:txBody>
          <a:bodyPr>
            <a:normAutofit fontScale="25000" lnSpcReduction="20000"/>
          </a:bodyPr>
          <a:lstStyle/>
          <a:p>
            <a:endParaRPr lang="en-GB" smtClean="0"/>
          </a:p>
        </p:txBody>
      </p:sp>
      <p:pic>
        <p:nvPicPr>
          <p:cNvPr id="31749" name="Picture 5" descr="HerodsTempl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500188"/>
            <a:ext cx="26431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GardenofEdenTimelin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25"/>
            <a:ext cx="23510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MillennialTempleTimelin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3500438"/>
            <a:ext cx="41433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TabernacleOfMosesTimeline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1571612"/>
            <a:ext cx="23574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JesusTimeline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" y="3714750"/>
            <a:ext cx="367506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피의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기능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1) </a:t>
            </a:r>
            <a:r>
              <a:rPr lang="ko-KR" altLang="en-US" dirty="0" smtClean="0"/>
              <a:t>죄를 씻어줌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2) </a:t>
            </a:r>
            <a:r>
              <a:rPr lang="ko-KR" altLang="en-US" dirty="0" smtClean="0"/>
              <a:t>저주를 씻어줌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징계를 받음으로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3) </a:t>
            </a:r>
            <a:r>
              <a:rPr lang="ko-KR" altLang="en-US" dirty="0" smtClean="0"/>
              <a:t>질병을 씻어줌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채찍에 맞음으로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레위기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17</a:t>
            </a:r>
            <a:r>
              <a:rPr lang="ko-KR" altLang="en-US" dirty="0" smtClean="0"/>
              <a:t>장  </a:t>
            </a:r>
            <a:r>
              <a:rPr lang="ko-KR" altLang="en-US" b="1" dirty="0" smtClean="0">
                <a:solidFill>
                  <a:srgbClr val="FF0000"/>
                </a:solidFill>
              </a:rPr>
              <a:t>피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17:1) </a:t>
            </a:r>
            <a:r>
              <a:rPr lang="ko-KR" altLang="en-US" sz="2400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17:2) </a:t>
            </a:r>
            <a:r>
              <a:rPr lang="ko-KR" altLang="en-US" sz="2400" dirty="0" err="1" smtClean="0"/>
              <a:t>아론과</a:t>
            </a:r>
            <a:r>
              <a:rPr lang="ko-KR" altLang="en-US" sz="2400" dirty="0" smtClean="0"/>
              <a:t> 그의 아들들과 이스라엘의 모든 자손에게 말하여 그들에게 이르기를 여호와의 명령이 이러하시다 하라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17:3) </a:t>
            </a:r>
            <a:r>
              <a:rPr lang="ko-KR" altLang="en-US" sz="2400" dirty="0" smtClean="0"/>
              <a:t>이스라엘 집의 모든 사람이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소나 어린 양이나 염소를 진영 안에서 잡든지 진영 밖에서 잡든지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17:4)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먼저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문으로 끌고 가서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여호와의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성막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앞에서 여호와께 예물로 드리지 아니하는 자는 피 흘린 자로 여길 것</a:t>
            </a:r>
            <a:r>
              <a:rPr lang="ko-KR" altLang="en-US" sz="2400" dirty="0" smtClean="0"/>
              <a:t>이라 그가 피를 </a:t>
            </a:r>
            <a:r>
              <a:rPr lang="ko-KR" altLang="en-US" sz="2400" dirty="0" err="1" smtClean="0"/>
              <a:t>흘렸은즉</a:t>
            </a:r>
            <a:r>
              <a:rPr lang="ko-KR" altLang="en-US" sz="2400" dirty="0" smtClean="0"/>
              <a:t> 자기 백성 중에서 끊어지리라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17:5) </a:t>
            </a:r>
            <a:r>
              <a:rPr lang="ko-KR" altLang="en-US" dirty="0" smtClean="0"/>
              <a:t>그런즉 이스라엘 자손이 들에서 잡던 그들의 제물을 </a:t>
            </a:r>
            <a:r>
              <a:rPr lang="ko-KR" altLang="en-US" dirty="0" err="1" smtClean="0"/>
              <a:t>회막</a:t>
            </a:r>
            <a:r>
              <a:rPr lang="ko-KR" altLang="en-US" dirty="0" smtClean="0"/>
              <a:t> 문 여호와께로 끌고 가서 제사장에게 주어 화목제로 여호와께 드려야 할 것이요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17:6) </a:t>
            </a:r>
            <a:r>
              <a:rPr lang="ko-KR" altLang="en-US" dirty="0" smtClean="0"/>
              <a:t>제사장은 그 피를 </a:t>
            </a:r>
            <a:r>
              <a:rPr lang="ko-KR" altLang="en-US" dirty="0" err="1" smtClean="0"/>
              <a:t>회막</a:t>
            </a:r>
            <a:r>
              <a:rPr lang="ko-KR" altLang="en-US" dirty="0" smtClean="0"/>
              <a:t> 문 여호와의 제단에 뿌리고 그 기름을 불살라 여호와께 향기로운 냄새가 되게 할 것이라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17:7) </a:t>
            </a:r>
            <a:r>
              <a:rPr lang="ko-KR" altLang="en-US" dirty="0" smtClean="0"/>
              <a:t>그들은 </a:t>
            </a:r>
            <a:r>
              <a:rPr lang="ko-KR" altLang="en-US" b="1" dirty="0" smtClean="0">
                <a:solidFill>
                  <a:srgbClr val="FF0000"/>
                </a:solidFill>
              </a:rPr>
              <a:t>전에 음란하게 섬기던 숫염소에게 다시 제사하지 말 것이니라</a:t>
            </a:r>
            <a:r>
              <a:rPr lang="ko-KR" altLang="en-US" dirty="0" smtClean="0"/>
              <a:t> 이는 그들이 대대로 지킬 영원한 규례니라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21</a:t>
            </a:r>
            <a:r>
              <a:rPr lang="ko-KR" altLang="en-US" b="1" dirty="0" smtClean="0"/>
              <a:t>장 제사장의 규례</a:t>
            </a:r>
            <a:endParaRPr lang="ko-KR" altLang="en-US" dirty="0" smtClean="0"/>
          </a:p>
          <a:p>
            <a:r>
              <a:rPr lang="en-US" altLang="ko-KR" b="1" dirty="0" smtClean="0"/>
              <a:t>22</a:t>
            </a:r>
            <a:r>
              <a:rPr lang="ko-KR" altLang="en-US" b="1" dirty="0" smtClean="0"/>
              <a:t>장 </a:t>
            </a:r>
            <a:r>
              <a:rPr lang="ko-KR" altLang="en-US" b="1" dirty="0" err="1" smtClean="0"/>
              <a:t>성물을</a:t>
            </a:r>
            <a:r>
              <a:rPr lang="ko-KR" altLang="en-US" b="1" dirty="0" smtClean="0"/>
              <a:t> 먹는 것에 대한 규례</a:t>
            </a:r>
            <a:endParaRPr lang="ko-KR" altLang="en-US" dirty="0" smtClean="0"/>
          </a:p>
          <a:p>
            <a:r>
              <a:rPr lang="ko-KR" altLang="en-US" b="1" dirty="0" smtClean="0"/>
              <a:t>하나님께 드리는 제물에 관한 규례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17:8) </a:t>
            </a:r>
            <a:r>
              <a:rPr lang="ko-KR" altLang="en-US" sz="2400" dirty="0" smtClean="0"/>
              <a:t>너는 또 그들에게 이르라 이스라엘 집 사람이나 혹은 그들 중에 거류하는 거류민이 </a:t>
            </a:r>
            <a:r>
              <a:rPr lang="ko-KR" altLang="en-US" sz="2400" dirty="0" err="1" smtClean="0"/>
              <a:t>번제나</a:t>
            </a:r>
            <a:r>
              <a:rPr lang="ko-KR" altLang="en-US" sz="2400" dirty="0" smtClean="0"/>
              <a:t> 제물을 드리되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17:9)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문으로 가져다가 여호와께 드리지 아니하면 그는 백성 중에서 끊어지리라</a:t>
            </a:r>
          </a:p>
        </p:txBody>
      </p:sp>
    </p:spTree>
    <p:extLst>
      <p:ext uri="{BB962C8B-B14F-4D97-AF65-F5344CB8AC3E}">
        <p14:creationId xmlns:p14="http://schemas.microsoft.com/office/powerpoint/2010/main" val="1465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피를 먹지 말라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17:10) </a:t>
            </a:r>
            <a:r>
              <a:rPr lang="ko-KR" altLang="en-US" sz="2400" dirty="0" smtClean="0"/>
              <a:t>이스라엘 집 사람이나 그들 중에 거류하는 거류민 중에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무슨 피든지 먹는 자가 있으면</a:t>
            </a:r>
            <a:r>
              <a:rPr lang="ko-KR" altLang="en-US" sz="2400" dirty="0" smtClean="0"/>
              <a:t> 내가 </a:t>
            </a:r>
            <a:r>
              <a:rPr lang="ko-KR" altLang="en-US" sz="2400" dirty="0" smtClean="0">
                <a:solidFill>
                  <a:srgbClr val="002060"/>
                </a:solidFill>
              </a:rPr>
              <a:t>그 피를 먹는 그 사람에게는 내 얼굴을 대하여 그를 백성 중에서 끊으리니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17:11)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육체의 생명은 피에 있음이라</a:t>
            </a:r>
            <a:r>
              <a:rPr lang="ko-KR" altLang="en-US" sz="2400" dirty="0" smtClean="0"/>
              <a:t> 내가 이 피를 너희에게 주어 제단에 뿌려 너희의 생명을 위하여 속죄하게 하였나니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생명이 피에 있으므로 피가 죄를 속하느니라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피를 먹지 말라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17:12) </a:t>
            </a:r>
            <a:r>
              <a:rPr lang="ko-KR" altLang="en-US" sz="2400" dirty="0" smtClean="0"/>
              <a:t>그러므로 내가 이스라엘 자손에게 말하기를 너희 중에 아무도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피를 먹지 말며</a:t>
            </a:r>
            <a:r>
              <a:rPr lang="ko-KR" altLang="en-US" sz="2400" dirty="0" smtClean="0"/>
              <a:t> 너희 중에 거류하는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거류민이라도 피를 먹지 말라 </a:t>
            </a:r>
            <a:r>
              <a:rPr lang="ko-KR" altLang="en-US" sz="2400" dirty="0" smtClean="0"/>
              <a:t>하였나니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17:13) </a:t>
            </a:r>
            <a:r>
              <a:rPr lang="ko-KR" altLang="en-US" sz="2400" dirty="0" smtClean="0"/>
              <a:t>모든 이스라엘 자손이나 그들 중에 거류하는 거류민이 먹을 만한 짐승이나 새를 사냥하여 잡거든 그것의 피를 흘리고 흙으로 덮을지니라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36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17:14) </a:t>
            </a:r>
            <a:r>
              <a:rPr lang="ko-KR" altLang="en-US" sz="2400" dirty="0" smtClean="0"/>
              <a:t>모든 생물은 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피가 생명과 일체라 </a:t>
            </a:r>
            <a:r>
              <a:rPr lang="ko-KR" altLang="en-US" sz="2400" dirty="0" smtClean="0"/>
              <a:t>그러므로 내가 이스라엘 자손에게 이르기를 너희는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어떤 육체의 피든지 먹지 말라 </a:t>
            </a:r>
            <a:r>
              <a:rPr lang="ko-KR" altLang="en-US" sz="2400" dirty="0" smtClean="0"/>
              <a:t>하였나니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 모든 육체의 생명은 그것의 피</a:t>
            </a:r>
            <a:r>
              <a:rPr lang="ko-KR" altLang="en-US" sz="2400" dirty="0" smtClean="0"/>
              <a:t>인즉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그 피를 먹는 모든 자는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끊어지리라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17:15) </a:t>
            </a:r>
            <a:r>
              <a:rPr lang="ko-KR" altLang="en-US" sz="2400" dirty="0" smtClean="0"/>
              <a:t>또 스스로 죽은 것이나 들짐승에게 찢겨 죽은 것을 먹은 모든 자는 본토인이거나 거류민이거나 그의 옷을 빨고 물로 몸을 씻을 것이며 저녁까지 부정하고 그 후에는 정하려니와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17:16) </a:t>
            </a:r>
            <a:r>
              <a:rPr lang="ko-KR" altLang="en-US" sz="2400" dirty="0" smtClean="0"/>
              <a:t>그가 빨지 아니하거나 그의 몸을 물로 씻지 아니하면 그가 죄를 담당하리라                                           </a:t>
            </a:r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레위기</a:t>
            </a:r>
            <a:r>
              <a:rPr lang="en-US" altLang="ko-KR" dirty="0" smtClean="0"/>
              <a:t>18</a:t>
            </a:r>
            <a:r>
              <a:rPr lang="ko-KR" altLang="en-US" dirty="0" smtClean="0"/>
              <a:t>장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7606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18:1) </a:t>
            </a:r>
            <a:r>
              <a:rPr lang="ko-KR" altLang="en-US" dirty="0" smtClean="0"/>
              <a:t>여호와께서 모세에게 말씀하여 이르시되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18:2) </a:t>
            </a:r>
            <a:r>
              <a:rPr lang="ko-KR" altLang="en-US" dirty="0" smtClean="0"/>
              <a:t>너는 이스라엘 자손에게 말하여 이르라 나는 여호와 너희의 하나님이니라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18:3) </a:t>
            </a:r>
            <a:r>
              <a:rPr lang="ko-KR" altLang="en-US" dirty="0" smtClean="0"/>
              <a:t>너희는 너희가 거주하던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애굽</a:t>
            </a:r>
            <a:r>
              <a:rPr lang="ko-KR" altLang="en-US" b="1" dirty="0" smtClean="0">
                <a:solidFill>
                  <a:srgbClr val="FF0000"/>
                </a:solidFill>
              </a:rPr>
              <a:t> 땅의 풍속</a:t>
            </a:r>
            <a:r>
              <a:rPr lang="ko-KR" altLang="en-US" dirty="0" smtClean="0"/>
              <a:t>을 따르지 말며 내가 너희를 인도할 </a:t>
            </a:r>
            <a:r>
              <a:rPr lang="ko-KR" altLang="en-US" b="1" dirty="0" smtClean="0">
                <a:solidFill>
                  <a:srgbClr val="FF0000"/>
                </a:solidFill>
              </a:rPr>
              <a:t>가나안 땅의 풍속</a:t>
            </a:r>
            <a:r>
              <a:rPr lang="ko-KR" altLang="en-US" dirty="0" smtClean="0"/>
              <a:t>과 규례도 행하지 말고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18:4) </a:t>
            </a:r>
            <a:r>
              <a:rPr lang="ko-KR" altLang="en-US" dirty="0" smtClean="0"/>
              <a:t>너희는 </a:t>
            </a:r>
            <a:r>
              <a:rPr lang="ko-KR" altLang="en-US" b="1" dirty="0" smtClean="0">
                <a:solidFill>
                  <a:srgbClr val="FF0000"/>
                </a:solidFill>
              </a:rPr>
              <a:t>내 법도를 따르며 내 규례를 지켜 </a:t>
            </a:r>
            <a:r>
              <a:rPr lang="ko-KR" altLang="en-US" dirty="0" smtClean="0"/>
              <a:t>그대로 행하라 나는 너희의 하나님 여호와이니라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레위기</a:t>
            </a:r>
            <a:r>
              <a:rPr lang="en-US" altLang="ko-KR" dirty="0" smtClean="0"/>
              <a:t>18</a:t>
            </a:r>
            <a:r>
              <a:rPr lang="ko-KR" altLang="en-US" dirty="0" smtClean="0"/>
              <a:t>장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18:5) </a:t>
            </a:r>
            <a:r>
              <a:rPr lang="ko-KR" altLang="en-US" dirty="0" smtClean="0"/>
              <a:t>너희는 내 규례와 법도를 지키라 사람이 이를 행하면 </a:t>
            </a:r>
            <a:r>
              <a:rPr lang="ko-KR" altLang="en-US" b="1" dirty="0" smtClean="0">
                <a:solidFill>
                  <a:srgbClr val="FF0000"/>
                </a:solidFill>
              </a:rPr>
              <a:t>그로 말미암아 살리라 나는 여호와이니라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18:6) </a:t>
            </a:r>
            <a:r>
              <a:rPr lang="ko-KR" altLang="en-US" dirty="0" smtClean="0"/>
              <a:t>각 사람은 자기의 살붙이를 가까이 하여 그의 하체를 범하지 말라 나는 여호와이니라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(</a:t>
            </a:r>
            <a:r>
              <a:rPr lang="ko-KR" altLang="en-US" dirty="0" err="1"/>
              <a:t>레</a:t>
            </a:r>
            <a:r>
              <a:rPr lang="ko-KR" altLang="en-US" dirty="0"/>
              <a:t> </a:t>
            </a:r>
            <a:r>
              <a:rPr lang="en-US" altLang="ko-KR" dirty="0"/>
              <a:t>18:7) </a:t>
            </a:r>
            <a:r>
              <a:rPr lang="ko-KR" altLang="en-US" dirty="0"/>
              <a:t>네 어머니의 하체는 곧 네 아버지의 하체이니 너는 범하지 말라 그는 네 어머니인즉 너는 </a:t>
            </a:r>
            <a:r>
              <a:rPr lang="ko-KR" altLang="en-US" b="1" dirty="0">
                <a:solidFill>
                  <a:srgbClr val="FF0000"/>
                </a:solidFill>
              </a:rPr>
              <a:t>그의 하체를 범하지 말지니라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(</a:t>
            </a:r>
            <a:r>
              <a:rPr lang="ko-KR" altLang="en-US" dirty="0" err="1"/>
              <a:t>레</a:t>
            </a:r>
            <a:r>
              <a:rPr lang="ko-KR" altLang="en-US" dirty="0"/>
              <a:t> </a:t>
            </a:r>
            <a:r>
              <a:rPr lang="en-US" altLang="ko-KR" dirty="0"/>
              <a:t>18:8) </a:t>
            </a:r>
            <a:r>
              <a:rPr lang="ko-KR" altLang="en-US" dirty="0"/>
              <a:t>너는 네 아버지의 아내의 하체를 범하지 말라 이는 네 아버지의 하체니라</a:t>
            </a:r>
          </a:p>
          <a:p>
            <a:pPr>
              <a:lnSpc>
                <a:spcPct val="150000"/>
              </a:lnSpc>
            </a:pP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65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18:9) </a:t>
            </a:r>
            <a:r>
              <a:rPr lang="ko-KR" altLang="en-US" dirty="0" smtClean="0"/>
              <a:t>너는 네 자매 곧 네 아버지의 딸이나 네 어머니의 딸이나 집에서나 다른 곳에서 출생하였음을 막론하고 그들의 </a:t>
            </a:r>
            <a:r>
              <a:rPr lang="ko-KR" altLang="en-US" dirty="0" smtClean="0">
                <a:solidFill>
                  <a:srgbClr val="FF0000"/>
                </a:solidFill>
              </a:rPr>
              <a:t>하체를 범하지 말지니라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18:10) </a:t>
            </a:r>
            <a:r>
              <a:rPr lang="ko-KR" altLang="en-US" dirty="0" smtClean="0"/>
              <a:t>네 손녀나 네 외손녀의 </a:t>
            </a:r>
            <a:r>
              <a:rPr lang="ko-KR" altLang="en-US" dirty="0" smtClean="0">
                <a:solidFill>
                  <a:srgbClr val="FF0000"/>
                </a:solidFill>
              </a:rPr>
              <a:t>하체를 범하지 말라 </a:t>
            </a:r>
            <a:r>
              <a:rPr lang="ko-KR" altLang="en-US" dirty="0" smtClean="0"/>
              <a:t>이는 네 하체니라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18:11) </a:t>
            </a:r>
            <a:r>
              <a:rPr lang="ko-KR" altLang="en-US" dirty="0" smtClean="0"/>
              <a:t>네 아버지의 아내가 네 아버지에게 낳은 딸은 네 누이니 너는 그의 </a:t>
            </a:r>
            <a:r>
              <a:rPr lang="ko-KR" altLang="en-US" dirty="0" smtClean="0">
                <a:solidFill>
                  <a:srgbClr val="FF0000"/>
                </a:solidFill>
              </a:rPr>
              <a:t>하체를 범하지 말지니라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18:12) </a:t>
            </a:r>
            <a:r>
              <a:rPr lang="ko-KR" altLang="en-US" dirty="0" smtClean="0"/>
              <a:t>너는 네 고모의 </a:t>
            </a:r>
            <a:r>
              <a:rPr lang="ko-KR" altLang="en-US" dirty="0" smtClean="0">
                <a:solidFill>
                  <a:srgbClr val="FF0000"/>
                </a:solidFill>
              </a:rPr>
              <a:t>하체를 범하지 말라 </a:t>
            </a:r>
            <a:r>
              <a:rPr lang="ko-KR" altLang="en-US" dirty="0" smtClean="0"/>
              <a:t>그는 네 아버지의 살붙이니라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18:13) </a:t>
            </a:r>
            <a:r>
              <a:rPr lang="ko-KR" altLang="en-US" dirty="0" smtClean="0"/>
              <a:t>너는 네 이모의 </a:t>
            </a:r>
            <a:r>
              <a:rPr lang="ko-KR" altLang="en-US" dirty="0" smtClean="0">
                <a:solidFill>
                  <a:srgbClr val="FF0000"/>
                </a:solidFill>
              </a:rPr>
              <a:t>하체를 범하지 말라 </a:t>
            </a:r>
            <a:r>
              <a:rPr lang="ko-KR" altLang="en-US" dirty="0" smtClean="0"/>
              <a:t>그는 네 어머니의 살붙이니라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18:14) </a:t>
            </a:r>
            <a:r>
              <a:rPr lang="ko-KR" altLang="en-US" dirty="0" smtClean="0"/>
              <a:t>너는 네 아버지 형제의 아내를 가까이 하여 그의 하체를 범하지 말라 그는 네 숙모니라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18:15) </a:t>
            </a:r>
            <a:r>
              <a:rPr lang="ko-KR" altLang="en-US" dirty="0" smtClean="0"/>
              <a:t>너는 네 며느리의 하체를 범하지 말라 그는 네 아들의 아내이니 그의 하체를 범하지 말지니라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18:16) </a:t>
            </a:r>
            <a:r>
              <a:rPr lang="ko-KR" altLang="en-US" dirty="0" smtClean="0"/>
              <a:t>너는 네 형제의 아내의 하체를 범하지 말라 이는 네 형제의 하체니라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18:17) </a:t>
            </a:r>
            <a:r>
              <a:rPr lang="ko-KR" altLang="en-US" dirty="0" smtClean="0"/>
              <a:t>너는 여인과 그 여인의 딸의 하체를 아울러 범하지 말며 또 그 여인의 손녀나 외손녀를 아울러 데려다가 그의 하체를 범하지 말라 그들은 그의 살붙이이니 이는 악행이니라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18:18) </a:t>
            </a:r>
            <a:r>
              <a:rPr lang="ko-KR" altLang="en-US" sz="2400" dirty="0" smtClean="0"/>
              <a:t>너는 아내가 생존할 동안에 그의 자매를 데려다가 그의 </a:t>
            </a:r>
            <a:r>
              <a:rPr lang="ko-KR" altLang="en-US" sz="2400" dirty="0" smtClean="0">
                <a:solidFill>
                  <a:srgbClr val="FF0000"/>
                </a:solidFill>
              </a:rPr>
              <a:t>하체를 범하여 </a:t>
            </a:r>
            <a:r>
              <a:rPr lang="ko-KR" altLang="en-US" sz="2400" dirty="0" smtClean="0"/>
              <a:t>그로 질투하게 하지 말지니라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18:19) </a:t>
            </a:r>
            <a:r>
              <a:rPr lang="ko-KR" altLang="en-US" sz="2400" dirty="0" smtClean="0"/>
              <a:t>너는 여인이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월경으로 불결한 동안</a:t>
            </a:r>
            <a:r>
              <a:rPr lang="ko-KR" altLang="en-US" sz="2400" dirty="0" smtClean="0"/>
              <a:t>에 그에게 가까이 하여 그의 </a:t>
            </a:r>
            <a:r>
              <a:rPr lang="ko-KR" altLang="en-US" sz="2400" dirty="0" smtClean="0">
                <a:solidFill>
                  <a:srgbClr val="FF0000"/>
                </a:solidFill>
              </a:rPr>
              <a:t>하체를 범하지 말지니라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18:20) </a:t>
            </a:r>
            <a:r>
              <a:rPr lang="ko-KR" altLang="en-US" sz="2400" dirty="0" smtClean="0"/>
              <a:t>너는 네 이웃의 아내와 동침하여 설정하므로 그 여자와 함께 </a:t>
            </a:r>
            <a:r>
              <a:rPr lang="ko-KR" altLang="en-US" sz="2400" dirty="0" smtClean="0">
                <a:solidFill>
                  <a:srgbClr val="FF0000"/>
                </a:solidFill>
              </a:rPr>
              <a:t>자기를 더럽히지 말지니라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12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245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18:21) </a:t>
            </a:r>
            <a:r>
              <a:rPr lang="ko-KR" altLang="en-US" dirty="0" smtClean="0"/>
              <a:t>너는 </a:t>
            </a:r>
            <a:r>
              <a:rPr lang="ko-KR" altLang="en-US" b="1" dirty="0" smtClean="0">
                <a:solidFill>
                  <a:srgbClr val="FF0000"/>
                </a:solidFill>
              </a:rPr>
              <a:t>결단코 자녀를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몰렉에게</a:t>
            </a:r>
            <a:r>
              <a:rPr lang="ko-KR" altLang="en-US" b="1" dirty="0" smtClean="0">
                <a:solidFill>
                  <a:srgbClr val="FF0000"/>
                </a:solidFill>
              </a:rPr>
              <a:t> 주어 불로 통과하게 함</a:t>
            </a:r>
            <a:r>
              <a:rPr lang="ko-KR" altLang="en-US" dirty="0" smtClean="0"/>
              <a:t>으로 네 하나님의 이름을 욕되게 하지 말라 나는 여호와이니라</a:t>
            </a:r>
          </a:p>
        </p:txBody>
      </p:sp>
      <p:pic>
        <p:nvPicPr>
          <p:cNvPr id="609282" name="Picture 2" descr="http://www.prisonplanet.com/images/january2005/010105grov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3068960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b="1" dirty="0" smtClean="0"/>
              <a:t>23</a:t>
            </a:r>
            <a:r>
              <a:rPr lang="ko-KR" altLang="en-US" b="1" dirty="0" smtClean="0"/>
              <a:t>장 하나님의 절기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안식일 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유월절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정월</a:t>
            </a:r>
            <a:r>
              <a:rPr lang="en-US" altLang="ko-KR" b="1" dirty="0" smtClean="0"/>
              <a:t>14</a:t>
            </a:r>
            <a:r>
              <a:rPr lang="ko-KR" altLang="en-US" b="1" dirty="0" smtClean="0"/>
              <a:t>일 저녁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</a:t>
            </a:r>
            <a:r>
              <a:rPr lang="ko-KR" altLang="en-US" b="1" dirty="0" err="1" smtClean="0"/>
              <a:t>무교절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그달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15</a:t>
            </a:r>
            <a:r>
              <a:rPr lang="ko-KR" altLang="en-US" b="1" dirty="0" smtClean="0"/>
              <a:t>일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pPr>
              <a:buNone/>
            </a:pPr>
            <a:r>
              <a:rPr lang="en-US" altLang="ko-KR" b="1" dirty="0" smtClean="0"/>
              <a:t>               - </a:t>
            </a:r>
            <a:r>
              <a:rPr lang="en-US" altLang="ko-KR" b="1" dirty="0" smtClean="0">
                <a:solidFill>
                  <a:srgbClr val="FF0000"/>
                </a:solidFill>
              </a:rPr>
              <a:t>7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일동안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/>
              <a:t>무교병을</a:t>
            </a:r>
            <a:r>
              <a:rPr lang="ko-KR" altLang="en-US" b="1" dirty="0" smtClean="0"/>
              <a:t> 먹으라</a:t>
            </a:r>
            <a:endParaRPr lang="ko-KR" altLang="en-US" dirty="0" smtClean="0"/>
          </a:p>
          <a:p>
            <a:pPr>
              <a:buNone/>
            </a:pPr>
            <a:r>
              <a:rPr lang="en-US" altLang="ko-KR" b="1" dirty="0" smtClean="0"/>
              <a:t>               - </a:t>
            </a:r>
            <a:r>
              <a:rPr lang="ko-KR" altLang="en-US" b="1" dirty="0" smtClean="0">
                <a:solidFill>
                  <a:srgbClr val="FF0000"/>
                </a:solidFill>
              </a:rPr>
              <a:t>첫날은 성회</a:t>
            </a:r>
            <a:r>
              <a:rPr lang="ko-KR" altLang="en-US" b="1" dirty="0" smtClean="0"/>
              <a:t>로 모이고 일하지 말라</a:t>
            </a:r>
            <a:endParaRPr lang="ko-KR" altLang="en-US" dirty="0" smtClean="0"/>
          </a:p>
          <a:p>
            <a:pPr>
              <a:buNone/>
            </a:pPr>
            <a:r>
              <a:rPr lang="en-US" altLang="ko-KR" b="1" dirty="0" smtClean="0"/>
              <a:t>               - 7</a:t>
            </a:r>
            <a:r>
              <a:rPr lang="ko-KR" altLang="en-US" b="1" dirty="0" err="1" smtClean="0"/>
              <a:t>일동안</a:t>
            </a:r>
            <a:r>
              <a:rPr lang="ko-KR" altLang="en-US" b="1" dirty="0" smtClean="0"/>
              <a:t> 화제를 드리고 </a:t>
            </a:r>
            <a:r>
              <a:rPr lang="en-US" altLang="ko-KR" b="1" dirty="0" smtClean="0">
                <a:solidFill>
                  <a:srgbClr val="FF0000"/>
                </a:solidFill>
              </a:rPr>
              <a:t>7</a:t>
            </a:r>
            <a:r>
              <a:rPr lang="ko-KR" altLang="en-US" b="1" dirty="0" smtClean="0">
                <a:solidFill>
                  <a:srgbClr val="FF0000"/>
                </a:solidFill>
              </a:rPr>
              <a:t>일에 성화</a:t>
            </a:r>
            <a:r>
              <a:rPr lang="ko-KR" altLang="en-US" b="1" dirty="0" smtClean="0"/>
              <a:t>를 드리라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</a:t>
            </a:r>
            <a:r>
              <a:rPr lang="ko-KR" altLang="en-US" b="1" dirty="0" err="1" smtClean="0"/>
              <a:t>초실절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- </a:t>
            </a:r>
            <a:r>
              <a:rPr lang="ko-KR" altLang="en-US" b="1" dirty="0" err="1" smtClean="0"/>
              <a:t>첫이삭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한단을</a:t>
            </a:r>
            <a:r>
              <a:rPr lang="ko-KR" altLang="en-US" b="1" dirty="0" smtClean="0"/>
              <a:t> 바치는 절기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오순절 </a:t>
            </a:r>
            <a:r>
              <a:rPr lang="en-US" altLang="ko-KR" b="1" dirty="0" smtClean="0"/>
              <a:t>- </a:t>
            </a:r>
            <a:r>
              <a:rPr lang="ko-KR" altLang="en-US" b="1" dirty="0" smtClean="0"/>
              <a:t>두 번째 이삭 </a:t>
            </a:r>
            <a:r>
              <a:rPr lang="ko-KR" altLang="en-US" b="1" dirty="0" err="1" smtClean="0"/>
              <a:t>한단을</a:t>
            </a:r>
            <a:r>
              <a:rPr lang="ko-KR" altLang="en-US" b="1" dirty="0" smtClean="0"/>
              <a:t> 바치는 절기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</a:t>
            </a:r>
            <a:r>
              <a:rPr lang="ko-KR" altLang="en-US" b="1" dirty="0" err="1" smtClean="0"/>
              <a:t>나팔절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(7</a:t>
            </a:r>
            <a:r>
              <a:rPr lang="ko-KR" altLang="en-US" b="1" dirty="0" smtClean="0"/>
              <a:t>월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일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속죄일 </a:t>
            </a:r>
            <a:r>
              <a:rPr lang="en-US" altLang="ko-KR" b="1" dirty="0" smtClean="0"/>
              <a:t>(7</a:t>
            </a:r>
            <a:r>
              <a:rPr lang="ko-KR" altLang="en-US" b="1" dirty="0" smtClean="0"/>
              <a:t>월</a:t>
            </a:r>
            <a:r>
              <a:rPr lang="en-US" altLang="ko-KR" b="1" dirty="0" smtClean="0"/>
              <a:t>10</a:t>
            </a:r>
            <a:r>
              <a:rPr lang="ko-KR" altLang="en-US" b="1" dirty="0" smtClean="0"/>
              <a:t>일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</a:t>
            </a:r>
            <a:r>
              <a:rPr lang="ko-KR" altLang="en-US" b="1" dirty="0" err="1" smtClean="0"/>
              <a:t>초막절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(7</a:t>
            </a:r>
            <a:r>
              <a:rPr lang="ko-KR" altLang="en-US" b="1" dirty="0" smtClean="0"/>
              <a:t>월</a:t>
            </a:r>
            <a:r>
              <a:rPr lang="en-US" altLang="ko-KR" b="1" dirty="0" smtClean="0"/>
              <a:t>15</a:t>
            </a:r>
            <a:r>
              <a:rPr lang="ko-KR" altLang="en-US" b="1" dirty="0" smtClean="0"/>
              <a:t>일부터 </a:t>
            </a:r>
            <a:r>
              <a:rPr lang="en-US" altLang="ko-KR" b="1" dirty="0" smtClean="0"/>
              <a:t>7</a:t>
            </a:r>
            <a:r>
              <a:rPr lang="ko-KR" altLang="en-US" b="1" dirty="0" smtClean="0"/>
              <a:t>일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그 </a:t>
            </a:r>
            <a:r>
              <a:rPr lang="ko-KR" altLang="en-US" b="1" dirty="0" smtClean="0">
                <a:solidFill>
                  <a:srgbClr val="FF0000"/>
                </a:solidFill>
              </a:rPr>
              <a:t>다음날 안식일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이스라엘의 </a:t>
            </a:r>
            <a:r>
              <a:rPr lang="en-US" altLang="ko-KR" b="1" dirty="0" smtClean="0"/>
              <a:t>7</a:t>
            </a:r>
            <a:r>
              <a:rPr lang="ko-KR" altLang="en-US" b="1" dirty="0" err="1" smtClean="0"/>
              <a:t>대절기</a:t>
            </a:r>
            <a:endParaRPr lang="en-US" altLang="ko-KR" b="1" dirty="0" smtClean="0"/>
          </a:p>
          <a:p>
            <a:pPr>
              <a:buNone/>
            </a:pPr>
            <a:r>
              <a:rPr lang="en-US" altLang="ko-KR" b="1" dirty="0" smtClean="0"/>
              <a:t>               (</a:t>
            </a:r>
            <a:r>
              <a:rPr lang="ko-KR" altLang="en-US" b="1" dirty="0" smtClean="0"/>
              <a:t>안식일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유월절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초실절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오순절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나팔절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속죄일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초막절</a:t>
            </a:r>
            <a:r>
              <a:rPr lang="en-US" altLang="ko-KR" b="1" dirty="0" smtClean="0"/>
              <a:t>) </a:t>
            </a:r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28738" name="Picture 2" descr="http://www.whale.to/b/images/moloc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928934"/>
            <a:ext cx="5372100" cy="3457576"/>
          </a:xfrm>
          <a:prstGeom prst="rect">
            <a:avLst/>
          </a:prstGeom>
          <a:noFill/>
        </p:spPr>
      </p:pic>
      <p:pic>
        <p:nvPicPr>
          <p:cNvPr id="628740" name="Picture 4" descr="http://www.whale.to/b/020105bgrove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214554"/>
            <a:ext cx="37338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8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o-KR" altLang="en-US" dirty="0" smtClean="0"/>
              <a:t>불 가운데로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29762" name="Picture 2" descr="http://www.whale.to/b/images/Moloc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4786346" cy="5644276"/>
          </a:xfrm>
          <a:prstGeom prst="rect">
            <a:avLst/>
          </a:prstGeom>
          <a:noFill/>
        </p:spPr>
      </p:pic>
      <p:pic>
        <p:nvPicPr>
          <p:cNvPr id="629764" name="Picture 4" descr="http://www.calmart.nl/blog/wp-content/uploads/2008/06/mole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71546"/>
            <a:ext cx="7287841" cy="546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18:22) </a:t>
            </a:r>
            <a:r>
              <a:rPr lang="ko-KR" altLang="en-US" sz="2400" dirty="0" smtClean="0"/>
              <a:t>너는 여자와 동침함 같이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남자와 동침하지 말라</a:t>
            </a:r>
            <a:r>
              <a:rPr lang="ko-KR" altLang="en-US" sz="2400" dirty="0" smtClean="0"/>
              <a:t> 이는 가증한 일이니라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18:23) </a:t>
            </a:r>
            <a:r>
              <a:rPr lang="ko-KR" altLang="en-US" sz="2400" dirty="0" smtClean="0"/>
              <a:t>너는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짐승과 교합</a:t>
            </a:r>
            <a:r>
              <a:rPr lang="ko-KR" altLang="en-US" sz="2400" dirty="0" smtClean="0"/>
              <a:t>하여 자기를 더럽히지 말며 여자는 짐승 앞에 서서 그것과 교접하지 말라 이는 문란한 일이니라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18:24) </a:t>
            </a:r>
            <a:r>
              <a:rPr lang="ko-KR" altLang="en-US" sz="2400" dirty="0" smtClean="0"/>
              <a:t>너희는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이 모든 일로 스스로 더럽히지 말라 내가 너희 앞에서 쫓아내는 족속들이 이 모든 일로 말미암아 더러워졌고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18:25) </a:t>
            </a:r>
            <a:r>
              <a:rPr lang="ko-KR" altLang="en-US" sz="2400" dirty="0" smtClean="0"/>
              <a:t>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땅도 더러워졌으므로</a:t>
            </a:r>
            <a:r>
              <a:rPr lang="ko-KR" altLang="en-US" sz="2400" dirty="0" smtClean="0"/>
              <a:t> 내가 그 악으로 말미암아 벌하고 그 땅도 스스로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 주민을 토하여 내느니라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18:26) </a:t>
            </a:r>
            <a:r>
              <a:rPr lang="ko-KR" altLang="en-US" sz="2400" dirty="0" smtClean="0"/>
              <a:t>그러므로 너희 곧 너희의 동족이나 혹은 너희 중에 거류하는 거류민이나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내 규례와 내 법도를 지키고 </a:t>
            </a:r>
            <a:r>
              <a:rPr lang="ko-KR" altLang="en-US" sz="2400" dirty="0" smtClean="0"/>
              <a:t>이런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가증한 일의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하나라도 행하지 말라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18:27) </a:t>
            </a:r>
            <a:r>
              <a:rPr lang="ko-KR" altLang="en-US" sz="2400" b="1" dirty="0">
                <a:solidFill>
                  <a:srgbClr val="002060"/>
                </a:solidFill>
              </a:rPr>
              <a:t>너희가 전에 있던 그 땅 주민이 이 모든 가증한 일을 행하였고 </a:t>
            </a:r>
            <a:r>
              <a:rPr lang="ko-KR" altLang="en-US" sz="2400" b="1" dirty="0">
                <a:solidFill>
                  <a:srgbClr val="FF0000"/>
                </a:solidFill>
              </a:rPr>
              <a:t>그 땅도 더러워졌느니라</a:t>
            </a:r>
          </a:p>
          <a:p>
            <a:pPr>
              <a:lnSpc>
                <a:spcPct val="150000"/>
              </a:lnSpc>
            </a:pPr>
            <a:endParaRPr lang="ko-KR" altLang="en-US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796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18:28)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너희도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더럽히면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그 땅이 너희가 있기 전 주민을 토함 같이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너희를 토할까 하노라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18:29) </a:t>
            </a:r>
            <a:r>
              <a:rPr lang="ko-KR" altLang="en-US" sz="2400" dirty="0" smtClean="0"/>
              <a:t>이 가증한 모든 일을 행하는 자는 그 백성 중에서 끊어지리라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18:30) </a:t>
            </a:r>
            <a:r>
              <a:rPr lang="ko-KR" altLang="en-US" sz="2400" dirty="0" smtClean="0"/>
              <a:t>그러므로 너희는 내 명령을 지키고 너희가 들어가기 전에 행하던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가증한 풍속을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하나라도 따름으로 스스로 더럽히지 말라 </a:t>
            </a:r>
            <a:r>
              <a:rPr lang="ko-KR" altLang="en-US" sz="2400" dirty="0" smtClean="0"/>
              <a:t>나는 너희의 하나님 여호와이니라  </a:t>
            </a:r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</a:t>
            </a:r>
            <a:r>
              <a:rPr lang="ko-KR" altLang="en-US" dirty="0" smtClean="0"/>
              <a:t>장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  대신관계 </a:t>
            </a:r>
            <a:r>
              <a:rPr lang="en-US" altLang="ko-KR" dirty="0" smtClean="0"/>
              <a:t>( 1~8 )</a:t>
            </a:r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>
                <a:solidFill>
                  <a:srgbClr val="FF0000"/>
                </a:solidFill>
              </a:rPr>
              <a:t>하나님께</a:t>
            </a:r>
            <a:r>
              <a:rPr lang="en-US" altLang="ko-KR" dirty="0" smtClean="0">
                <a:solidFill>
                  <a:srgbClr val="FF0000"/>
                </a:solidFill>
              </a:rPr>
              <a:t>   </a:t>
            </a:r>
            <a:r>
              <a:rPr lang="ko-KR" altLang="en-US" dirty="0" err="1" smtClean="0">
                <a:solidFill>
                  <a:srgbClr val="FF0000"/>
                </a:solidFill>
              </a:rPr>
              <a:t>거룩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                   </a:t>
            </a:r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대인관계 </a:t>
            </a:r>
            <a:r>
              <a:rPr lang="en-US" altLang="ko-KR" dirty="0" smtClean="0"/>
              <a:t>( 9~18 )</a:t>
            </a:r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>
                <a:solidFill>
                  <a:srgbClr val="FF0000"/>
                </a:solidFill>
              </a:rPr>
              <a:t>사람에게 사랑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  </a:t>
            </a:r>
            <a:r>
              <a:rPr lang="ko-KR" altLang="en-US" dirty="0" err="1" smtClean="0"/>
              <a:t>대사회</a:t>
            </a:r>
            <a:r>
              <a:rPr lang="ko-KR" altLang="en-US" dirty="0" smtClean="0"/>
              <a:t> 관계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( 19~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19:1) </a:t>
            </a:r>
            <a:r>
              <a:rPr lang="ko-KR" altLang="en-US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19:2) </a:t>
            </a:r>
            <a:r>
              <a:rPr lang="ko-KR" altLang="en-US" dirty="0" smtClean="0"/>
              <a:t>너는 이스라엘 자손의 온 회중에게 말하여 이르라 너희는 </a:t>
            </a:r>
            <a:r>
              <a:rPr lang="ko-KR" altLang="en-US" dirty="0" err="1" smtClean="0"/>
              <a:t>거룩하라</a:t>
            </a:r>
            <a:r>
              <a:rPr lang="ko-KR" altLang="en-US" dirty="0" smtClean="0"/>
              <a:t> 이는 나 여호와 너희 하나님이 거룩함이니라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19:3) </a:t>
            </a:r>
            <a:r>
              <a:rPr lang="ko-KR" altLang="en-US" dirty="0" smtClean="0"/>
              <a:t>너희 각 사람은 </a:t>
            </a:r>
            <a:r>
              <a:rPr lang="ko-KR" altLang="en-US" b="1" dirty="0" smtClean="0">
                <a:solidFill>
                  <a:srgbClr val="FF0000"/>
                </a:solidFill>
              </a:rPr>
              <a:t>부모를 경외</a:t>
            </a:r>
            <a:r>
              <a:rPr lang="ko-KR" altLang="en-US" dirty="0" smtClean="0"/>
              <a:t>하고 </a:t>
            </a:r>
            <a:r>
              <a:rPr lang="ko-KR" altLang="en-US" b="1" dirty="0" smtClean="0">
                <a:solidFill>
                  <a:srgbClr val="FF0000"/>
                </a:solidFill>
              </a:rPr>
              <a:t>나의 안식일을 지키라</a:t>
            </a:r>
            <a:r>
              <a:rPr lang="ko-KR" altLang="en-US" dirty="0" smtClean="0"/>
              <a:t> 나는 너희의 하나님 여호와이니라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19:4) </a:t>
            </a:r>
            <a:r>
              <a:rPr lang="ko-KR" altLang="en-US" dirty="0" smtClean="0"/>
              <a:t>너희는 헛된 것들에게로 향하지 말며 너희를 위하여 신상들을 부어 만들지 말라 나는 너희의 하나님 여호와이니라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19:5) </a:t>
            </a:r>
            <a:r>
              <a:rPr lang="ko-KR" altLang="en-US" sz="2400" dirty="0"/>
              <a:t>너희는 </a:t>
            </a:r>
            <a:r>
              <a:rPr lang="ko-KR" altLang="en-US" sz="2400" b="1" dirty="0">
                <a:solidFill>
                  <a:srgbClr val="FF0000"/>
                </a:solidFill>
              </a:rPr>
              <a:t>화목제물을 여호와께 드릴 때에 기쁘게 받으시도록 드리고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19:6) </a:t>
            </a:r>
            <a:r>
              <a:rPr lang="ko-KR" altLang="en-US" sz="2400" dirty="0"/>
              <a:t>그 제물은 드리는 날과 이튿날에 먹고 </a:t>
            </a:r>
            <a:r>
              <a:rPr lang="ko-KR" altLang="en-US" sz="2400" b="1" dirty="0">
                <a:solidFill>
                  <a:srgbClr val="FF0000"/>
                </a:solidFill>
              </a:rPr>
              <a:t>셋째 날까지 남았거든 불사르라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19:7) </a:t>
            </a:r>
            <a:r>
              <a:rPr lang="ko-KR" altLang="en-US" sz="2400" dirty="0" smtClean="0"/>
              <a:t>셋째 날에 조금이라도 먹으면 가증한 것이 되어 기쁘게 받으심이 되지 못하고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19:8) </a:t>
            </a:r>
            <a:r>
              <a:rPr lang="ko-KR" altLang="en-US" sz="2400" dirty="0" smtClean="0"/>
              <a:t>그것을 먹는 자는 여호와의 </a:t>
            </a:r>
            <a:r>
              <a:rPr lang="ko-KR" altLang="en-US" sz="2400" dirty="0" err="1" smtClean="0"/>
              <a:t>성물을</a:t>
            </a:r>
            <a:r>
              <a:rPr lang="ko-KR" altLang="en-US" sz="2400" dirty="0" smtClean="0"/>
              <a:t> 더럽힘으로 말미암아 죄를 담당하리니 그가 그의 백성 중에서 끊어지리라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19:9) </a:t>
            </a:r>
            <a:r>
              <a:rPr lang="ko-KR" altLang="en-US" sz="2400" dirty="0" smtClean="0"/>
              <a:t>너희가 너희의 땅에서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곡식을 거둘 때에 너는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밭 모퉁이까지 다 거두지 말고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네 떨어진 이삭도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줍지 말며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19:10)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네 포도원의 열매를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다 따지 말며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네 포도원에 떨어진 열매도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줍지 말고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가난한 사람과 거류민을 위하여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버려두라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나는 너희의 하나님 여호와이니라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19:11) </a:t>
            </a:r>
            <a:r>
              <a:rPr lang="ko-KR" altLang="en-US" sz="2400" dirty="0" smtClean="0"/>
              <a:t>너희는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도둑질하지 말며 속이지 말며 서로 거짓말하지 말며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19:12) </a:t>
            </a:r>
            <a:r>
              <a:rPr lang="ko-KR" altLang="en-US" sz="2400" dirty="0" smtClean="0"/>
              <a:t>너희는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내 이름으로 거짓 맹세함으로 네 하나님의 이름을 욕되게 하지 말라 </a:t>
            </a:r>
            <a:r>
              <a:rPr lang="ko-KR" altLang="en-US" sz="2400" dirty="0" smtClean="0"/>
              <a:t>나는 여호와이니라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19:13) </a:t>
            </a:r>
            <a:r>
              <a:rPr lang="ko-KR" altLang="en-US" sz="2400" dirty="0" smtClean="0"/>
              <a:t>너는 네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이웃을 억압하지 말며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착취하지 말며 품꾼의 삯을 아침까지 밤새도록 네게 두지 말며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19:14) </a:t>
            </a:r>
            <a:r>
              <a:rPr lang="ko-KR" altLang="en-US" sz="2400" dirty="0" smtClean="0"/>
              <a:t>너는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귀먹은 자를 저주하지 말며 맹인 앞에 장애물을 놓지 말고 네 하나님을 경외하라</a:t>
            </a:r>
            <a:r>
              <a:rPr lang="ko-KR" altLang="en-US" sz="2400" dirty="0" smtClean="0"/>
              <a:t> 나는 여호와이니라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19:15) </a:t>
            </a:r>
            <a:r>
              <a:rPr lang="ko-KR" altLang="en-US" sz="2400" dirty="0" smtClean="0"/>
              <a:t>너희는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재판할 때</a:t>
            </a:r>
            <a:r>
              <a:rPr lang="ko-KR" altLang="en-US" sz="2400" dirty="0" smtClean="0"/>
              <a:t>에 불의를 행하지 말며 가난한 자의 편을 들지 말며 세력 있는 자라고 두둔하지 말고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공의로 사람을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재판</a:t>
            </a:r>
            <a:r>
              <a:rPr lang="ko-KR" altLang="en-US" sz="2400" dirty="0" err="1" smtClean="0"/>
              <a:t>할지며</a:t>
            </a:r>
            <a:endParaRPr lang="ko-KR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dirty="0" smtClean="0"/>
              <a:t>24</a:t>
            </a:r>
            <a:r>
              <a:rPr lang="ko-KR" altLang="en-US" b="1" dirty="0" smtClean="0"/>
              <a:t>장 </a:t>
            </a:r>
            <a:r>
              <a:rPr lang="ko-KR" altLang="en-US" b="1" dirty="0" err="1" smtClean="0"/>
              <a:t>회막의</a:t>
            </a:r>
            <a:r>
              <a:rPr lang="ko-KR" altLang="en-US" b="1" dirty="0" smtClean="0"/>
              <a:t> 등잔불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    감람의 찧어낸 순결한 기름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    끊이지 말고 등잔불을 켜라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    떡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고운가루로</a:t>
            </a:r>
            <a:r>
              <a:rPr lang="ko-KR" altLang="en-US" b="1" dirty="0" smtClean="0"/>
              <a:t> 떡 </a:t>
            </a:r>
            <a:r>
              <a:rPr lang="en-US" altLang="ko-KR" b="1" dirty="0" smtClean="0"/>
              <a:t>12</a:t>
            </a:r>
            <a:r>
              <a:rPr lang="ko-KR" altLang="en-US" b="1" dirty="0" smtClean="0"/>
              <a:t>개</a:t>
            </a:r>
            <a:r>
              <a:rPr lang="en-US" altLang="ko-KR" b="1" dirty="0" smtClean="0"/>
              <a:t>)</a:t>
            </a:r>
          </a:p>
          <a:p>
            <a:pPr>
              <a:buNone/>
            </a:pPr>
            <a:r>
              <a:rPr lang="en-US" altLang="ko-KR" b="1" dirty="0" smtClean="0"/>
              <a:t>              </a:t>
            </a:r>
            <a:r>
              <a:rPr lang="ko-KR" altLang="en-US" b="1" dirty="0" smtClean="0"/>
              <a:t>매 안식일에 진설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    하나님의 이름을 훼방하는 자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이런 자는 죽이라</a:t>
            </a:r>
            <a:r>
              <a:rPr lang="en-US" altLang="ko-KR" b="1" dirty="0" smtClean="0"/>
              <a:t>!)</a:t>
            </a:r>
            <a:endParaRPr lang="ko-KR" altLang="en-US" dirty="0" smtClean="0"/>
          </a:p>
          <a:p>
            <a:r>
              <a:rPr lang="en-US" altLang="ko-KR" b="1" dirty="0" smtClean="0"/>
              <a:t>25</a:t>
            </a:r>
            <a:r>
              <a:rPr lang="ko-KR" altLang="en-US" b="1" dirty="0" smtClean="0"/>
              <a:t>장 안식년</a:t>
            </a:r>
            <a:r>
              <a:rPr lang="en-US" altLang="ko-KR" b="1" dirty="0" smtClean="0"/>
              <a:t>(7</a:t>
            </a:r>
            <a:r>
              <a:rPr lang="ko-KR" altLang="en-US" b="1" dirty="0" smtClean="0"/>
              <a:t>년째 되는 해는 땅을 쉬게 하라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  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희년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안식년을 </a:t>
            </a:r>
            <a:r>
              <a:rPr lang="en-US" altLang="ko-KR" b="1" dirty="0" smtClean="0"/>
              <a:t>7</a:t>
            </a:r>
            <a:r>
              <a:rPr lang="ko-KR" altLang="en-US" b="1" dirty="0" smtClean="0"/>
              <a:t>번 </a:t>
            </a:r>
            <a:r>
              <a:rPr lang="en-US" altLang="ko-KR" b="1" dirty="0" smtClean="0"/>
              <a:t>49</a:t>
            </a:r>
            <a:r>
              <a:rPr lang="ko-KR" altLang="en-US" b="1" dirty="0" err="1" smtClean="0"/>
              <a:t>년이후</a:t>
            </a:r>
            <a:r>
              <a:rPr lang="ko-KR" altLang="en-US" b="1" dirty="0" smtClean="0"/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50</a:t>
            </a:r>
            <a:r>
              <a:rPr lang="ko-KR" altLang="en-US" b="1" dirty="0" smtClean="0">
                <a:solidFill>
                  <a:srgbClr val="FF0000"/>
                </a:solidFill>
              </a:rPr>
              <a:t>년째 되는 해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pPr>
              <a:buNone/>
            </a:pPr>
            <a:r>
              <a:rPr lang="en-US" altLang="ko-KR" b="1" dirty="0" smtClean="0"/>
              <a:t>                  - </a:t>
            </a:r>
            <a:r>
              <a:rPr lang="ko-KR" altLang="en-US" b="1" dirty="0" smtClean="0"/>
              <a:t>모든 것이 회복된다</a:t>
            </a:r>
            <a:endParaRPr lang="ko-KR" altLang="en-US" dirty="0" smtClean="0"/>
          </a:p>
          <a:p>
            <a:pPr>
              <a:buNone/>
            </a:pPr>
            <a:r>
              <a:rPr lang="en-US" altLang="ko-KR" b="1" dirty="0" smtClean="0"/>
              <a:t>                  - </a:t>
            </a:r>
            <a:r>
              <a:rPr lang="ko-KR" altLang="en-US" b="1" dirty="0" smtClean="0"/>
              <a:t>자유를 공포하라</a:t>
            </a:r>
            <a:endParaRPr lang="ko-KR" altLang="en-US" dirty="0" smtClean="0"/>
          </a:p>
          <a:p>
            <a:pPr>
              <a:buNone/>
            </a:pPr>
            <a:r>
              <a:rPr lang="en-US" altLang="ko-KR" b="1" dirty="0" smtClean="0"/>
              <a:t>                  - </a:t>
            </a:r>
            <a:r>
              <a:rPr lang="ko-KR" altLang="en-US" b="1" dirty="0" err="1" smtClean="0"/>
              <a:t>희년에는</a:t>
            </a:r>
            <a:r>
              <a:rPr lang="ko-KR" altLang="en-US" b="1" dirty="0" smtClean="0"/>
              <a:t> 너희가 각기 기업으로 돌아갈 찌라 </a:t>
            </a:r>
            <a:endParaRPr lang="ko-KR" altLang="en-US" dirty="0" smtClean="0"/>
          </a:p>
          <a:p>
            <a:pPr>
              <a:buNone/>
            </a:pPr>
            <a:r>
              <a:rPr lang="ko-KR" altLang="en-US" b="1" dirty="0" smtClean="0"/>
              <a:t>             상도덕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19:16) </a:t>
            </a:r>
            <a:r>
              <a:rPr lang="ko-KR" altLang="en-US" sz="2400" dirty="0" smtClean="0"/>
              <a:t>너는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네 백성 중에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돌아다니며 사람을 비방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하지 말며</a:t>
            </a:r>
            <a:r>
              <a:rPr lang="ko-KR" altLang="en-US" sz="2400" dirty="0" smtClean="0"/>
              <a:t> 네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이웃의 피를 흘려 이익을 도모하지 말라</a:t>
            </a:r>
            <a:r>
              <a:rPr lang="ko-KR" altLang="en-US" sz="2400" dirty="0" smtClean="0"/>
              <a:t> 나는 여호와이니라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19:17) </a:t>
            </a:r>
            <a:r>
              <a:rPr lang="ko-KR" altLang="en-US" sz="2400" dirty="0" smtClean="0"/>
              <a:t>너는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네 형제를 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마음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으로 미워하지 말며</a:t>
            </a:r>
            <a:r>
              <a:rPr lang="ko-KR" altLang="en-US" sz="2400" dirty="0" smtClean="0">
                <a:solidFill>
                  <a:srgbClr val="002060"/>
                </a:solidFill>
              </a:rPr>
              <a:t> </a:t>
            </a:r>
            <a:r>
              <a:rPr lang="ko-KR" altLang="en-US" sz="2400" dirty="0" smtClean="0"/>
              <a:t>네 이웃을 반드시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견책하라</a:t>
            </a:r>
            <a:r>
              <a:rPr lang="ko-KR" altLang="en-US" sz="2400" dirty="0" smtClean="0"/>
              <a:t> 그러면 네가 그에 대하여 죄를 담당하지 아니하리라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19:18)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원수를 갚지 말며 동포를 원망하지 말며 네 이웃 사랑하기를 네 자신과 같이 사랑하라 나는 여호와이니라</a:t>
            </a:r>
          </a:p>
        </p:txBody>
      </p:sp>
    </p:spTree>
    <p:extLst>
      <p:ext uri="{BB962C8B-B14F-4D97-AF65-F5344CB8AC3E}">
        <p14:creationId xmlns:p14="http://schemas.microsoft.com/office/powerpoint/2010/main" val="4268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19:19) </a:t>
            </a:r>
            <a:r>
              <a:rPr lang="ko-KR" altLang="en-US" dirty="0" smtClean="0"/>
              <a:t>너희는 내 규례를 지킬지어다 </a:t>
            </a:r>
            <a:r>
              <a:rPr lang="ko-KR" altLang="en-US" b="1" dirty="0" smtClean="0">
                <a:solidFill>
                  <a:srgbClr val="002060"/>
                </a:solidFill>
              </a:rPr>
              <a:t>네 가축을 </a:t>
            </a:r>
            <a:r>
              <a:rPr lang="ko-KR" altLang="en-US" b="1" dirty="0" smtClean="0">
                <a:solidFill>
                  <a:srgbClr val="FF0000"/>
                </a:solidFill>
              </a:rPr>
              <a:t>다른 종류와 교미시키지 말며 </a:t>
            </a:r>
            <a:r>
              <a:rPr lang="ko-KR" altLang="en-US" b="1" dirty="0" smtClean="0">
                <a:solidFill>
                  <a:srgbClr val="002060"/>
                </a:solidFill>
              </a:rPr>
              <a:t>네 밭에 </a:t>
            </a:r>
            <a:r>
              <a:rPr lang="ko-KR" altLang="en-US" b="1" dirty="0" smtClean="0">
                <a:solidFill>
                  <a:srgbClr val="FF0000"/>
                </a:solidFill>
              </a:rPr>
              <a:t>두 종자를 섞어 뿌리지 말며 두 재료로 직조</a:t>
            </a:r>
            <a:r>
              <a:rPr lang="ko-KR" altLang="en-US" b="1" dirty="0" smtClean="0">
                <a:solidFill>
                  <a:srgbClr val="002060"/>
                </a:solidFill>
              </a:rPr>
              <a:t>한 옷을 입지 </a:t>
            </a:r>
            <a:r>
              <a:rPr lang="ko-KR" altLang="en-US" b="1" dirty="0" err="1" smtClean="0">
                <a:solidFill>
                  <a:srgbClr val="002060"/>
                </a:solidFill>
              </a:rPr>
              <a:t>말지며</a:t>
            </a:r>
            <a:endParaRPr lang="ko-KR" altLang="en-US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19:20) </a:t>
            </a:r>
            <a:r>
              <a:rPr lang="ko-KR" altLang="en-US" dirty="0" smtClean="0"/>
              <a:t>만일 어떤 사람이 다른 사람과 정혼한 여종 곧 아직 </a:t>
            </a:r>
            <a:r>
              <a:rPr lang="ko-KR" altLang="en-US" dirty="0" err="1" smtClean="0"/>
              <a:t>속량되거나</a:t>
            </a:r>
            <a:r>
              <a:rPr lang="ko-KR" altLang="en-US" dirty="0" smtClean="0"/>
              <a:t> 해방되지 못한 여인과 동침하여 설정하면 그것은 책망을 받을 일이니라 그러나 그들은 죽임을 당하지는 아니하리니 그 여인이 해방되지 못하였기 때문이니라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19:21) </a:t>
            </a:r>
            <a:r>
              <a:rPr lang="ko-KR" altLang="en-US" dirty="0" smtClean="0"/>
              <a:t>그 남자는 그 </a:t>
            </a:r>
            <a:r>
              <a:rPr lang="ko-KR" altLang="en-US" dirty="0" err="1" smtClean="0"/>
              <a:t>속건제물</a:t>
            </a:r>
            <a:r>
              <a:rPr lang="ko-KR" altLang="en-US" dirty="0" smtClean="0"/>
              <a:t> 곧 </a:t>
            </a:r>
            <a:r>
              <a:rPr lang="ko-KR" altLang="en-US" dirty="0" err="1" smtClean="0"/>
              <a:t>속건제</a:t>
            </a:r>
            <a:r>
              <a:rPr lang="ko-KR" altLang="en-US" dirty="0" smtClean="0"/>
              <a:t> 숫양을 </a:t>
            </a:r>
            <a:r>
              <a:rPr lang="ko-KR" altLang="en-US" dirty="0" err="1" smtClean="0"/>
              <a:t>회막</a:t>
            </a:r>
            <a:r>
              <a:rPr lang="ko-KR" altLang="en-US" dirty="0" smtClean="0"/>
              <a:t> 문 여호와께로 끌고 올 것이요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435280" cy="5976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300" dirty="0" smtClean="0"/>
              <a:t>(</a:t>
            </a:r>
            <a:r>
              <a:rPr lang="ko-KR" altLang="en-US" sz="2300" dirty="0" err="1" smtClean="0"/>
              <a:t>레</a:t>
            </a:r>
            <a:r>
              <a:rPr lang="ko-KR" altLang="en-US" sz="2300" dirty="0" smtClean="0"/>
              <a:t> </a:t>
            </a:r>
            <a:r>
              <a:rPr lang="en-US" altLang="ko-KR" sz="2300" dirty="0" smtClean="0"/>
              <a:t>19:22) </a:t>
            </a:r>
            <a:r>
              <a:rPr lang="ko-KR" altLang="en-US" sz="2300" dirty="0" smtClean="0"/>
              <a:t>제사장은 그가 범한 죄를 위하여 그 </a:t>
            </a:r>
            <a:r>
              <a:rPr lang="ko-KR" altLang="en-US" sz="2300" dirty="0" err="1" smtClean="0"/>
              <a:t>속건제의</a:t>
            </a:r>
            <a:r>
              <a:rPr lang="ko-KR" altLang="en-US" sz="2300" dirty="0" smtClean="0"/>
              <a:t> 숫양으로 여호와 앞에 속죄할 것이요 그리하면 그가 범한 죄를 사함 받으리라</a:t>
            </a:r>
          </a:p>
          <a:p>
            <a:pPr>
              <a:lnSpc>
                <a:spcPct val="150000"/>
              </a:lnSpc>
            </a:pPr>
            <a:r>
              <a:rPr lang="en-US" altLang="ko-KR" sz="2300" dirty="0" smtClean="0"/>
              <a:t>(</a:t>
            </a:r>
            <a:r>
              <a:rPr lang="ko-KR" altLang="en-US" sz="2300" dirty="0" err="1" smtClean="0"/>
              <a:t>레</a:t>
            </a:r>
            <a:r>
              <a:rPr lang="ko-KR" altLang="en-US" sz="2300" dirty="0" smtClean="0"/>
              <a:t> </a:t>
            </a:r>
            <a:r>
              <a:rPr lang="en-US" altLang="ko-KR" sz="2300" dirty="0" smtClean="0"/>
              <a:t>19:23) </a:t>
            </a:r>
            <a:r>
              <a:rPr lang="ko-KR" altLang="en-US" sz="2300" dirty="0" smtClean="0"/>
              <a:t>너희가 </a:t>
            </a:r>
            <a:r>
              <a:rPr lang="ko-KR" altLang="en-US" sz="2300" b="1" dirty="0" smtClean="0">
                <a:solidFill>
                  <a:srgbClr val="FF0000"/>
                </a:solidFill>
              </a:rPr>
              <a:t>그 땅에 들어가 </a:t>
            </a:r>
            <a:r>
              <a:rPr lang="ko-KR" altLang="en-US" sz="2300" b="1" dirty="0" smtClean="0">
                <a:solidFill>
                  <a:srgbClr val="002060"/>
                </a:solidFill>
              </a:rPr>
              <a:t>각종 과목을 </a:t>
            </a:r>
            <a:r>
              <a:rPr lang="ko-KR" altLang="en-US" sz="2300" b="1" dirty="0" smtClean="0">
                <a:solidFill>
                  <a:srgbClr val="FF0000"/>
                </a:solidFill>
              </a:rPr>
              <a:t>심거든 </a:t>
            </a:r>
            <a:r>
              <a:rPr lang="ko-KR" altLang="en-US" sz="2300" b="1" dirty="0" smtClean="0">
                <a:solidFill>
                  <a:srgbClr val="002060"/>
                </a:solidFill>
              </a:rPr>
              <a:t>그 열매는 아직 할례 받지 못한 것으로 여기되 곧 </a:t>
            </a:r>
            <a:r>
              <a:rPr lang="ko-KR" altLang="en-US" sz="2300" b="1" dirty="0" smtClean="0">
                <a:solidFill>
                  <a:srgbClr val="FF0000"/>
                </a:solidFill>
              </a:rPr>
              <a:t>삼 년 동안 너희는 그것을 할례 받지 못한 것으로 여겨</a:t>
            </a:r>
            <a:r>
              <a:rPr lang="ko-KR" altLang="en-US" sz="2300" b="1" dirty="0" smtClean="0">
                <a:solidFill>
                  <a:srgbClr val="002060"/>
                </a:solidFill>
              </a:rPr>
              <a:t> 먹지 말 것이요</a:t>
            </a:r>
          </a:p>
          <a:p>
            <a:pPr>
              <a:lnSpc>
                <a:spcPct val="150000"/>
              </a:lnSpc>
            </a:pPr>
            <a:r>
              <a:rPr lang="en-US" altLang="ko-KR" sz="2300" dirty="0" smtClean="0"/>
              <a:t>(</a:t>
            </a:r>
            <a:r>
              <a:rPr lang="ko-KR" altLang="en-US" sz="2300" dirty="0" err="1" smtClean="0"/>
              <a:t>레</a:t>
            </a:r>
            <a:r>
              <a:rPr lang="ko-KR" altLang="en-US" sz="2300" dirty="0" smtClean="0"/>
              <a:t> </a:t>
            </a:r>
            <a:r>
              <a:rPr lang="en-US" altLang="ko-KR" sz="2300" dirty="0" smtClean="0"/>
              <a:t>19:24) </a:t>
            </a:r>
            <a:r>
              <a:rPr lang="ko-KR" altLang="en-US" sz="2300" b="1" dirty="0" smtClean="0">
                <a:solidFill>
                  <a:srgbClr val="FF0000"/>
                </a:solidFill>
              </a:rPr>
              <a:t>넷째 해</a:t>
            </a:r>
            <a:r>
              <a:rPr lang="ko-KR" altLang="en-US" sz="2300" b="1" dirty="0" smtClean="0">
                <a:solidFill>
                  <a:srgbClr val="002060"/>
                </a:solidFill>
              </a:rPr>
              <a:t>에는 그 </a:t>
            </a:r>
            <a:r>
              <a:rPr lang="ko-KR" altLang="en-US" sz="2300" b="1" dirty="0" smtClean="0">
                <a:solidFill>
                  <a:srgbClr val="FF0000"/>
                </a:solidFill>
              </a:rPr>
              <a:t>모든 과실이 거룩</a:t>
            </a:r>
            <a:r>
              <a:rPr lang="ko-KR" altLang="en-US" sz="2300" b="1" dirty="0" smtClean="0">
                <a:solidFill>
                  <a:srgbClr val="002060"/>
                </a:solidFill>
              </a:rPr>
              <a:t>하니 </a:t>
            </a:r>
            <a:r>
              <a:rPr lang="ko-KR" altLang="en-US" sz="2300" b="1" dirty="0" smtClean="0">
                <a:solidFill>
                  <a:srgbClr val="FF0000"/>
                </a:solidFill>
              </a:rPr>
              <a:t>여호와께 드려 </a:t>
            </a:r>
            <a:r>
              <a:rPr lang="ko-KR" altLang="en-US" sz="2300" b="1" dirty="0" smtClean="0">
                <a:solidFill>
                  <a:srgbClr val="002060"/>
                </a:solidFill>
              </a:rPr>
              <a:t>찬송할 것이며</a:t>
            </a:r>
          </a:p>
          <a:p>
            <a:pPr>
              <a:lnSpc>
                <a:spcPct val="150000"/>
              </a:lnSpc>
            </a:pPr>
            <a:r>
              <a:rPr lang="en-US" altLang="ko-KR" sz="2300" dirty="0" smtClean="0"/>
              <a:t>(</a:t>
            </a:r>
            <a:r>
              <a:rPr lang="ko-KR" altLang="en-US" sz="2300" dirty="0" err="1" smtClean="0"/>
              <a:t>레</a:t>
            </a:r>
            <a:r>
              <a:rPr lang="ko-KR" altLang="en-US" sz="2300" dirty="0" smtClean="0"/>
              <a:t> </a:t>
            </a:r>
            <a:r>
              <a:rPr lang="en-US" altLang="ko-KR" sz="2300" dirty="0" smtClean="0"/>
              <a:t>19:25) </a:t>
            </a:r>
            <a:r>
              <a:rPr lang="ko-KR" altLang="en-US" sz="2300" b="1" dirty="0" smtClean="0">
                <a:solidFill>
                  <a:srgbClr val="FF0000"/>
                </a:solidFill>
              </a:rPr>
              <a:t>다섯째 해</a:t>
            </a:r>
            <a:r>
              <a:rPr lang="ko-KR" altLang="en-US" sz="2300" b="1" dirty="0" smtClean="0">
                <a:solidFill>
                  <a:srgbClr val="002060"/>
                </a:solidFill>
              </a:rPr>
              <a:t>에는 그 </a:t>
            </a:r>
            <a:r>
              <a:rPr lang="ko-KR" altLang="en-US" sz="2300" b="1" dirty="0" smtClean="0">
                <a:solidFill>
                  <a:srgbClr val="FF0000"/>
                </a:solidFill>
              </a:rPr>
              <a:t>열매를 먹을지니 </a:t>
            </a:r>
            <a:r>
              <a:rPr lang="ko-KR" altLang="en-US" sz="2300" b="1" dirty="0" smtClean="0">
                <a:solidFill>
                  <a:srgbClr val="002060"/>
                </a:solidFill>
              </a:rPr>
              <a:t>그리하면 너희에게 그 소산이 풍성하리라 나는 너희의 하나님 여호와이니라</a:t>
            </a:r>
          </a:p>
        </p:txBody>
      </p:sp>
    </p:spTree>
    <p:extLst>
      <p:ext uri="{BB962C8B-B14F-4D97-AF65-F5344CB8AC3E}">
        <p14:creationId xmlns:p14="http://schemas.microsoft.com/office/powerpoint/2010/main" val="41008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19:26) </a:t>
            </a:r>
            <a:r>
              <a:rPr lang="ko-KR" altLang="en-US" dirty="0" smtClean="0"/>
              <a:t>너희는 무엇이든지 </a:t>
            </a:r>
            <a:r>
              <a:rPr lang="ko-KR" altLang="en-US" b="1" dirty="0" smtClean="0"/>
              <a:t>피째 먹지 말며 </a:t>
            </a:r>
            <a:r>
              <a:rPr lang="ko-KR" altLang="en-US" dirty="0" smtClean="0"/>
              <a:t>점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나하쉬</a:t>
            </a:r>
            <a:r>
              <a:rPr lang="en-US" altLang="ko-KR" b="1" dirty="0" smtClean="0">
                <a:solidFill>
                  <a:srgbClr val="FF0000"/>
                </a:solidFill>
              </a:rPr>
              <a:t>- </a:t>
            </a:r>
            <a:r>
              <a:rPr lang="ko-KR" altLang="en-US" b="1" dirty="0" smtClean="0">
                <a:solidFill>
                  <a:srgbClr val="FF0000"/>
                </a:solidFill>
              </a:rPr>
              <a:t>주문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r>
              <a:rPr lang="ko-KR" altLang="en-US" dirty="0" smtClean="0"/>
              <a:t>을 치지 말며 </a:t>
            </a:r>
            <a:r>
              <a:rPr lang="ko-KR" altLang="en-US" b="1" dirty="0" smtClean="0">
                <a:solidFill>
                  <a:srgbClr val="FF0000"/>
                </a:solidFill>
              </a:rPr>
              <a:t>술법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구름을 보고 점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r>
              <a:rPr lang="ko-KR" altLang="en-US" dirty="0" smtClean="0"/>
              <a:t>을 행하지 말며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19:27) </a:t>
            </a:r>
            <a:r>
              <a:rPr lang="ko-KR" altLang="en-US" b="1" dirty="0" smtClean="0"/>
              <a:t>머리 가를 둥글게 깎지 말며</a:t>
            </a:r>
            <a:r>
              <a:rPr lang="ko-KR" altLang="en-US" dirty="0" smtClean="0"/>
              <a:t> 수염 끝을 손상하지 말며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19:28) </a:t>
            </a:r>
            <a:r>
              <a:rPr lang="ko-KR" altLang="en-US" dirty="0" smtClean="0"/>
              <a:t>죽은 자 때문에 너희의 </a:t>
            </a:r>
            <a:r>
              <a:rPr lang="ko-KR" altLang="en-US" b="1" dirty="0" smtClean="0">
                <a:solidFill>
                  <a:srgbClr val="FF0000"/>
                </a:solidFill>
              </a:rPr>
              <a:t>살에 문신을 하지 말며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무늬를 놓지 말라 </a:t>
            </a:r>
            <a:r>
              <a:rPr lang="ko-KR" altLang="en-US" dirty="0" smtClean="0"/>
              <a:t>나는 여호와이니라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19:29) </a:t>
            </a:r>
            <a:r>
              <a:rPr lang="ko-KR" altLang="en-US" dirty="0" smtClean="0"/>
              <a:t>네 딸을 더럽혀 </a:t>
            </a:r>
            <a:r>
              <a:rPr lang="ko-KR" altLang="en-US" b="1" dirty="0" smtClean="0">
                <a:solidFill>
                  <a:srgbClr val="002060"/>
                </a:solidFill>
              </a:rPr>
              <a:t>창녀가 되게 하지 말라 </a:t>
            </a:r>
            <a:r>
              <a:rPr lang="ko-KR" altLang="en-US" dirty="0" smtClean="0"/>
              <a:t>음행이 전국에 퍼져 죄악이 가득할까 하노라</a:t>
            </a:r>
          </a:p>
        </p:txBody>
      </p:sp>
      <p:pic>
        <p:nvPicPr>
          <p:cNvPr id="4" name="Picture 4" descr="보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952755"/>
            <a:ext cx="2074430" cy="4119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19:30) </a:t>
            </a:r>
            <a:r>
              <a:rPr lang="ko-KR" altLang="en-US" sz="2400" dirty="0" smtClean="0"/>
              <a:t>내 안식일을 지키고 내 성소를 귀히 여기라 나는 여호와이니라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19:31) </a:t>
            </a:r>
            <a:r>
              <a:rPr lang="ko-KR" altLang="en-US" sz="2400" dirty="0" smtClean="0"/>
              <a:t>너희는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신접한 자</a:t>
            </a:r>
            <a:r>
              <a:rPr lang="ko-KR" altLang="en-US" sz="2400" dirty="0" smtClean="0"/>
              <a:t>와 박수를 믿지 말며 그들을 추종하여 스스로 더럽히지 말라 나는 너희 하나님 여호와이니라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19:32) </a:t>
            </a:r>
            <a:r>
              <a:rPr lang="ko-KR" altLang="en-US" sz="2400" dirty="0" smtClean="0"/>
              <a:t>너는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센 머리 앞에서 일어서고 노인의 얼굴을 공경하며 </a:t>
            </a:r>
            <a:r>
              <a:rPr lang="ko-KR" altLang="en-US" sz="2400" dirty="0" smtClean="0"/>
              <a:t>네 하나님을 경외하라 나는 여호와이니라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74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19:33) </a:t>
            </a:r>
            <a:r>
              <a:rPr lang="ko-KR" altLang="en-US" dirty="0" smtClean="0"/>
              <a:t>거류민이 너희의 땅에 거류하여 함께 있거든 너희는 </a:t>
            </a:r>
            <a:r>
              <a:rPr lang="ko-KR" altLang="en-US" b="1" dirty="0" smtClean="0"/>
              <a:t>그를 학대하지 말고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19:34) </a:t>
            </a:r>
            <a:r>
              <a:rPr lang="ko-KR" altLang="en-US" dirty="0" smtClean="0"/>
              <a:t>너희와 함께 있는 거류민을 너희 중에서 낳은 자 같이 여기며 자기 같이 사랑하라 너희도 </a:t>
            </a:r>
            <a:r>
              <a:rPr lang="ko-KR" altLang="en-US" dirty="0" err="1" smtClean="0"/>
              <a:t>애굽</a:t>
            </a:r>
            <a:r>
              <a:rPr lang="ko-KR" altLang="en-US" dirty="0" smtClean="0"/>
              <a:t> 땅에서 거류민이 되었었느니라 나는 너희의 하나님 여호와이니라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19:35) </a:t>
            </a:r>
            <a:r>
              <a:rPr lang="ko-KR" altLang="en-US" dirty="0" smtClean="0"/>
              <a:t>너희는 재판할 때나 길이나 무게나 양을 잴 때 </a:t>
            </a:r>
            <a:r>
              <a:rPr lang="ko-KR" altLang="en-US" b="1" dirty="0" smtClean="0"/>
              <a:t>불의를 행하지 말고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19:36) </a:t>
            </a:r>
            <a:r>
              <a:rPr lang="ko-KR" altLang="en-US" dirty="0" smtClean="0"/>
              <a:t>공평한 저울과 공평한 추와 공평한 </a:t>
            </a:r>
            <a:r>
              <a:rPr lang="ko-KR" altLang="en-US" dirty="0" err="1" smtClean="0"/>
              <a:t>에바와</a:t>
            </a:r>
            <a:r>
              <a:rPr lang="ko-KR" altLang="en-US" dirty="0" smtClean="0"/>
              <a:t> 공평한 </a:t>
            </a:r>
            <a:r>
              <a:rPr lang="ko-KR" altLang="en-US" dirty="0" err="1" smtClean="0"/>
              <a:t>힌을</a:t>
            </a:r>
            <a:r>
              <a:rPr lang="ko-KR" altLang="en-US" dirty="0" smtClean="0"/>
              <a:t> 사용하라 </a:t>
            </a:r>
            <a:r>
              <a:rPr lang="ko-KR" altLang="en-US" b="1" dirty="0" smtClean="0">
                <a:solidFill>
                  <a:srgbClr val="002060"/>
                </a:solidFill>
              </a:rPr>
              <a:t>나는 너희를 인도하여 </a:t>
            </a:r>
            <a:r>
              <a:rPr lang="ko-KR" altLang="en-US" b="1" dirty="0" err="1" smtClean="0">
                <a:solidFill>
                  <a:srgbClr val="002060"/>
                </a:solidFill>
              </a:rPr>
              <a:t>애굽</a:t>
            </a:r>
            <a:r>
              <a:rPr lang="ko-KR" altLang="en-US" b="1" dirty="0" smtClean="0">
                <a:solidFill>
                  <a:srgbClr val="002060"/>
                </a:solidFill>
              </a:rPr>
              <a:t> 땅에서 나오게 한 너희의 하나님 여호와이니라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19:37) </a:t>
            </a:r>
            <a:r>
              <a:rPr lang="ko-KR" altLang="en-US" dirty="0" smtClean="0"/>
              <a:t>너희는 내 모든 규례와 내 모든 법도를 지켜 행하라 </a:t>
            </a:r>
            <a:r>
              <a:rPr lang="ko-KR" altLang="en-US" b="1" dirty="0" smtClean="0">
                <a:solidFill>
                  <a:srgbClr val="002060"/>
                </a:solidFill>
              </a:rPr>
              <a:t>나는 여호와이니라</a:t>
            </a:r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ㄲ</a:t>
            </a:r>
            <a:endParaRPr lang="ko-KR" altLang="en-US" sz="2800" dirty="0" smtClean="0"/>
          </a:p>
          <a:p>
            <a:pPr>
              <a:lnSpc>
                <a:spcPct val="150000"/>
              </a:lnSpc>
            </a:pPr>
            <a:endParaRPr lang="ko-KR" altLang="en-US" dirty="0" smtClean="0"/>
          </a:p>
          <a:p>
            <a:pPr>
              <a:lnSpc>
                <a:spcPct val="150000"/>
              </a:lnSpc>
            </a:pPr>
            <a:endParaRPr lang="ko-KR" altLang="en-US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67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레위기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20</a:t>
            </a:r>
            <a:r>
              <a:rPr lang="ko-KR" altLang="en-US" dirty="0" smtClean="0"/>
              <a:t>장 사형제도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 descr="http://upload.wikimedia.org/wikipedia/commons/thumb/8/80/Death_Penalty_World_Map.svg/500px-Death_Penalty_World_Map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8156304" cy="41434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348" y="478632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사형 완전 폐지      </a:t>
            </a:r>
            <a:endParaRPr lang="en-US" altLang="ko-KR" dirty="0" smtClean="0"/>
          </a:p>
          <a:p>
            <a:r>
              <a:rPr lang="ko-KR" altLang="en-US" dirty="0" smtClean="0"/>
              <a:t>사형 대부분 폐지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전시 등 특수한 경우에 한해서만 예외적으로 사형 집행</a:t>
            </a:r>
            <a:r>
              <a:rPr lang="en-US" altLang="ko-KR" dirty="0" smtClean="0"/>
              <a:t>) </a:t>
            </a:r>
            <a:r>
              <a:rPr lang="ko-KR" altLang="en-US" dirty="0" smtClean="0"/>
              <a:t>     </a:t>
            </a:r>
            <a:endParaRPr lang="en-US" altLang="ko-KR" dirty="0" smtClean="0"/>
          </a:p>
          <a:p>
            <a:r>
              <a:rPr lang="ko-KR" altLang="en-US" dirty="0" err="1" smtClean="0"/>
              <a:t>사형제</a:t>
            </a:r>
            <a:r>
              <a:rPr lang="ko-KR" altLang="en-US" dirty="0" smtClean="0"/>
              <a:t> 실시하나 최근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년 내 단 </a:t>
            </a:r>
            <a:r>
              <a:rPr lang="en-US" altLang="ko-KR" dirty="0" smtClean="0"/>
              <a:t>1</a:t>
            </a:r>
            <a:r>
              <a:rPr lang="ko-KR" altLang="en-US" dirty="0" smtClean="0"/>
              <a:t>회도 집행한 적 없음      </a:t>
            </a:r>
            <a:endParaRPr lang="en-US" altLang="ko-KR" dirty="0" smtClean="0"/>
          </a:p>
          <a:p>
            <a:r>
              <a:rPr lang="ko-KR" altLang="en-US" dirty="0" err="1" smtClean="0"/>
              <a:t>사형제</a:t>
            </a:r>
            <a:r>
              <a:rPr lang="ko-KR" altLang="en-US" dirty="0" smtClean="0"/>
              <a:t> 실시하며 최근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년 내 </a:t>
            </a:r>
            <a:r>
              <a:rPr lang="en-US" altLang="ko-KR" dirty="0" smtClean="0"/>
              <a:t>1</a:t>
            </a:r>
            <a:r>
              <a:rPr lang="ko-KR" altLang="en-US" dirty="0" smtClean="0"/>
              <a:t>회 이상 집행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14282" y="4857760"/>
            <a:ext cx="500066" cy="2143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214282" y="5143512"/>
            <a:ext cx="500066" cy="2143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214282" y="5429264"/>
            <a:ext cx="500066" cy="2143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214282" y="5715016"/>
            <a:ext cx="500066" cy="2143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사형에 해당하는 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20:1) </a:t>
            </a:r>
            <a:r>
              <a:rPr lang="ko-KR" altLang="en-US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20:2) </a:t>
            </a:r>
            <a:r>
              <a:rPr lang="ko-KR" altLang="en-US" dirty="0" smtClean="0"/>
              <a:t>너는 이스라엘 자손에게 또 이르라 그가 이스라엘 자손이든지 이스라엘에 거류하는 거류민이든지 </a:t>
            </a:r>
            <a:r>
              <a:rPr lang="ko-KR" altLang="en-US" b="1" dirty="0" smtClean="0"/>
              <a:t>그의 자식을 </a:t>
            </a:r>
            <a:r>
              <a:rPr lang="ko-KR" altLang="en-US" b="1" dirty="0" err="1" smtClean="0"/>
              <a:t>몰렉에게</a:t>
            </a:r>
            <a:r>
              <a:rPr lang="ko-KR" altLang="en-US" b="1" dirty="0" smtClean="0"/>
              <a:t> 주면 반드시 죽이되</a:t>
            </a:r>
            <a:r>
              <a:rPr lang="ko-KR" altLang="en-US" dirty="0" smtClean="0"/>
              <a:t> 그 지방 사람이 </a:t>
            </a:r>
            <a:r>
              <a:rPr lang="ko-KR" altLang="en-US" b="1" dirty="0" smtClean="0">
                <a:solidFill>
                  <a:srgbClr val="002060"/>
                </a:solidFill>
              </a:rPr>
              <a:t>돌로 칠 것이요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20:3) </a:t>
            </a:r>
            <a:r>
              <a:rPr lang="ko-KR" altLang="en-US" dirty="0" smtClean="0"/>
              <a:t>나도 그 사람에게 진노하여 그를 그의 백성 중에서 끊으리니 이는 그가 </a:t>
            </a:r>
            <a:r>
              <a:rPr lang="ko-KR" altLang="en-US" b="1" dirty="0" smtClean="0">
                <a:solidFill>
                  <a:srgbClr val="002060"/>
                </a:solidFill>
              </a:rPr>
              <a:t>그의 자식을 </a:t>
            </a:r>
            <a:r>
              <a:rPr lang="ko-KR" altLang="en-US" b="1" dirty="0" err="1" smtClean="0">
                <a:solidFill>
                  <a:srgbClr val="002060"/>
                </a:solidFill>
              </a:rPr>
              <a:t>몰렉에게</a:t>
            </a:r>
            <a:r>
              <a:rPr lang="ko-KR" altLang="en-US" b="1" dirty="0" smtClean="0">
                <a:solidFill>
                  <a:srgbClr val="002060"/>
                </a:solidFill>
              </a:rPr>
              <a:t> 주어서 내 성소를 더럽히고 내 성호를 욕되게 하였음이라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사형에 해당하는 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20:4) </a:t>
            </a:r>
            <a:r>
              <a:rPr lang="ko-KR" altLang="en-US" sz="2400" dirty="0" smtClean="0"/>
              <a:t>그가 그의 자식을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몰렉에게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주는 것을 </a:t>
            </a:r>
            <a:r>
              <a:rPr lang="ko-KR" altLang="en-US" sz="2400" dirty="0" smtClean="0"/>
              <a:t>그 지방 사람이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못 본 체하고 </a:t>
            </a:r>
            <a:r>
              <a:rPr lang="ko-KR" altLang="en-US" sz="2400" dirty="0" smtClean="0"/>
              <a:t>그를 죽이지 아니하면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20:5) </a:t>
            </a:r>
            <a:r>
              <a:rPr lang="ko-KR" altLang="en-US" sz="2400" dirty="0" smtClean="0"/>
              <a:t>내가 그 사람과 그의 권속에게 진노하여 그와 그를 본받아 </a:t>
            </a:r>
            <a:r>
              <a:rPr lang="ko-KR" altLang="en-US" sz="2400" dirty="0" err="1" smtClean="0"/>
              <a:t>몰렉을</a:t>
            </a:r>
            <a:r>
              <a:rPr lang="ko-KR" altLang="en-US" sz="2400" dirty="0" smtClean="0"/>
              <a:t> 음란하게 섬기는 모든 사람을 그들의 백성 중에서 끊으리라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20:6)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접신한 자와 박수무당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을 음란하게 따르는 자에게는 내가 진노하여 그를 그의 백성 중에서 끊으리니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20:7) </a:t>
            </a:r>
            <a:r>
              <a:rPr lang="ko-KR" altLang="en-US" sz="2400" dirty="0" smtClean="0"/>
              <a:t>너희는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스스로 깨끗하게 하여 거룩할지어다 </a:t>
            </a:r>
            <a:r>
              <a:rPr lang="ko-KR" altLang="en-US" sz="2400" dirty="0" smtClean="0"/>
              <a:t>나는 너희의 하나님 여호와이니라</a:t>
            </a:r>
          </a:p>
        </p:txBody>
      </p:sp>
    </p:spTree>
    <p:extLst>
      <p:ext uri="{BB962C8B-B14F-4D97-AF65-F5344CB8AC3E}">
        <p14:creationId xmlns:p14="http://schemas.microsoft.com/office/powerpoint/2010/main" val="17062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smtClean="0"/>
              <a:t>26</a:t>
            </a:r>
            <a:r>
              <a:rPr lang="ko-KR" altLang="en-US" b="1" dirty="0" smtClean="0"/>
              <a:t>장 순종의 대가와 불순종의 대가</a:t>
            </a:r>
            <a:endParaRPr lang="ko-KR" altLang="en-US" dirty="0" smtClean="0"/>
          </a:p>
          <a:p>
            <a:r>
              <a:rPr lang="en-US" altLang="ko-KR" b="1" dirty="0" smtClean="0"/>
              <a:t>27</a:t>
            </a:r>
            <a:r>
              <a:rPr lang="ko-KR" altLang="en-US" b="1" dirty="0" smtClean="0"/>
              <a:t>장 서원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사람</a:t>
            </a:r>
            <a:r>
              <a:rPr lang="en-US" altLang="ko-KR" b="1" dirty="0" smtClean="0"/>
              <a:t>) </a:t>
            </a:r>
            <a:r>
              <a:rPr lang="ko-KR" altLang="en-US" b="1" dirty="0" err="1" smtClean="0"/>
              <a:t>예물값과</a:t>
            </a:r>
            <a:r>
              <a:rPr lang="ko-KR" altLang="en-US" b="1" dirty="0" smtClean="0"/>
              <a:t> 십일조에 대한 규례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자기 부모님을 저주하는 자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사형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20:8) </a:t>
            </a:r>
            <a:r>
              <a:rPr lang="ko-KR" altLang="en-US" sz="2400" dirty="0" smtClean="0"/>
              <a:t>너희는 내 규례를 지켜 행하라 나는 너희를 거룩하게 하는 여호와이니라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20:9) </a:t>
            </a:r>
            <a:r>
              <a:rPr lang="ko-KR" altLang="en-US" sz="2400" dirty="0" smtClean="0"/>
              <a:t>만일 누구든지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자기의 아버지나 어머니를 저주하는 자</a:t>
            </a:r>
            <a:r>
              <a:rPr lang="ko-KR" altLang="en-US" sz="2400" dirty="0" smtClean="0"/>
              <a:t>는 반드시 죽일지니 그가 자기의 아버지나 어머니를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저주하였은즉</a:t>
            </a:r>
            <a:r>
              <a:rPr lang="ko-KR" altLang="en-US" sz="2400" dirty="0" smtClean="0"/>
              <a:t> 그의 피가 자기에게로 돌아가리라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음란한 죄를 범한 자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사형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20:10) </a:t>
            </a:r>
            <a:r>
              <a:rPr lang="ko-KR" altLang="en-US" sz="2400" dirty="0" smtClean="0"/>
              <a:t>누구든지 남의 아내와 간음하는 자 곧 그의 이웃의 아내와 간음하는 자는 그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간부와 음부를 반드시 죽일지니라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20:11) </a:t>
            </a:r>
            <a:r>
              <a:rPr lang="ko-KR" altLang="en-US" sz="2400" dirty="0" smtClean="0"/>
              <a:t>누구든지 그의 아버지의 아내와 동침하는 자는 그의 아버지의 하체를 </a:t>
            </a:r>
            <a:r>
              <a:rPr lang="ko-KR" altLang="en-US" sz="2400" dirty="0" err="1" smtClean="0"/>
              <a:t>범하였은즉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둘 다 반드시 죽일지니 </a:t>
            </a:r>
            <a:r>
              <a:rPr lang="ko-KR" altLang="en-US" sz="2400" dirty="0" smtClean="0"/>
              <a:t>그들의 피가 자기들에게로 돌아가리라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20:12) </a:t>
            </a:r>
            <a:r>
              <a:rPr lang="ko-KR" altLang="en-US" sz="2400" dirty="0" smtClean="0"/>
              <a:t>누구든지 그의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며느리와 동침하거든 </a:t>
            </a:r>
            <a:r>
              <a:rPr lang="ko-KR" altLang="en-US" sz="2400" dirty="0" smtClean="0"/>
              <a:t>둘 다 반드시 죽일지니 그들이 가증한 일을 행하였음이라 그들의 피가 자기들에게로 돌아가리라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음란한 죄를 범한 자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사형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20:13) </a:t>
            </a:r>
            <a:r>
              <a:rPr lang="ko-KR" altLang="en-US" sz="2400" dirty="0" smtClean="0"/>
              <a:t>누구든지 여인과 동침하듯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남자와 동침하면 둘 다 가증한 일을 행함인즉 반드시 죽일지니</a:t>
            </a:r>
            <a:r>
              <a:rPr lang="ko-KR" altLang="en-US" sz="2400" dirty="0" smtClean="0"/>
              <a:t> 자기의 피가 자기에게로 돌아가리라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20:14) </a:t>
            </a:r>
            <a:r>
              <a:rPr lang="ko-KR" altLang="en-US" sz="2400" dirty="0" smtClean="0"/>
              <a:t>누구든지 아내와 자기의 장모를 함께 데리고 살면 악행인즉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그와 그들을 함께 불사를지니</a:t>
            </a:r>
            <a:r>
              <a:rPr lang="ko-KR" altLang="en-US" sz="2400" dirty="0" smtClean="0"/>
              <a:t> 이는 너희 중에 악행이 없게 하려 함이니라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63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수간하는 자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사형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20:15)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남자가 짐승과 교합하면 반드시 죽이고 너희는 그 짐승도 죽일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20:16)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여자가 짐승에게 가까이 하여 교합하면 너는 여자와 짐승을 죽이되 그들을 반드시 죽일지니 그들의 피가 자기들에게로 돌아가리라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20:17) </a:t>
            </a:r>
            <a:r>
              <a:rPr lang="ko-KR" altLang="en-US" dirty="0" smtClean="0"/>
              <a:t>누구든지 그의 자매 곧 그의 아버지의 딸이나 그의 어머니의 딸을 데려다가</a:t>
            </a:r>
            <a:r>
              <a:rPr lang="ko-KR" altLang="en-US" b="1" dirty="0" smtClean="0">
                <a:solidFill>
                  <a:srgbClr val="002060"/>
                </a:solidFill>
              </a:rPr>
              <a:t> 그 여자의 하체를 보고 여자는 그 남자의 하체를 보면 부끄러운 일이라 </a:t>
            </a:r>
            <a:r>
              <a:rPr lang="ko-KR" altLang="en-US" dirty="0" smtClean="0"/>
              <a:t>그들의 민족 앞에서 그들이 끊어질지니 그가 자기의 자매의 하체를 </a:t>
            </a:r>
            <a:r>
              <a:rPr lang="ko-KR" altLang="en-US" dirty="0" err="1" smtClean="0"/>
              <a:t>범하였은즉</a:t>
            </a:r>
            <a:r>
              <a:rPr lang="ko-KR" altLang="en-US" dirty="0" smtClean="0"/>
              <a:t> 그가 </a:t>
            </a:r>
            <a:r>
              <a:rPr lang="ko-KR" altLang="en-US" b="1" dirty="0" smtClean="0">
                <a:solidFill>
                  <a:srgbClr val="002060"/>
                </a:solidFill>
              </a:rPr>
              <a:t>그의 죄를 담당하리라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20:18) </a:t>
            </a:r>
            <a:r>
              <a:rPr lang="ko-KR" altLang="en-US" dirty="0" smtClean="0"/>
              <a:t>누구든지 월경 중의 여인과 동침하여 그의 하체를 범하면 남자는 그 여인의 근원을 드러냈고 여인은 자기의 피 근원을 드러내었음인즉 </a:t>
            </a:r>
            <a:r>
              <a:rPr lang="ko-KR" altLang="en-US" b="1" dirty="0" smtClean="0">
                <a:solidFill>
                  <a:srgbClr val="002060"/>
                </a:solidFill>
              </a:rPr>
              <a:t>둘 다 백성 중에서 끊어지리라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20:19) </a:t>
            </a:r>
            <a:r>
              <a:rPr lang="ko-KR" altLang="en-US" sz="2400" dirty="0" smtClean="0"/>
              <a:t>네 이모나 고모의 하체를 범하지 말지니 이는 살붙이의 하체인즉 그들이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그들의 죄를 담당하리라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20:20) </a:t>
            </a:r>
            <a:r>
              <a:rPr lang="ko-KR" altLang="en-US" sz="2400" dirty="0" smtClean="0"/>
              <a:t>누구든지 그의 숙모와 동침하면 그의 숙부의 하체를 범함이니 그들은 그들의 죄를 담당하여 </a:t>
            </a:r>
            <a:r>
              <a:rPr lang="ko-KR" altLang="en-US" sz="2400" b="1" dirty="0" smtClean="0"/>
              <a:t>자식이 없이 죽으리라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43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20:21) </a:t>
            </a:r>
            <a:r>
              <a:rPr lang="ko-KR" altLang="en-US" sz="2400" dirty="0" smtClean="0"/>
              <a:t>누구든지 그의 형제의 아내를 데리고 살면 더러운 일이라 그가 그의 형제의 하체를 범함이니 그들에게 </a:t>
            </a:r>
            <a:r>
              <a:rPr lang="ko-KR" altLang="en-US" sz="2400" b="1" dirty="0" smtClean="0"/>
              <a:t>자식이 없으리라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20:22)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너희는 나의 모든 규례와 법도를 지켜 행하라 그리하여야 내가 너희를 인도하여 거주하게 하는 땅이 너희를 토하지 아니하리라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20:23) </a:t>
            </a:r>
            <a:r>
              <a:rPr lang="ko-KR" altLang="en-US" sz="2400" dirty="0" smtClean="0"/>
              <a:t>너희는 내가 너희 앞에서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쫓아내는 족속의 풍속을 따르지 말라</a:t>
            </a:r>
            <a:r>
              <a:rPr lang="ko-KR" altLang="en-US" sz="2400" dirty="0" smtClean="0"/>
              <a:t> 그들이 이 모든 일을 행하므로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내가 그들을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가증히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여기노라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2060"/>
                </a:solidFill>
              </a:rPr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20:24) </a:t>
            </a:r>
            <a:r>
              <a:rPr lang="ko-KR" altLang="en-US" sz="2400" dirty="0" smtClean="0"/>
              <a:t>내가 전에 너희에게 이르기를 너희가 그들의 땅을 기업으로 받을 것이라 내가 그 땅 곧 젖과 꿀이 흐르는 땅을 너희에게 주어 유업을 삼게 하리라 하였노라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나는 너희를 만민 중에서 구별한 너희의 하나님 여호와이니라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20:25) </a:t>
            </a:r>
            <a:r>
              <a:rPr lang="ko-KR" altLang="en-US" sz="2400" dirty="0"/>
              <a:t>너희는 짐승이 정하고 부정함과 새가 정하고 부정함을 구별하고 내가 너희를 위하여 부정한 것으로 구별한 짐승이나 새나 땅에 기는 것들로 </a:t>
            </a:r>
            <a:r>
              <a:rPr lang="ko-KR" altLang="en-US" sz="2400" b="1" dirty="0">
                <a:solidFill>
                  <a:srgbClr val="002060"/>
                </a:solidFill>
              </a:rPr>
              <a:t>너희의 몸을 더럽히지 말라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21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20:26)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너희는 나에게 거룩할지어다 이는 나 여호와가 거룩하고 내가 또 너희를 나의 소유로 삼으려고 너희를 만민 중에서 구별하였음이니라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20:27) </a:t>
            </a:r>
            <a:r>
              <a:rPr lang="ko-KR" altLang="en-US" sz="2400" dirty="0" smtClean="0"/>
              <a:t>남자나 여자가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접신</a:t>
            </a:r>
            <a:r>
              <a:rPr lang="ko-KR" altLang="en-US" sz="2400" dirty="0" smtClean="0"/>
              <a:t>하거나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박수무당</a:t>
            </a:r>
            <a:r>
              <a:rPr lang="ko-KR" altLang="en-US" sz="2400" dirty="0" smtClean="0"/>
              <a:t>이 되거든 반드시 죽일지니 곧 돌로 그를 치라 그들의 피가 자기들에게로 돌아가리라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pPr>
              <a:lnSpc>
                <a:spcPct val="150000"/>
              </a:lnSpc>
              <a:buNone/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율법의 기능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문제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오늘날도 율법이 그대로 적용되어야 하는가 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율법의 완전히 폐하여진 부분은 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3.</a:t>
            </a:r>
            <a:r>
              <a:rPr lang="ko-KR" altLang="en-US" dirty="0" smtClean="0"/>
              <a:t> 예수님과 율법과의 관계는 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857224" y="4071942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solidFill>
                  <a:srgbClr val="002060"/>
                </a:solidFill>
              </a:rPr>
              <a:t>(</a:t>
            </a:r>
            <a:r>
              <a:rPr lang="ko-KR" altLang="en-US" sz="2800" b="1" dirty="0" smtClean="0">
                <a:solidFill>
                  <a:srgbClr val="002060"/>
                </a:solidFill>
              </a:rPr>
              <a:t>마 </a:t>
            </a:r>
            <a:r>
              <a:rPr lang="en-US" altLang="ko-KR" sz="2800" b="1" dirty="0" smtClean="0">
                <a:solidFill>
                  <a:srgbClr val="002060"/>
                </a:solidFill>
              </a:rPr>
              <a:t>5:17, </a:t>
            </a:r>
            <a:r>
              <a:rPr lang="ko-KR" altLang="en-US" sz="2800" b="1" dirty="0" smtClean="0">
                <a:solidFill>
                  <a:srgbClr val="002060"/>
                </a:solidFill>
              </a:rPr>
              <a:t>개역</a:t>
            </a:r>
            <a:r>
              <a:rPr lang="en-US" altLang="ko-KR" sz="2800" b="1" dirty="0" smtClean="0">
                <a:solidFill>
                  <a:srgbClr val="002060"/>
                </a:solidFill>
              </a:rPr>
              <a:t>) 『</a:t>
            </a:r>
            <a:r>
              <a:rPr lang="ko-KR" altLang="en-US" sz="2800" b="1" dirty="0" smtClean="0">
                <a:solidFill>
                  <a:srgbClr val="002060"/>
                </a:solidFill>
              </a:rPr>
              <a:t>내가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율법</a:t>
            </a:r>
            <a:r>
              <a:rPr lang="ko-KR" altLang="en-US" sz="2800" b="1" dirty="0" smtClean="0">
                <a:solidFill>
                  <a:srgbClr val="002060"/>
                </a:solidFill>
              </a:rPr>
              <a:t>이나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선지자</a:t>
            </a:r>
            <a:r>
              <a:rPr lang="ko-KR" altLang="en-US" sz="2800" b="1" dirty="0" smtClean="0">
                <a:solidFill>
                  <a:srgbClr val="002060"/>
                </a:solidFill>
              </a:rPr>
              <a:t>나 폐하러 온 줄로 생각지 말라 폐하러 온 것이 아니요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완전케</a:t>
            </a:r>
            <a:r>
              <a:rPr lang="ko-KR" altLang="en-US" sz="2800" b="1" dirty="0" smtClean="0">
                <a:solidFill>
                  <a:srgbClr val="002060"/>
                </a:solidFill>
              </a:rPr>
              <a:t> 하려 함이로다</a:t>
            </a:r>
            <a:r>
              <a:rPr lang="en-US" altLang="ko-KR" sz="2800" b="1" dirty="0" smtClean="0">
                <a:solidFill>
                  <a:srgbClr val="002060"/>
                </a:solidFill>
              </a:rPr>
              <a:t>』</a:t>
            </a:r>
            <a:endParaRPr lang="ko-KR" alt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Oval 3"/>
          <p:cNvSpPr/>
          <p:nvPr/>
        </p:nvSpPr>
        <p:spPr>
          <a:xfrm>
            <a:off x="2214546" y="1357298"/>
            <a:ext cx="4643470" cy="4786346"/>
          </a:xfrm>
          <a:prstGeom prst="ellipse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율법</a:t>
            </a:r>
            <a:endParaRPr lang="en-US" altLang="ko-KR" sz="4000" dirty="0" smtClean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00298" y="1714488"/>
            <a:ext cx="2562244" cy="2438416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</a:rPr>
              <a:t>시민법</a:t>
            </a:r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14612" y="3571876"/>
            <a:ext cx="2562244" cy="2438416"/>
          </a:xfrm>
          <a:prstGeom prst="ellipse">
            <a:avLst/>
          </a:prstGeom>
          <a:solidFill>
            <a:srgbClr val="7030A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err="1" smtClean="0">
                <a:solidFill>
                  <a:schemeClr val="tx1"/>
                </a:solidFill>
              </a:rPr>
              <a:t>제사법</a:t>
            </a:r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86248" y="2500306"/>
            <a:ext cx="2562244" cy="2438416"/>
          </a:xfrm>
          <a:prstGeom prst="ellipse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</a:rPr>
              <a:t>도덕법</a:t>
            </a:r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4282" y="2143116"/>
            <a:ext cx="2500330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ko-KR" altLang="en-US" sz="2400" dirty="0" smtClean="0">
                <a:solidFill>
                  <a:srgbClr val="FF0000"/>
                </a:solidFill>
              </a:rPr>
              <a:t>선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민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국민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으로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8662" y="5500702"/>
            <a:ext cx="2286016" cy="4286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죄인으로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43702" y="3500438"/>
            <a:ext cx="2286016" cy="4286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사람으로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7224" y="3429000"/>
            <a:ext cx="1571636" cy="1500198"/>
          </a:xfrm>
          <a:prstGeom prst="ellipse">
            <a:avLst/>
          </a:prstGeom>
          <a:solidFill>
            <a:srgbClr val="7030A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smtClean="0">
                <a:solidFill>
                  <a:schemeClr val="tx1"/>
                </a:solidFill>
              </a:rPr>
              <a:t>제사장</a:t>
            </a:r>
            <a:endParaRPr lang="en-US" altLang="ko-KR" sz="2800" dirty="0" smtClean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4357694"/>
            <a:ext cx="1571636" cy="1500198"/>
          </a:xfrm>
          <a:prstGeom prst="ellipse">
            <a:avLst/>
          </a:prstGeom>
          <a:solidFill>
            <a:srgbClr val="7030A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smtClean="0">
                <a:solidFill>
                  <a:schemeClr val="tx1"/>
                </a:solidFill>
              </a:rPr>
              <a:t>레위인</a:t>
            </a:r>
            <a:endParaRPr lang="en-US" altLang="ko-KR" sz="2800" dirty="0" smtClean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4348" y="5357802"/>
            <a:ext cx="1571636" cy="1500198"/>
          </a:xfrm>
          <a:prstGeom prst="ellipse">
            <a:avLst/>
          </a:prstGeom>
          <a:solidFill>
            <a:srgbClr val="7030A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smtClean="0">
                <a:solidFill>
                  <a:schemeClr val="tx1"/>
                </a:solidFill>
              </a:rPr>
              <a:t>제물</a:t>
            </a:r>
            <a:endParaRPr lang="en-US" altLang="ko-KR" sz="2800" dirty="0" smtClean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7356" y="5357802"/>
            <a:ext cx="1571636" cy="1500198"/>
          </a:xfrm>
          <a:prstGeom prst="ellipse">
            <a:avLst/>
          </a:prstGeom>
          <a:solidFill>
            <a:srgbClr val="7030A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죄인</a:t>
            </a:r>
            <a:endParaRPr lang="en-US" altLang="ko-KR" sz="2800" dirty="0" smtClean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57290" y="4500570"/>
            <a:ext cx="1571636" cy="1500198"/>
          </a:xfrm>
          <a:prstGeom prst="ellipse">
            <a:avLst/>
          </a:prstGeom>
          <a:solidFill>
            <a:srgbClr val="7030A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</a:rPr>
              <a:t>성막</a:t>
            </a:r>
            <a:endParaRPr lang="en-US" altLang="ko-KR" sz="2800" dirty="0" smtClean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57488" y="714356"/>
            <a:ext cx="1419236" cy="1376370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</a:rPr>
              <a:t>선민법</a:t>
            </a:r>
            <a:endParaRPr lang="en-US" altLang="ko-KR" sz="2800" dirty="0" smtClean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71604" y="357166"/>
            <a:ext cx="1419236" cy="1376370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</a:rPr>
              <a:t>국민법</a:t>
            </a:r>
            <a:endParaRPr lang="en-US" altLang="ko-KR" sz="2800" dirty="0" smtClean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14414" y="2000240"/>
            <a:ext cx="1419236" cy="1376370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사회법</a:t>
            </a:r>
            <a:endParaRPr lang="en-US" altLang="ko-KR" sz="2800" dirty="0" smtClean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00760" y="1785926"/>
            <a:ext cx="1500198" cy="1438284"/>
          </a:xfrm>
          <a:prstGeom prst="ellipse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하나님</a:t>
            </a:r>
            <a:endParaRPr lang="en-US" altLang="ko-KR" sz="2800" dirty="0" smtClean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286644" y="2000240"/>
            <a:ext cx="1500198" cy="1438284"/>
          </a:xfrm>
          <a:prstGeom prst="ellipse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smtClean="0">
                <a:solidFill>
                  <a:schemeClr val="tx1"/>
                </a:solidFill>
              </a:rPr>
              <a:t>가정</a:t>
            </a:r>
            <a:endParaRPr lang="en-US" altLang="ko-KR" sz="2800" dirty="0" smtClean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286644" y="3214686"/>
            <a:ext cx="1500198" cy="1438284"/>
          </a:xfrm>
          <a:prstGeom prst="ellipse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smtClean="0">
                <a:solidFill>
                  <a:schemeClr val="tx1"/>
                </a:solidFill>
              </a:rPr>
              <a:t>이웃</a:t>
            </a:r>
            <a:endParaRPr lang="en-US" altLang="ko-KR" sz="2800" dirty="0" smtClean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15074" y="3929066"/>
            <a:ext cx="1500198" cy="1438284"/>
          </a:xfrm>
          <a:prstGeom prst="ellipse">
            <a:avLst/>
          </a:prstGeom>
          <a:solidFill>
            <a:srgbClr val="00B0F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smtClean="0">
                <a:solidFill>
                  <a:schemeClr val="tx1"/>
                </a:solidFill>
              </a:rPr>
              <a:t>거짓</a:t>
            </a:r>
            <a:endParaRPr lang="en-US" altLang="ko-KR" sz="2800" dirty="0" smtClean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4348" y="928670"/>
            <a:ext cx="1419236" cy="1376370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자연법</a:t>
            </a:r>
            <a:endParaRPr lang="en-US" altLang="ko-K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uild="p"/>
      <p:bldP spid="9" grpId="0" build="p"/>
      <p:bldP spid="10" grpId="0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2214546" y="1285860"/>
            <a:ext cx="1813560" cy="1450579"/>
          </a:xfrm>
          <a:custGeom>
            <a:avLst/>
            <a:gdLst>
              <a:gd name="connsiteX0" fmla="*/ 1432560 w 1813560"/>
              <a:gd name="connsiteY0" fmla="*/ 318166 h 1450579"/>
              <a:gd name="connsiteX1" fmla="*/ 1417320 w 1813560"/>
              <a:gd name="connsiteY1" fmla="*/ 165766 h 1450579"/>
              <a:gd name="connsiteX2" fmla="*/ 1356360 w 1813560"/>
              <a:gd name="connsiteY2" fmla="*/ 135286 h 1450579"/>
              <a:gd name="connsiteX3" fmla="*/ 1249680 w 1813560"/>
              <a:gd name="connsiteY3" fmla="*/ 74326 h 1450579"/>
              <a:gd name="connsiteX4" fmla="*/ 1203960 w 1813560"/>
              <a:gd name="connsiteY4" fmla="*/ 59086 h 1450579"/>
              <a:gd name="connsiteX5" fmla="*/ 1112520 w 1813560"/>
              <a:gd name="connsiteY5" fmla="*/ 13366 h 1450579"/>
              <a:gd name="connsiteX6" fmla="*/ 1005840 w 1813560"/>
              <a:gd name="connsiteY6" fmla="*/ 74326 h 1450579"/>
              <a:gd name="connsiteX7" fmla="*/ 975360 w 1813560"/>
              <a:gd name="connsiteY7" fmla="*/ 165766 h 1450579"/>
              <a:gd name="connsiteX8" fmla="*/ 853440 w 1813560"/>
              <a:gd name="connsiteY8" fmla="*/ 318166 h 1450579"/>
              <a:gd name="connsiteX9" fmla="*/ 457200 w 1813560"/>
              <a:gd name="connsiteY9" fmla="*/ 348646 h 1450579"/>
              <a:gd name="connsiteX10" fmla="*/ 411480 w 1813560"/>
              <a:gd name="connsiteY10" fmla="*/ 394366 h 1450579"/>
              <a:gd name="connsiteX11" fmla="*/ 304800 w 1813560"/>
              <a:gd name="connsiteY11" fmla="*/ 485806 h 1450579"/>
              <a:gd name="connsiteX12" fmla="*/ 259080 w 1813560"/>
              <a:gd name="connsiteY12" fmla="*/ 562006 h 1450579"/>
              <a:gd name="connsiteX13" fmla="*/ 259080 w 1813560"/>
              <a:gd name="connsiteY13" fmla="*/ 973486 h 1450579"/>
              <a:gd name="connsiteX14" fmla="*/ 121920 w 1813560"/>
              <a:gd name="connsiteY14" fmla="*/ 1064926 h 1450579"/>
              <a:gd name="connsiteX15" fmla="*/ 45720 w 1813560"/>
              <a:gd name="connsiteY15" fmla="*/ 1125886 h 1450579"/>
              <a:gd name="connsiteX16" fmla="*/ 0 w 1813560"/>
              <a:gd name="connsiteY16" fmla="*/ 1156366 h 1450579"/>
              <a:gd name="connsiteX17" fmla="*/ 91440 w 1813560"/>
              <a:gd name="connsiteY17" fmla="*/ 1324006 h 1450579"/>
              <a:gd name="connsiteX18" fmla="*/ 152400 w 1813560"/>
              <a:gd name="connsiteY18" fmla="*/ 1354486 h 1450579"/>
              <a:gd name="connsiteX19" fmla="*/ 243840 w 1813560"/>
              <a:gd name="connsiteY19" fmla="*/ 1384966 h 1450579"/>
              <a:gd name="connsiteX20" fmla="*/ 365760 w 1813560"/>
              <a:gd name="connsiteY20" fmla="*/ 1324006 h 1450579"/>
              <a:gd name="connsiteX21" fmla="*/ 396240 w 1813560"/>
              <a:gd name="connsiteY21" fmla="*/ 1278286 h 1450579"/>
              <a:gd name="connsiteX22" fmla="*/ 426720 w 1813560"/>
              <a:gd name="connsiteY22" fmla="*/ 1324006 h 1450579"/>
              <a:gd name="connsiteX23" fmla="*/ 701040 w 1813560"/>
              <a:gd name="connsiteY23" fmla="*/ 1354486 h 1450579"/>
              <a:gd name="connsiteX24" fmla="*/ 746760 w 1813560"/>
              <a:gd name="connsiteY24" fmla="*/ 1324006 h 1450579"/>
              <a:gd name="connsiteX25" fmla="*/ 792480 w 1813560"/>
              <a:gd name="connsiteY25" fmla="*/ 1308766 h 1450579"/>
              <a:gd name="connsiteX26" fmla="*/ 899160 w 1813560"/>
              <a:gd name="connsiteY26" fmla="*/ 1247806 h 1450579"/>
              <a:gd name="connsiteX27" fmla="*/ 990600 w 1813560"/>
              <a:gd name="connsiteY27" fmla="*/ 1186846 h 1450579"/>
              <a:gd name="connsiteX28" fmla="*/ 1036320 w 1813560"/>
              <a:gd name="connsiteY28" fmla="*/ 1141126 h 1450579"/>
              <a:gd name="connsiteX29" fmla="*/ 1127760 w 1813560"/>
              <a:gd name="connsiteY29" fmla="*/ 1080166 h 1450579"/>
              <a:gd name="connsiteX30" fmla="*/ 1173480 w 1813560"/>
              <a:gd name="connsiteY30" fmla="*/ 1095406 h 1450579"/>
              <a:gd name="connsiteX31" fmla="*/ 1219200 w 1813560"/>
              <a:gd name="connsiteY31" fmla="*/ 1125886 h 1450579"/>
              <a:gd name="connsiteX32" fmla="*/ 1310640 w 1813560"/>
              <a:gd name="connsiteY32" fmla="*/ 1156366 h 1450579"/>
              <a:gd name="connsiteX33" fmla="*/ 1569720 w 1813560"/>
              <a:gd name="connsiteY33" fmla="*/ 1141126 h 1450579"/>
              <a:gd name="connsiteX34" fmla="*/ 1600200 w 1813560"/>
              <a:gd name="connsiteY34" fmla="*/ 1095406 h 1450579"/>
              <a:gd name="connsiteX35" fmla="*/ 1645920 w 1813560"/>
              <a:gd name="connsiteY35" fmla="*/ 1064926 h 1450579"/>
              <a:gd name="connsiteX36" fmla="*/ 1722120 w 1813560"/>
              <a:gd name="connsiteY36" fmla="*/ 973486 h 1450579"/>
              <a:gd name="connsiteX37" fmla="*/ 1752600 w 1813560"/>
              <a:gd name="connsiteY37" fmla="*/ 927766 h 1450579"/>
              <a:gd name="connsiteX38" fmla="*/ 1813560 w 1813560"/>
              <a:gd name="connsiteY38" fmla="*/ 805846 h 1450579"/>
              <a:gd name="connsiteX39" fmla="*/ 1798320 w 1813560"/>
              <a:gd name="connsiteY39" fmla="*/ 622966 h 1450579"/>
              <a:gd name="connsiteX40" fmla="*/ 1722120 w 1813560"/>
              <a:gd name="connsiteY40" fmla="*/ 562006 h 1450579"/>
              <a:gd name="connsiteX41" fmla="*/ 1676400 w 1813560"/>
              <a:gd name="connsiteY41" fmla="*/ 531526 h 1450579"/>
              <a:gd name="connsiteX42" fmla="*/ 1630680 w 1813560"/>
              <a:gd name="connsiteY42" fmla="*/ 440086 h 1450579"/>
              <a:gd name="connsiteX43" fmla="*/ 1584960 w 1813560"/>
              <a:gd name="connsiteY43" fmla="*/ 272446 h 1450579"/>
              <a:gd name="connsiteX44" fmla="*/ 1417320 w 1813560"/>
              <a:gd name="connsiteY44" fmla="*/ 241966 h 145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813560" h="1450579">
                <a:moveTo>
                  <a:pt x="1432560" y="318166"/>
                </a:moveTo>
                <a:cubicBezTo>
                  <a:pt x="1427480" y="267366"/>
                  <a:pt x="1436956" y="212892"/>
                  <a:pt x="1417320" y="165766"/>
                </a:cubicBezTo>
                <a:cubicBezTo>
                  <a:pt x="1408582" y="144795"/>
                  <a:pt x="1376085" y="146558"/>
                  <a:pt x="1356360" y="135286"/>
                </a:cubicBezTo>
                <a:cubicBezTo>
                  <a:pt x="1279833" y="91556"/>
                  <a:pt x="1341788" y="113801"/>
                  <a:pt x="1249680" y="74326"/>
                </a:cubicBezTo>
                <a:cubicBezTo>
                  <a:pt x="1234915" y="67998"/>
                  <a:pt x="1218328" y="66270"/>
                  <a:pt x="1203960" y="59086"/>
                </a:cubicBezTo>
                <a:cubicBezTo>
                  <a:pt x="1085787" y="0"/>
                  <a:pt x="1227438" y="51672"/>
                  <a:pt x="1112520" y="13366"/>
                </a:cubicBezTo>
                <a:cubicBezTo>
                  <a:pt x="1061012" y="26243"/>
                  <a:pt x="1035129" y="21606"/>
                  <a:pt x="1005840" y="74326"/>
                </a:cubicBezTo>
                <a:cubicBezTo>
                  <a:pt x="990237" y="102412"/>
                  <a:pt x="985520" y="135286"/>
                  <a:pt x="975360" y="165766"/>
                </a:cubicBezTo>
                <a:cubicBezTo>
                  <a:pt x="954501" y="228344"/>
                  <a:pt x="939287" y="296704"/>
                  <a:pt x="853440" y="318166"/>
                </a:cubicBezTo>
                <a:cubicBezTo>
                  <a:pt x="683945" y="360540"/>
                  <a:pt x="813404" y="332455"/>
                  <a:pt x="457200" y="348646"/>
                </a:cubicBezTo>
                <a:cubicBezTo>
                  <a:pt x="441960" y="363886"/>
                  <a:pt x="427844" y="380340"/>
                  <a:pt x="411480" y="394366"/>
                </a:cubicBezTo>
                <a:cubicBezTo>
                  <a:pt x="368216" y="431449"/>
                  <a:pt x="338834" y="440427"/>
                  <a:pt x="304800" y="485806"/>
                </a:cubicBezTo>
                <a:cubicBezTo>
                  <a:pt x="287027" y="509503"/>
                  <a:pt x="274320" y="536606"/>
                  <a:pt x="259080" y="562006"/>
                </a:cubicBezTo>
                <a:cubicBezTo>
                  <a:pt x="205061" y="778081"/>
                  <a:pt x="224215" y="642265"/>
                  <a:pt x="259080" y="973486"/>
                </a:cubicBezTo>
                <a:cubicBezTo>
                  <a:pt x="169491" y="1092938"/>
                  <a:pt x="268563" y="984939"/>
                  <a:pt x="121920" y="1064926"/>
                </a:cubicBezTo>
                <a:cubicBezTo>
                  <a:pt x="93364" y="1080502"/>
                  <a:pt x="71742" y="1106369"/>
                  <a:pt x="45720" y="1125886"/>
                </a:cubicBezTo>
                <a:cubicBezTo>
                  <a:pt x="31067" y="1136876"/>
                  <a:pt x="15240" y="1146206"/>
                  <a:pt x="0" y="1156366"/>
                </a:cubicBezTo>
                <a:cubicBezTo>
                  <a:pt x="28183" y="1255007"/>
                  <a:pt x="12248" y="1264612"/>
                  <a:pt x="91440" y="1324006"/>
                </a:cubicBezTo>
                <a:cubicBezTo>
                  <a:pt x="109615" y="1337637"/>
                  <a:pt x="131306" y="1346049"/>
                  <a:pt x="152400" y="1354486"/>
                </a:cubicBezTo>
                <a:cubicBezTo>
                  <a:pt x="182231" y="1366418"/>
                  <a:pt x="243840" y="1384966"/>
                  <a:pt x="243840" y="1384966"/>
                </a:cubicBezTo>
                <a:cubicBezTo>
                  <a:pt x="280222" y="1370413"/>
                  <a:pt x="335324" y="1354442"/>
                  <a:pt x="365760" y="1324006"/>
                </a:cubicBezTo>
                <a:cubicBezTo>
                  <a:pt x="378712" y="1311054"/>
                  <a:pt x="386080" y="1293526"/>
                  <a:pt x="396240" y="1278286"/>
                </a:cubicBezTo>
                <a:cubicBezTo>
                  <a:pt x="406400" y="1293526"/>
                  <a:pt x="418529" y="1307623"/>
                  <a:pt x="426720" y="1324006"/>
                </a:cubicBezTo>
                <a:cubicBezTo>
                  <a:pt x="490006" y="1450579"/>
                  <a:pt x="314505" y="1377223"/>
                  <a:pt x="701040" y="1354486"/>
                </a:cubicBezTo>
                <a:cubicBezTo>
                  <a:pt x="716280" y="1344326"/>
                  <a:pt x="730377" y="1332197"/>
                  <a:pt x="746760" y="1324006"/>
                </a:cubicBezTo>
                <a:cubicBezTo>
                  <a:pt x="761128" y="1316822"/>
                  <a:pt x="779114" y="1317677"/>
                  <a:pt x="792480" y="1308766"/>
                </a:cubicBezTo>
                <a:cubicBezTo>
                  <a:pt x="901435" y="1236129"/>
                  <a:pt x="770231" y="1280038"/>
                  <a:pt x="899160" y="1247806"/>
                </a:cubicBezTo>
                <a:cubicBezTo>
                  <a:pt x="929640" y="1227486"/>
                  <a:pt x="964697" y="1212749"/>
                  <a:pt x="990600" y="1186846"/>
                </a:cubicBezTo>
                <a:cubicBezTo>
                  <a:pt x="1005840" y="1171606"/>
                  <a:pt x="1019307" y="1154358"/>
                  <a:pt x="1036320" y="1141126"/>
                </a:cubicBezTo>
                <a:cubicBezTo>
                  <a:pt x="1065236" y="1118636"/>
                  <a:pt x="1127760" y="1080166"/>
                  <a:pt x="1127760" y="1080166"/>
                </a:cubicBezTo>
                <a:cubicBezTo>
                  <a:pt x="1143000" y="1085246"/>
                  <a:pt x="1159112" y="1088222"/>
                  <a:pt x="1173480" y="1095406"/>
                </a:cubicBezTo>
                <a:cubicBezTo>
                  <a:pt x="1189863" y="1103597"/>
                  <a:pt x="1202462" y="1118447"/>
                  <a:pt x="1219200" y="1125886"/>
                </a:cubicBezTo>
                <a:cubicBezTo>
                  <a:pt x="1248560" y="1138935"/>
                  <a:pt x="1310640" y="1156366"/>
                  <a:pt x="1310640" y="1156366"/>
                </a:cubicBezTo>
                <a:cubicBezTo>
                  <a:pt x="1397000" y="1151286"/>
                  <a:pt x="1485066" y="1158948"/>
                  <a:pt x="1569720" y="1141126"/>
                </a:cubicBezTo>
                <a:cubicBezTo>
                  <a:pt x="1587643" y="1137353"/>
                  <a:pt x="1587248" y="1108358"/>
                  <a:pt x="1600200" y="1095406"/>
                </a:cubicBezTo>
                <a:cubicBezTo>
                  <a:pt x="1613152" y="1082454"/>
                  <a:pt x="1630680" y="1075086"/>
                  <a:pt x="1645920" y="1064926"/>
                </a:cubicBezTo>
                <a:cubicBezTo>
                  <a:pt x="1721596" y="951412"/>
                  <a:pt x="1624334" y="1090829"/>
                  <a:pt x="1722120" y="973486"/>
                </a:cubicBezTo>
                <a:cubicBezTo>
                  <a:pt x="1733846" y="959415"/>
                  <a:pt x="1742892" y="943298"/>
                  <a:pt x="1752600" y="927766"/>
                </a:cubicBezTo>
                <a:cubicBezTo>
                  <a:pt x="1804014" y="845503"/>
                  <a:pt x="1790347" y="875485"/>
                  <a:pt x="1813560" y="805846"/>
                </a:cubicBezTo>
                <a:cubicBezTo>
                  <a:pt x="1808480" y="744886"/>
                  <a:pt x="1810317" y="682949"/>
                  <a:pt x="1798320" y="622966"/>
                </a:cubicBezTo>
                <a:cubicBezTo>
                  <a:pt x="1786902" y="565876"/>
                  <a:pt x="1760682" y="581287"/>
                  <a:pt x="1722120" y="562006"/>
                </a:cubicBezTo>
                <a:cubicBezTo>
                  <a:pt x="1705737" y="553815"/>
                  <a:pt x="1691640" y="541686"/>
                  <a:pt x="1676400" y="531526"/>
                </a:cubicBezTo>
                <a:cubicBezTo>
                  <a:pt x="1651997" y="494921"/>
                  <a:pt x="1638567" y="483465"/>
                  <a:pt x="1630680" y="440086"/>
                </a:cubicBezTo>
                <a:cubicBezTo>
                  <a:pt x="1625539" y="411809"/>
                  <a:pt x="1632626" y="302237"/>
                  <a:pt x="1584960" y="272446"/>
                </a:cubicBezTo>
                <a:cubicBezTo>
                  <a:pt x="1523341" y="233934"/>
                  <a:pt x="1483024" y="241966"/>
                  <a:pt x="1417320" y="241966"/>
                </a:cubicBezTo>
              </a:path>
            </a:pathLst>
          </a:custGeom>
          <a:solidFill>
            <a:srgbClr val="00CC66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5"/>
          <p:cNvSpPr/>
          <p:nvPr/>
        </p:nvSpPr>
        <p:spPr>
          <a:xfrm>
            <a:off x="4643438" y="121442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Oval 47"/>
          <p:cNvSpPr/>
          <p:nvPr/>
        </p:nvSpPr>
        <p:spPr>
          <a:xfrm>
            <a:off x="3071802" y="1857364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5643570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Oval 50"/>
          <p:cNvSpPr/>
          <p:nvPr/>
        </p:nvSpPr>
        <p:spPr>
          <a:xfrm>
            <a:off x="5786446" y="3571876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Freeform 5"/>
          <p:cNvSpPr/>
          <p:nvPr/>
        </p:nvSpPr>
        <p:spPr>
          <a:xfrm>
            <a:off x="198120" y="4747260"/>
            <a:ext cx="8884920" cy="525780"/>
          </a:xfrm>
          <a:custGeom>
            <a:avLst/>
            <a:gdLst>
              <a:gd name="connsiteX0" fmla="*/ 0 w 8884920"/>
              <a:gd name="connsiteY0" fmla="*/ 525780 h 525780"/>
              <a:gd name="connsiteX1" fmla="*/ 3048000 w 8884920"/>
              <a:gd name="connsiteY1" fmla="*/ 144780 h 525780"/>
              <a:gd name="connsiteX2" fmla="*/ 5318760 w 8884920"/>
              <a:gd name="connsiteY2" fmla="*/ 22860 h 525780"/>
              <a:gd name="connsiteX3" fmla="*/ 7178040 w 8884920"/>
              <a:gd name="connsiteY3" fmla="*/ 281940 h 525780"/>
              <a:gd name="connsiteX4" fmla="*/ 8884920 w 8884920"/>
              <a:gd name="connsiteY4" fmla="*/ 297180 h 525780"/>
              <a:gd name="connsiteX5" fmla="*/ 8884920 w 8884920"/>
              <a:gd name="connsiteY5" fmla="*/ 297180 h 52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4920" h="525780">
                <a:moveTo>
                  <a:pt x="0" y="525780"/>
                </a:moveTo>
                <a:cubicBezTo>
                  <a:pt x="1080770" y="377190"/>
                  <a:pt x="2161540" y="228600"/>
                  <a:pt x="3048000" y="144780"/>
                </a:cubicBezTo>
                <a:cubicBezTo>
                  <a:pt x="3934460" y="60960"/>
                  <a:pt x="4630420" y="0"/>
                  <a:pt x="5318760" y="22860"/>
                </a:cubicBezTo>
                <a:cubicBezTo>
                  <a:pt x="6007100" y="45720"/>
                  <a:pt x="6583680" y="236220"/>
                  <a:pt x="7178040" y="281940"/>
                </a:cubicBezTo>
                <a:cubicBezTo>
                  <a:pt x="7772400" y="327660"/>
                  <a:pt x="8884920" y="297180"/>
                  <a:pt x="8884920" y="297180"/>
                </a:cubicBezTo>
                <a:lnTo>
                  <a:pt x="8884920" y="297180"/>
                </a:ln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/>
          <p:nvPr/>
        </p:nvSpPr>
        <p:spPr>
          <a:xfrm>
            <a:off x="3117887" y="3265187"/>
            <a:ext cx="2307553" cy="2496139"/>
          </a:xfrm>
          <a:custGeom>
            <a:avLst/>
            <a:gdLst>
              <a:gd name="connsiteX0" fmla="*/ 1149313 w 2307553"/>
              <a:gd name="connsiteY0" fmla="*/ 1581133 h 2496139"/>
              <a:gd name="connsiteX1" fmla="*/ 1088353 w 2307553"/>
              <a:gd name="connsiteY1" fmla="*/ 1657333 h 2496139"/>
              <a:gd name="connsiteX2" fmla="*/ 966433 w 2307553"/>
              <a:gd name="connsiteY2" fmla="*/ 1840213 h 2496139"/>
              <a:gd name="connsiteX3" fmla="*/ 844513 w 2307553"/>
              <a:gd name="connsiteY3" fmla="*/ 1962133 h 2496139"/>
              <a:gd name="connsiteX4" fmla="*/ 753073 w 2307553"/>
              <a:gd name="connsiteY4" fmla="*/ 2007853 h 2496139"/>
              <a:gd name="connsiteX5" fmla="*/ 661633 w 2307553"/>
              <a:gd name="connsiteY5" fmla="*/ 2053573 h 2496139"/>
              <a:gd name="connsiteX6" fmla="*/ 615913 w 2307553"/>
              <a:gd name="connsiteY6" fmla="*/ 2099293 h 2496139"/>
              <a:gd name="connsiteX7" fmla="*/ 554953 w 2307553"/>
              <a:gd name="connsiteY7" fmla="*/ 2145013 h 2496139"/>
              <a:gd name="connsiteX8" fmla="*/ 509233 w 2307553"/>
              <a:gd name="connsiteY8" fmla="*/ 2190733 h 2496139"/>
              <a:gd name="connsiteX9" fmla="*/ 570193 w 2307553"/>
              <a:gd name="connsiteY9" fmla="*/ 2175493 h 2496139"/>
              <a:gd name="connsiteX10" fmla="*/ 631153 w 2307553"/>
              <a:gd name="connsiteY10" fmla="*/ 2145013 h 2496139"/>
              <a:gd name="connsiteX11" fmla="*/ 890233 w 2307553"/>
              <a:gd name="connsiteY11" fmla="*/ 2114533 h 2496139"/>
              <a:gd name="connsiteX12" fmla="*/ 935953 w 2307553"/>
              <a:gd name="connsiteY12" fmla="*/ 2068813 h 2496139"/>
              <a:gd name="connsiteX13" fmla="*/ 981673 w 2307553"/>
              <a:gd name="connsiteY13" fmla="*/ 1977373 h 2496139"/>
              <a:gd name="connsiteX14" fmla="*/ 1088353 w 2307553"/>
              <a:gd name="connsiteY14" fmla="*/ 1840213 h 2496139"/>
              <a:gd name="connsiteX15" fmla="*/ 1118833 w 2307553"/>
              <a:gd name="connsiteY15" fmla="*/ 1748773 h 2496139"/>
              <a:gd name="connsiteX16" fmla="*/ 1134073 w 2307553"/>
              <a:gd name="connsiteY16" fmla="*/ 1703053 h 2496139"/>
              <a:gd name="connsiteX17" fmla="*/ 1149313 w 2307553"/>
              <a:gd name="connsiteY17" fmla="*/ 1824973 h 2496139"/>
              <a:gd name="connsiteX18" fmla="*/ 1164553 w 2307553"/>
              <a:gd name="connsiteY18" fmla="*/ 2449813 h 2496139"/>
              <a:gd name="connsiteX19" fmla="*/ 1195033 w 2307553"/>
              <a:gd name="connsiteY19" fmla="*/ 2373613 h 2496139"/>
              <a:gd name="connsiteX20" fmla="*/ 1210273 w 2307553"/>
              <a:gd name="connsiteY20" fmla="*/ 2312653 h 2496139"/>
              <a:gd name="connsiteX21" fmla="*/ 1240753 w 2307553"/>
              <a:gd name="connsiteY21" fmla="*/ 2221213 h 2496139"/>
              <a:gd name="connsiteX22" fmla="*/ 1255993 w 2307553"/>
              <a:gd name="connsiteY22" fmla="*/ 2175493 h 2496139"/>
              <a:gd name="connsiteX23" fmla="*/ 1271233 w 2307553"/>
              <a:gd name="connsiteY23" fmla="*/ 2038333 h 2496139"/>
              <a:gd name="connsiteX24" fmla="*/ 1286473 w 2307553"/>
              <a:gd name="connsiteY24" fmla="*/ 1794493 h 2496139"/>
              <a:gd name="connsiteX25" fmla="*/ 1316953 w 2307553"/>
              <a:gd name="connsiteY25" fmla="*/ 1840213 h 2496139"/>
              <a:gd name="connsiteX26" fmla="*/ 1362673 w 2307553"/>
              <a:gd name="connsiteY26" fmla="*/ 1901173 h 2496139"/>
              <a:gd name="connsiteX27" fmla="*/ 1408393 w 2307553"/>
              <a:gd name="connsiteY27" fmla="*/ 2053573 h 2496139"/>
              <a:gd name="connsiteX28" fmla="*/ 1423633 w 2307553"/>
              <a:gd name="connsiteY28" fmla="*/ 2129773 h 2496139"/>
              <a:gd name="connsiteX29" fmla="*/ 1499833 w 2307553"/>
              <a:gd name="connsiteY29" fmla="*/ 2297413 h 2496139"/>
              <a:gd name="connsiteX30" fmla="*/ 1545553 w 2307553"/>
              <a:gd name="connsiteY30" fmla="*/ 2358373 h 2496139"/>
              <a:gd name="connsiteX31" fmla="*/ 1576033 w 2307553"/>
              <a:gd name="connsiteY31" fmla="*/ 2404093 h 2496139"/>
              <a:gd name="connsiteX32" fmla="*/ 1621753 w 2307553"/>
              <a:gd name="connsiteY32" fmla="*/ 2434573 h 2496139"/>
              <a:gd name="connsiteX33" fmla="*/ 1636993 w 2307553"/>
              <a:gd name="connsiteY33" fmla="*/ 2480293 h 2496139"/>
              <a:gd name="connsiteX34" fmla="*/ 1576033 w 2307553"/>
              <a:gd name="connsiteY34" fmla="*/ 2282173 h 2496139"/>
              <a:gd name="connsiteX35" fmla="*/ 1545553 w 2307553"/>
              <a:gd name="connsiteY35" fmla="*/ 2160253 h 2496139"/>
              <a:gd name="connsiteX36" fmla="*/ 1530313 w 2307553"/>
              <a:gd name="connsiteY36" fmla="*/ 2114533 h 2496139"/>
              <a:gd name="connsiteX37" fmla="*/ 1499833 w 2307553"/>
              <a:gd name="connsiteY37" fmla="*/ 2068813 h 2496139"/>
              <a:gd name="connsiteX38" fmla="*/ 1454113 w 2307553"/>
              <a:gd name="connsiteY38" fmla="*/ 1916413 h 2496139"/>
              <a:gd name="connsiteX39" fmla="*/ 1484593 w 2307553"/>
              <a:gd name="connsiteY39" fmla="*/ 1885933 h 2496139"/>
              <a:gd name="connsiteX40" fmla="*/ 1591273 w 2307553"/>
              <a:gd name="connsiteY40" fmla="*/ 2007853 h 2496139"/>
              <a:gd name="connsiteX41" fmla="*/ 1621753 w 2307553"/>
              <a:gd name="connsiteY41" fmla="*/ 2068813 h 2496139"/>
              <a:gd name="connsiteX42" fmla="*/ 1682713 w 2307553"/>
              <a:gd name="connsiteY42" fmla="*/ 2160253 h 2496139"/>
              <a:gd name="connsiteX43" fmla="*/ 1804633 w 2307553"/>
              <a:gd name="connsiteY43" fmla="*/ 2297413 h 2496139"/>
              <a:gd name="connsiteX44" fmla="*/ 1835113 w 2307553"/>
              <a:gd name="connsiteY44" fmla="*/ 2343133 h 2496139"/>
              <a:gd name="connsiteX45" fmla="*/ 1926553 w 2307553"/>
              <a:gd name="connsiteY45" fmla="*/ 2388853 h 2496139"/>
              <a:gd name="connsiteX46" fmla="*/ 1941793 w 2307553"/>
              <a:gd name="connsiteY46" fmla="*/ 2312653 h 2496139"/>
              <a:gd name="connsiteX47" fmla="*/ 1911313 w 2307553"/>
              <a:gd name="connsiteY47" fmla="*/ 2266933 h 2496139"/>
              <a:gd name="connsiteX48" fmla="*/ 1865593 w 2307553"/>
              <a:gd name="connsiteY48" fmla="*/ 2190733 h 2496139"/>
              <a:gd name="connsiteX49" fmla="*/ 1835113 w 2307553"/>
              <a:gd name="connsiteY49" fmla="*/ 2099293 h 2496139"/>
              <a:gd name="connsiteX50" fmla="*/ 1743673 w 2307553"/>
              <a:gd name="connsiteY50" fmla="*/ 1946893 h 2496139"/>
              <a:gd name="connsiteX51" fmla="*/ 1682713 w 2307553"/>
              <a:gd name="connsiteY51" fmla="*/ 1840213 h 2496139"/>
              <a:gd name="connsiteX52" fmla="*/ 1667473 w 2307553"/>
              <a:gd name="connsiteY52" fmla="*/ 1779253 h 2496139"/>
              <a:gd name="connsiteX53" fmla="*/ 1713193 w 2307553"/>
              <a:gd name="connsiteY53" fmla="*/ 1840213 h 2496139"/>
              <a:gd name="connsiteX54" fmla="*/ 1774153 w 2307553"/>
              <a:gd name="connsiteY54" fmla="*/ 1885933 h 2496139"/>
              <a:gd name="connsiteX55" fmla="*/ 1926553 w 2307553"/>
              <a:gd name="connsiteY55" fmla="*/ 2023093 h 2496139"/>
              <a:gd name="connsiteX56" fmla="*/ 1972273 w 2307553"/>
              <a:gd name="connsiteY56" fmla="*/ 2038333 h 2496139"/>
              <a:gd name="connsiteX57" fmla="*/ 2033233 w 2307553"/>
              <a:gd name="connsiteY57" fmla="*/ 2084053 h 2496139"/>
              <a:gd name="connsiteX58" fmla="*/ 2307553 w 2307553"/>
              <a:gd name="connsiteY58" fmla="*/ 2099293 h 2496139"/>
              <a:gd name="connsiteX59" fmla="*/ 2261833 w 2307553"/>
              <a:gd name="connsiteY59" fmla="*/ 2053573 h 2496139"/>
              <a:gd name="connsiteX60" fmla="*/ 2170393 w 2307553"/>
              <a:gd name="connsiteY60" fmla="*/ 1946893 h 2496139"/>
              <a:gd name="connsiteX61" fmla="*/ 2124673 w 2307553"/>
              <a:gd name="connsiteY61" fmla="*/ 1931653 h 2496139"/>
              <a:gd name="connsiteX62" fmla="*/ 2078953 w 2307553"/>
              <a:gd name="connsiteY62" fmla="*/ 1885933 h 2496139"/>
              <a:gd name="connsiteX63" fmla="*/ 1987513 w 2307553"/>
              <a:gd name="connsiteY63" fmla="*/ 1824973 h 2496139"/>
              <a:gd name="connsiteX64" fmla="*/ 1896073 w 2307553"/>
              <a:gd name="connsiteY64" fmla="*/ 1764013 h 2496139"/>
              <a:gd name="connsiteX65" fmla="*/ 1850353 w 2307553"/>
              <a:gd name="connsiteY65" fmla="*/ 1733533 h 2496139"/>
              <a:gd name="connsiteX66" fmla="*/ 1804633 w 2307553"/>
              <a:gd name="connsiteY66" fmla="*/ 1703053 h 2496139"/>
              <a:gd name="connsiteX67" fmla="*/ 1758913 w 2307553"/>
              <a:gd name="connsiteY67" fmla="*/ 1657333 h 2496139"/>
              <a:gd name="connsiteX68" fmla="*/ 1728433 w 2307553"/>
              <a:gd name="connsiteY68" fmla="*/ 1611613 h 2496139"/>
              <a:gd name="connsiteX69" fmla="*/ 1682713 w 2307553"/>
              <a:gd name="connsiteY69" fmla="*/ 1596373 h 2496139"/>
              <a:gd name="connsiteX70" fmla="*/ 1606513 w 2307553"/>
              <a:gd name="connsiteY70" fmla="*/ 1520173 h 2496139"/>
              <a:gd name="connsiteX71" fmla="*/ 1560793 w 2307553"/>
              <a:gd name="connsiteY71" fmla="*/ 1428733 h 2496139"/>
              <a:gd name="connsiteX72" fmla="*/ 1576033 w 2307553"/>
              <a:gd name="connsiteY72" fmla="*/ 514333 h 2496139"/>
              <a:gd name="connsiteX73" fmla="*/ 1774153 w 2307553"/>
              <a:gd name="connsiteY73" fmla="*/ 483853 h 2496139"/>
              <a:gd name="connsiteX74" fmla="*/ 1850353 w 2307553"/>
              <a:gd name="connsiteY74" fmla="*/ 438133 h 2496139"/>
              <a:gd name="connsiteX75" fmla="*/ 1987513 w 2307553"/>
              <a:gd name="connsiteY75" fmla="*/ 392413 h 2496139"/>
              <a:gd name="connsiteX76" fmla="*/ 2124673 w 2307553"/>
              <a:gd name="connsiteY76" fmla="*/ 346693 h 2496139"/>
              <a:gd name="connsiteX77" fmla="*/ 1728433 w 2307553"/>
              <a:gd name="connsiteY77" fmla="*/ 346693 h 2496139"/>
              <a:gd name="connsiteX78" fmla="*/ 1606513 w 2307553"/>
              <a:gd name="connsiteY78" fmla="*/ 331453 h 2496139"/>
              <a:gd name="connsiteX79" fmla="*/ 1423633 w 2307553"/>
              <a:gd name="connsiteY79" fmla="*/ 255253 h 2496139"/>
              <a:gd name="connsiteX80" fmla="*/ 1377913 w 2307553"/>
              <a:gd name="connsiteY80" fmla="*/ 209533 h 2496139"/>
              <a:gd name="connsiteX81" fmla="*/ 1362673 w 2307553"/>
              <a:gd name="connsiteY81" fmla="*/ 26653 h 2496139"/>
              <a:gd name="connsiteX82" fmla="*/ 1255993 w 2307553"/>
              <a:gd name="connsiteY82" fmla="*/ 133333 h 2496139"/>
              <a:gd name="connsiteX83" fmla="*/ 1210273 w 2307553"/>
              <a:gd name="connsiteY83" fmla="*/ 179053 h 2496139"/>
              <a:gd name="connsiteX84" fmla="*/ 1164553 w 2307553"/>
              <a:gd name="connsiteY84" fmla="*/ 224773 h 2496139"/>
              <a:gd name="connsiteX85" fmla="*/ 1103593 w 2307553"/>
              <a:gd name="connsiteY85" fmla="*/ 300973 h 2496139"/>
              <a:gd name="connsiteX86" fmla="*/ 1057873 w 2307553"/>
              <a:gd name="connsiteY86" fmla="*/ 285733 h 2496139"/>
              <a:gd name="connsiteX87" fmla="*/ 1057873 w 2307553"/>
              <a:gd name="connsiteY87" fmla="*/ 422893 h 2496139"/>
              <a:gd name="connsiteX88" fmla="*/ 1012153 w 2307553"/>
              <a:gd name="connsiteY88" fmla="*/ 483853 h 2496139"/>
              <a:gd name="connsiteX89" fmla="*/ 905473 w 2307553"/>
              <a:gd name="connsiteY89" fmla="*/ 392413 h 2496139"/>
              <a:gd name="connsiteX90" fmla="*/ 646393 w 2307553"/>
              <a:gd name="connsiteY90" fmla="*/ 209533 h 2496139"/>
              <a:gd name="connsiteX91" fmla="*/ 570193 w 2307553"/>
              <a:gd name="connsiteY91" fmla="*/ 163813 h 2496139"/>
              <a:gd name="connsiteX92" fmla="*/ 402553 w 2307553"/>
              <a:gd name="connsiteY92" fmla="*/ 102853 h 2496139"/>
              <a:gd name="connsiteX93" fmla="*/ 341593 w 2307553"/>
              <a:gd name="connsiteY93" fmla="*/ 87613 h 2496139"/>
              <a:gd name="connsiteX94" fmla="*/ 295873 w 2307553"/>
              <a:gd name="connsiteY94" fmla="*/ 72373 h 2496139"/>
              <a:gd name="connsiteX95" fmla="*/ 356833 w 2307553"/>
              <a:gd name="connsiteY95" fmla="*/ 102853 h 2496139"/>
              <a:gd name="connsiteX96" fmla="*/ 448273 w 2307553"/>
              <a:gd name="connsiteY96" fmla="*/ 148573 h 2496139"/>
              <a:gd name="connsiteX97" fmla="*/ 524473 w 2307553"/>
              <a:gd name="connsiteY97" fmla="*/ 179053 h 2496139"/>
              <a:gd name="connsiteX98" fmla="*/ 600673 w 2307553"/>
              <a:gd name="connsiteY98" fmla="*/ 194293 h 2496139"/>
              <a:gd name="connsiteX99" fmla="*/ 661633 w 2307553"/>
              <a:gd name="connsiteY99" fmla="*/ 209533 h 2496139"/>
              <a:gd name="connsiteX100" fmla="*/ 783553 w 2307553"/>
              <a:gd name="connsiteY100" fmla="*/ 255253 h 2496139"/>
              <a:gd name="connsiteX101" fmla="*/ 829273 w 2307553"/>
              <a:gd name="connsiteY101" fmla="*/ 270493 h 2496139"/>
              <a:gd name="connsiteX102" fmla="*/ 920713 w 2307553"/>
              <a:gd name="connsiteY102" fmla="*/ 361933 h 2496139"/>
              <a:gd name="connsiteX103" fmla="*/ 981673 w 2307553"/>
              <a:gd name="connsiteY103" fmla="*/ 438133 h 2496139"/>
              <a:gd name="connsiteX104" fmla="*/ 996913 w 2307553"/>
              <a:gd name="connsiteY104" fmla="*/ 483853 h 2496139"/>
              <a:gd name="connsiteX105" fmla="*/ 1027393 w 2307553"/>
              <a:gd name="connsiteY105" fmla="*/ 529573 h 2496139"/>
              <a:gd name="connsiteX106" fmla="*/ 1042633 w 2307553"/>
              <a:gd name="connsiteY106" fmla="*/ 605773 h 2496139"/>
              <a:gd name="connsiteX107" fmla="*/ 600673 w 2307553"/>
              <a:gd name="connsiteY107" fmla="*/ 651493 h 2496139"/>
              <a:gd name="connsiteX108" fmla="*/ 219673 w 2307553"/>
              <a:gd name="connsiteY108" fmla="*/ 636253 h 2496139"/>
              <a:gd name="connsiteX109" fmla="*/ 67273 w 2307553"/>
              <a:gd name="connsiteY109" fmla="*/ 575293 h 2496139"/>
              <a:gd name="connsiteX110" fmla="*/ 21553 w 2307553"/>
              <a:gd name="connsiteY110" fmla="*/ 529573 h 2496139"/>
              <a:gd name="connsiteX111" fmla="*/ 82513 w 2307553"/>
              <a:gd name="connsiteY111" fmla="*/ 575293 h 2496139"/>
              <a:gd name="connsiteX112" fmla="*/ 143473 w 2307553"/>
              <a:gd name="connsiteY112" fmla="*/ 636253 h 2496139"/>
              <a:gd name="connsiteX113" fmla="*/ 189193 w 2307553"/>
              <a:gd name="connsiteY113" fmla="*/ 697213 h 2496139"/>
              <a:gd name="connsiteX114" fmla="*/ 280633 w 2307553"/>
              <a:gd name="connsiteY114" fmla="*/ 742933 h 2496139"/>
              <a:gd name="connsiteX115" fmla="*/ 341593 w 2307553"/>
              <a:gd name="connsiteY115" fmla="*/ 788653 h 2496139"/>
              <a:gd name="connsiteX116" fmla="*/ 433033 w 2307553"/>
              <a:gd name="connsiteY116" fmla="*/ 819133 h 2496139"/>
              <a:gd name="connsiteX117" fmla="*/ 661633 w 2307553"/>
              <a:gd name="connsiteY117" fmla="*/ 803893 h 2496139"/>
              <a:gd name="connsiteX118" fmla="*/ 722593 w 2307553"/>
              <a:gd name="connsiteY118" fmla="*/ 773413 h 2496139"/>
              <a:gd name="connsiteX119" fmla="*/ 814033 w 2307553"/>
              <a:gd name="connsiteY119" fmla="*/ 742933 h 2496139"/>
              <a:gd name="connsiteX120" fmla="*/ 905473 w 2307553"/>
              <a:gd name="connsiteY120" fmla="*/ 697213 h 2496139"/>
              <a:gd name="connsiteX121" fmla="*/ 1088353 w 2307553"/>
              <a:gd name="connsiteY121" fmla="*/ 712453 h 2496139"/>
              <a:gd name="connsiteX122" fmla="*/ 1103593 w 2307553"/>
              <a:gd name="connsiteY122" fmla="*/ 773413 h 2496139"/>
              <a:gd name="connsiteX123" fmla="*/ 1103593 w 2307553"/>
              <a:gd name="connsiteY123" fmla="*/ 1657333 h 249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307553" h="2496139">
                <a:moveTo>
                  <a:pt x="1149313" y="1581133"/>
                </a:moveTo>
                <a:cubicBezTo>
                  <a:pt x="1128993" y="1606533"/>
                  <a:pt x="1107111" y="1630759"/>
                  <a:pt x="1088353" y="1657333"/>
                </a:cubicBezTo>
                <a:cubicBezTo>
                  <a:pt x="1046102" y="1717188"/>
                  <a:pt x="1018239" y="1788407"/>
                  <a:pt x="966433" y="1840213"/>
                </a:cubicBezTo>
                <a:cubicBezTo>
                  <a:pt x="925793" y="1880853"/>
                  <a:pt x="899037" y="1943958"/>
                  <a:pt x="844513" y="1962133"/>
                </a:cubicBezTo>
                <a:cubicBezTo>
                  <a:pt x="729595" y="2000439"/>
                  <a:pt x="871246" y="1948767"/>
                  <a:pt x="753073" y="2007853"/>
                </a:cubicBezTo>
                <a:cubicBezTo>
                  <a:pt x="684340" y="2042220"/>
                  <a:pt x="727147" y="1998978"/>
                  <a:pt x="661633" y="2053573"/>
                </a:cubicBezTo>
                <a:cubicBezTo>
                  <a:pt x="645076" y="2067371"/>
                  <a:pt x="632277" y="2085267"/>
                  <a:pt x="615913" y="2099293"/>
                </a:cubicBezTo>
                <a:cubicBezTo>
                  <a:pt x="596628" y="2115823"/>
                  <a:pt x="574238" y="2128483"/>
                  <a:pt x="554953" y="2145013"/>
                </a:cubicBezTo>
                <a:cubicBezTo>
                  <a:pt x="538589" y="2159039"/>
                  <a:pt x="499594" y="2171456"/>
                  <a:pt x="509233" y="2190733"/>
                </a:cubicBezTo>
                <a:cubicBezTo>
                  <a:pt x="518600" y="2209467"/>
                  <a:pt x="550581" y="2182847"/>
                  <a:pt x="570193" y="2175493"/>
                </a:cubicBezTo>
                <a:cubicBezTo>
                  <a:pt x="591465" y="2167516"/>
                  <a:pt x="610271" y="2153962"/>
                  <a:pt x="631153" y="2145013"/>
                </a:cubicBezTo>
                <a:cubicBezTo>
                  <a:pt x="714285" y="2109385"/>
                  <a:pt x="795024" y="2121334"/>
                  <a:pt x="890233" y="2114533"/>
                </a:cubicBezTo>
                <a:cubicBezTo>
                  <a:pt x="905473" y="2099293"/>
                  <a:pt x="923998" y="2086746"/>
                  <a:pt x="935953" y="2068813"/>
                </a:cubicBezTo>
                <a:cubicBezTo>
                  <a:pt x="1027597" y="1931346"/>
                  <a:pt x="861772" y="2121255"/>
                  <a:pt x="981673" y="1977373"/>
                </a:cubicBezTo>
                <a:cubicBezTo>
                  <a:pt x="1025504" y="1924775"/>
                  <a:pt x="1062674" y="1917249"/>
                  <a:pt x="1088353" y="1840213"/>
                </a:cubicBezTo>
                <a:lnTo>
                  <a:pt x="1118833" y="1748773"/>
                </a:lnTo>
                <a:lnTo>
                  <a:pt x="1134073" y="1703053"/>
                </a:lnTo>
                <a:cubicBezTo>
                  <a:pt x="1139153" y="1743693"/>
                  <a:pt x="1147643" y="1784051"/>
                  <a:pt x="1149313" y="1824973"/>
                </a:cubicBezTo>
                <a:cubicBezTo>
                  <a:pt x="1157810" y="2033142"/>
                  <a:pt x="1147251" y="2242191"/>
                  <a:pt x="1164553" y="2449813"/>
                </a:cubicBezTo>
                <a:cubicBezTo>
                  <a:pt x="1166825" y="2477075"/>
                  <a:pt x="1186382" y="2399566"/>
                  <a:pt x="1195033" y="2373613"/>
                </a:cubicBezTo>
                <a:cubicBezTo>
                  <a:pt x="1201657" y="2353742"/>
                  <a:pt x="1204254" y="2332715"/>
                  <a:pt x="1210273" y="2312653"/>
                </a:cubicBezTo>
                <a:cubicBezTo>
                  <a:pt x="1219505" y="2281879"/>
                  <a:pt x="1230593" y="2251693"/>
                  <a:pt x="1240753" y="2221213"/>
                </a:cubicBezTo>
                <a:lnTo>
                  <a:pt x="1255993" y="2175493"/>
                </a:lnTo>
                <a:cubicBezTo>
                  <a:pt x="1261073" y="2129773"/>
                  <a:pt x="1267565" y="2084188"/>
                  <a:pt x="1271233" y="2038333"/>
                </a:cubicBezTo>
                <a:cubicBezTo>
                  <a:pt x="1277727" y="1957154"/>
                  <a:pt x="1268161" y="1873846"/>
                  <a:pt x="1286473" y="1794493"/>
                </a:cubicBezTo>
                <a:cubicBezTo>
                  <a:pt x="1290592" y="1776646"/>
                  <a:pt x="1306307" y="1825308"/>
                  <a:pt x="1316953" y="1840213"/>
                </a:cubicBezTo>
                <a:cubicBezTo>
                  <a:pt x="1331716" y="1860882"/>
                  <a:pt x="1347433" y="1880853"/>
                  <a:pt x="1362673" y="1901173"/>
                </a:cubicBezTo>
                <a:cubicBezTo>
                  <a:pt x="1401732" y="2135529"/>
                  <a:pt x="1349328" y="1876377"/>
                  <a:pt x="1408393" y="2053573"/>
                </a:cubicBezTo>
                <a:cubicBezTo>
                  <a:pt x="1416584" y="2078147"/>
                  <a:pt x="1417351" y="2104643"/>
                  <a:pt x="1423633" y="2129773"/>
                </a:cubicBezTo>
                <a:cubicBezTo>
                  <a:pt x="1436115" y="2179701"/>
                  <a:pt x="1480129" y="2271141"/>
                  <a:pt x="1499833" y="2297413"/>
                </a:cubicBezTo>
                <a:cubicBezTo>
                  <a:pt x="1515073" y="2317733"/>
                  <a:pt x="1530790" y="2337704"/>
                  <a:pt x="1545553" y="2358373"/>
                </a:cubicBezTo>
                <a:cubicBezTo>
                  <a:pt x="1556199" y="2373278"/>
                  <a:pt x="1563081" y="2391141"/>
                  <a:pt x="1576033" y="2404093"/>
                </a:cubicBezTo>
                <a:cubicBezTo>
                  <a:pt x="1588985" y="2417045"/>
                  <a:pt x="1606513" y="2424413"/>
                  <a:pt x="1621753" y="2434573"/>
                </a:cubicBezTo>
                <a:cubicBezTo>
                  <a:pt x="1626833" y="2449813"/>
                  <a:pt x="1639634" y="2496139"/>
                  <a:pt x="1636993" y="2480293"/>
                </a:cubicBezTo>
                <a:cubicBezTo>
                  <a:pt x="1583950" y="2162036"/>
                  <a:pt x="1636012" y="2462111"/>
                  <a:pt x="1576033" y="2282173"/>
                </a:cubicBezTo>
                <a:cubicBezTo>
                  <a:pt x="1562786" y="2242432"/>
                  <a:pt x="1558800" y="2199994"/>
                  <a:pt x="1545553" y="2160253"/>
                </a:cubicBezTo>
                <a:cubicBezTo>
                  <a:pt x="1540473" y="2145013"/>
                  <a:pt x="1537497" y="2128901"/>
                  <a:pt x="1530313" y="2114533"/>
                </a:cubicBezTo>
                <a:cubicBezTo>
                  <a:pt x="1522122" y="2098150"/>
                  <a:pt x="1509993" y="2084053"/>
                  <a:pt x="1499833" y="2068813"/>
                </a:cubicBezTo>
                <a:cubicBezTo>
                  <a:pt x="1476801" y="1976684"/>
                  <a:pt x="1491217" y="2027724"/>
                  <a:pt x="1454113" y="1916413"/>
                </a:cubicBezTo>
                <a:cubicBezTo>
                  <a:pt x="1433793" y="1855453"/>
                  <a:pt x="1423633" y="1865613"/>
                  <a:pt x="1484593" y="1885933"/>
                </a:cubicBezTo>
                <a:cubicBezTo>
                  <a:pt x="1531854" y="1933194"/>
                  <a:pt x="1556294" y="1951887"/>
                  <a:pt x="1591273" y="2007853"/>
                </a:cubicBezTo>
                <a:cubicBezTo>
                  <a:pt x="1603314" y="2027118"/>
                  <a:pt x="1610064" y="2049332"/>
                  <a:pt x="1621753" y="2068813"/>
                </a:cubicBezTo>
                <a:cubicBezTo>
                  <a:pt x="1640600" y="2100225"/>
                  <a:pt x="1661706" y="2130243"/>
                  <a:pt x="1682713" y="2160253"/>
                </a:cubicBezTo>
                <a:cubicBezTo>
                  <a:pt x="1760852" y="2271880"/>
                  <a:pt x="1695105" y="2172238"/>
                  <a:pt x="1804633" y="2297413"/>
                </a:cubicBezTo>
                <a:cubicBezTo>
                  <a:pt x="1816694" y="2311197"/>
                  <a:pt x="1822161" y="2330181"/>
                  <a:pt x="1835113" y="2343133"/>
                </a:cubicBezTo>
                <a:cubicBezTo>
                  <a:pt x="1864656" y="2372676"/>
                  <a:pt x="1889368" y="2376458"/>
                  <a:pt x="1926553" y="2388853"/>
                </a:cubicBezTo>
                <a:cubicBezTo>
                  <a:pt x="1931633" y="2363453"/>
                  <a:pt x="1945006" y="2338356"/>
                  <a:pt x="1941793" y="2312653"/>
                </a:cubicBezTo>
                <a:cubicBezTo>
                  <a:pt x="1939521" y="2294478"/>
                  <a:pt x="1921021" y="2282465"/>
                  <a:pt x="1911313" y="2266933"/>
                </a:cubicBezTo>
                <a:cubicBezTo>
                  <a:pt x="1895614" y="2241814"/>
                  <a:pt x="1877850" y="2217699"/>
                  <a:pt x="1865593" y="2190733"/>
                </a:cubicBezTo>
                <a:cubicBezTo>
                  <a:pt x="1852298" y="2161484"/>
                  <a:pt x="1847045" y="2129124"/>
                  <a:pt x="1835113" y="2099293"/>
                </a:cubicBezTo>
                <a:cubicBezTo>
                  <a:pt x="1789492" y="1985240"/>
                  <a:pt x="1815233" y="2090014"/>
                  <a:pt x="1743673" y="1946893"/>
                </a:cubicBezTo>
                <a:cubicBezTo>
                  <a:pt x="1705002" y="1869550"/>
                  <a:pt x="1725795" y="1904836"/>
                  <a:pt x="1682713" y="1840213"/>
                </a:cubicBezTo>
                <a:cubicBezTo>
                  <a:pt x="1677633" y="1819893"/>
                  <a:pt x="1646528" y="1779253"/>
                  <a:pt x="1667473" y="1779253"/>
                </a:cubicBezTo>
                <a:cubicBezTo>
                  <a:pt x="1692873" y="1779253"/>
                  <a:pt x="1695232" y="1822252"/>
                  <a:pt x="1713193" y="1840213"/>
                </a:cubicBezTo>
                <a:cubicBezTo>
                  <a:pt x="1731154" y="1858174"/>
                  <a:pt x="1755359" y="1868847"/>
                  <a:pt x="1774153" y="1885933"/>
                </a:cubicBezTo>
                <a:cubicBezTo>
                  <a:pt x="1822422" y="1929814"/>
                  <a:pt x="1864981" y="1992307"/>
                  <a:pt x="1926553" y="2023093"/>
                </a:cubicBezTo>
                <a:cubicBezTo>
                  <a:pt x="1940921" y="2030277"/>
                  <a:pt x="1957033" y="2033253"/>
                  <a:pt x="1972273" y="2038333"/>
                </a:cubicBezTo>
                <a:cubicBezTo>
                  <a:pt x="1992593" y="2053573"/>
                  <a:pt x="2011029" y="2071718"/>
                  <a:pt x="2033233" y="2084053"/>
                </a:cubicBezTo>
                <a:cubicBezTo>
                  <a:pt x="2137065" y="2141737"/>
                  <a:pt x="2164153" y="2110324"/>
                  <a:pt x="2307553" y="2099293"/>
                </a:cubicBezTo>
                <a:cubicBezTo>
                  <a:pt x="2292313" y="2084053"/>
                  <a:pt x="2275631" y="2070130"/>
                  <a:pt x="2261833" y="2053573"/>
                </a:cubicBezTo>
                <a:cubicBezTo>
                  <a:pt x="2214453" y="1996717"/>
                  <a:pt x="2245811" y="2000763"/>
                  <a:pt x="2170393" y="1946893"/>
                </a:cubicBezTo>
                <a:cubicBezTo>
                  <a:pt x="2157321" y="1937556"/>
                  <a:pt x="2139913" y="1936733"/>
                  <a:pt x="2124673" y="1931653"/>
                </a:cubicBezTo>
                <a:cubicBezTo>
                  <a:pt x="2109433" y="1916413"/>
                  <a:pt x="2095966" y="1899165"/>
                  <a:pt x="2078953" y="1885933"/>
                </a:cubicBezTo>
                <a:cubicBezTo>
                  <a:pt x="2050037" y="1863443"/>
                  <a:pt x="2017993" y="1845293"/>
                  <a:pt x="1987513" y="1824973"/>
                </a:cubicBezTo>
                <a:lnTo>
                  <a:pt x="1896073" y="1764013"/>
                </a:lnTo>
                <a:lnTo>
                  <a:pt x="1850353" y="1733533"/>
                </a:lnTo>
                <a:cubicBezTo>
                  <a:pt x="1835113" y="1723373"/>
                  <a:pt x="1817585" y="1716005"/>
                  <a:pt x="1804633" y="1703053"/>
                </a:cubicBezTo>
                <a:cubicBezTo>
                  <a:pt x="1789393" y="1687813"/>
                  <a:pt x="1772711" y="1673890"/>
                  <a:pt x="1758913" y="1657333"/>
                </a:cubicBezTo>
                <a:cubicBezTo>
                  <a:pt x="1747187" y="1643262"/>
                  <a:pt x="1742736" y="1623055"/>
                  <a:pt x="1728433" y="1611613"/>
                </a:cubicBezTo>
                <a:cubicBezTo>
                  <a:pt x="1715889" y="1601578"/>
                  <a:pt x="1697953" y="1601453"/>
                  <a:pt x="1682713" y="1596373"/>
                </a:cubicBezTo>
                <a:cubicBezTo>
                  <a:pt x="1601433" y="1474453"/>
                  <a:pt x="1708113" y="1621773"/>
                  <a:pt x="1606513" y="1520173"/>
                </a:cubicBezTo>
                <a:cubicBezTo>
                  <a:pt x="1576970" y="1490630"/>
                  <a:pt x="1573188" y="1465918"/>
                  <a:pt x="1560793" y="1428733"/>
                </a:cubicBezTo>
                <a:cubicBezTo>
                  <a:pt x="1565873" y="1123933"/>
                  <a:pt x="1508888" y="811689"/>
                  <a:pt x="1576033" y="514333"/>
                </a:cubicBezTo>
                <a:cubicBezTo>
                  <a:pt x="1590750" y="449157"/>
                  <a:pt x="1709774" y="501736"/>
                  <a:pt x="1774153" y="483853"/>
                </a:cubicBezTo>
                <a:cubicBezTo>
                  <a:pt x="1802694" y="475925"/>
                  <a:pt x="1823387" y="450390"/>
                  <a:pt x="1850353" y="438133"/>
                </a:cubicBezTo>
                <a:cubicBezTo>
                  <a:pt x="1906233" y="412733"/>
                  <a:pt x="1936713" y="412733"/>
                  <a:pt x="1987513" y="392413"/>
                </a:cubicBezTo>
                <a:cubicBezTo>
                  <a:pt x="2083160" y="354154"/>
                  <a:pt x="2037173" y="368568"/>
                  <a:pt x="2124673" y="346693"/>
                </a:cubicBezTo>
                <a:cubicBezTo>
                  <a:pt x="1961436" y="292281"/>
                  <a:pt x="2142816" y="346693"/>
                  <a:pt x="1728433" y="346693"/>
                </a:cubicBezTo>
                <a:cubicBezTo>
                  <a:pt x="1687477" y="346693"/>
                  <a:pt x="1647153" y="336533"/>
                  <a:pt x="1606513" y="331453"/>
                </a:cubicBezTo>
                <a:cubicBezTo>
                  <a:pt x="1573974" y="201296"/>
                  <a:pt x="1622019" y="311935"/>
                  <a:pt x="1423633" y="255253"/>
                </a:cubicBezTo>
                <a:cubicBezTo>
                  <a:pt x="1402910" y="249332"/>
                  <a:pt x="1393153" y="224773"/>
                  <a:pt x="1377913" y="209533"/>
                </a:cubicBezTo>
                <a:cubicBezTo>
                  <a:pt x="1372833" y="148573"/>
                  <a:pt x="1414546" y="59074"/>
                  <a:pt x="1362673" y="26653"/>
                </a:cubicBezTo>
                <a:cubicBezTo>
                  <a:pt x="1320028" y="0"/>
                  <a:pt x="1291553" y="97773"/>
                  <a:pt x="1255993" y="133333"/>
                </a:cubicBezTo>
                <a:lnTo>
                  <a:pt x="1210273" y="179053"/>
                </a:lnTo>
                <a:lnTo>
                  <a:pt x="1164553" y="224773"/>
                </a:lnTo>
                <a:cubicBezTo>
                  <a:pt x="1152666" y="260434"/>
                  <a:pt x="1152252" y="292863"/>
                  <a:pt x="1103593" y="300973"/>
                </a:cubicBezTo>
                <a:cubicBezTo>
                  <a:pt x="1087747" y="303614"/>
                  <a:pt x="1073113" y="290813"/>
                  <a:pt x="1057873" y="285733"/>
                </a:cubicBezTo>
                <a:cubicBezTo>
                  <a:pt x="1035517" y="352800"/>
                  <a:pt x="1034883" y="330934"/>
                  <a:pt x="1057873" y="422893"/>
                </a:cubicBezTo>
                <a:cubicBezTo>
                  <a:pt x="1086134" y="535938"/>
                  <a:pt x="1127439" y="529967"/>
                  <a:pt x="1012153" y="483853"/>
                </a:cubicBezTo>
                <a:cubicBezTo>
                  <a:pt x="901826" y="373526"/>
                  <a:pt x="998314" y="462043"/>
                  <a:pt x="905473" y="392413"/>
                </a:cubicBezTo>
                <a:cubicBezTo>
                  <a:pt x="725018" y="257072"/>
                  <a:pt x="962300" y="413944"/>
                  <a:pt x="646393" y="209533"/>
                </a:cubicBezTo>
                <a:cubicBezTo>
                  <a:pt x="621524" y="193441"/>
                  <a:pt x="596687" y="177060"/>
                  <a:pt x="570193" y="163813"/>
                </a:cubicBezTo>
                <a:cubicBezTo>
                  <a:pt x="480666" y="119049"/>
                  <a:pt x="523733" y="135902"/>
                  <a:pt x="402553" y="102853"/>
                </a:cubicBezTo>
                <a:cubicBezTo>
                  <a:pt x="382346" y="97342"/>
                  <a:pt x="361732" y="93367"/>
                  <a:pt x="341593" y="87613"/>
                </a:cubicBezTo>
                <a:cubicBezTo>
                  <a:pt x="326147" y="83200"/>
                  <a:pt x="284514" y="61014"/>
                  <a:pt x="295873" y="72373"/>
                </a:cubicBezTo>
                <a:cubicBezTo>
                  <a:pt x="311937" y="88437"/>
                  <a:pt x="337108" y="91581"/>
                  <a:pt x="356833" y="102853"/>
                </a:cubicBezTo>
                <a:cubicBezTo>
                  <a:pt x="459827" y="161707"/>
                  <a:pt x="346667" y="110471"/>
                  <a:pt x="448273" y="148573"/>
                </a:cubicBezTo>
                <a:cubicBezTo>
                  <a:pt x="473888" y="158179"/>
                  <a:pt x="498270" y="171192"/>
                  <a:pt x="524473" y="179053"/>
                </a:cubicBezTo>
                <a:cubicBezTo>
                  <a:pt x="549284" y="186496"/>
                  <a:pt x="575387" y="188674"/>
                  <a:pt x="600673" y="194293"/>
                </a:cubicBezTo>
                <a:cubicBezTo>
                  <a:pt x="621120" y="198837"/>
                  <a:pt x="641494" y="203779"/>
                  <a:pt x="661633" y="209533"/>
                </a:cubicBezTo>
                <a:cubicBezTo>
                  <a:pt x="710062" y="223370"/>
                  <a:pt x="732021" y="235928"/>
                  <a:pt x="783553" y="255253"/>
                </a:cubicBezTo>
                <a:cubicBezTo>
                  <a:pt x="798595" y="260894"/>
                  <a:pt x="814033" y="265413"/>
                  <a:pt x="829273" y="270493"/>
                </a:cubicBezTo>
                <a:cubicBezTo>
                  <a:pt x="859753" y="300973"/>
                  <a:pt x="907082" y="321040"/>
                  <a:pt x="920713" y="361933"/>
                </a:cubicBezTo>
                <a:cubicBezTo>
                  <a:pt x="941745" y="425029"/>
                  <a:pt x="922587" y="398742"/>
                  <a:pt x="981673" y="438133"/>
                </a:cubicBezTo>
                <a:cubicBezTo>
                  <a:pt x="986753" y="453373"/>
                  <a:pt x="989729" y="469485"/>
                  <a:pt x="996913" y="483853"/>
                </a:cubicBezTo>
                <a:cubicBezTo>
                  <a:pt x="1005104" y="500236"/>
                  <a:pt x="1020962" y="512423"/>
                  <a:pt x="1027393" y="529573"/>
                </a:cubicBezTo>
                <a:cubicBezTo>
                  <a:pt x="1036488" y="553827"/>
                  <a:pt x="1037553" y="580373"/>
                  <a:pt x="1042633" y="605773"/>
                </a:cubicBezTo>
                <a:cubicBezTo>
                  <a:pt x="873763" y="690208"/>
                  <a:pt x="972077" y="651493"/>
                  <a:pt x="600673" y="651493"/>
                </a:cubicBezTo>
                <a:cubicBezTo>
                  <a:pt x="473571" y="651493"/>
                  <a:pt x="346673" y="641333"/>
                  <a:pt x="219673" y="636253"/>
                </a:cubicBezTo>
                <a:cubicBezTo>
                  <a:pt x="178034" y="622373"/>
                  <a:pt x="106515" y="603323"/>
                  <a:pt x="67273" y="575293"/>
                </a:cubicBezTo>
                <a:cubicBezTo>
                  <a:pt x="49735" y="562766"/>
                  <a:pt x="0" y="529573"/>
                  <a:pt x="21553" y="529573"/>
                </a:cubicBezTo>
                <a:cubicBezTo>
                  <a:pt x="46953" y="529573"/>
                  <a:pt x="62193" y="560053"/>
                  <a:pt x="82513" y="575293"/>
                </a:cubicBezTo>
                <a:cubicBezTo>
                  <a:pt x="116901" y="678456"/>
                  <a:pt x="68445" y="573730"/>
                  <a:pt x="143473" y="636253"/>
                </a:cubicBezTo>
                <a:cubicBezTo>
                  <a:pt x="162986" y="652514"/>
                  <a:pt x="171232" y="679252"/>
                  <a:pt x="189193" y="697213"/>
                </a:cubicBezTo>
                <a:cubicBezTo>
                  <a:pt x="218736" y="726756"/>
                  <a:pt x="243448" y="730538"/>
                  <a:pt x="280633" y="742933"/>
                </a:cubicBezTo>
                <a:cubicBezTo>
                  <a:pt x="300953" y="758173"/>
                  <a:pt x="318875" y="777294"/>
                  <a:pt x="341593" y="788653"/>
                </a:cubicBezTo>
                <a:cubicBezTo>
                  <a:pt x="370330" y="803021"/>
                  <a:pt x="433033" y="819133"/>
                  <a:pt x="433033" y="819133"/>
                </a:cubicBezTo>
                <a:cubicBezTo>
                  <a:pt x="509233" y="814053"/>
                  <a:pt x="586198" y="815804"/>
                  <a:pt x="661633" y="803893"/>
                </a:cubicBezTo>
                <a:cubicBezTo>
                  <a:pt x="684073" y="800350"/>
                  <a:pt x="701499" y="781850"/>
                  <a:pt x="722593" y="773413"/>
                </a:cubicBezTo>
                <a:cubicBezTo>
                  <a:pt x="752424" y="761481"/>
                  <a:pt x="787300" y="760755"/>
                  <a:pt x="814033" y="742933"/>
                </a:cubicBezTo>
                <a:cubicBezTo>
                  <a:pt x="873119" y="703542"/>
                  <a:pt x="842377" y="718245"/>
                  <a:pt x="905473" y="697213"/>
                </a:cubicBezTo>
                <a:cubicBezTo>
                  <a:pt x="966433" y="702293"/>
                  <a:pt x="1031259" y="690494"/>
                  <a:pt x="1088353" y="712453"/>
                </a:cubicBezTo>
                <a:cubicBezTo>
                  <a:pt x="1107902" y="719972"/>
                  <a:pt x="1103255" y="752470"/>
                  <a:pt x="1103593" y="773413"/>
                </a:cubicBezTo>
                <a:cubicBezTo>
                  <a:pt x="1108345" y="1068015"/>
                  <a:pt x="1103593" y="1362693"/>
                  <a:pt x="1103593" y="1657333"/>
                </a:cubicBez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reeform 7"/>
          <p:cNvSpPr/>
          <p:nvPr/>
        </p:nvSpPr>
        <p:spPr>
          <a:xfrm>
            <a:off x="2857488" y="3286124"/>
            <a:ext cx="1266940" cy="1010053"/>
          </a:xfrm>
          <a:custGeom>
            <a:avLst/>
            <a:gdLst>
              <a:gd name="connsiteX0" fmla="*/ 1038340 w 1266940"/>
              <a:gd name="connsiteY0" fmla="*/ 701040 h 1010053"/>
              <a:gd name="connsiteX1" fmla="*/ 992620 w 1266940"/>
              <a:gd name="connsiteY1" fmla="*/ 762000 h 1010053"/>
              <a:gd name="connsiteX2" fmla="*/ 855460 w 1266940"/>
              <a:gd name="connsiteY2" fmla="*/ 883920 h 1010053"/>
              <a:gd name="connsiteX3" fmla="*/ 809740 w 1266940"/>
              <a:gd name="connsiteY3" fmla="*/ 914400 h 1010053"/>
              <a:gd name="connsiteX4" fmla="*/ 733540 w 1266940"/>
              <a:gd name="connsiteY4" fmla="*/ 944880 h 1010053"/>
              <a:gd name="connsiteX5" fmla="*/ 596380 w 1266940"/>
              <a:gd name="connsiteY5" fmla="*/ 929640 h 1010053"/>
              <a:gd name="connsiteX6" fmla="*/ 565900 w 1266940"/>
              <a:gd name="connsiteY6" fmla="*/ 883920 h 1010053"/>
              <a:gd name="connsiteX7" fmla="*/ 520180 w 1266940"/>
              <a:gd name="connsiteY7" fmla="*/ 868680 h 1010053"/>
              <a:gd name="connsiteX8" fmla="*/ 413500 w 1266940"/>
              <a:gd name="connsiteY8" fmla="*/ 914400 h 1010053"/>
              <a:gd name="connsiteX9" fmla="*/ 306820 w 1266940"/>
              <a:gd name="connsiteY9" fmla="*/ 975360 h 1010053"/>
              <a:gd name="connsiteX10" fmla="*/ 215380 w 1266940"/>
              <a:gd name="connsiteY10" fmla="*/ 807720 h 1010053"/>
              <a:gd name="connsiteX11" fmla="*/ 154420 w 1266940"/>
              <a:gd name="connsiteY11" fmla="*/ 792480 h 1010053"/>
              <a:gd name="connsiteX12" fmla="*/ 108700 w 1266940"/>
              <a:gd name="connsiteY12" fmla="*/ 777240 h 1010053"/>
              <a:gd name="connsiteX13" fmla="*/ 17260 w 1266940"/>
              <a:gd name="connsiteY13" fmla="*/ 685800 h 1010053"/>
              <a:gd name="connsiteX14" fmla="*/ 2020 w 1266940"/>
              <a:gd name="connsiteY14" fmla="*/ 624840 h 1010053"/>
              <a:gd name="connsiteX15" fmla="*/ 17260 w 1266940"/>
              <a:gd name="connsiteY15" fmla="*/ 441960 h 1010053"/>
              <a:gd name="connsiteX16" fmla="*/ 78220 w 1266940"/>
              <a:gd name="connsiteY16" fmla="*/ 365760 h 1010053"/>
              <a:gd name="connsiteX17" fmla="*/ 230620 w 1266940"/>
              <a:gd name="connsiteY17" fmla="*/ 243840 h 1010053"/>
              <a:gd name="connsiteX18" fmla="*/ 337300 w 1266940"/>
              <a:gd name="connsiteY18" fmla="*/ 259080 h 1010053"/>
              <a:gd name="connsiteX19" fmla="*/ 367780 w 1266940"/>
              <a:gd name="connsiteY19" fmla="*/ 121920 h 1010053"/>
              <a:gd name="connsiteX20" fmla="*/ 398260 w 1266940"/>
              <a:gd name="connsiteY20" fmla="*/ 76200 h 1010053"/>
              <a:gd name="connsiteX21" fmla="*/ 504940 w 1266940"/>
              <a:gd name="connsiteY21" fmla="*/ 0 h 1010053"/>
              <a:gd name="connsiteX22" fmla="*/ 596380 w 1266940"/>
              <a:gd name="connsiteY22" fmla="*/ 15240 h 1010053"/>
              <a:gd name="connsiteX23" fmla="*/ 642100 w 1266940"/>
              <a:gd name="connsiteY23" fmla="*/ 45720 h 1010053"/>
              <a:gd name="connsiteX24" fmla="*/ 764020 w 1266940"/>
              <a:gd name="connsiteY24" fmla="*/ 60960 h 1010053"/>
              <a:gd name="connsiteX25" fmla="*/ 794500 w 1266940"/>
              <a:gd name="connsiteY25" fmla="*/ 121920 h 1010053"/>
              <a:gd name="connsiteX26" fmla="*/ 809740 w 1266940"/>
              <a:gd name="connsiteY26" fmla="*/ 213360 h 1010053"/>
              <a:gd name="connsiteX27" fmla="*/ 901180 w 1266940"/>
              <a:gd name="connsiteY27" fmla="*/ 182880 h 1010053"/>
              <a:gd name="connsiteX28" fmla="*/ 977380 w 1266940"/>
              <a:gd name="connsiteY28" fmla="*/ 243840 h 1010053"/>
              <a:gd name="connsiteX29" fmla="*/ 992620 w 1266940"/>
              <a:gd name="connsiteY29" fmla="*/ 304800 h 1010053"/>
              <a:gd name="connsiteX30" fmla="*/ 1145020 w 1266940"/>
              <a:gd name="connsiteY30" fmla="*/ 320040 h 1010053"/>
              <a:gd name="connsiteX31" fmla="*/ 1190740 w 1266940"/>
              <a:gd name="connsiteY31" fmla="*/ 350520 h 1010053"/>
              <a:gd name="connsiteX32" fmla="*/ 1251700 w 1266940"/>
              <a:gd name="connsiteY32" fmla="*/ 441960 h 1010053"/>
              <a:gd name="connsiteX33" fmla="*/ 1266940 w 1266940"/>
              <a:gd name="connsiteY33" fmla="*/ 502920 h 1010053"/>
              <a:gd name="connsiteX34" fmla="*/ 1251700 w 1266940"/>
              <a:gd name="connsiteY34" fmla="*/ 640080 h 1010053"/>
              <a:gd name="connsiteX35" fmla="*/ 1205980 w 1266940"/>
              <a:gd name="connsiteY35" fmla="*/ 685800 h 1010053"/>
              <a:gd name="connsiteX36" fmla="*/ 1038340 w 1266940"/>
              <a:gd name="connsiteY36" fmla="*/ 701040 h 101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66940" h="1010053">
                <a:moveTo>
                  <a:pt x="1038340" y="701040"/>
                </a:moveTo>
                <a:cubicBezTo>
                  <a:pt x="1002780" y="713740"/>
                  <a:pt x="1009495" y="743016"/>
                  <a:pt x="992620" y="762000"/>
                </a:cubicBezTo>
                <a:cubicBezTo>
                  <a:pt x="938148" y="823282"/>
                  <a:pt x="917093" y="839896"/>
                  <a:pt x="855460" y="883920"/>
                </a:cubicBezTo>
                <a:cubicBezTo>
                  <a:pt x="840555" y="894566"/>
                  <a:pt x="826123" y="906209"/>
                  <a:pt x="809740" y="914400"/>
                </a:cubicBezTo>
                <a:cubicBezTo>
                  <a:pt x="785271" y="926634"/>
                  <a:pt x="758940" y="934720"/>
                  <a:pt x="733540" y="944880"/>
                </a:cubicBezTo>
                <a:cubicBezTo>
                  <a:pt x="687820" y="939800"/>
                  <a:pt x="639612" y="945361"/>
                  <a:pt x="596380" y="929640"/>
                </a:cubicBezTo>
                <a:cubicBezTo>
                  <a:pt x="579167" y="923381"/>
                  <a:pt x="580203" y="895362"/>
                  <a:pt x="565900" y="883920"/>
                </a:cubicBezTo>
                <a:cubicBezTo>
                  <a:pt x="553356" y="873885"/>
                  <a:pt x="535420" y="873760"/>
                  <a:pt x="520180" y="868680"/>
                </a:cubicBezTo>
                <a:cubicBezTo>
                  <a:pt x="318001" y="969769"/>
                  <a:pt x="570469" y="847127"/>
                  <a:pt x="413500" y="914400"/>
                </a:cubicBezTo>
                <a:cubicBezTo>
                  <a:pt x="359360" y="937603"/>
                  <a:pt x="352736" y="944749"/>
                  <a:pt x="306820" y="975360"/>
                </a:cubicBezTo>
                <a:cubicBezTo>
                  <a:pt x="162257" y="903079"/>
                  <a:pt x="336780" y="1010053"/>
                  <a:pt x="215380" y="807720"/>
                </a:cubicBezTo>
                <a:cubicBezTo>
                  <a:pt x="204604" y="789759"/>
                  <a:pt x="174559" y="798234"/>
                  <a:pt x="154420" y="792480"/>
                </a:cubicBezTo>
                <a:cubicBezTo>
                  <a:pt x="138974" y="788067"/>
                  <a:pt x="123940" y="782320"/>
                  <a:pt x="108700" y="777240"/>
                </a:cubicBezTo>
                <a:cubicBezTo>
                  <a:pt x="65617" y="744928"/>
                  <a:pt x="38372" y="735061"/>
                  <a:pt x="17260" y="685800"/>
                </a:cubicBezTo>
                <a:cubicBezTo>
                  <a:pt x="9009" y="666548"/>
                  <a:pt x="7100" y="645160"/>
                  <a:pt x="2020" y="624840"/>
                </a:cubicBezTo>
                <a:cubicBezTo>
                  <a:pt x="7100" y="563880"/>
                  <a:pt x="0" y="500646"/>
                  <a:pt x="17260" y="441960"/>
                </a:cubicBezTo>
                <a:cubicBezTo>
                  <a:pt x="26438" y="410754"/>
                  <a:pt x="55219" y="388761"/>
                  <a:pt x="78220" y="365760"/>
                </a:cubicBezTo>
                <a:cubicBezTo>
                  <a:pt x="115204" y="328776"/>
                  <a:pt x="185273" y="277851"/>
                  <a:pt x="230620" y="243840"/>
                </a:cubicBezTo>
                <a:cubicBezTo>
                  <a:pt x="266180" y="248920"/>
                  <a:pt x="310452" y="282945"/>
                  <a:pt x="337300" y="259080"/>
                </a:cubicBezTo>
                <a:cubicBezTo>
                  <a:pt x="372305" y="227964"/>
                  <a:pt x="352969" y="166352"/>
                  <a:pt x="367780" y="121920"/>
                </a:cubicBezTo>
                <a:cubicBezTo>
                  <a:pt x="373572" y="104544"/>
                  <a:pt x="386534" y="90271"/>
                  <a:pt x="398260" y="76200"/>
                </a:cubicBezTo>
                <a:cubicBezTo>
                  <a:pt x="442392" y="23242"/>
                  <a:pt x="443310" y="30815"/>
                  <a:pt x="504940" y="0"/>
                </a:cubicBezTo>
                <a:cubicBezTo>
                  <a:pt x="535420" y="5080"/>
                  <a:pt x="567065" y="5468"/>
                  <a:pt x="596380" y="15240"/>
                </a:cubicBezTo>
                <a:cubicBezTo>
                  <a:pt x="613756" y="21032"/>
                  <a:pt x="624429" y="40901"/>
                  <a:pt x="642100" y="45720"/>
                </a:cubicBezTo>
                <a:cubicBezTo>
                  <a:pt x="681613" y="56496"/>
                  <a:pt x="723380" y="55880"/>
                  <a:pt x="764020" y="60960"/>
                </a:cubicBezTo>
                <a:cubicBezTo>
                  <a:pt x="774180" y="81280"/>
                  <a:pt x="787972" y="100160"/>
                  <a:pt x="794500" y="121920"/>
                </a:cubicBezTo>
                <a:cubicBezTo>
                  <a:pt x="803379" y="151517"/>
                  <a:pt x="782911" y="198029"/>
                  <a:pt x="809740" y="213360"/>
                </a:cubicBezTo>
                <a:cubicBezTo>
                  <a:pt x="837636" y="229300"/>
                  <a:pt x="901180" y="182880"/>
                  <a:pt x="901180" y="182880"/>
                </a:cubicBezTo>
                <a:cubicBezTo>
                  <a:pt x="949881" y="199114"/>
                  <a:pt x="954402" y="190225"/>
                  <a:pt x="977380" y="243840"/>
                </a:cubicBezTo>
                <a:cubicBezTo>
                  <a:pt x="985631" y="263092"/>
                  <a:pt x="973552" y="296133"/>
                  <a:pt x="992620" y="304800"/>
                </a:cubicBezTo>
                <a:cubicBezTo>
                  <a:pt x="1039097" y="325926"/>
                  <a:pt x="1094220" y="314960"/>
                  <a:pt x="1145020" y="320040"/>
                </a:cubicBezTo>
                <a:cubicBezTo>
                  <a:pt x="1160260" y="330200"/>
                  <a:pt x="1183301" y="333782"/>
                  <a:pt x="1190740" y="350520"/>
                </a:cubicBezTo>
                <a:cubicBezTo>
                  <a:pt x="1240451" y="462370"/>
                  <a:pt x="1157502" y="473359"/>
                  <a:pt x="1251700" y="441960"/>
                </a:cubicBezTo>
                <a:cubicBezTo>
                  <a:pt x="1256780" y="462280"/>
                  <a:pt x="1266940" y="481975"/>
                  <a:pt x="1266940" y="502920"/>
                </a:cubicBezTo>
                <a:cubicBezTo>
                  <a:pt x="1266940" y="548921"/>
                  <a:pt x="1266247" y="596439"/>
                  <a:pt x="1251700" y="640080"/>
                </a:cubicBezTo>
                <a:cubicBezTo>
                  <a:pt x="1244884" y="660527"/>
                  <a:pt x="1223913" y="673845"/>
                  <a:pt x="1205980" y="685800"/>
                </a:cubicBezTo>
                <a:cubicBezTo>
                  <a:pt x="1161433" y="715498"/>
                  <a:pt x="1073900" y="688340"/>
                  <a:pt x="1038340" y="701040"/>
                </a:cubicBezTo>
                <a:close/>
              </a:path>
            </a:pathLst>
          </a:custGeom>
          <a:solidFill>
            <a:srgbClr val="799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8"/>
          <p:cNvSpPr/>
          <p:nvPr/>
        </p:nvSpPr>
        <p:spPr>
          <a:xfrm>
            <a:off x="2857488" y="2928934"/>
            <a:ext cx="1463287" cy="762000"/>
          </a:xfrm>
          <a:custGeom>
            <a:avLst/>
            <a:gdLst>
              <a:gd name="connsiteX0" fmla="*/ 1021080 w 1463287"/>
              <a:gd name="connsiteY0" fmla="*/ 655320 h 762000"/>
              <a:gd name="connsiteX1" fmla="*/ 960120 w 1463287"/>
              <a:gd name="connsiteY1" fmla="*/ 685800 h 762000"/>
              <a:gd name="connsiteX2" fmla="*/ 868680 w 1463287"/>
              <a:gd name="connsiteY2" fmla="*/ 716280 h 762000"/>
              <a:gd name="connsiteX3" fmla="*/ 685800 w 1463287"/>
              <a:gd name="connsiteY3" fmla="*/ 701040 h 762000"/>
              <a:gd name="connsiteX4" fmla="*/ 670560 w 1463287"/>
              <a:gd name="connsiteY4" fmla="*/ 655320 h 762000"/>
              <a:gd name="connsiteX5" fmla="*/ 624840 w 1463287"/>
              <a:gd name="connsiteY5" fmla="*/ 624840 h 762000"/>
              <a:gd name="connsiteX6" fmla="*/ 579120 w 1463287"/>
              <a:gd name="connsiteY6" fmla="*/ 655320 h 762000"/>
              <a:gd name="connsiteX7" fmla="*/ 487680 w 1463287"/>
              <a:gd name="connsiteY7" fmla="*/ 746760 h 762000"/>
              <a:gd name="connsiteX8" fmla="*/ 441960 w 1463287"/>
              <a:gd name="connsiteY8" fmla="*/ 762000 h 762000"/>
              <a:gd name="connsiteX9" fmla="*/ 381000 w 1463287"/>
              <a:gd name="connsiteY9" fmla="*/ 731520 h 762000"/>
              <a:gd name="connsiteX10" fmla="*/ 350520 w 1463287"/>
              <a:gd name="connsiteY10" fmla="*/ 640080 h 762000"/>
              <a:gd name="connsiteX11" fmla="*/ 45720 w 1463287"/>
              <a:gd name="connsiteY11" fmla="*/ 624840 h 762000"/>
              <a:gd name="connsiteX12" fmla="*/ 0 w 1463287"/>
              <a:gd name="connsiteY12" fmla="*/ 533400 h 762000"/>
              <a:gd name="connsiteX13" fmla="*/ 45720 w 1463287"/>
              <a:gd name="connsiteY13" fmla="*/ 182880 h 762000"/>
              <a:gd name="connsiteX14" fmla="*/ 60960 w 1463287"/>
              <a:gd name="connsiteY14" fmla="*/ 137160 h 762000"/>
              <a:gd name="connsiteX15" fmla="*/ 106680 w 1463287"/>
              <a:gd name="connsiteY15" fmla="*/ 106680 h 762000"/>
              <a:gd name="connsiteX16" fmla="*/ 152400 w 1463287"/>
              <a:gd name="connsiteY16" fmla="*/ 121920 h 762000"/>
              <a:gd name="connsiteX17" fmla="*/ 213360 w 1463287"/>
              <a:gd name="connsiteY17" fmla="*/ 167640 h 762000"/>
              <a:gd name="connsiteX18" fmla="*/ 274320 w 1463287"/>
              <a:gd name="connsiteY18" fmla="*/ 152400 h 762000"/>
              <a:gd name="connsiteX19" fmla="*/ 381000 w 1463287"/>
              <a:gd name="connsiteY19" fmla="*/ 30480 h 762000"/>
              <a:gd name="connsiteX20" fmla="*/ 426720 w 1463287"/>
              <a:gd name="connsiteY20" fmla="*/ 0 h 762000"/>
              <a:gd name="connsiteX21" fmla="*/ 487680 w 1463287"/>
              <a:gd name="connsiteY21" fmla="*/ 30480 h 762000"/>
              <a:gd name="connsiteX22" fmla="*/ 579120 w 1463287"/>
              <a:gd name="connsiteY22" fmla="*/ 167640 h 762000"/>
              <a:gd name="connsiteX23" fmla="*/ 716280 w 1463287"/>
              <a:gd name="connsiteY23" fmla="*/ 91440 h 762000"/>
              <a:gd name="connsiteX24" fmla="*/ 762000 w 1463287"/>
              <a:gd name="connsiteY24" fmla="*/ 106680 h 762000"/>
              <a:gd name="connsiteX25" fmla="*/ 975360 w 1463287"/>
              <a:gd name="connsiteY25" fmla="*/ 60960 h 762000"/>
              <a:gd name="connsiteX26" fmla="*/ 1112520 w 1463287"/>
              <a:gd name="connsiteY26" fmla="*/ 91440 h 762000"/>
              <a:gd name="connsiteX27" fmla="*/ 1143000 w 1463287"/>
              <a:gd name="connsiteY27" fmla="*/ 137160 h 762000"/>
              <a:gd name="connsiteX28" fmla="*/ 1158240 w 1463287"/>
              <a:gd name="connsiteY28" fmla="*/ 213360 h 762000"/>
              <a:gd name="connsiteX29" fmla="*/ 1219200 w 1463287"/>
              <a:gd name="connsiteY29" fmla="*/ 289560 h 762000"/>
              <a:gd name="connsiteX30" fmla="*/ 1402080 w 1463287"/>
              <a:gd name="connsiteY30" fmla="*/ 304800 h 762000"/>
              <a:gd name="connsiteX31" fmla="*/ 1432560 w 1463287"/>
              <a:gd name="connsiteY31" fmla="*/ 350520 h 762000"/>
              <a:gd name="connsiteX32" fmla="*/ 1417320 w 1463287"/>
              <a:gd name="connsiteY32" fmla="*/ 518160 h 762000"/>
              <a:gd name="connsiteX33" fmla="*/ 1402080 w 1463287"/>
              <a:gd name="connsiteY33" fmla="*/ 563880 h 762000"/>
              <a:gd name="connsiteX34" fmla="*/ 1356360 w 1463287"/>
              <a:gd name="connsiteY34" fmla="*/ 579120 h 762000"/>
              <a:gd name="connsiteX35" fmla="*/ 1295400 w 1463287"/>
              <a:gd name="connsiteY35" fmla="*/ 74676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63287" h="762000">
                <a:moveTo>
                  <a:pt x="1021080" y="655320"/>
                </a:moveTo>
                <a:cubicBezTo>
                  <a:pt x="1000760" y="665480"/>
                  <a:pt x="981214" y="677363"/>
                  <a:pt x="960120" y="685800"/>
                </a:cubicBezTo>
                <a:cubicBezTo>
                  <a:pt x="930289" y="697732"/>
                  <a:pt x="868680" y="716280"/>
                  <a:pt x="868680" y="716280"/>
                </a:cubicBezTo>
                <a:cubicBezTo>
                  <a:pt x="807720" y="711200"/>
                  <a:pt x="744266" y="719030"/>
                  <a:pt x="685800" y="701040"/>
                </a:cubicBezTo>
                <a:cubicBezTo>
                  <a:pt x="670446" y="696316"/>
                  <a:pt x="680595" y="667864"/>
                  <a:pt x="670560" y="655320"/>
                </a:cubicBezTo>
                <a:cubicBezTo>
                  <a:pt x="659118" y="641017"/>
                  <a:pt x="640080" y="635000"/>
                  <a:pt x="624840" y="624840"/>
                </a:cubicBezTo>
                <a:cubicBezTo>
                  <a:pt x="609600" y="635000"/>
                  <a:pt x="592810" y="643151"/>
                  <a:pt x="579120" y="655320"/>
                </a:cubicBezTo>
                <a:cubicBezTo>
                  <a:pt x="546903" y="683958"/>
                  <a:pt x="528573" y="733129"/>
                  <a:pt x="487680" y="746760"/>
                </a:cubicBezTo>
                <a:lnTo>
                  <a:pt x="441960" y="762000"/>
                </a:lnTo>
                <a:cubicBezTo>
                  <a:pt x="421640" y="751840"/>
                  <a:pt x="394631" y="749695"/>
                  <a:pt x="381000" y="731520"/>
                </a:cubicBezTo>
                <a:cubicBezTo>
                  <a:pt x="361723" y="705817"/>
                  <a:pt x="382609" y="641684"/>
                  <a:pt x="350520" y="640080"/>
                </a:cubicBezTo>
                <a:lnTo>
                  <a:pt x="45720" y="624840"/>
                </a:lnTo>
                <a:cubicBezTo>
                  <a:pt x="30480" y="594360"/>
                  <a:pt x="0" y="567478"/>
                  <a:pt x="0" y="533400"/>
                </a:cubicBezTo>
                <a:cubicBezTo>
                  <a:pt x="0" y="415570"/>
                  <a:pt x="27803" y="299340"/>
                  <a:pt x="45720" y="182880"/>
                </a:cubicBezTo>
                <a:cubicBezTo>
                  <a:pt x="48163" y="167002"/>
                  <a:pt x="50925" y="149704"/>
                  <a:pt x="60960" y="137160"/>
                </a:cubicBezTo>
                <a:cubicBezTo>
                  <a:pt x="72402" y="122857"/>
                  <a:pt x="91440" y="116840"/>
                  <a:pt x="106680" y="106680"/>
                </a:cubicBezTo>
                <a:cubicBezTo>
                  <a:pt x="121920" y="111760"/>
                  <a:pt x="138452" y="113950"/>
                  <a:pt x="152400" y="121920"/>
                </a:cubicBezTo>
                <a:cubicBezTo>
                  <a:pt x="174453" y="134522"/>
                  <a:pt x="188718" y="161480"/>
                  <a:pt x="213360" y="167640"/>
                </a:cubicBezTo>
                <a:lnTo>
                  <a:pt x="274320" y="152400"/>
                </a:lnTo>
                <a:cubicBezTo>
                  <a:pt x="316355" y="96353"/>
                  <a:pt x="325756" y="77832"/>
                  <a:pt x="381000" y="30480"/>
                </a:cubicBezTo>
                <a:cubicBezTo>
                  <a:pt x="394907" y="18560"/>
                  <a:pt x="411480" y="10160"/>
                  <a:pt x="426720" y="0"/>
                </a:cubicBezTo>
                <a:cubicBezTo>
                  <a:pt x="447040" y="10160"/>
                  <a:pt x="478942" y="9509"/>
                  <a:pt x="487680" y="30480"/>
                </a:cubicBezTo>
                <a:cubicBezTo>
                  <a:pt x="557579" y="198238"/>
                  <a:pt x="426433" y="198177"/>
                  <a:pt x="579120" y="167640"/>
                </a:cubicBezTo>
                <a:cubicBezTo>
                  <a:pt x="683926" y="97769"/>
                  <a:pt x="635807" y="118264"/>
                  <a:pt x="716280" y="91440"/>
                </a:cubicBezTo>
                <a:cubicBezTo>
                  <a:pt x="731520" y="96520"/>
                  <a:pt x="745976" y="107825"/>
                  <a:pt x="762000" y="106680"/>
                </a:cubicBezTo>
                <a:cubicBezTo>
                  <a:pt x="868125" y="99100"/>
                  <a:pt x="897628" y="86871"/>
                  <a:pt x="975360" y="60960"/>
                </a:cubicBezTo>
                <a:cubicBezTo>
                  <a:pt x="1021080" y="71120"/>
                  <a:pt x="1069883" y="72059"/>
                  <a:pt x="1112520" y="91440"/>
                </a:cubicBezTo>
                <a:cubicBezTo>
                  <a:pt x="1129194" y="99019"/>
                  <a:pt x="1136569" y="120010"/>
                  <a:pt x="1143000" y="137160"/>
                </a:cubicBezTo>
                <a:cubicBezTo>
                  <a:pt x="1152095" y="161414"/>
                  <a:pt x="1151958" y="188230"/>
                  <a:pt x="1158240" y="213360"/>
                </a:cubicBezTo>
                <a:cubicBezTo>
                  <a:pt x="1167373" y="249893"/>
                  <a:pt x="1173680" y="280456"/>
                  <a:pt x="1219200" y="289560"/>
                </a:cubicBezTo>
                <a:cubicBezTo>
                  <a:pt x="1279183" y="301557"/>
                  <a:pt x="1341120" y="299720"/>
                  <a:pt x="1402080" y="304800"/>
                </a:cubicBezTo>
                <a:cubicBezTo>
                  <a:pt x="1412240" y="320040"/>
                  <a:pt x="1425345" y="333685"/>
                  <a:pt x="1432560" y="350520"/>
                </a:cubicBezTo>
                <a:cubicBezTo>
                  <a:pt x="1463287" y="422215"/>
                  <a:pt x="1442047" y="435736"/>
                  <a:pt x="1417320" y="518160"/>
                </a:cubicBezTo>
                <a:cubicBezTo>
                  <a:pt x="1412704" y="533547"/>
                  <a:pt x="1413439" y="552521"/>
                  <a:pt x="1402080" y="563880"/>
                </a:cubicBezTo>
                <a:cubicBezTo>
                  <a:pt x="1390721" y="575239"/>
                  <a:pt x="1371600" y="574040"/>
                  <a:pt x="1356360" y="579120"/>
                </a:cubicBezTo>
                <a:cubicBezTo>
                  <a:pt x="1339740" y="761937"/>
                  <a:pt x="1397230" y="746760"/>
                  <a:pt x="1295400" y="746760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071934" y="5643578"/>
            <a:ext cx="8572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율법</a:t>
            </a:r>
            <a:endParaRPr lang="ko-KR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71934" y="4214818"/>
            <a:ext cx="857256" cy="461665"/>
          </a:xfrm>
          <a:prstGeom prst="rect">
            <a:avLst/>
          </a:prstGeom>
          <a:solidFill>
            <a:srgbClr val="FFFF00">
              <a:alpha val="77000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역사</a:t>
            </a:r>
            <a:endParaRPr lang="ko-KR" altLang="en-US" sz="2400" b="1" dirty="0"/>
          </a:p>
        </p:txBody>
      </p:sp>
      <p:sp>
        <p:nvSpPr>
          <p:cNvPr id="17" name="Freeform 16"/>
          <p:cNvSpPr/>
          <p:nvPr/>
        </p:nvSpPr>
        <p:spPr>
          <a:xfrm>
            <a:off x="4433054" y="2072640"/>
            <a:ext cx="964504" cy="1524000"/>
          </a:xfrm>
          <a:custGeom>
            <a:avLst/>
            <a:gdLst>
              <a:gd name="connsiteX0" fmla="*/ 1786 w 964504"/>
              <a:gd name="connsiteY0" fmla="*/ 1371600 h 1524000"/>
              <a:gd name="connsiteX1" fmla="*/ 154186 w 964504"/>
              <a:gd name="connsiteY1" fmla="*/ 1066800 h 1524000"/>
              <a:gd name="connsiteX2" fmla="*/ 291346 w 964504"/>
              <a:gd name="connsiteY2" fmla="*/ 792480 h 1524000"/>
              <a:gd name="connsiteX3" fmla="*/ 398026 w 964504"/>
              <a:gd name="connsiteY3" fmla="*/ 563880 h 1524000"/>
              <a:gd name="connsiteX4" fmla="*/ 474226 w 964504"/>
              <a:gd name="connsiteY4" fmla="*/ 457200 h 1524000"/>
              <a:gd name="connsiteX5" fmla="*/ 550426 w 964504"/>
              <a:gd name="connsiteY5" fmla="*/ 381000 h 1524000"/>
              <a:gd name="connsiteX6" fmla="*/ 626626 w 964504"/>
              <a:gd name="connsiteY6" fmla="*/ 289560 h 1524000"/>
              <a:gd name="connsiteX7" fmla="*/ 657106 w 964504"/>
              <a:gd name="connsiteY7" fmla="*/ 243840 h 1524000"/>
              <a:gd name="connsiteX8" fmla="*/ 748546 w 964504"/>
              <a:gd name="connsiteY8" fmla="*/ 182880 h 1524000"/>
              <a:gd name="connsiteX9" fmla="*/ 779026 w 964504"/>
              <a:gd name="connsiteY9" fmla="*/ 137160 h 1524000"/>
              <a:gd name="connsiteX10" fmla="*/ 900946 w 964504"/>
              <a:gd name="connsiteY10" fmla="*/ 45720 h 1524000"/>
              <a:gd name="connsiteX11" fmla="*/ 946666 w 964504"/>
              <a:gd name="connsiteY11" fmla="*/ 0 h 1524000"/>
              <a:gd name="connsiteX12" fmla="*/ 961906 w 964504"/>
              <a:gd name="connsiteY12" fmla="*/ 60960 h 1524000"/>
              <a:gd name="connsiteX13" fmla="*/ 931426 w 964504"/>
              <a:gd name="connsiteY13" fmla="*/ 121920 h 1524000"/>
              <a:gd name="connsiteX14" fmla="*/ 900946 w 964504"/>
              <a:gd name="connsiteY14" fmla="*/ 213360 h 1524000"/>
              <a:gd name="connsiteX15" fmla="*/ 870466 w 964504"/>
              <a:gd name="connsiteY15" fmla="*/ 259080 h 1524000"/>
              <a:gd name="connsiteX16" fmla="*/ 809506 w 964504"/>
              <a:gd name="connsiteY16" fmla="*/ 396240 h 1524000"/>
              <a:gd name="connsiteX17" fmla="*/ 794266 w 964504"/>
              <a:gd name="connsiteY17" fmla="*/ 457200 h 1524000"/>
              <a:gd name="connsiteX18" fmla="*/ 763786 w 964504"/>
              <a:gd name="connsiteY18" fmla="*/ 502920 h 1524000"/>
              <a:gd name="connsiteX19" fmla="*/ 748546 w 964504"/>
              <a:gd name="connsiteY19" fmla="*/ 548640 h 1524000"/>
              <a:gd name="connsiteX20" fmla="*/ 718066 w 964504"/>
              <a:gd name="connsiteY20" fmla="*/ 594360 h 1524000"/>
              <a:gd name="connsiteX21" fmla="*/ 687586 w 964504"/>
              <a:gd name="connsiteY21" fmla="*/ 655320 h 1524000"/>
              <a:gd name="connsiteX22" fmla="*/ 641866 w 964504"/>
              <a:gd name="connsiteY22" fmla="*/ 762000 h 1524000"/>
              <a:gd name="connsiteX23" fmla="*/ 596146 w 964504"/>
              <a:gd name="connsiteY23" fmla="*/ 792480 h 1524000"/>
              <a:gd name="connsiteX24" fmla="*/ 504706 w 964504"/>
              <a:gd name="connsiteY24" fmla="*/ 868680 h 1524000"/>
              <a:gd name="connsiteX25" fmla="*/ 443746 w 964504"/>
              <a:gd name="connsiteY25" fmla="*/ 944880 h 1524000"/>
              <a:gd name="connsiteX26" fmla="*/ 413266 w 964504"/>
              <a:gd name="connsiteY26" fmla="*/ 990600 h 1524000"/>
              <a:gd name="connsiteX27" fmla="*/ 306586 w 964504"/>
              <a:gd name="connsiteY27" fmla="*/ 1127760 h 1524000"/>
              <a:gd name="connsiteX28" fmla="*/ 276106 w 964504"/>
              <a:gd name="connsiteY28" fmla="*/ 1173480 h 1524000"/>
              <a:gd name="connsiteX29" fmla="*/ 245626 w 964504"/>
              <a:gd name="connsiteY29" fmla="*/ 1264920 h 1524000"/>
              <a:gd name="connsiteX30" fmla="*/ 184666 w 964504"/>
              <a:gd name="connsiteY30" fmla="*/ 1356360 h 1524000"/>
              <a:gd name="connsiteX31" fmla="*/ 154186 w 964504"/>
              <a:gd name="connsiteY31" fmla="*/ 1402080 h 1524000"/>
              <a:gd name="connsiteX32" fmla="*/ 138946 w 964504"/>
              <a:gd name="connsiteY32" fmla="*/ 1447800 h 1524000"/>
              <a:gd name="connsiteX33" fmla="*/ 77986 w 964504"/>
              <a:gd name="connsiteY3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64504" h="1524000">
                <a:moveTo>
                  <a:pt x="1786" y="1371600"/>
                </a:moveTo>
                <a:cubicBezTo>
                  <a:pt x="64572" y="1183241"/>
                  <a:pt x="0" y="1357032"/>
                  <a:pt x="154186" y="1066800"/>
                </a:cubicBezTo>
                <a:cubicBezTo>
                  <a:pt x="202149" y="976516"/>
                  <a:pt x="246996" y="884592"/>
                  <a:pt x="291346" y="792480"/>
                </a:cubicBezTo>
                <a:cubicBezTo>
                  <a:pt x="340692" y="689993"/>
                  <a:pt x="347268" y="655244"/>
                  <a:pt x="398026" y="563880"/>
                </a:cubicBezTo>
                <a:cubicBezTo>
                  <a:pt x="415984" y="531556"/>
                  <a:pt x="454420" y="484929"/>
                  <a:pt x="474226" y="457200"/>
                </a:cubicBezTo>
                <a:cubicBezTo>
                  <a:pt x="520408" y="392545"/>
                  <a:pt x="483924" y="425335"/>
                  <a:pt x="550426" y="381000"/>
                </a:cubicBezTo>
                <a:cubicBezTo>
                  <a:pt x="626102" y="267486"/>
                  <a:pt x="528840" y="406903"/>
                  <a:pt x="626626" y="289560"/>
                </a:cubicBezTo>
                <a:cubicBezTo>
                  <a:pt x="638352" y="275489"/>
                  <a:pt x="643322" y="255901"/>
                  <a:pt x="657106" y="243840"/>
                </a:cubicBezTo>
                <a:cubicBezTo>
                  <a:pt x="684675" y="219717"/>
                  <a:pt x="748546" y="182880"/>
                  <a:pt x="748546" y="182880"/>
                </a:cubicBezTo>
                <a:cubicBezTo>
                  <a:pt x="758706" y="167640"/>
                  <a:pt x="765412" y="149413"/>
                  <a:pt x="779026" y="137160"/>
                </a:cubicBezTo>
                <a:cubicBezTo>
                  <a:pt x="816785" y="103177"/>
                  <a:pt x="865025" y="81641"/>
                  <a:pt x="900946" y="45720"/>
                </a:cubicBezTo>
                <a:lnTo>
                  <a:pt x="946666" y="0"/>
                </a:lnTo>
                <a:cubicBezTo>
                  <a:pt x="951746" y="20320"/>
                  <a:pt x="964504" y="40176"/>
                  <a:pt x="961906" y="60960"/>
                </a:cubicBezTo>
                <a:cubicBezTo>
                  <a:pt x="959088" y="83503"/>
                  <a:pt x="939863" y="100826"/>
                  <a:pt x="931426" y="121920"/>
                </a:cubicBezTo>
                <a:cubicBezTo>
                  <a:pt x="919494" y="151751"/>
                  <a:pt x="911106" y="182880"/>
                  <a:pt x="900946" y="213360"/>
                </a:cubicBezTo>
                <a:cubicBezTo>
                  <a:pt x="895154" y="230736"/>
                  <a:pt x="877905" y="242342"/>
                  <a:pt x="870466" y="259080"/>
                </a:cubicBezTo>
                <a:cubicBezTo>
                  <a:pt x="797922" y="422304"/>
                  <a:pt x="878486" y="292770"/>
                  <a:pt x="809506" y="396240"/>
                </a:cubicBezTo>
                <a:cubicBezTo>
                  <a:pt x="804426" y="416560"/>
                  <a:pt x="802517" y="437948"/>
                  <a:pt x="794266" y="457200"/>
                </a:cubicBezTo>
                <a:cubicBezTo>
                  <a:pt x="787051" y="474035"/>
                  <a:pt x="771977" y="486537"/>
                  <a:pt x="763786" y="502920"/>
                </a:cubicBezTo>
                <a:cubicBezTo>
                  <a:pt x="756602" y="517288"/>
                  <a:pt x="755730" y="534272"/>
                  <a:pt x="748546" y="548640"/>
                </a:cubicBezTo>
                <a:cubicBezTo>
                  <a:pt x="740355" y="565023"/>
                  <a:pt x="727153" y="578457"/>
                  <a:pt x="718066" y="594360"/>
                </a:cubicBezTo>
                <a:cubicBezTo>
                  <a:pt x="706794" y="614085"/>
                  <a:pt x="696535" y="634438"/>
                  <a:pt x="687586" y="655320"/>
                </a:cubicBezTo>
                <a:cubicBezTo>
                  <a:pt x="670771" y="694556"/>
                  <a:pt x="671598" y="726321"/>
                  <a:pt x="641866" y="762000"/>
                </a:cubicBezTo>
                <a:cubicBezTo>
                  <a:pt x="630140" y="776071"/>
                  <a:pt x="610217" y="780754"/>
                  <a:pt x="596146" y="792480"/>
                </a:cubicBezTo>
                <a:cubicBezTo>
                  <a:pt x="478803" y="890266"/>
                  <a:pt x="618220" y="793004"/>
                  <a:pt x="504706" y="868680"/>
                </a:cubicBezTo>
                <a:cubicBezTo>
                  <a:pt x="475037" y="957687"/>
                  <a:pt x="512680" y="875946"/>
                  <a:pt x="443746" y="944880"/>
                </a:cubicBezTo>
                <a:cubicBezTo>
                  <a:pt x="430794" y="957832"/>
                  <a:pt x="424992" y="976529"/>
                  <a:pt x="413266" y="990600"/>
                </a:cubicBezTo>
                <a:cubicBezTo>
                  <a:pt x="293894" y="1133846"/>
                  <a:pt x="460658" y="896651"/>
                  <a:pt x="306586" y="1127760"/>
                </a:cubicBezTo>
                <a:cubicBezTo>
                  <a:pt x="296426" y="1143000"/>
                  <a:pt x="281898" y="1156104"/>
                  <a:pt x="276106" y="1173480"/>
                </a:cubicBezTo>
                <a:cubicBezTo>
                  <a:pt x="265946" y="1203960"/>
                  <a:pt x="263448" y="1238187"/>
                  <a:pt x="245626" y="1264920"/>
                </a:cubicBezTo>
                <a:lnTo>
                  <a:pt x="184666" y="1356360"/>
                </a:lnTo>
                <a:cubicBezTo>
                  <a:pt x="174506" y="1371600"/>
                  <a:pt x="159978" y="1384704"/>
                  <a:pt x="154186" y="1402080"/>
                </a:cubicBezTo>
                <a:cubicBezTo>
                  <a:pt x="149106" y="1417320"/>
                  <a:pt x="146130" y="1433432"/>
                  <a:pt x="138946" y="1447800"/>
                </a:cubicBezTo>
                <a:cubicBezTo>
                  <a:pt x="119721" y="1486250"/>
                  <a:pt x="106336" y="1495650"/>
                  <a:pt x="77986" y="1524000"/>
                </a:cubicBez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Freeform 17"/>
          <p:cNvSpPr/>
          <p:nvPr/>
        </p:nvSpPr>
        <p:spPr>
          <a:xfrm>
            <a:off x="3642360" y="1950514"/>
            <a:ext cx="773689" cy="1646126"/>
          </a:xfrm>
          <a:custGeom>
            <a:avLst/>
            <a:gdLst>
              <a:gd name="connsiteX0" fmla="*/ 746760 w 773689"/>
              <a:gd name="connsiteY0" fmla="*/ 1539446 h 1646126"/>
              <a:gd name="connsiteX1" fmla="*/ 716280 w 773689"/>
              <a:gd name="connsiteY1" fmla="*/ 1432766 h 1646126"/>
              <a:gd name="connsiteX2" fmla="*/ 685800 w 773689"/>
              <a:gd name="connsiteY2" fmla="*/ 1341326 h 1646126"/>
              <a:gd name="connsiteX3" fmla="*/ 640080 w 773689"/>
              <a:gd name="connsiteY3" fmla="*/ 1295606 h 1646126"/>
              <a:gd name="connsiteX4" fmla="*/ 579120 w 773689"/>
              <a:gd name="connsiteY4" fmla="*/ 1204166 h 1646126"/>
              <a:gd name="connsiteX5" fmla="*/ 533400 w 773689"/>
              <a:gd name="connsiteY5" fmla="*/ 1173686 h 1646126"/>
              <a:gd name="connsiteX6" fmla="*/ 426720 w 773689"/>
              <a:gd name="connsiteY6" fmla="*/ 1051766 h 1646126"/>
              <a:gd name="connsiteX7" fmla="*/ 365760 w 773689"/>
              <a:gd name="connsiteY7" fmla="*/ 960326 h 1646126"/>
              <a:gd name="connsiteX8" fmla="*/ 320040 w 773689"/>
              <a:gd name="connsiteY8" fmla="*/ 899366 h 1646126"/>
              <a:gd name="connsiteX9" fmla="*/ 274320 w 773689"/>
              <a:gd name="connsiteY9" fmla="*/ 762206 h 1646126"/>
              <a:gd name="connsiteX10" fmla="*/ 243840 w 773689"/>
              <a:gd name="connsiteY10" fmla="*/ 716486 h 1646126"/>
              <a:gd name="connsiteX11" fmla="*/ 198120 w 773689"/>
              <a:gd name="connsiteY11" fmla="*/ 594566 h 1646126"/>
              <a:gd name="connsiteX12" fmla="*/ 167640 w 773689"/>
              <a:gd name="connsiteY12" fmla="*/ 518366 h 1646126"/>
              <a:gd name="connsiteX13" fmla="*/ 152400 w 773689"/>
              <a:gd name="connsiteY13" fmla="*/ 457406 h 1646126"/>
              <a:gd name="connsiteX14" fmla="*/ 137160 w 773689"/>
              <a:gd name="connsiteY14" fmla="*/ 411686 h 1646126"/>
              <a:gd name="connsiteX15" fmla="*/ 91440 w 773689"/>
              <a:gd name="connsiteY15" fmla="*/ 244046 h 1646126"/>
              <a:gd name="connsiteX16" fmla="*/ 76200 w 773689"/>
              <a:gd name="connsiteY16" fmla="*/ 15446 h 1646126"/>
              <a:gd name="connsiteX17" fmla="*/ 30480 w 773689"/>
              <a:gd name="connsiteY17" fmla="*/ 30686 h 1646126"/>
              <a:gd name="connsiteX18" fmla="*/ 0 w 773689"/>
              <a:gd name="connsiteY18" fmla="*/ 122126 h 1646126"/>
              <a:gd name="connsiteX19" fmla="*/ 15240 w 773689"/>
              <a:gd name="connsiteY19" fmla="*/ 487886 h 1646126"/>
              <a:gd name="connsiteX20" fmla="*/ 30480 w 773689"/>
              <a:gd name="connsiteY20" fmla="*/ 579326 h 1646126"/>
              <a:gd name="connsiteX21" fmla="*/ 60960 w 773689"/>
              <a:gd name="connsiteY21" fmla="*/ 716486 h 1646126"/>
              <a:gd name="connsiteX22" fmla="*/ 106680 w 773689"/>
              <a:gd name="connsiteY22" fmla="*/ 899366 h 1646126"/>
              <a:gd name="connsiteX23" fmla="*/ 228600 w 773689"/>
              <a:gd name="connsiteY23" fmla="*/ 1036526 h 1646126"/>
              <a:gd name="connsiteX24" fmla="*/ 274320 w 773689"/>
              <a:gd name="connsiteY24" fmla="*/ 1082246 h 1646126"/>
              <a:gd name="connsiteX25" fmla="*/ 350520 w 773689"/>
              <a:gd name="connsiteY25" fmla="*/ 1173686 h 1646126"/>
              <a:gd name="connsiteX26" fmla="*/ 396240 w 773689"/>
              <a:gd name="connsiteY26" fmla="*/ 1265126 h 1646126"/>
              <a:gd name="connsiteX27" fmla="*/ 487680 w 773689"/>
              <a:gd name="connsiteY27" fmla="*/ 1371806 h 1646126"/>
              <a:gd name="connsiteX28" fmla="*/ 518160 w 773689"/>
              <a:gd name="connsiteY28" fmla="*/ 1524206 h 1646126"/>
              <a:gd name="connsiteX29" fmla="*/ 548640 w 773689"/>
              <a:gd name="connsiteY29" fmla="*/ 1615646 h 1646126"/>
              <a:gd name="connsiteX30" fmla="*/ 579120 w 773689"/>
              <a:gd name="connsiteY30" fmla="*/ 1646126 h 164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73689" h="1646126">
                <a:moveTo>
                  <a:pt x="746760" y="1539446"/>
                </a:moveTo>
                <a:cubicBezTo>
                  <a:pt x="695543" y="1385795"/>
                  <a:pt x="773689" y="1624128"/>
                  <a:pt x="716280" y="1432766"/>
                </a:cubicBezTo>
                <a:cubicBezTo>
                  <a:pt x="707048" y="1401992"/>
                  <a:pt x="708518" y="1364044"/>
                  <a:pt x="685800" y="1341326"/>
                </a:cubicBezTo>
                <a:cubicBezTo>
                  <a:pt x="670560" y="1326086"/>
                  <a:pt x="653312" y="1312619"/>
                  <a:pt x="640080" y="1295606"/>
                </a:cubicBezTo>
                <a:cubicBezTo>
                  <a:pt x="617590" y="1266690"/>
                  <a:pt x="609600" y="1224486"/>
                  <a:pt x="579120" y="1204166"/>
                </a:cubicBezTo>
                <a:lnTo>
                  <a:pt x="533400" y="1173686"/>
                </a:lnTo>
                <a:cubicBezTo>
                  <a:pt x="462280" y="1067006"/>
                  <a:pt x="502920" y="1102566"/>
                  <a:pt x="426720" y="1051766"/>
                </a:cubicBezTo>
                <a:cubicBezTo>
                  <a:pt x="406400" y="1021286"/>
                  <a:pt x="387739" y="989632"/>
                  <a:pt x="365760" y="960326"/>
                </a:cubicBezTo>
                <a:cubicBezTo>
                  <a:pt x="350520" y="940006"/>
                  <a:pt x="332375" y="921570"/>
                  <a:pt x="320040" y="899366"/>
                </a:cubicBezTo>
                <a:cubicBezTo>
                  <a:pt x="242712" y="760176"/>
                  <a:pt x="326108" y="883044"/>
                  <a:pt x="274320" y="762206"/>
                </a:cubicBezTo>
                <a:cubicBezTo>
                  <a:pt x="267105" y="745371"/>
                  <a:pt x="252031" y="732869"/>
                  <a:pt x="243840" y="716486"/>
                </a:cubicBezTo>
                <a:cubicBezTo>
                  <a:pt x="214386" y="657578"/>
                  <a:pt x="217905" y="647326"/>
                  <a:pt x="198120" y="594566"/>
                </a:cubicBezTo>
                <a:cubicBezTo>
                  <a:pt x="188514" y="568951"/>
                  <a:pt x="176291" y="544319"/>
                  <a:pt x="167640" y="518366"/>
                </a:cubicBezTo>
                <a:cubicBezTo>
                  <a:pt x="161016" y="498495"/>
                  <a:pt x="158154" y="477545"/>
                  <a:pt x="152400" y="457406"/>
                </a:cubicBezTo>
                <a:cubicBezTo>
                  <a:pt x="147987" y="441960"/>
                  <a:pt x="141387" y="427184"/>
                  <a:pt x="137160" y="411686"/>
                </a:cubicBezTo>
                <a:cubicBezTo>
                  <a:pt x="85596" y="222617"/>
                  <a:pt x="126518" y="349281"/>
                  <a:pt x="91440" y="244046"/>
                </a:cubicBezTo>
                <a:cubicBezTo>
                  <a:pt x="86360" y="167846"/>
                  <a:pt x="97180" y="88877"/>
                  <a:pt x="76200" y="15446"/>
                </a:cubicBezTo>
                <a:cubicBezTo>
                  <a:pt x="71787" y="0"/>
                  <a:pt x="39817" y="17614"/>
                  <a:pt x="30480" y="30686"/>
                </a:cubicBezTo>
                <a:cubicBezTo>
                  <a:pt x="11806" y="56830"/>
                  <a:pt x="0" y="122126"/>
                  <a:pt x="0" y="122126"/>
                </a:cubicBezTo>
                <a:cubicBezTo>
                  <a:pt x="5080" y="244046"/>
                  <a:pt x="7123" y="366130"/>
                  <a:pt x="15240" y="487886"/>
                </a:cubicBezTo>
                <a:cubicBezTo>
                  <a:pt x="17295" y="518718"/>
                  <a:pt x="24952" y="548924"/>
                  <a:pt x="30480" y="579326"/>
                </a:cubicBezTo>
                <a:cubicBezTo>
                  <a:pt x="83713" y="872109"/>
                  <a:pt x="12038" y="471874"/>
                  <a:pt x="60960" y="716486"/>
                </a:cubicBezTo>
                <a:cubicBezTo>
                  <a:pt x="70754" y="765457"/>
                  <a:pt x="77583" y="855720"/>
                  <a:pt x="106680" y="899366"/>
                </a:cubicBezTo>
                <a:cubicBezTo>
                  <a:pt x="161070" y="980952"/>
                  <a:pt x="124208" y="932134"/>
                  <a:pt x="228600" y="1036526"/>
                </a:cubicBezTo>
                <a:cubicBezTo>
                  <a:pt x="243840" y="1051766"/>
                  <a:pt x="262365" y="1064313"/>
                  <a:pt x="274320" y="1082246"/>
                </a:cubicBezTo>
                <a:cubicBezTo>
                  <a:pt x="349996" y="1195760"/>
                  <a:pt x="252734" y="1056343"/>
                  <a:pt x="350520" y="1173686"/>
                </a:cubicBezTo>
                <a:cubicBezTo>
                  <a:pt x="422926" y="1260573"/>
                  <a:pt x="346252" y="1177647"/>
                  <a:pt x="396240" y="1265126"/>
                </a:cubicBezTo>
                <a:cubicBezTo>
                  <a:pt x="422307" y="1310744"/>
                  <a:pt x="451648" y="1335774"/>
                  <a:pt x="487680" y="1371806"/>
                </a:cubicBezTo>
                <a:cubicBezTo>
                  <a:pt x="497840" y="1422606"/>
                  <a:pt x="501777" y="1475058"/>
                  <a:pt x="518160" y="1524206"/>
                </a:cubicBezTo>
                <a:cubicBezTo>
                  <a:pt x="528320" y="1554686"/>
                  <a:pt x="525922" y="1592928"/>
                  <a:pt x="548640" y="1615646"/>
                </a:cubicBezTo>
                <a:lnTo>
                  <a:pt x="579120" y="1646126"/>
                </a:ln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Freeform 18"/>
          <p:cNvSpPr/>
          <p:nvPr/>
        </p:nvSpPr>
        <p:spPr>
          <a:xfrm>
            <a:off x="5120640" y="2270760"/>
            <a:ext cx="807720" cy="411480"/>
          </a:xfrm>
          <a:custGeom>
            <a:avLst/>
            <a:gdLst>
              <a:gd name="connsiteX0" fmla="*/ 0 w 807720"/>
              <a:gd name="connsiteY0" fmla="*/ 411480 h 411480"/>
              <a:gd name="connsiteX1" fmla="*/ 167640 w 807720"/>
              <a:gd name="connsiteY1" fmla="*/ 335280 h 411480"/>
              <a:gd name="connsiteX2" fmla="*/ 213360 w 807720"/>
              <a:gd name="connsiteY2" fmla="*/ 320040 h 411480"/>
              <a:gd name="connsiteX3" fmla="*/ 289560 w 807720"/>
              <a:gd name="connsiteY3" fmla="*/ 274320 h 411480"/>
              <a:gd name="connsiteX4" fmla="*/ 335280 w 807720"/>
              <a:gd name="connsiteY4" fmla="*/ 259080 h 411480"/>
              <a:gd name="connsiteX5" fmla="*/ 426720 w 807720"/>
              <a:gd name="connsiteY5" fmla="*/ 198120 h 411480"/>
              <a:gd name="connsiteX6" fmla="*/ 472440 w 807720"/>
              <a:gd name="connsiteY6" fmla="*/ 167640 h 411480"/>
              <a:gd name="connsiteX7" fmla="*/ 563880 w 807720"/>
              <a:gd name="connsiteY7" fmla="*/ 91440 h 411480"/>
              <a:gd name="connsiteX8" fmla="*/ 594360 w 807720"/>
              <a:gd name="connsiteY8" fmla="*/ 45720 h 411480"/>
              <a:gd name="connsiteX9" fmla="*/ 716280 w 807720"/>
              <a:gd name="connsiteY9" fmla="*/ 15240 h 411480"/>
              <a:gd name="connsiteX10" fmla="*/ 807720 w 807720"/>
              <a:gd name="connsiteY10" fmla="*/ 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720" h="411480">
                <a:moveTo>
                  <a:pt x="0" y="411480"/>
                </a:moveTo>
                <a:cubicBezTo>
                  <a:pt x="74162" y="374399"/>
                  <a:pt x="76525" y="371726"/>
                  <a:pt x="167640" y="335280"/>
                </a:cubicBezTo>
                <a:cubicBezTo>
                  <a:pt x="182555" y="329314"/>
                  <a:pt x="198992" y="327224"/>
                  <a:pt x="213360" y="320040"/>
                </a:cubicBezTo>
                <a:cubicBezTo>
                  <a:pt x="239854" y="306793"/>
                  <a:pt x="263066" y="287567"/>
                  <a:pt x="289560" y="274320"/>
                </a:cubicBezTo>
                <a:cubicBezTo>
                  <a:pt x="303928" y="267136"/>
                  <a:pt x="321237" y="266882"/>
                  <a:pt x="335280" y="259080"/>
                </a:cubicBezTo>
                <a:cubicBezTo>
                  <a:pt x="367302" y="241290"/>
                  <a:pt x="396240" y="218440"/>
                  <a:pt x="426720" y="198120"/>
                </a:cubicBezTo>
                <a:cubicBezTo>
                  <a:pt x="441960" y="187960"/>
                  <a:pt x="459488" y="180592"/>
                  <a:pt x="472440" y="167640"/>
                </a:cubicBezTo>
                <a:cubicBezTo>
                  <a:pt x="531112" y="108968"/>
                  <a:pt x="500227" y="133875"/>
                  <a:pt x="563880" y="91440"/>
                </a:cubicBezTo>
                <a:cubicBezTo>
                  <a:pt x="574040" y="76200"/>
                  <a:pt x="580057" y="57162"/>
                  <a:pt x="594360" y="45720"/>
                </a:cubicBezTo>
                <a:cubicBezTo>
                  <a:pt x="609912" y="33279"/>
                  <a:pt x="712597" y="15910"/>
                  <a:pt x="716280" y="15240"/>
                </a:cubicBezTo>
                <a:cubicBezTo>
                  <a:pt x="746682" y="9712"/>
                  <a:pt x="807720" y="0"/>
                  <a:pt x="807720" y="0"/>
                </a:cubicBez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Freeform 19"/>
          <p:cNvSpPr/>
          <p:nvPr/>
        </p:nvSpPr>
        <p:spPr>
          <a:xfrm>
            <a:off x="4709160" y="1876129"/>
            <a:ext cx="111224" cy="983715"/>
          </a:xfrm>
          <a:custGeom>
            <a:avLst/>
            <a:gdLst>
              <a:gd name="connsiteX0" fmla="*/ 60960 w 111224"/>
              <a:gd name="connsiteY0" fmla="*/ 958511 h 983715"/>
              <a:gd name="connsiteX1" fmla="*/ 30480 w 111224"/>
              <a:gd name="connsiteY1" fmla="*/ 836591 h 983715"/>
              <a:gd name="connsiteX2" fmla="*/ 15240 w 111224"/>
              <a:gd name="connsiteY2" fmla="*/ 790871 h 983715"/>
              <a:gd name="connsiteX3" fmla="*/ 0 w 111224"/>
              <a:gd name="connsiteY3" fmla="*/ 714671 h 983715"/>
              <a:gd name="connsiteX4" fmla="*/ 30480 w 111224"/>
              <a:gd name="connsiteY4" fmla="*/ 303191 h 983715"/>
              <a:gd name="connsiteX5" fmla="*/ 60960 w 111224"/>
              <a:gd name="connsiteY5" fmla="*/ 181271 h 983715"/>
              <a:gd name="connsiteX6" fmla="*/ 76200 w 111224"/>
              <a:gd name="connsiteY6" fmla="*/ 105071 h 983715"/>
              <a:gd name="connsiteX7" fmla="*/ 106680 w 111224"/>
              <a:gd name="connsiteY7" fmla="*/ 13631 h 9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24" h="983715">
                <a:moveTo>
                  <a:pt x="60960" y="958511"/>
                </a:moveTo>
                <a:cubicBezTo>
                  <a:pt x="26123" y="854001"/>
                  <a:pt x="67261" y="983715"/>
                  <a:pt x="30480" y="836591"/>
                </a:cubicBezTo>
                <a:cubicBezTo>
                  <a:pt x="26584" y="821006"/>
                  <a:pt x="19136" y="806456"/>
                  <a:pt x="15240" y="790871"/>
                </a:cubicBezTo>
                <a:cubicBezTo>
                  <a:pt x="8958" y="765741"/>
                  <a:pt x="5080" y="740071"/>
                  <a:pt x="0" y="714671"/>
                </a:cubicBezTo>
                <a:cubicBezTo>
                  <a:pt x="10160" y="577511"/>
                  <a:pt x="17642" y="440126"/>
                  <a:pt x="30480" y="303191"/>
                </a:cubicBezTo>
                <a:cubicBezTo>
                  <a:pt x="38906" y="213315"/>
                  <a:pt x="43709" y="250277"/>
                  <a:pt x="60960" y="181271"/>
                </a:cubicBezTo>
                <a:cubicBezTo>
                  <a:pt x="67242" y="156141"/>
                  <a:pt x="68009" y="129645"/>
                  <a:pt x="76200" y="105071"/>
                </a:cubicBezTo>
                <a:cubicBezTo>
                  <a:pt x="111224" y="0"/>
                  <a:pt x="106680" y="82493"/>
                  <a:pt x="106680" y="13631"/>
                </a:cubicBez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reeform 20"/>
          <p:cNvSpPr/>
          <p:nvPr/>
        </p:nvSpPr>
        <p:spPr>
          <a:xfrm>
            <a:off x="4084320" y="1732107"/>
            <a:ext cx="121920" cy="1315893"/>
          </a:xfrm>
          <a:custGeom>
            <a:avLst/>
            <a:gdLst>
              <a:gd name="connsiteX0" fmla="*/ 0 w 121920"/>
              <a:gd name="connsiteY0" fmla="*/ 1315893 h 1315893"/>
              <a:gd name="connsiteX1" fmla="*/ 15240 w 121920"/>
              <a:gd name="connsiteY1" fmla="*/ 1056813 h 1315893"/>
              <a:gd name="connsiteX2" fmla="*/ 45720 w 121920"/>
              <a:gd name="connsiteY2" fmla="*/ 1011093 h 1315893"/>
              <a:gd name="connsiteX3" fmla="*/ 60960 w 121920"/>
              <a:gd name="connsiteY3" fmla="*/ 934893 h 1315893"/>
              <a:gd name="connsiteX4" fmla="*/ 91440 w 121920"/>
              <a:gd name="connsiteY4" fmla="*/ 873933 h 1315893"/>
              <a:gd name="connsiteX5" fmla="*/ 121920 w 121920"/>
              <a:gd name="connsiteY5" fmla="*/ 782493 h 1315893"/>
              <a:gd name="connsiteX6" fmla="*/ 106680 w 121920"/>
              <a:gd name="connsiteY6" fmla="*/ 294813 h 1315893"/>
              <a:gd name="connsiteX7" fmla="*/ 91440 w 121920"/>
              <a:gd name="connsiteY7" fmla="*/ 233853 h 131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" h="1315893">
                <a:moveTo>
                  <a:pt x="0" y="1315893"/>
                </a:moveTo>
                <a:cubicBezTo>
                  <a:pt x="5080" y="1229533"/>
                  <a:pt x="2407" y="1142365"/>
                  <a:pt x="15240" y="1056813"/>
                </a:cubicBezTo>
                <a:cubicBezTo>
                  <a:pt x="17957" y="1038699"/>
                  <a:pt x="39289" y="1028243"/>
                  <a:pt x="45720" y="1011093"/>
                </a:cubicBezTo>
                <a:cubicBezTo>
                  <a:pt x="54815" y="986839"/>
                  <a:pt x="52769" y="959467"/>
                  <a:pt x="60960" y="934893"/>
                </a:cubicBezTo>
                <a:cubicBezTo>
                  <a:pt x="68144" y="913340"/>
                  <a:pt x="83003" y="895027"/>
                  <a:pt x="91440" y="873933"/>
                </a:cubicBezTo>
                <a:cubicBezTo>
                  <a:pt x="103372" y="844102"/>
                  <a:pt x="121920" y="782493"/>
                  <a:pt x="121920" y="782493"/>
                </a:cubicBezTo>
                <a:cubicBezTo>
                  <a:pt x="116840" y="619933"/>
                  <a:pt x="115959" y="457187"/>
                  <a:pt x="106680" y="294813"/>
                </a:cubicBezTo>
                <a:cubicBezTo>
                  <a:pt x="89834" y="0"/>
                  <a:pt x="91440" y="342403"/>
                  <a:pt x="91440" y="233853"/>
                </a:cubicBez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Freeform 22"/>
          <p:cNvSpPr/>
          <p:nvPr/>
        </p:nvSpPr>
        <p:spPr>
          <a:xfrm>
            <a:off x="2998158" y="2166462"/>
            <a:ext cx="720402" cy="561498"/>
          </a:xfrm>
          <a:custGeom>
            <a:avLst/>
            <a:gdLst>
              <a:gd name="connsiteX0" fmla="*/ 720402 w 720402"/>
              <a:gd name="connsiteY0" fmla="*/ 561498 h 561498"/>
              <a:gd name="connsiteX1" fmla="*/ 598482 w 720402"/>
              <a:gd name="connsiteY1" fmla="*/ 393858 h 561498"/>
              <a:gd name="connsiteX2" fmla="*/ 522282 w 720402"/>
              <a:gd name="connsiteY2" fmla="*/ 317658 h 561498"/>
              <a:gd name="connsiteX3" fmla="*/ 507042 w 720402"/>
              <a:gd name="connsiteY3" fmla="*/ 271938 h 561498"/>
              <a:gd name="connsiteX4" fmla="*/ 369882 w 720402"/>
              <a:gd name="connsiteY4" fmla="*/ 165258 h 561498"/>
              <a:gd name="connsiteX5" fmla="*/ 324162 w 720402"/>
              <a:gd name="connsiteY5" fmla="*/ 150018 h 561498"/>
              <a:gd name="connsiteX6" fmla="*/ 278442 w 720402"/>
              <a:gd name="connsiteY6" fmla="*/ 119538 h 561498"/>
              <a:gd name="connsiteX7" fmla="*/ 202242 w 720402"/>
              <a:gd name="connsiteY7" fmla="*/ 43338 h 561498"/>
              <a:gd name="connsiteX8" fmla="*/ 19362 w 720402"/>
              <a:gd name="connsiteY8" fmla="*/ 12858 h 56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402" h="561498">
                <a:moveTo>
                  <a:pt x="720402" y="561498"/>
                </a:moveTo>
                <a:cubicBezTo>
                  <a:pt x="638283" y="424634"/>
                  <a:pt x="715057" y="543740"/>
                  <a:pt x="598482" y="393858"/>
                </a:cubicBezTo>
                <a:cubicBezTo>
                  <a:pt x="543774" y="323520"/>
                  <a:pt x="597310" y="367676"/>
                  <a:pt x="522282" y="317658"/>
                </a:cubicBezTo>
                <a:cubicBezTo>
                  <a:pt x="517202" y="302418"/>
                  <a:pt x="515953" y="285304"/>
                  <a:pt x="507042" y="271938"/>
                </a:cubicBezTo>
                <a:cubicBezTo>
                  <a:pt x="484500" y="238125"/>
                  <a:pt x="395833" y="173908"/>
                  <a:pt x="369882" y="165258"/>
                </a:cubicBezTo>
                <a:cubicBezTo>
                  <a:pt x="354642" y="160178"/>
                  <a:pt x="338530" y="157202"/>
                  <a:pt x="324162" y="150018"/>
                </a:cubicBezTo>
                <a:cubicBezTo>
                  <a:pt x="307779" y="141827"/>
                  <a:pt x="293682" y="129698"/>
                  <a:pt x="278442" y="119538"/>
                </a:cubicBezTo>
                <a:cubicBezTo>
                  <a:pt x="259251" y="90751"/>
                  <a:pt x="241753" y="51805"/>
                  <a:pt x="202242" y="43338"/>
                </a:cubicBezTo>
                <a:cubicBezTo>
                  <a:pt x="0" y="0"/>
                  <a:pt x="77792" y="71288"/>
                  <a:pt x="19362" y="12858"/>
                </a:cubicBez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Freeform 23"/>
          <p:cNvSpPr/>
          <p:nvPr/>
        </p:nvSpPr>
        <p:spPr>
          <a:xfrm>
            <a:off x="5148659" y="2819400"/>
            <a:ext cx="459661" cy="822960"/>
          </a:xfrm>
          <a:custGeom>
            <a:avLst/>
            <a:gdLst>
              <a:gd name="connsiteX0" fmla="*/ 2461 w 459661"/>
              <a:gd name="connsiteY0" fmla="*/ 822960 h 822960"/>
              <a:gd name="connsiteX1" fmla="*/ 63421 w 459661"/>
              <a:gd name="connsiteY1" fmla="*/ 731520 h 822960"/>
              <a:gd name="connsiteX2" fmla="*/ 139621 w 459661"/>
              <a:gd name="connsiteY2" fmla="*/ 640080 h 822960"/>
              <a:gd name="connsiteX3" fmla="*/ 154861 w 459661"/>
              <a:gd name="connsiteY3" fmla="*/ 594360 h 822960"/>
              <a:gd name="connsiteX4" fmla="*/ 185341 w 459661"/>
              <a:gd name="connsiteY4" fmla="*/ 548640 h 822960"/>
              <a:gd name="connsiteX5" fmla="*/ 231061 w 459661"/>
              <a:gd name="connsiteY5" fmla="*/ 396240 h 822960"/>
              <a:gd name="connsiteX6" fmla="*/ 261541 w 459661"/>
              <a:gd name="connsiteY6" fmla="*/ 335280 h 822960"/>
              <a:gd name="connsiteX7" fmla="*/ 292021 w 459661"/>
              <a:gd name="connsiteY7" fmla="*/ 243840 h 822960"/>
              <a:gd name="connsiteX8" fmla="*/ 322501 w 459661"/>
              <a:gd name="connsiteY8" fmla="*/ 198120 h 822960"/>
              <a:gd name="connsiteX9" fmla="*/ 352981 w 459661"/>
              <a:gd name="connsiteY9" fmla="*/ 106680 h 822960"/>
              <a:gd name="connsiteX10" fmla="*/ 368221 w 459661"/>
              <a:gd name="connsiteY10" fmla="*/ 60960 h 822960"/>
              <a:gd name="connsiteX11" fmla="*/ 459661 w 459661"/>
              <a:gd name="connsiteY1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9661" h="822960">
                <a:moveTo>
                  <a:pt x="2461" y="822960"/>
                </a:moveTo>
                <a:cubicBezTo>
                  <a:pt x="29244" y="742612"/>
                  <a:pt x="0" y="807626"/>
                  <a:pt x="63421" y="731520"/>
                </a:cubicBezTo>
                <a:cubicBezTo>
                  <a:pt x="169509" y="604214"/>
                  <a:pt x="6049" y="773652"/>
                  <a:pt x="139621" y="640080"/>
                </a:cubicBezTo>
                <a:cubicBezTo>
                  <a:pt x="144701" y="624840"/>
                  <a:pt x="147677" y="608728"/>
                  <a:pt x="154861" y="594360"/>
                </a:cubicBezTo>
                <a:cubicBezTo>
                  <a:pt x="163052" y="577977"/>
                  <a:pt x="178126" y="565475"/>
                  <a:pt x="185341" y="548640"/>
                </a:cubicBezTo>
                <a:cubicBezTo>
                  <a:pt x="250970" y="395507"/>
                  <a:pt x="128618" y="601126"/>
                  <a:pt x="231061" y="396240"/>
                </a:cubicBezTo>
                <a:cubicBezTo>
                  <a:pt x="241221" y="375920"/>
                  <a:pt x="253104" y="356374"/>
                  <a:pt x="261541" y="335280"/>
                </a:cubicBezTo>
                <a:cubicBezTo>
                  <a:pt x="273473" y="305449"/>
                  <a:pt x="274199" y="270573"/>
                  <a:pt x="292021" y="243840"/>
                </a:cubicBezTo>
                <a:cubicBezTo>
                  <a:pt x="302181" y="228600"/>
                  <a:pt x="315062" y="214858"/>
                  <a:pt x="322501" y="198120"/>
                </a:cubicBezTo>
                <a:cubicBezTo>
                  <a:pt x="335550" y="168760"/>
                  <a:pt x="342821" y="137160"/>
                  <a:pt x="352981" y="106680"/>
                </a:cubicBezTo>
                <a:cubicBezTo>
                  <a:pt x="358061" y="91440"/>
                  <a:pt x="354855" y="69871"/>
                  <a:pt x="368221" y="60960"/>
                </a:cubicBezTo>
                <a:lnTo>
                  <a:pt x="459661" y="0"/>
                </a:ln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reeform 24"/>
          <p:cNvSpPr/>
          <p:nvPr/>
        </p:nvSpPr>
        <p:spPr>
          <a:xfrm>
            <a:off x="5196840" y="3337560"/>
            <a:ext cx="518160" cy="279543"/>
          </a:xfrm>
          <a:custGeom>
            <a:avLst/>
            <a:gdLst>
              <a:gd name="connsiteX0" fmla="*/ 0 w 518160"/>
              <a:gd name="connsiteY0" fmla="*/ 274320 h 279543"/>
              <a:gd name="connsiteX1" fmla="*/ 152400 w 518160"/>
              <a:gd name="connsiteY1" fmla="*/ 259080 h 279543"/>
              <a:gd name="connsiteX2" fmla="*/ 243840 w 518160"/>
              <a:gd name="connsiteY2" fmla="*/ 167640 h 279543"/>
              <a:gd name="connsiteX3" fmla="*/ 335280 w 518160"/>
              <a:gd name="connsiteY3" fmla="*/ 76200 h 279543"/>
              <a:gd name="connsiteX4" fmla="*/ 381000 w 518160"/>
              <a:gd name="connsiteY4" fmla="*/ 30480 h 279543"/>
              <a:gd name="connsiteX5" fmla="*/ 426720 w 518160"/>
              <a:gd name="connsiteY5" fmla="*/ 0 h 279543"/>
              <a:gd name="connsiteX6" fmla="*/ 518160 w 518160"/>
              <a:gd name="connsiteY6" fmla="*/ 30480 h 27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160" h="279543">
                <a:moveTo>
                  <a:pt x="0" y="274320"/>
                </a:moveTo>
                <a:cubicBezTo>
                  <a:pt x="50800" y="269240"/>
                  <a:pt x="105627" y="279543"/>
                  <a:pt x="152400" y="259080"/>
                </a:cubicBezTo>
                <a:cubicBezTo>
                  <a:pt x="191891" y="241803"/>
                  <a:pt x="213360" y="198120"/>
                  <a:pt x="243840" y="167640"/>
                </a:cubicBezTo>
                <a:lnTo>
                  <a:pt x="335280" y="76200"/>
                </a:lnTo>
                <a:cubicBezTo>
                  <a:pt x="350520" y="60960"/>
                  <a:pt x="363067" y="42435"/>
                  <a:pt x="381000" y="30480"/>
                </a:cubicBezTo>
                <a:lnTo>
                  <a:pt x="426720" y="0"/>
                </a:lnTo>
                <a:cubicBezTo>
                  <a:pt x="485120" y="38934"/>
                  <a:pt x="454124" y="30480"/>
                  <a:pt x="518160" y="30480"/>
                </a:cubicBez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Freeform 25"/>
          <p:cNvSpPr/>
          <p:nvPr/>
        </p:nvSpPr>
        <p:spPr>
          <a:xfrm>
            <a:off x="5214942" y="1714488"/>
            <a:ext cx="1341922" cy="975360"/>
          </a:xfrm>
          <a:custGeom>
            <a:avLst/>
            <a:gdLst>
              <a:gd name="connsiteX0" fmla="*/ 441960 w 1341922"/>
              <a:gd name="connsiteY0" fmla="*/ 396240 h 975360"/>
              <a:gd name="connsiteX1" fmla="*/ 472440 w 1341922"/>
              <a:gd name="connsiteY1" fmla="*/ 213360 h 975360"/>
              <a:gd name="connsiteX2" fmla="*/ 487680 w 1341922"/>
              <a:gd name="connsiteY2" fmla="*/ 167640 h 975360"/>
              <a:gd name="connsiteX3" fmla="*/ 533400 w 1341922"/>
              <a:gd name="connsiteY3" fmla="*/ 137160 h 975360"/>
              <a:gd name="connsiteX4" fmla="*/ 655320 w 1341922"/>
              <a:gd name="connsiteY4" fmla="*/ 152400 h 975360"/>
              <a:gd name="connsiteX5" fmla="*/ 701040 w 1341922"/>
              <a:gd name="connsiteY5" fmla="*/ 167640 h 975360"/>
              <a:gd name="connsiteX6" fmla="*/ 746760 w 1341922"/>
              <a:gd name="connsiteY6" fmla="*/ 137160 h 975360"/>
              <a:gd name="connsiteX7" fmla="*/ 838200 w 1341922"/>
              <a:gd name="connsiteY7" fmla="*/ 15240 h 975360"/>
              <a:gd name="connsiteX8" fmla="*/ 883920 w 1341922"/>
              <a:gd name="connsiteY8" fmla="*/ 0 h 975360"/>
              <a:gd name="connsiteX9" fmla="*/ 1021080 w 1341922"/>
              <a:gd name="connsiteY9" fmla="*/ 15240 h 975360"/>
              <a:gd name="connsiteX10" fmla="*/ 1097280 w 1341922"/>
              <a:gd name="connsiteY10" fmla="*/ 106680 h 975360"/>
              <a:gd name="connsiteX11" fmla="*/ 1066800 w 1341922"/>
              <a:gd name="connsiteY11" fmla="*/ 487680 h 975360"/>
              <a:gd name="connsiteX12" fmla="*/ 1036320 w 1341922"/>
              <a:gd name="connsiteY12" fmla="*/ 548640 h 975360"/>
              <a:gd name="connsiteX13" fmla="*/ 1051560 w 1341922"/>
              <a:gd name="connsiteY13" fmla="*/ 502920 h 975360"/>
              <a:gd name="connsiteX14" fmla="*/ 1112520 w 1341922"/>
              <a:gd name="connsiteY14" fmla="*/ 472440 h 975360"/>
              <a:gd name="connsiteX15" fmla="*/ 1219200 w 1341922"/>
              <a:gd name="connsiteY15" fmla="*/ 411480 h 975360"/>
              <a:gd name="connsiteX16" fmla="*/ 1325880 w 1341922"/>
              <a:gd name="connsiteY16" fmla="*/ 426720 h 975360"/>
              <a:gd name="connsiteX17" fmla="*/ 1341120 w 1341922"/>
              <a:gd name="connsiteY17" fmla="*/ 472440 h 975360"/>
              <a:gd name="connsiteX18" fmla="*/ 1310640 w 1341922"/>
              <a:gd name="connsiteY18" fmla="*/ 731520 h 975360"/>
              <a:gd name="connsiteX19" fmla="*/ 1249680 w 1341922"/>
              <a:gd name="connsiteY19" fmla="*/ 777240 h 975360"/>
              <a:gd name="connsiteX20" fmla="*/ 1203960 w 1341922"/>
              <a:gd name="connsiteY20" fmla="*/ 807720 h 975360"/>
              <a:gd name="connsiteX21" fmla="*/ 944880 w 1341922"/>
              <a:gd name="connsiteY21" fmla="*/ 838200 h 975360"/>
              <a:gd name="connsiteX22" fmla="*/ 868680 w 1341922"/>
              <a:gd name="connsiteY22" fmla="*/ 929640 h 975360"/>
              <a:gd name="connsiteX23" fmla="*/ 792480 w 1341922"/>
              <a:gd name="connsiteY23" fmla="*/ 975360 h 975360"/>
              <a:gd name="connsiteX24" fmla="*/ 350520 w 1341922"/>
              <a:gd name="connsiteY24" fmla="*/ 960120 h 975360"/>
              <a:gd name="connsiteX25" fmla="*/ 304800 w 1341922"/>
              <a:gd name="connsiteY25" fmla="*/ 944880 h 975360"/>
              <a:gd name="connsiteX26" fmla="*/ 15240 w 1341922"/>
              <a:gd name="connsiteY26" fmla="*/ 929640 h 975360"/>
              <a:gd name="connsiteX27" fmla="*/ 0 w 1341922"/>
              <a:gd name="connsiteY27" fmla="*/ 883920 h 975360"/>
              <a:gd name="connsiteX28" fmla="*/ 15240 w 1341922"/>
              <a:gd name="connsiteY28" fmla="*/ 807720 h 975360"/>
              <a:gd name="connsiteX29" fmla="*/ 60960 w 1341922"/>
              <a:gd name="connsiteY29" fmla="*/ 792480 h 975360"/>
              <a:gd name="connsiteX30" fmla="*/ 121920 w 1341922"/>
              <a:gd name="connsiteY30" fmla="*/ 777240 h 975360"/>
              <a:gd name="connsiteX31" fmla="*/ 106680 w 1341922"/>
              <a:gd name="connsiteY31" fmla="*/ 701040 h 975360"/>
              <a:gd name="connsiteX32" fmla="*/ 76200 w 1341922"/>
              <a:gd name="connsiteY32" fmla="*/ 655320 h 975360"/>
              <a:gd name="connsiteX33" fmla="*/ 60960 w 1341922"/>
              <a:gd name="connsiteY33" fmla="*/ 609600 h 975360"/>
              <a:gd name="connsiteX34" fmla="*/ 121920 w 1341922"/>
              <a:gd name="connsiteY34" fmla="*/ 426720 h 975360"/>
              <a:gd name="connsiteX35" fmla="*/ 259080 w 1341922"/>
              <a:gd name="connsiteY35" fmla="*/ 381000 h 975360"/>
              <a:gd name="connsiteX36" fmla="*/ 274320 w 1341922"/>
              <a:gd name="connsiteY36" fmla="*/ 335280 h 975360"/>
              <a:gd name="connsiteX37" fmla="*/ 487680 w 1341922"/>
              <a:gd name="connsiteY37" fmla="*/ 28956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41922" h="975360">
                <a:moveTo>
                  <a:pt x="441960" y="396240"/>
                </a:moveTo>
                <a:cubicBezTo>
                  <a:pt x="452120" y="335280"/>
                  <a:pt x="460320" y="273961"/>
                  <a:pt x="472440" y="213360"/>
                </a:cubicBezTo>
                <a:cubicBezTo>
                  <a:pt x="475590" y="197608"/>
                  <a:pt x="477645" y="180184"/>
                  <a:pt x="487680" y="167640"/>
                </a:cubicBezTo>
                <a:cubicBezTo>
                  <a:pt x="499122" y="153337"/>
                  <a:pt x="518160" y="147320"/>
                  <a:pt x="533400" y="137160"/>
                </a:cubicBezTo>
                <a:cubicBezTo>
                  <a:pt x="574040" y="142240"/>
                  <a:pt x="615024" y="145074"/>
                  <a:pt x="655320" y="152400"/>
                </a:cubicBezTo>
                <a:cubicBezTo>
                  <a:pt x="671125" y="155274"/>
                  <a:pt x="685194" y="170281"/>
                  <a:pt x="701040" y="167640"/>
                </a:cubicBezTo>
                <a:cubicBezTo>
                  <a:pt x="719107" y="164629"/>
                  <a:pt x="731520" y="147320"/>
                  <a:pt x="746760" y="137160"/>
                </a:cubicBezTo>
                <a:cubicBezTo>
                  <a:pt x="773028" y="93380"/>
                  <a:pt x="793756" y="44869"/>
                  <a:pt x="838200" y="15240"/>
                </a:cubicBezTo>
                <a:cubicBezTo>
                  <a:pt x="851566" y="6329"/>
                  <a:pt x="868680" y="5080"/>
                  <a:pt x="883920" y="0"/>
                </a:cubicBezTo>
                <a:cubicBezTo>
                  <a:pt x="929640" y="5080"/>
                  <a:pt x="977439" y="693"/>
                  <a:pt x="1021080" y="15240"/>
                </a:cubicBezTo>
                <a:cubicBezTo>
                  <a:pt x="1046225" y="23622"/>
                  <a:pt x="1083337" y="85765"/>
                  <a:pt x="1097280" y="106680"/>
                </a:cubicBezTo>
                <a:cubicBezTo>
                  <a:pt x="1087120" y="233680"/>
                  <a:pt x="1084208" y="361469"/>
                  <a:pt x="1066800" y="487680"/>
                </a:cubicBezTo>
                <a:cubicBezTo>
                  <a:pt x="1063696" y="510185"/>
                  <a:pt x="1052384" y="532576"/>
                  <a:pt x="1036320" y="548640"/>
                </a:cubicBezTo>
                <a:cubicBezTo>
                  <a:pt x="1024961" y="559999"/>
                  <a:pt x="1040201" y="514279"/>
                  <a:pt x="1051560" y="502920"/>
                </a:cubicBezTo>
                <a:cubicBezTo>
                  <a:pt x="1067624" y="486856"/>
                  <a:pt x="1092795" y="483712"/>
                  <a:pt x="1112520" y="472440"/>
                </a:cubicBezTo>
                <a:cubicBezTo>
                  <a:pt x="1263307" y="386276"/>
                  <a:pt x="1034984" y="503588"/>
                  <a:pt x="1219200" y="411480"/>
                </a:cubicBezTo>
                <a:cubicBezTo>
                  <a:pt x="1254760" y="416560"/>
                  <a:pt x="1293751" y="410656"/>
                  <a:pt x="1325880" y="426720"/>
                </a:cubicBezTo>
                <a:cubicBezTo>
                  <a:pt x="1340248" y="433904"/>
                  <a:pt x="1341922" y="456396"/>
                  <a:pt x="1341120" y="472440"/>
                </a:cubicBezTo>
                <a:cubicBezTo>
                  <a:pt x="1336778" y="559287"/>
                  <a:pt x="1335627" y="648232"/>
                  <a:pt x="1310640" y="731520"/>
                </a:cubicBezTo>
                <a:cubicBezTo>
                  <a:pt x="1303341" y="755849"/>
                  <a:pt x="1270349" y="762477"/>
                  <a:pt x="1249680" y="777240"/>
                </a:cubicBezTo>
                <a:cubicBezTo>
                  <a:pt x="1234775" y="787886"/>
                  <a:pt x="1220795" y="800505"/>
                  <a:pt x="1203960" y="807720"/>
                </a:cubicBezTo>
                <a:cubicBezTo>
                  <a:pt x="1142330" y="834133"/>
                  <a:pt x="962804" y="836821"/>
                  <a:pt x="944880" y="838200"/>
                </a:cubicBezTo>
                <a:cubicBezTo>
                  <a:pt x="919065" y="876922"/>
                  <a:pt x="907794" y="900304"/>
                  <a:pt x="868680" y="929640"/>
                </a:cubicBezTo>
                <a:cubicBezTo>
                  <a:pt x="844983" y="947413"/>
                  <a:pt x="817880" y="960120"/>
                  <a:pt x="792480" y="975360"/>
                </a:cubicBezTo>
                <a:cubicBezTo>
                  <a:pt x="645160" y="970280"/>
                  <a:pt x="497640" y="969315"/>
                  <a:pt x="350520" y="960120"/>
                </a:cubicBezTo>
                <a:cubicBezTo>
                  <a:pt x="334487" y="959118"/>
                  <a:pt x="320798" y="946334"/>
                  <a:pt x="304800" y="944880"/>
                </a:cubicBezTo>
                <a:cubicBezTo>
                  <a:pt x="208543" y="936129"/>
                  <a:pt x="111760" y="934720"/>
                  <a:pt x="15240" y="929640"/>
                </a:cubicBezTo>
                <a:cubicBezTo>
                  <a:pt x="10160" y="914400"/>
                  <a:pt x="0" y="899984"/>
                  <a:pt x="0" y="883920"/>
                </a:cubicBezTo>
                <a:cubicBezTo>
                  <a:pt x="0" y="858017"/>
                  <a:pt x="872" y="829273"/>
                  <a:pt x="15240" y="807720"/>
                </a:cubicBezTo>
                <a:cubicBezTo>
                  <a:pt x="24151" y="794354"/>
                  <a:pt x="45514" y="796893"/>
                  <a:pt x="60960" y="792480"/>
                </a:cubicBezTo>
                <a:cubicBezTo>
                  <a:pt x="81099" y="786726"/>
                  <a:pt x="101600" y="782320"/>
                  <a:pt x="121920" y="777240"/>
                </a:cubicBezTo>
                <a:cubicBezTo>
                  <a:pt x="116840" y="751840"/>
                  <a:pt x="115775" y="725294"/>
                  <a:pt x="106680" y="701040"/>
                </a:cubicBezTo>
                <a:cubicBezTo>
                  <a:pt x="100249" y="683890"/>
                  <a:pt x="84391" y="671703"/>
                  <a:pt x="76200" y="655320"/>
                </a:cubicBezTo>
                <a:cubicBezTo>
                  <a:pt x="69016" y="640952"/>
                  <a:pt x="66040" y="624840"/>
                  <a:pt x="60960" y="609600"/>
                </a:cubicBezTo>
                <a:cubicBezTo>
                  <a:pt x="68756" y="539436"/>
                  <a:pt x="48275" y="463543"/>
                  <a:pt x="121920" y="426720"/>
                </a:cubicBezTo>
                <a:cubicBezTo>
                  <a:pt x="165025" y="405167"/>
                  <a:pt x="259080" y="381000"/>
                  <a:pt x="259080" y="381000"/>
                </a:cubicBezTo>
                <a:cubicBezTo>
                  <a:pt x="264160" y="365760"/>
                  <a:pt x="265409" y="348646"/>
                  <a:pt x="274320" y="335280"/>
                </a:cubicBezTo>
                <a:cubicBezTo>
                  <a:pt x="331142" y="250047"/>
                  <a:pt x="372149" y="289560"/>
                  <a:pt x="487680" y="289560"/>
                </a:cubicBez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/>
          <p:nvPr/>
        </p:nvSpPr>
        <p:spPr>
          <a:xfrm>
            <a:off x="4714876" y="2786058"/>
            <a:ext cx="1416076" cy="1288472"/>
          </a:xfrm>
          <a:custGeom>
            <a:avLst/>
            <a:gdLst>
              <a:gd name="connsiteX0" fmla="*/ 775996 w 1416076"/>
              <a:gd name="connsiteY0" fmla="*/ 907407 h 1288472"/>
              <a:gd name="connsiteX1" fmla="*/ 532156 w 1416076"/>
              <a:gd name="connsiteY1" fmla="*/ 1151247 h 1288472"/>
              <a:gd name="connsiteX2" fmla="*/ 379756 w 1416076"/>
              <a:gd name="connsiteY2" fmla="*/ 1227447 h 1288472"/>
              <a:gd name="connsiteX3" fmla="*/ 334036 w 1416076"/>
              <a:gd name="connsiteY3" fmla="*/ 1242687 h 1288472"/>
              <a:gd name="connsiteX4" fmla="*/ 181636 w 1416076"/>
              <a:gd name="connsiteY4" fmla="*/ 1212207 h 1288472"/>
              <a:gd name="connsiteX5" fmla="*/ 135916 w 1416076"/>
              <a:gd name="connsiteY5" fmla="*/ 1196967 h 1288472"/>
              <a:gd name="connsiteX6" fmla="*/ 44476 w 1416076"/>
              <a:gd name="connsiteY6" fmla="*/ 1075047 h 1288472"/>
              <a:gd name="connsiteX7" fmla="*/ 44476 w 1416076"/>
              <a:gd name="connsiteY7" fmla="*/ 800727 h 1288472"/>
              <a:gd name="connsiteX8" fmla="*/ 74956 w 1416076"/>
              <a:gd name="connsiteY8" fmla="*/ 755007 h 1288472"/>
              <a:gd name="connsiteX9" fmla="*/ 90196 w 1416076"/>
              <a:gd name="connsiteY9" fmla="*/ 434967 h 1288472"/>
              <a:gd name="connsiteX10" fmla="*/ 212116 w 1416076"/>
              <a:gd name="connsiteY10" fmla="*/ 389247 h 1288472"/>
              <a:gd name="connsiteX11" fmla="*/ 318796 w 1416076"/>
              <a:gd name="connsiteY11" fmla="*/ 404487 h 1288472"/>
              <a:gd name="connsiteX12" fmla="*/ 379756 w 1416076"/>
              <a:gd name="connsiteY12" fmla="*/ 328287 h 1288472"/>
              <a:gd name="connsiteX13" fmla="*/ 486436 w 1416076"/>
              <a:gd name="connsiteY13" fmla="*/ 175887 h 1288472"/>
              <a:gd name="connsiteX14" fmla="*/ 532156 w 1416076"/>
              <a:gd name="connsiteY14" fmla="*/ 145407 h 1288472"/>
              <a:gd name="connsiteX15" fmla="*/ 638836 w 1416076"/>
              <a:gd name="connsiteY15" fmla="*/ 69207 h 1288472"/>
              <a:gd name="connsiteX16" fmla="*/ 730276 w 1416076"/>
              <a:gd name="connsiteY16" fmla="*/ 84447 h 1288472"/>
              <a:gd name="connsiteX17" fmla="*/ 745516 w 1416076"/>
              <a:gd name="connsiteY17" fmla="*/ 130167 h 1288472"/>
              <a:gd name="connsiteX18" fmla="*/ 882676 w 1416076"/>
              <a:gd name="connsiteY18" fmla="*/ 53967 h 1288472"/>
              <a:gd name="connsiteX19" fmla="*/ 1004596 w 1416076"/>
              <a:gd name="connsiteY19" fmla="*/ 8247 h 1288472"/>
              <a:gd name="connsiteX20" fmla="*/ 1126516 w 1416076"/>
              <a:gd name="connsiteY20" fmla="*/ 23487 h 1288472"/>
              <a:gd name="connsiteX21" fmla="*/ 1156996 w 1416076"/>
              <a:gd name="connsiteY21" fmla="*/ 114927 h 1288472"/>
              <a:gd name="connsiteX22" fmla="*/ 1233196 w 1416076"/>
              <a:gd name="connsiteY22" fmla="*/ 297807 h 1288472"/>
              <a:gd name="connsiteX23" fmla="*/ 1294156 w 1416076"/>
              <a:gd name="connsiteY23" fmla="*/ 313047 h 1288472"/>
              <a:gd name="connsiteX24" fmla="*/ 1385596 w 1416076"/>
              <a:gd name="connsiteY24" fmla="*/ 374007 h 1288472"/>
              <a:gd name="connsiteX25" fmla="*/ 1416076 w 1416076"/>
              <a:gd name="connsiteY25" fmla="*/ 465447 h 1288472"/>
              <a:gd name="connsiteX26" fmla="*/ 1385596 w 1416076"/>
              <a:gd name="connsiteY26" fmla="*/ 678807 h 1288472"/>
              <a:gd name="connsiteX27" fmla="*/ 1339876 w 1416076"/>
              <a:gd name="connsiteY27" fmla="*/ 755007 h 1288472"/>
              <a:gd name="connsiteX28" fmla="*/ 1294156 w 1416076"/>
              <a:gd name="connsiteY28" fmla="*/ 815967 h 1288472"/>
              <a:gd name="connsiteX29" fmla="*/ 1263676 w 1416076"/>
              <a:gd name="connsiteY29" fmla="*/ 861687 h 1288472"/>
              <a:gd name="connsiteX30" fmla="*/ 1217956 w 1416076"/>
              <a:gd name="connsiteY30" fmla="*/ 892167 h 1288472"/>
              <a:gd name="connsiteX31" fmla="*/ 943636 w 1416076"/>
              <a:gd name="connsiteY31" fmla="*/ 922647 h 1288472"/>
              <a:gd name="connsiteX32" fmla="*/ 928396 w 1416076"/>
              <a:gd name="connsiteY32" fmla="*/ 998847 h 1288472"/>
              <a:gd name="connsiteX33" fmla="*/ 897916 w 1416076"/>
              <a:gd name="connsiteY33" fmla="*/ 1044567 h 1288472"/>
              <a:gd name="connsiteX34" fmla="*/ 882676 w 1416076"/>
              <a:gd name="connsiteY34" fmla="*/ 1090287 h 1288472"/>
              <a:gd name="connsiteX35" fmla="*/ 684556 w 1416076"/>
              <a:gd name="connsiteY35" fmla="*/ 1029327 h 1288472"/>
              <a:gd name="connsiteX36" fmla="*/ 669316 w 1416076"/>
              <a:gd name="connsiteY36" fmla="*/ 998847 h 12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16076" h="1288472">
                <a:moveTo>
                  <a:pt x="775996" y="907407"/>
                </a:moveTo>
                <a:cubicBezTo>
                  <a:pt x="476587" y="1288472"/>
                  <a:pt x="727077" y="1042958"/>
                  <a:pt x="532156" y="1151247"/>
                </a:cubicBezTo>
                <a:cubicBezTo>
                  <a:pt x="369663" y="1241521"/>
                  <a:pt x="591211" y="1156962"/>
                  <a:pt x="379756" y="1227447"/>
                </a:cubicBezTo>
                <a:lnTo>
                  <a:pt x="334036" y="1242687"/>
                </a:lnTo>
                <a:cubicBezTo>
                  <a:pt x="283236" y="1232527"/>
                  <a:pt x="232115" y="1223856"/>
                  <a:pt x="181636" y="1212207"/>
                </a:cubicBezTo>
                <a:cubicBezTo>
                  <a:pt x="165983" y="1208595"/>
                  <a:pt x="147275" y="1208326"/>
                  <a:pt x="135916" y="1196967"/>
                </a:cubicBezTo>
                <a:cubicBezTo>
                  <a:pt x="99995" y="1161046"/>
                  <a:pt x="44476" y="1075047"/>
                  <a:pt x="44476" y="1075047"/>
                </a:cubicBezTo>
                <a:cubicBezTo>
                  <a:pt x="8516" y="967168"/>
                  <a:pt x="11859" y="996430"/>
                  <a:pt x="44476" y="800727"/>
                </a:cubicBezTo>
                <a:cubicBezTo>
                  <a:pt x="47487" y="782660"/>
                  <a:pt x="64796" y="770247"/>
                  <a:pt x="74956" y="755007"/>
                </a:cubicBezTo>
                <a:cubicBezTo>
                  <a:pt x="0" y="642573"/>
                  <a:pt x="6314" y="674628"/>
                  <a:pt x="90196" y="434967"/>
                </a:cubicBezTo>
                <a:cubicBezTo>
                  <a:pt x="97838" y="413133"/>
                  <a:pt x="195545" y="393390"/>
                  <a:pt x="212116" y="389247"/>
                </a:cubicBezTo>
                <a:cubicBezTo>
                  <a:pt x="247676" y="394327"/>
                  <a:pt x="283053" y="408061"/>
                  <a:pt x="318796" y="404487"/>
                </a:cubicBezTo>
                <a:cubicBezTo>
                  <a:pt x="375114" y="398855"/>
                  <a:pt x="361152" y="361775"/>
                  <a:pt x="379756" y="328287"/>
                </a:cubicBezTo>
                <a:cubicBezTo>
                  <a:pt x="385980" y="317085"/>
                  <a:pt x="466459" y="195864"/>
                  <a:pt x="486436" y="175887"/>
                </a:cubicBezTo>
                <a:cubicBezTo>
                  <a:pt x="499388" y="162935"/>
                  <a:pt x="517251" y="156053"/>
                  <a:pt x="532156" y="145407"/>
                </a:cubicBezTo>
                <a:cubicBezTo>
                  <a:pt x="664479" y="50891"/>
                  <a:pt x="531088" y="141039"/>
                  <a:pt x="638836" y="69207"/>
                </a:cubicBezTo>
                <a:cubicBezTo>
                  <a:pt x="669316" y="74287"/>
                  <a:pt x="703447" y="69116"/>
                  <a:pt x="730276" y="84447"/>
                </a:cubicBezTo>
                <a:cubicBezTo>
                  <a:pt x="744224" y="92417"/>
                  <a:pt x="729670" y="127526"/>
                  <a:pt x="745516" y="130167"/>
                </a:cubicBezTo>
                <a:cubicBezTo>
                  <a:pt x="791030" y="137753"/>
                  <a:pt x="850218" y="71999"/>
                  <a:pt x="882676" y="53967"/>
                </a:cubicBezTo>
                <a:cubicBezTo>
                  <a:pt x="910011" y="38781"/>
                  <a:pt x="970377" y="19653"/>
                  <a:pt x="1004596" y="8247"/>
                </a:cubicBezTo>
                <a:cubicBezTo>
                  <a:pt x="1045236" y="13327"/>
                  <a:pt x="1092963" y="0"/>
                  <a:pt x="1126516" y="23487"/>
                </a:cubicBezTo>
                <a:cubicBezTo>
                  <a:pt x="1152837" y="41912"/>
                  <a:pt x="1156996" y="114927"/>
                  <a:pt x="1156996" y="114927"/>
                </a:cubicBezTo>
                <a:cubicBezTo>
                  <a:pt x="1171385" y="258815"/>
                  <a:pt x="1127957" y="258342"/>
                  <a:pt x="1233196" y="297807"/>
                </a:cubicBezTo>
                <a:cubicBezTo>
                  <a:pt x="1252808" y="305161"/>
                  <a:pt x="1273836" y="307967"/>
                  <a:pt x="1294156" y="313047"/>
                </a:cubicBezTo>
                <a:cubicBezTo>
                  <a:pt x="1324636" y="333367"/>
                  <a:pt x="1374012" y="339254"/>
                  <a:pt x="1385596" y="374007"/>
                </a:cubicBezTo>
                <a:lnTo>
                  <a:pt x="1416076" y="465447"/>
                </a:lnTo>
                <a:cubicBezTo>
                  <a:pt x="1405916" y="536567"/>
                  <a:pt x="1403879" y="609330"/>
                  <a:pt x="1385596" y="678807"/>
                </a:cubicBezTo>
                <a:cubicBezTo>
                  <a:pt x="1378058" y="707453"/>
                  <a:pt x="1356307" y="730361"/>
                  <a:pt x="1339876" y="755007"/>
                </a:cubicBezTo>
                <a:cubicBezTo>
                  <a:pt x="1325787" y="776141"/>
                  <a:pt x="1308919" y="795298"/>
                  <a:pt x="1294156" y="815967"/>
                </a:cubicBezTo>
                <a:cubicBezTo>
                  <a:pt x="1283510" y="830872"/>
                  <a:pt x="1276628" y="848735"/>
                  <a:pt x="1263676" y="861687"/>
                </a:cubicBezTo>
                <a:cubicBezTo>
                  <a:pt x="1250724" y="874639"/>
                  <a:pt x="1234339" y="883976"/>
                  <a:pt x="1217956" y="892167"/>
                </a:cubicBezTo>
                <a:cubicBezTo>
                  <a:pt x="1145236" y="928527"/>
                  <a:pt x="972198" y="920743"/>
                  <a:pt x="943636" y="922647"/>
                </a:cubicBezTo>
                <a:cubicBezTo>
                  <a:pt x="938556" y="948047"/>
                  <a:pt x="937491" y="974593"/>
                  <a:pt x="928396" y="998847"/>
                </a:cubicBezTo>
                <a:cubicBezTo>
                  <a:pt x="921965" y="1015997"/>
                  <a:pt x="906107" y="1028184"/>
                  <a:pt x="897916" y="1044567"/>
                </a:cubicBezTo>
                <a:cubicBezTo>
                  <a:pt x="890732" y="1058935"/>
                  <a:pt x="887756" y="1075047"/>
                  <a:pt x="882676" y="1090287"/>
                </a:cubicBezTo>
                <a:cubicBezTo>
                  <a:pt x="750964" y="1077116"/>
                  <a:pt x="748589" y="1109368"/>
                  <a:pt x="684556" y="1029327"/>
                </a:cubicBezTo>
                <a:cubicBezTo>
                  <a:pt x="677460" y="1020457"/>
                  <a:pt x="674396" y="1009007"/>
                  <a:pt x="669316" y="998847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Freeform 27"/>
          <p:cNvSpPr/>
          <p:nvPr/>
        </p:nvSpPr>
        <p:spPr>
          <a:xfrm>
            <a:off x="3571868" y="2000240"/>
            <a:ext cx="2175861" cy="1797518"/>
          </a:xfrm>
          <a:custGeom>
            <a:avLst/>
            <a:gdLst>
              <a:gd name="connsiteX0" fmla="*/ 1356360 w 2175861"/>
              <a:gd name="connsiteY0" fmla="*/ 1583396 h 1797518"/>
              <a:gd name="connsiteX1" fmla="*/ 1112520 w 2175861"/>
              <a:gd name="connsiteY1" fmla="*/ 1720556 h 1797518"/>
              <a:gd name="connsiteX2" fmla="*/ 1005840 w 2175861"/>
              <a:gd name="connsiteY2" fmla="*/ 1751036 h 1797518"/>
              <a:gd name="connsiteX3" fmla="*/ 822960 w 2175861"/>
              <a:gd name="connsiteY3" fmla="*/ 1720556 h 1797518"/>
              <a:gd name="connsiteX4" fmla="*/ 762000 w 2175861"/>
              <a:gd name="connsiteY4" fmla="*/ 1644356 h 1797518"/>
              <a:gd name="connsiteX5" fmla="*/ 731520 w 2175861"/>
              <a:gd name="connsiteY5" fmla="*/ 1552916 h 1797518"/>
              <a:gd name="connsiteX6" fmla="*/ 701040 w 2175861"/>
              <a:gd name="connsiteY6" fmla="*/ 1446236 h 1797518"/>
              <a:gd name="connsiteX7" fmla="*/ 685800 w 2175861"/>
              <a:gd name="connsiteY7" fmla="*/ 1278596 h 1797518"/>
              <a:gd name="connsiteX8" fmla="*/ 533400 w 2175861"/>
              <a:gd name="connsiteY8" fmla="*/ 1354796 h 1797518"/>
              <a:gd name="connsiteX9" fmla="*/ 487680 w 2175861"/>
              <a:gd name="connsiteY9" fmla="*/ 1370036 h 1797518"/>
              <a:gd name="connsiteX10" fmla="*/ 441960 w 2175861"/>
              <a:gd name="connsiteY10" fmla="*/ 1400516 h 1797518"/>
              <a:gd name="connsiteX11" fmla="*/ 381000 w 2175861"/>
              <a:gd name="connsiteY11" fmla="*/ 1415756 h 1797518"/>
              <a:gd name="connsiteX12" fmla="*/ 259080 w 2175861"/>
              <a:gd name="connsiteY12" fmla="*/ 1400516 h 1797518"/>
              <a:gd name="connsiteX13" fmla="*/ 243840 w 2175861"/>
              <a:gd name="connsiteY13" fmla="*/ 1339556 h 1797518"/>
              <a:gd name="connsiteX14" fmla="*/ 304800 w 2175861"/>
              <a:gd name="connsiteY14" fmla="*/ 1004276 h 1797518"/>
              <a:gd name="connsiteX15" fmla="*/ 30480 w 2175861"/>
              <a:gd name="connsiteY15" fmla="*/ 912836 h 1797518"/>
              <a:gd name="connsiteX16" fmla="*/ 0 w 2175861"/>
              <a:gd name="connsiteY16" fmla="*/ 821396 h 1797518"/>
              <a:gd name="connsiteX17" fmla="*/ 76200 w 2175861"/>
              <a:gd name="connsiteY17" fmla="*/ 455636 h 1797518"/>
              <a:gd name="connsiteX18" fmla="*/ 121920 w 2175861"/>
              <a:gd name="connsiteY18" fmla="*/ 425156 h 1797518"/>
              <a:gd name="connsiteX19" fmla="*/ 228600 w 2175861"/>
              <a:gd name="connsiteY19" fmla="*/ 364196 h 1797518"/>
              <a:gd name="connsiteX20" fmla="*/ 396240 w 2175861"/>
              <a:gd name="connsiteY20" fmla="*/ 379436 h 1797518"/>
              <a:gd name="connsiteX21" fmla="*/ 487680 w 2175861"/>
              <a:gd name="connsiteY21" fmla="*/ 440396 h 1797518"/>
              <a:gd name="connsiteX22" fmla="*/ 594360 w 2175861"/>
              <a:gd name="connsiteY22" fmla="*/ 364196 h 1797518"/>
              <a:gd name="connsiteX23" fmla="*/ 746760 w 2175861"/>
              <a:gd name="connsiteY23" fmla="*/ 272756 h 1797518"/>
              <a:gd name="connsiteX24" fmla="*/ 944880 w 2175861"/>
              <a:gd name="connsiteY24" fmla="*/ 196556 h 1797518"/>
              <a:gd name="connsiteX25" fmla="*/ 1082040 w 2175861"/>
              <a:gd name="connsiteY25" fmla="*/ 211796 h 1797518"/>
              <a:gd name="connsiteX26" fmla="*/ 1143000 w 2175861"/>
              <a:gd name="connsiteY26" fmla="*/ 348956 h 1797518"/>
              <a:gd name="connsiteX27" fmla="*/ 1341120 w 2175861"/>
              <a:gd name="connsiteY27" fmla="*/ 211796 h 1797518"/>
              <a:gd name="connsiteX28" fmla="*/ 1432560 w 2175861"/>
              <a:gd name="connsiteY28" fmla="*/ 135596 h 1797518"/>
              <a:gd name="connsiteX29" fmla="*/ 1569720 w 2175861"/>
              <a:gd name="connsiteY29" fmla="*/ 89876 h 1797518"/>
              <a:gd name="connsiteX30" fmla="*/ 1752600 w 2175861"/>
              <a:gd name="connsiteY30" fmla="*/ 120356 h 1797518"/>
              <a:gd name="connsiteX31" fmla="*/ 1798320 w 2175861"/>
              <a:gd name="connsiteY31" fmla="*/ 166076 h 1797518"/>
              <a:gd name="connsiteX32" fmla="*/ 1859280 w 2175861"/>
              <a:gd name="connsiteY32" fmla="*/ 181316 h 1797518"/>
              <a:gd name="connsiteX33" fmla="*/ 1920240 w 2175861"/>
              <a:gd name="connsiteY33" fmla="*/ 120356 h 1797518"/>
              <a:gd name="connsiteX34" fmla="*/ 2026920 w 2175861"/>
              <a:gd name="connsiteY34" fmla="*/ 44156 h 1797518"/>
              <a:gd name="connsiteX35" fmla="*/ 2103120 w 2175861"/>
              <a:gd name="connsiteY35" fmla="*/ 59396 h 1797518"/>
              <a:gd name="connsiteX36" fmla="*/ 2118360 w 2175861"/>
              <a:gd name="connsiteY36" fmla="*/ 105116 h 1797518"/>
              <a:gd name="connsiteX37" fmla="*/ 2148840 w 2175861"/>
              <a:gd name="connsiteY37" fmla="*/ 562316 h 1797518"/>
              <a:gd name="connsiteX38" fmla="*/ 2103120 w 2175861"/>
              <a:gd name="connsiteY38" fmla="*/ 928076 h 1797518"/>
              <a:gd name="connsiteX39" fmla="*/ 2057400 w 2175861"/>
              <a:gd name="connsiteY39" fmla="*/ 958556 h 1797518"/>
              <a:gd name="connsiteX40" fmla="*/ 1905000 w 2175861"/>
              <a:gd name="connsiteY40" fmla="*/ 943316 h 1797518"/>
              <a:gd name="connsiteX41" fmla="*/ 1874520 w 2175861"/>
              <a:gd name="connsiteY41" fmla="*/ 989036 h 1797518"/>
              <a:gd name="connsiteX42" fmla="*/ 1828800 w 2175861"/>
              <a:gd name="connsiteY42" fmla="*/ 1537676 h 1797518"/>
              <a:gd name="connsiteX43" fmla="*/ 1767840 w 2175861"/>
              <a:gd name="connsiteY43" fmla="*/ 1690076 h 1797518"/>
              <a:gd name="connsiteX44" fmla="*/ 1722120 w 2175861"/>
              <a:gd name="connsiteY44" fmla="*/ 1720556 h 1797518"/>
              <a:gd name="connsiteX45" fmla="*/ 1706880 w 2175861"/>
              <a:gd name="connsiteY45" fmla="*/ 1766276 h 1797518"/>
              <a:gd name="connsiteX46" fmla="*/ 1584960 w 2175861"/>
              <a:gd name="connsiteY46" fmla="*/ 1766276 h 1797518"/>
              <a:gd name="connsiteX47" fmla="*/ 1524000 w 2175861"/>
              <a:gd name="connsiteY47" fmla="*/ 1735796 h 1797518"/>
              <a:gd name="connsiteX48" fmla="*/ 1432560 w 2175861"/>
              <a:gd name="connsiteY48" fmla="*/ 1674836 h 1797518"/>
              <a:gd name="connsiteX49" fmla="*/ 1356360 w 2175861"/>
              <a:gd name="connsiteY49" fmla="*/ 1598636 h 1797518"/>
              <a:gd name="connsiteX50" fmla="*/ 1356360 w 2175861"/>
              <a:gd name="connsiteY50" fmla="*/ 1583396 h 179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75861" h="1797518">
                <a:moveTo>
                  <a:pt x="1356360" y="1583396"/>
                </a:moveTo>
                <a:cubicBezTo>
                  <a:pt x="1315720" y="1603716"/>
                  <a:pt x="1195044" y="1677122"/>
                  <a:pt x="1112520" y="1720556"/>
                </a:cubicBezTo>
                <a:cubicBezTo>
                  <a:pt x="1092739" y="1730967"/>
                  <a:pt x="1022657" y="1746832"/>
                  <a:pt x="1005840" y="1751036"/>
                </a:cubicBezTo>
                <a:cubicBezTo>
                  <a:pt x="944880" y="1740876"/>
                  <a:pt x="879579" y="1745327"/>
                  <a:pt x="822960" y="1720556"/>
                </a:cubicBezTo>
                <a:cubicBezTo>
                  <a:pt x="793159" y="1707518"/>
                  <a:pt x="777576" y="1672912"/>
                  <a:pt x="762000" y="1644356"/>
                </a:cubicBezTo>
                <a:cubicBezTo>
                  <a:pt x="746615" y="1616150"/>
                  <a:pt x="740752" y="1583690"/>
                  <a:pt x="731520" y="1552916"/>
                </a:cubicBezTo>
                <a:cubicBezTo>
                  <a:pt x="674111" y="1361554"/>
                  <a:pt x="752257" y="1599887"/>
                  <a:pt x="701040" y="1446236"/>
                </a:cubicBezTo>
                <a:cubicBezTo>
                  <a:pt x="695960" y="1390356"/>
                  <a:pt x="735059" y="1305465"/>
                  <a:pt x="685800" y="1278596"/>
                </a:cubicBezTo>
                <a:cubicBezTo>
                  <a:pt x="635939" y="1251399"/>
                  <a:pt x="587282" y="1336835"/>
                  <a:pt x="533400" y="1354796"/>
                </a:cubicBezTo>
                <a:cubicBezTo>
                  <a:pt x="518160" y="1359876"/>
                  <a:pt x="502048" y="1362852"/>
                  <a:pt x="487680" y="1370036"/>
                </a:cubicBezTo>
                <a:cubicBezTo>
                  <a:pt x="471297" y="1378227"/>
                  <a:pt x="458795" y="1393301"/>
                  <a:pt x="441960" y="1400516"/>
                </a:cubicBezTo>
                <a:cubicBezTo>
                  <a:pt x="422708" y="1408767"/>
                  <a:pt x="401320" y="1410676"/>
                  <a:pt x="381000" y="1415756"/>
                </a:cubicBezTo>
                <a:cubicBezTo>
                  <a:pt x="340360" y="1410676"/>
                  <a:pt x="294882" y="1420406"/>
                  <a:pt x="259080" y="1400516"/>
                </a:cubicBezTo>
                <a:cubicBezTo>
                  <a:pt x="240770" y="1390344"/>
                  <a:pt x="243840" y="1360501"/>
                  <a:pt x="243840" y="1339556"/>
                </a:cubicBezTo>
                <a:cubicBezTo>
                  <a:pt x="243840" y="1044846"/>
                  <a:pt x="194387" y="1114689"/>
                  <a:pt x="304800" y="1004276"/>
                </a:cubicBezTo>
                <a:cubicBezTo>
                  <a:pt x="89360" y="977346"/>
                  <a:pt x="83463" y="1045295"/>
                  <a:pt x="30480" y="912836"/>
                </a:cubicBezTo>
                <a:cubicBezTo>
                  <a:pt x="18548" y="883005"/>
                  <a:pt x="10160" y="851876"/>
                  <a:pt x="0" y="821396"/>
                </a:cubicBezTo>
                <a:cubicBezTo>
                  <a:pt x="25400" y="699476"/>
                  <a:pt x="39575" y="574667"/>
                  <a:pt x="76200" y="455636"/>
                </a:cubicBezTo>
                <a:cubicBezTo>
                  <a:pt x="81587" y="438130"/>
                  <a:pt x="107849" y="436882"/>
                  <a:pt x="121920" y="425156"/>
                </a:cubicBezTo>
                <a:cubicBezTo>
                  <a:pt x="199745" y="360302"/>
                  <a:pt x="129924" y="388865"/>
                  <a:pt x="228600" y="364196"/>
                </a:cubicBezTo>
                <a:cubicBezTo>
                  <a:pt x="284480" y="369276"/>
                  <a:pt x="342410" y="363604"/>
                  <a:pt x="396240" y="379436"/>
                </a:cubicBezTo>
                <a:cubicBezTo>
                  <a:pt x="431384" y="389772"/>
                  <a:pt x="487680" y="440396"/>
                  <a:pt x="487680" y="440396"/>
                </a:cubicBezTo>
                <a:cubicBezTo>
                  <a:pt x="674506" y="403031"/>
                  <a:pt x="474809" y="463822"/>
                  <a:pt x="594360" y="364196"/>
                </a:cubicBezTo>
                <a:cubicBezTo>
                  <a:pt x="639871" y="326270"/>
                  <a:pt x="695697" y="302793"/>
                  <a:pt x="746760" y="272756"/>
                </a:cubicBezTo>
                <a:cubicBezTo>
                  <a:pt x="874946" y="197352"/>
                  <a:pt x="817057" y="217860"/>
                  <a:pt x="944880" y="196556"/>
                </a:cubicBezTo>
                <a:cubicBezTo>
                  <a:pt x="990600" y="201636"/>
                  <a:pt x="1039577" y="194103"/>
                  <a:pt x="1082040" y="211796"/>
                </a:cubicBezTo>
                <a:cubicBezTo>
                  <a:pt x="1131049" y="232217"/>
                  <a:pt x="1135274" y="310324"/>
                  <a:pt x="1143000" y="348956"/>
                </a:cubicBezTo>
                <a:cubicBezTo>
                  <a:pt x="1249375" y="313498"/>
                  <a:pt x="1180479" y="342317"/>
                  <a:pt x="1341120" y="211796"/>
                </a:cubicBezTo>
                <a:cubicBezTo>
                  <a:pt x="1371913" y="186777"/>
                  <a:pt x="1395722" y="150331"/>
                  <a:pt x="1432560" y="135596"/>
                </a:cubicBezTo>
                <a:cubicBezTo>
                  <a:pt x="1528207" y="97337"/>
                  <a:pt x="1482220" y="111751"/>
                  <a:pt x="1569720" y="89876"/>
                </a:cubicBezTo>
                <a:cubicBezTo>
                  <a:pt x="1630680" y="100036"/>
                  <a:pt x="1693971" y="100813"/>
                  <a:pt x="1752600" y="120356"/>
                </a:cubicBezTo>
                <a:cubicBezTo>
                  <a:pt x="1773047" y="127172"/>
                  <a:pt x="1779607" y="155383"/>
                  <a:pt x="1798320" y="166076"/>
                </a:cubicBezTo>
                <a:cubicBezTo>
                  <a:pt x="1816506" y="176468"/>
                  <a:pt x="1838960" y="176236"/>
                  <a:pt x="1859280" y="181316"/>
                </a:cubicBezTo>
                <a:cubicBezTo>
                  <a:pt x="1879600" y="160996"/>
                  <a:pt x="1897251" y="137598"/>
                  <a:pt x="1920240" y="120356"/>
                </a:cubicBezTo>
                <a:cubicBezTo>
                  <a:pt x="2080714" y="0"/>
                  <a:pt x="1889016" y="182060"/>
                  <a:pt x="2026920" y="44156"/>
                </a:cubicBezTo>
                <a:cubicBezTo>
                  <a:pt x="2052320" y="49236"/>
                  <a:pt x="2081567" y="45028"/>
                  <a:pt x="2103120" y="59396"/>
                </a:cubicBezTo>
                <a:cubicBezTo>
                  <a:pt x="2116486" y="68307"/>
                  <a:pt x="2117291" y="89087"/>
                  <a:pt x="2118360" y="105116"/>
                </a:cubicBezTo>
                <a:cubicBezTo>
                  <a:pt x="2150029" y="580153"/>
                  <a:pt x="2088343" y="380825"/>
                  <a:pt x="2148840" y="562316"/>
                </a:cubicBezTo>
                <a:cubicBezTo>
                  <a:pt x="2146942" y="600284"/>
                  <a:pt x="2175861" y="840787"/>
                  <a:pt x="2103120" y="928076"/>
                </a:cubicBezTo>
                <a:cubicBezTo>
                  <a:pt x="2091394" y="942147"/>
                  <a:pt x="2072640" y="948396"/>
                  <a:pt x="2057400" y="958556"/>
                </a:cubicBezTo>
                <a:cubicBezTo>
                  <a:pt x="2006600" y="953476"/>
                  <a:pt x="1955359" y="934923"/>
                  <a:pt x="1905000" y="943316"/>
                </a:cubicBezTo>
                <a:cubicBezTo>
                  <a:pt x="1886933" y="946327"/>
                  <a:pt x="1876849" y="970868"/>
                  <a:pt x="1874520" y="989036"/>
                </a:cubicBezTo>
                <a:cubicBezTo>
                  <a:pt x="1851184" y="1171060"/>
                  <a:pt x="1846619" y="1355029"/>
                  <a:pt x="1828800" y="1537676"/>
                </a:cubicBezTo>
                <a:cubicBezTo>
                  <a:pt x="1822759" y="1599595"/>
                  <a:pt x="1809724" y="1641211"/>
                  <a:pt x="1767840" y="1690076"/>
                </a:cubicBezTo>
                <a:cubicBezTo>
                  <a:pt x="1755920" y="1703983"/>
                  <a:pt x="1737360" y="1710396"/>
                  <a:pt x="1722120" y="1720556"/>
                </a:cubicBezTo>
                <a:cubicBezTo>
                  <a:pt x="1717040" y="1735796"/>
                  <a:pt x="1718239" y="1754917"/>
                  <a:pt x="1706880" y="1766276"/>
                </a:cubicBezTo>
                <a:cubicBezTo>
                  <a:pt x="1675638" y="1797518"/>
                  <a:pt x="1613943" y="1772073"/>
                  <a:pt x="1584960" y="1766276"/>
                </a:cubicBezTo>
                <a:cubicBezTo>
                  <a:pt x="1564640" y="1756116"/>
                  <a:pt x="1543481" y="1747485"/>
                  <a:pt x="1524000" y="1735796"/>
                </a:cubicBezTo>
                <a:cubicBezTo>
                  <a:pt x="1492588" y="1716949"/>
                  <a:pt x="1432560" y="1674836"/>
                  <a:pt x="1432560" y="1674836"/>
                </a:cubicBezTo>
                <a:cubicBezTo>
                  <a:pt x="1409337" y="1640002"/>
                  <a:pt x="1399903" y="1613150"/>
                  <a:pt x="1356360" y="1598636"/>
                </a:cubicBezTo>
                <a:cubicBezTo>
                  <a:pt x="1341902" y="1593817"/>
                  <a:pt x="1397000" y="1563076"/>
                  <a:pt x="1356360" y="1583396"/>
                </a:cubicBezTo>
                <a:close/>
              </a:path>
            </a:pathLst>
          </a:custGeom>
          <a:solidFill>
            <a:srgbClr val="25F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Freeform 28"/>
          <p:cNvSpPr/>
          <p:nvPr/>
        </p:nvSpPr>
        <p:spPr>
          <a:xfrm>
            <a:off x="3500430" y="1071546"/>
            <a:ext cx="3119677" cy="1873079"/>
          </a:xfrm>
          <a:custGeom>
            <a:avLst/>
            <a:gdLst>
              <a:gd name="connsiteX0" fmla="*/ 1788178 w 3119677"/>
              <a:gd name="connsiteY0" fmla="*/ 928199 h 1873079"/>
              <a:gd name="connsiteX1" fmla="*/ 1681498 w 3119677"/>
              <a:gd name="connsiteY1" fmla="*/ 1659719 h 1873079"/>
              <a:gd name="connsiteX2" fmla="*/ 1620538 w 3119677"/>
              <a:gd name="connsiteY2" fmla="*/ 1720679 h 1873079"/>
              <a:gd name="connsiteX3" fmla="*/ 1346218 w 3119677"/>
              <a:gd name="connsiteY3" fmla="*/ 1659719 h 1873079"/>
              <a:gd name="connsiteX4" fmla="*/ 1315738 w 3119677"/>
              <a:gd name="connsiteY4" fmla="*/ 1613999 h 1873079"/>
              <a:gd name="connsiteX5" fmla="*/ 1224298 w 3119677"/>
              <a:gd name="connsiteY5" fmla="*/ 1644479 h 1873079"/>
              <a:gd name="connsiteX6" fmla="*/ 1102378 w 3119677"/>
              <a:gd name="connsiteY6" fmla="*/ 1735919 h 1873079"/>
              <a:gd name="connsiteX7" fmla="*/ 980458 w 3119677"/>
              <a:gd name="connsiteY7" fmla="*/ 1842599 h 1873079"/>
              <a:gd name="connsiteX8" fmla="*/ 919498 w 3119677"/>
              <a:gd name="connsiteY8" fmla="*/ 1857839 h 1873079"/>
              <a:gd name="connsiteX9" fmla="*/ 873778 w 3119677"/>
              <a:gd name="connsiteY9" fmla="*/ 1873079 h 1873079"/>
              <a:gd name="connsiteX10" fmla="*/ 721378 w 3119677"/>
              <a:gd name="connsiteY10" fmla="*/ 1827359 h 1873079"/>
              <a:gd name="connsiteX11" fmla="*/ 706138 w 3119677"/>
              <a:gd name="connsiteY11" fmla="*/ 1766399 h 1873079"/>
              <a:gd name="connsiteX12" fmla="*/ 690898 w 3119677"/>
              <a:gd name="connsiteY12" fmla="*/ 1674959 h 1873079"/>
              <a:gd name="connsiteX13" fmla="*/ 675658 w 3119677"/>
              <a:gd name="connsiteY13" fmla="*/ 1537799 h 1873079"/>
              <a:gd name="connsiteX14" fmla="*/ 614698 w 3119677"/>
              <a:gd name="connsiteY14" fmla="*/ 1522559 h 1873079"/>
              <a:gd name="connsiteX15" fmla="*/ 294658 w 3119677"/>
              <a:gd name="connsiteY15" fmla="*/ 1507319 h 1873079"/>
              <a:gd name="connsiteX16" fmla="*/ 264178 w 3119677"/>
              <a:gd name="connsiteY16" fmla="*/ 1431119 h 1873079"/>
              <a:gd name="connsiteX17" fmla="*/ 233698 w 3119677"/>
              <a:gd name="connsiteY17" fmla="*/ 973919 h 1873079"/>
              <a:gd name="connsiteX18" fmla="*/ 172738 w 3119677"/>
              <a:gd name="connsiteY18" fmla="*/ 1004399 h 1873079"/>
              <a:gd name="connsiteX19" fmla="*/ 66058 w 3119677"/>
              <a:gd name="connsiteY19" fmla="*/ 1065359 h 1873079"/>
              <a:gd name="connsiteX20" fmla="*/ 5098 w 3119677"/>
              <a:gd name="connsiteY20" fmla="*/ 973919 h 1873079"/>
              <a:gd name="connsiteX21" fmla="*/ 50818 w 3119677"/>
              <a:gd name="connsiteY21" fmla="*/ 547199 h 1873079"/>
              <a:gd name="connsiteX22" fmla="*/ 218458 w 3119677"/>
              <a:gd name="connsiteY22" fmla="*/ 303359 h 1873079"/>
              <a:gd name="connsiteX23" fmla="*/ 264178 w 3119677"/>
              <a:gd name="connsiteY23" fmla="*/ 288119 h 1873079"/>
              <a:gd name="connsiteX24" fmla="*/ 386098 w 3119677"/>
              <a:gd name="connsiteY24" fmla="*/ 227159 h 1873079"/>
              <a:gd name="connsiteX25" fmla="*/ 584218 w 3119677"/>
              <a:gd name="connsiteY25" fmla="*/ 135719 h 1873079"/>
              <a:gd name="connsiteX26" fmla="*/ 721378 w 3119677"/>
              <a:gd name="connsiteY26" fmla="*/ 105239 h 1873079"/>
              <a:gd name="connsiteX27" fmla="*/ 858538 w 3119677"/>
              <a:gd name="connsiteY27" fmla="*/ 59519 h 1873079"/>
              <a:gd name="connsiteX28" fmla="*/ 1071898 w 3119677"/>
              <a:gd name="connsiteY28" fmla="*/ 74759 h 1873079"/>
              <a:gd name="connsiteX29" fmla="*/ 1132858 w 3119677"/>
              <a:gd name="connsiteY29" fmla="*/ 196679 h 1873079"/>
              <a:gd name="connsiteX30" fmla="*/ 1148098 w 3119677"/>
              <a:gd name="connsiteY30" fmla="*/ 501479 h 1873079"/>
              <a:gd name="connsiteX31" fmla="*/ 1224298 w 3119677"/>
              <a:gd name="connsiteY31" fmla="*/ 410039 h 1873079"/>
              <a:gd name="connsiteX32" fmla="*/ 1285258 w 3119677"/>
              <a:gd name="connsiteY32" fmla="*/ 333839 h 1873079"/>
              <a:gd name="connsiteX33" fmla="*/ 1437658 w 3119677"/>
              <a:gd name="connsiteY33" fmla="*/ 211919 h 1873079"/>
              <a:gd name="connsiteX34" fmla="*/ 1513858 w 3119677"/>
              <a:gd name="connsiteY34" fmla="*/ 150959 h 1873079"/>
              <a:gd name="connsiteX35" fmla="*/ 1605298 w 3119677"/>
              <a:gd name="connsiteY35" fmla="*/ 105239 h 1873079"/>
              <a:gd name="connsiteX36" fmla="*/ 1864378 w 3119677"/>
              <a:gd name="connsiteY36" fmla="*/ 120479 h 1873079"/>
              <a:gd name="connsiteX37" fmla="*/ 1894858 w 3119677"/>
              <a:gd name="connsiteY37" fmla="*/ 181439 h 1873079"/>
              <a:gd name="connsiteX38" fmla="*/ 1925338 w 3119677"/>
              <a:gd name="connsiteY38" fmla="*/ 227159 h 1873079"/>
              <a:gd name="connsiteX39" fmla="*/ 1940578 w 3119677"/>
              <a:gd name="connsiteY39" fmla="*/ 272879 h 1873079"/>
              <a:gd name="connsiteX40" fmla="*/ 2001538 w 3119677"/>
              <a:gd name="connsiteY40" fmla="*/ 288119 h 1873079"/>
              <a:gd name="connsiteX41" fmla="*/ 2108218 w 3119677"/>
              <a:gd name="connsiteY41" fmla="*/ 242399 h 1873079"/>
              <a:gd name="connsiteX42" fmla="*/ 2458738 w 3119677"/>
              <a:gd name="connsiteY42" fmla="*/ 44279 h 1873079"/>
              <a:gd name="connsiteX43" fmla="*/ 2580658 w 3119677"/>
              <a:gd name="connsiteY43" fmla="*/ 29039 h 1873079"/>
              <a:gd name="connsiteX44" fmla="*/ 2763538 w 3119677"/>
              <a:gd name="connsiteY44" fmla="*/ 105239 h 1873079"/>
              <a:gd name="connsiteX45" fmla="*/ 2778778 w 3119677"/>
              <a:gd name="connsiteY45" fmla="*/ 166199 h 1873079"/>
              <a:gd name="connsiteX46" fmla="*/ 2961658 w 3119677"/>
              <a:gd name="connsiteY46" fmla="*/ 135719 h 1873079"/>
              <a:gd name="connsiteX47" fmla="*/ 3083578 w 3119677"/>
              <a:gd name="connsiteY47" fmla="*/ 150959 h 1873079"/>
              <a:gd name="connsiteX48" fmla="*/ 3007378 w 3119677"/>
              <a:gd name="connsiteY48" fmla="*/ 394799 h 1873079"/>
              <a:gd name="connsiteX49" fmla="*/ 2976898 w 3119677"/>
              <a:gd name="connsiteY49" fmla="*/ 440519 h 1873079"/>
              <a:gd name="connsiteX50" fmla="*/ 2946418 w 3119677"/>
              <a:gd name="connsiteY50" fmla="*/ 501479 h 1873079"/>
              <a:gd name="connsiteX51" fmla="*/ 2900698 w 3119677"/>
              <a:gd name="connsiteY51" fmla="*/ 531959 h 1873079"/>
              <a:gd name="connsiteX52" fmla="*/ 2824498 w 3119677"/>
              <a:gd name="connsiteY52" fmla="*/ 592919 h 1873079"/>
              <a:gd name="connsiteX53" fmla="*/ 2748298 w 3119677"/>
              <a:gd name="connsiteY53" fmla="*/ 638639 h 1873079"/>
              <a:gd name="connsiteX54" fmla="*/ 2428258 w 3119677"/>
              <a:gd name="connsiteY54" fmla="*/ 669119 h 1873079"/>
              <a:gd name="connsiteX55" fmla="*/ 2352058 w 3119677"/>
              <a:gd name="connsiteY55" fmla="*/ 867239 h 1873079"/>
              <a:gd name="connsiteX56" fmla="*/ 2275858 w 3119677"/>
              <a:gd name="connsiteY56" fmla="*/ 1004399 h 1873079"/>
              <a:gd name="connsiteX57" fmla="*/ 2230138 w 3119677"/>
              <a:gd name="connsiteY57" fmla="*/ 1034879 h 1873079"/>
              <a:gd name="connsiteX58" fmla="*/ 2016778 w 3119677"/>
              <a:gd name="connsiteY58" fmla="*/ 1019639 h 1873079"/>
              <a:gd name="connsiteX59" fmla="*/ 1955818 w 3119677"/>
              <a:gd name="connsiteY59" fmla="*/ 989159 h 1873079"/>
              <a:gd name="connsiteX60" fmla="*/ 1894858 w 3119677"/>
              <a:gd name="connsiteY60" fmla="*/ 1034879 h 1873079"/>
              <a:gd name="connsiteX61" fmla="*/ 1864378 w 3119677"/>
              <a:gd name="connsiteY61" fmla="*/ 1095839 h 1873079"/>
              <a:gd name="connsiteX62" fmla="*/ 1849138 w 3119677"/>
              <a:gd name="connsiteY62" fmla="*/ 1141559 h 1873079"/>
              <a:gd name="connsiteX63" fmla="*/ 1803418 w 3119677"/>
              <a:gd name="connsiteY63" fmla="*/ 1172039 h 1873079"/>
              <a:gd name="connsiteX64" fmla="*/ 1696738 w 3119677"/>
              <a:gd name="connsiteY64" fmla="*/ 1141559 h 187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19677" h="1873079">
                <a:moveTo>
                  <a:pt x="1788178" y="928199"/>
                </a:moveTo>
                <a:cubicBezTo>
                  <a:pt x="1787530" y="939867"/>
                  <a:pt x="1816068" y="1525149"/>
                  <a:pt x="1681498" y="1659719"/>
                </a:cubicBezTo>
                <a:lnTo>
                  <a:pt x="1620538" y="1720679"/>
                </a:lnTo>
                <a:cubicBezTo>
                  <a:pt x="1575847" y="1714295"/>
                  <a:pt x="1410986" y="1713692"/>
                  <a:pt x="1346218" y="1659719"/>
                </a:cubicBezTo>
                <a:cubicBezTo>
                  <a:pt x="1332147" y="1647993"/>
                  <a:pt x="1325898" y="1629239"/>
                  <a:pt x="1315738" y="1613999"/>
                </a:cubicBezTo>
                <a:cubicBezTo>
                  <a:pt x="1285258" y="1624159"/>
                  <a:pt x="1253658" y="1631430"/>
                  <a:pt x="1224298" y="1644479"/>
                </a:cubicBezTo>
                <a:cubicBezTo>
                  <a:pt x="1198098" y="1656124"/>
                  <a:pt x="1110150" y="1729010"/>
                  <a:pt x="1102378" y="1735919"/>
                </a:cubicBezTo>
                <a:cubicBezTo>
                  <a:pt x="1061966" y="1771841"/>
                  <a:pt x="1030370" y="1817643"/>
                  <a:pt x="980458" y="1842599"/>
                </a:cubicBezTo>
                <a:cubicBezTo>
                  <a:pt x="961724" y="1851966"/>
                  <a:pt x="939637" y="1852085"/>
                  <a:pt x="919498" y="1857839"/>
                </a:cubicBezTo>
                <a:cubicBezTo>
                  <a:pt x="904052" y="1862252"/>
                  <a:pt x="889018" y="1867999"/>
                  <a:pt x="873778" y="1873079"/>
                </a:cubicBezTo>
                <a:cubicBezTo>
                  <a:pt x="822978" y="1857839"/>
                  <a:pt x="766123" y="1855833"/>
                  <a:pt x="721378" y="1827359"/>
                </a:cubicBezTo>
                <a:cubicBezTo>
                  <a:pt x="703707" y="1816114"/>
                  <a:pt x="710246" y="1786938"/>
                  <a:pt x="706138" y="1766399"/>
                </a:cubicBezTo>
                <a:cubicBezTo>
                  <a:pt x="700078" y="1736099"/>
                  <a:pt x="694982" y="1705588"/>
                  <a:pt x="690898" y="1674959"/>
                </a:cubicBezTo>
                <a:cubicBezTo>
                  <a:pt x="684818" y="1629361"/>
                  <a:pt x="696230" y="1578944"/>
                  <a:pt x="675658" y="1537799"/>
                </a:cubicBezTo>
                <a:cubicBezTo>
                  <a:pt x="666291" y="1519065"/>
                  <a:pt x="635577" y="1524229"/>
                  <a:pt x="614698" y="1522559"/>
                </a:cubicBezTo>
                <a:cubicBezTo>
                  <a:pt x="508237" y="1514042"/>
                  <a:pt x="401338" y="1512399"/>
                  <a:pt x="294658" y="1507319"/>
                </a:cubicBezTo>
                <a:cubicBezTo>
                  <a:pt x="284498" y="1481919"/>
                  <a:pt x="272039" y="1457322"/>
                  <a:pt x="264178" y="1431119"/>
                </a:cubicBezTo>
                <a:cubicBezTo>
                  <a:pt x="227101" y="1307529"/>
                  <a:pt x="234812" y="1001781"/>
                  <a:pt x="233698" y="973919"/>
                </a:cubicBezTo>
                <a:cubicBezTo>
                  <a:pt x="213378" y="984079"/>
                  <a:pt x="192003" y="992358"/>
                  <a:pt x="172738" y="1004399"/>
                </a:cubicBezTo>
                <a:cubicBezTo>
                  <a:pt x="67293" y="1070302"/>
                  <a:pt x="155881" y="1035418"/>
                  <a:pt x="66058" y="1065359"/>
                </a:cubicBezTo>
                <a:cubicBezTo>
                  <a:pt x="10331" y="1046783"/>
                  <a:pt x="0" y="1058042"/>
                  <a:pt x="5098" y="973919"/>
                </a:cubicBezTo>
                <a:cubicBezTo>
                  <a:pt x="13752" y="831127"/>
                  <a:pt x="17684" y="686363"/>
                  <a:pt x="50818" y="547199"/>
                </a:cubicBezTo>
                <a:cubicBezTo>
                  <a:pt x="90746" y="379501"/>
                  <a:pt x="108353" y="350547"/>
                  <a:pt x="218458" y="303359"/>
                </a:cubicBezTo>
                <a:cubicBezTo>
                  <a:pt x="233223" y="297031"/>
                  <a:pt x="249554" y="294766"/>
                  <a:pt x="264178" y="288119"/>
                </a:cubicBezTo>
                <a:cubicBezTo>
                  <a:pt x="305542" y="269317"/>
                  <a:pt x="345458" y="247479"/>
                  <a:pt x="386098" y="227159"/>
                </a:cubicBezTo>
                <a:cubicBezTo>
                  <a:pt x="436892" y="201762"/>
                  <a:pt x="531646" y="152148"/>
                  <a:pt x="584218" y="135719"/>
                </a:cubicBezTo>
                <a:cubicBezTo>
                  <a:pt x="628921" y="121749"/>
                  <a:pt x="676251" y="117774"/>
                  <a:pt x="721378" y="105239"/>
                </a:cubicBezTo>
                <a:cubicBezTo>
                  <a:pt x="767813" y="92340"/>
                  <a:pt x="812818" y="74759"/>
                  <a:pt x="858538" y="59519"/>
                </a:cubicBezTo>
                <a:cubicBezTo>
                  <a:pt x="929658" y="64599"/>
                  <a:pt x="1008124" y="42872"/>
                  <a:pt x="1071898" y="74759"/>
                </a:cubicBezTo>
                <a:cubicBezTo>
                  <a:pt x="1112538" y="95079"/>
                  <a:pt x="1124871" y="151950"/>
                  <a:pt x="1132858" y="196679"/>
                </a:cubicBezTo>
                <a:cubicBezTo>
                  <a:pt x="1150741" y="296822"/>
                  <a:pt x="1143018" y="399879"/>
                  <a:pt x="1148098" y="501479"/>
                </a:cubicBezTo>
                <a:cubicBezTo>
                  <a:pt x="1213488" y="370700"/>
                  <a:pt x="1138134" y="496203"/>
                  <a:pt x="1224298" y="410039"/>
                </a:cubicBezTo>
                <a:cubicBezTo>
                  <a:pt x="1247299" y="387038"/>
                  <a:pt x="1261422" y="355973"/>
                  <a:pt x="1285258" y="333839"/>
                </a:cubicBezTo>
                <a:cubicBezTo>
                  <a:pt x="1332930" y="289572"/>
                  <a:pt x="1386858" y="252559"/>
                  <a:pt x="1437658" y="211919"/>
                </a:cubicBezTo>
                <a:cubicBezTo>
                  <a:pt x="1463058" y="191599"/>
                  <a:pt x="1484764" y="165506"/>
                  <a:pt x="1513858" y="150959"/>
                </a:cubicBezTo>
                <a:lnTo>
                  <a:pt x="1605298" y="105239"/>
                </a:lnTo>
                <a:cubicBezTo>
                  <a:pt x="1691658" y="110319"/>
                  <a:pt x="1780717" y="98463"/>
                  <a:pt x="1864378" y="120479"/>
                </a:cubicBezTo>
                <a:cubicBezTo>
                  <a:pt x="1886348" y="126261"/>
                  <a:pt x="1883586" y="161714"/>
                  <a:pt x="1894858" y="181439"/>
                </a:cubicBezTo>
                <a:cubicBezTo>
                  <a:pt x="1903945" y="197342"/>
                  <a:pt x="1917147" y="210776"/>
                  <a:pt x="1925338" y="227159"/>
                </a:cubicBezTo>
                <a:cubicBezTo>
                  <a:pt x="1932522" y="241527"/>
                  <a:pt x="1928034" y="262844"/>
                  <a:pt x="1940578" y="272879"/>
                </a:cubicBezTo>
                <a:cubicBezTo>
                  <a:pt x="1956934" y="285963"/>
                  <a:pt x="1981218" y="283039"/>
                  <a:pt x="2001538" y="288119"/>
                </a:cubicBezTo>
                <a:cubicBezTo>
                  <a:pt x="2037098" y="272879"/>
                  <a:pt x="2074538" y="261436"/>
                  <a:pt x="2108218" y="242399"/>
                </a:cubicBezTo>
                <a:cubicBezTo>
                  <a:pt x="2178567" y="202636"/>
                  <a:pt x="2347228" y="74015"/>
                  <a:pt x="2458738" y="44279"/>
                </a:cubicBezTo>
                <a:cubicBezTo>
                  <a:pt x="2498311" y="33726"/>
                  <a:pt x="2540018" y="34119"/>
                  <a:pt x="2580658" y="29039"/>
                </a:cubicBezTo>
                <a:cubicBezTo>
                  <a:pt x="2724546" y="43428"/>
                  <a:pt x="2724073" y="0"/>
                  <a:pt x="2763538" y="105239"/>
                </a:cubicBezTo>
                <a:cubicBezTo>
                  <a:pt x="2770892" y="124851"/>
                  <a:pt x="2773698" y="145879"/>
                  <a:pt x="2778778" y="166199"/>
                </a:cubicBezTo>
                <a:cubicBezTo>
                  <a:pt x="2839738" y="156039"/>
                  <a:pt x="2899934" y="138805"/>
                  <a:pt x="2961658" y="135719"/>
                </a:cubicBezTo>
                <a:cubicBezTo>
                  <a:pt x="3002563" y="133674"/>
                  <a:pt x="3065262" y="114327"/>
                  <a:pt x="3083578" y="150959"/>
                </a:cubicBezTo>
                <a:cubicBezTo>
                  <a:pt x="3119677" y="223158"/>
                  <a:pt x="3044832" y="334872"/>
                  <a:pt x="3007378" y="394799"/>
                </a:cubicBezTo>
                <a:cubicBezTo>
                  <a:pt x="2997670" y="410331"/>
                  <a:pt x="2985985" y="424616"/>
                  <a:pt x="2976898" y="440519"/>
                </a:cubicBezTo>
                <a:cubicBezTo>
                  <a:pt x="2965626" y="460244"/>
                  <a:pt x="2960962" y="484026"/>
                  <a:pt x="2946418" y="501479"/>
                </a:cubicBezTo>
                <a:cubicBezTo>
                  <a:pt x="2934692" y="515550"/>
                  <a:pt x="2915351" y="520969"/>
                  <a:pt x="2900698" y="531959"/>
                </a:cubicBezTo>
                <a:cubicBezTo>
                  <a:pt x="2874676" y="551476"/>
                  <a:pt x="2851146" y="574265"/>
                  <a:pt x="2824498" y="592919"/>
                </a:cubicBezTo>
                <a:cubicBezTo>
                  <a:pt x="2800231" y="609906"/>
                  <a:pt x="2774792" y="625392"/>
                  <a:pt x="2748298" y="638639"/>
                </a:cubicBezTo>
                <a:cubicBezTo>
                  <a:pt x="2665422" y="680077"/>
                  <a:pt x="2435139" y="668737"/>
                  <a:pt x="2428258" y="669119"/>
                </a:cubicBezTo>
                <a:cubicBezTo>
                  <a:pt x="2393551" y="842653"/>
                  <a:pt x="2434410" y="784887"/>
                  <a:pt x="2352058" y="867239"/>
                </a:cubicBezTo>
                <a:cubicBezTo>
                  <a:pt x="2327016" y="929844"/>
                  <a:pt x="2324184" y="956073"/>
                  <a:pt x="2275858" y="1004399"/>
                </a:cubicBezTo>
                <a:cubicBezTo>
                  <a:pt x="2262906" y="1017351"/>
                  <a:pt x="2245378" y="1024719"/>
                  <a:pt x="2230138" y="1034879"/>
                </a:cubicBezTo>
                <a:cubicBezTo>
                  <a:pt x="2159018" y="1029799"/>
                  <a:pt x="2087109" y="1031361"/>
                  <a:pt x="2016778" y="1019639"/>
                </a:cubicBezTo>
                <a:cubicBezTo>
                  <a:pt x="1994369" y="1015904"/>
                  <a:pt x="1978361" y="986341"/>
                  <a:pt x="1955818" y="989159"/>
                </a:cubicBezTo>
                <a:cubicBezTo>
                  <a:pt x="1930614" y="992309"/>
                  <a:pt x="1915178" y="1019639"/>
                  <a:pt x="1894858" y="1034879"/>
                </a:cubicBezTo>
                <a:cubicBezTo>
                  <a:pt x="1884698" y="1055199"/>
                  <a:pt x="1873327" y="1074957"/>
                  <a:pt x="1864378" y="1095839"/>
                </a:cubicBezTo>
                <a:cubicBezTo>
                  <a:pt x="1858050" y="1110604"/>
                  <a:pt x="1859173" y="1129015"/>
                  <a:pt x="1849138" y="1141559"/>
                </a:cubicBezTo>
                <a:cubicBezTo>
                  <a:pt x="1837696" y="1155862"/>
                  <a:pt x="1818658" y="1161879"/>
                  <a:pt x="1803418" y="1172039"/>
                </a:cubicBezTo>
                <a:cubicBezTo>
                  <a:pt x="1691709" y="1156081"/>
                  <a:pt x="1696738" y="1192720"/>
                  <a:pt x="1696738" y="1141559"/>
                </a:cubicBezTo>
              </a:path>
            </a:pathLst>
          </a:custGeom>
          <a:solidFill>
            <a:srgbClr val="4FD145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Freeform 29"/>
          <p:cNvSpPr/>
          <p:nvPr/>
        </p:nvSpPr>
        <p:spPr>
          <a:xfrm>
            <a:off x="2428860" y="2000240"/>
            <a:ext cx="2301240" cy="1543727"/>
          </a:xfrm>
          <a:custGeom>
            <a:avLst/>
            <a:gdLst>
              <a:gd name="connsiteX0" fmla="*/ 822960 w 2301240"/>
              <a:gd name="connsiteY0" fmla="*/ 1433041 h 1543727"/>
              <a:gd name="connsiteX1" fmla="*/ 746760 w 2301240"/>
              <a:gd name="connsiteY1" fmla="*/ 1478761 h 1543727"/>
              <a:gd name="connsiteX2" fmla="*/ 441960 w 2301240"/>
              <a:gd name="connsiteY2" fmla="*/ 1448281 h 1543727"/>
              <a:gd name="connsiteX3" fmla="*/ 396240 w 2301240"/>
              <a:gd name="connsiteY3" fmla="*/ 1387321 h 1543727"/>
              <a:gd name="connsiteX4" fmla="*/ 320040 w 2301240"/>
              <a:gd name="connsiteY4" fmla="*/ 1234921 h 1543727"/>
              <a:gd name="connsiteX5" fmla="*/ 228600 w 2301240"/>
              <a:gd name="connsiteY5" fmla="*/ 1097761 h 1543727"/>
              <a:gd name="connsiteX6" fmla="*/ 182880 w 2301240"/>
              <a:gd name="connsiteY6" fmla="*/ 1113001 h 1543727"/>
              <a:gd name="connsiteX7" fmla="*/ 60960 w 2301240"/>
              <a:gd name="connsiteY7" fmla="*/ 1097761 h 1543727"/>
              <a:gd name="connsiteX8" fmla="*/ 0 w 2301240"/>
              <a:gd name="connsiteY8" fmla="*/ 945361 h 1543727"/>
              <a:gd name="connsiteX9" fmla="*/ 15240 w 2301240"/>
              <a:gd name="connsiteY9" fmla="*/ 564361 h 1543727"/>
              <a:gd name="connsiteX10" fmla="*/ 45720 w 2301240"/>
              <a:gd name="connsiteY10" fmla="*/ 518641 h 1543727"/>
              <a:gd name="connsiteX11" fmla="*/ 106680 w 2301240"/>
              <a:gd name="connsiteY11" fmla="*/ 488161 h 1543727"/>
              <a:gd name="connsiteX12" fmla="*/ 167640 w 2301240"/>
              <a:gd name="connsiteY12" fmla="*/ 503401 h 1543727"/>
              <a:gd name="connsiteX13" fmla="*/ 274320 w 2301240"/>
              <a:gd name="connsiteY13" fmla="*/ 381481 h 1543727"/>
              <a:gd name="connsiteX14" fmla="*/ 472440 w 2301240"/>
              <a:gd name="connsiteY14" fmla="*/ 107161 h 1543727"/>
              <a:gd name="connsiteX15" fmla="*/ 533400 w 2301240"/>
              <a:gd name="connsiteY15" fmla="*/ 46201 h 1543727"/>
              <a:gd name="connsiteX16" fmla="*/ 579120 w 2301240"/>
              <a:gd name="connsiteY16" fmla="*/ 30961 h 1543727"/>
              <a:gd name="connsiteX17" fmla="*/ 640080 w 2301240"/>
              <a:gd name="connsiteY17" fmla="*/ 481 h 1543727"/>
              <a:gd name="connsiteX18" fmla="*/ 777240 w 2301240"/>
              <a:gd name="connsiteY18" fmla="*/ 15721 h 1543727"/>
              <a:gd name="connsiteX19" fmla="*/ 807720 w 2301240"/>
              <a:gd name="connsiteY19" fmla="*/ 61441 h 1543727"/>
              <a:gd name="connsiteX20" fmla="*/ 853440 w 2301240"/>
              <a:gd name="connsiteY20" fmla="*/ 91921 h 1543727"/>
              <a:gd name="connsiteX21" fmla="*/ 1386840 w 2301240"/>
              <a:gd name="connsiteY21" fmla="*/ 107161 h 1543727"/>
              <a:gd name="connsiteX22" fmla="*/ 1432560 w 2301240"/>
              <a:gd name="connsiteY22" fmla="*/ 168121 h 1543727"/>
              <a:gd name="connsiteX23" fmla="*/ 1493520 w 2301240"/>
              <a:gd name="connsiteY23" fmla="*/ 320521 h 1543727"/>
              <a:gd name="connsiteX24" fmla="*/ 1508760 w 2301240"/>
              <a:gd name="connsiteY24" fmla="*/ 366241 h 1543727"/>
              <a:gd name="connsiteX25" fmla="*/ 1584960 w 2301240"/>
              <a:gd name="connsiteY25" fmla="*/ 396721 h 1543727"/>
              <a:gd name="connsiteX26" fmla="*/ 1828800 w 2301240"/>
              <a:gd name="connsiteY26" fmla="*/ 259561 h 1543727"/>
              <a:gd name="connsiteX27" fmla="*/ 1950720 w 2301240"/>
              <a:gd name="connsiteY27" fmla="*/ 183361 h 1543727"/>
              <a:gd name="connsiteX28" fmla="*/ 2087880 w 2301240"/>
              <a:gd name="connsiteY28" fmla="*/ 198601 h 1543727"/>
              <a:gd name="connsiteX29" fmla="*/ 2118360 w 2301240"/>
              <a:gd name="connsiteY29" fmla="*/ 244321 h 1543727"/>
              <a:gd name="connsiteX30" fmla="*/ 2164080 w 2301240"/>
              <a:gd name="connsiteY30" fmla="*/ 274801 h 1543727"/>
              <a:gd name="connsiteX31" fmla="*/ 2301240 w 2301240"/>
              <a:gd name="connsiteY31" fmla="*/ 320521 h 1543727"/>
              <a:gd name="connsiteX32" fmla="*/ 2240280 w 2301240"/>
              <a:gd name="connsiteY32" fmla="*/ 625321 h 1543727"/>
              <a:gd name="connsiteX33" fmla="*/ 2164080 w 2301240"/>
              <a:gd name="connsiteY33" fmla="*/ 777721 h 1543727"/>
              <a:gd name="connsiteX34" fmla="*/ 1935480 w 2301240"/>
              <a:gd name="connsiteY34" fmla="*/ 1036801 h 1543727"/>
              <a:gd name="connsiteX35" fmla="*/ 1691640 w 2301240"/>
              <a:gd name="connsiteY35" fmla="*/ 1036801 h 1543727"/>
              <a:gd name="connsiteX36" fmla="*/ 1676400 w 2301240"/>
              <a:gd name="connsiteY36" fmla="*/ 1082521 h 1543727"/>
              <a:gd name="connsiteX37" fmla="*/ 1615440 w 2301240"/>
              <a:gd name="connsiteY37" fmla="*/ 1158721 h 1543727"/>
              <a:gd name="connsiteX38" fmla="*/ 1524000 w 2301240"/>
              <a:gd name="connsiteY38" fmla="*/ 1219681 h 1543727"/>
              <a:gd name="connsiteX39" fmla="*/ 1402080 w 2301240"/>
              <a:gd name="connsiteY39" fmla="*/ 1250161 h 1543727"/>
              <a:gd name="connsiteX40" fmla="*/ 1264920 w 2301240"/>
              <a:gd name="connsiteY40" fmla="*/ 1234921 h 1543727"/>
              <a:gd name="connsiteX41" fmla="*/ 1173480 w 2301240"/>
              <a:gd name="connsiteY41" fmla="*/ 1173961 h 1543727"/>
              <a:gd name="connsiteX42" fmla="*/ 1143000 w 2301240"/>
              <a:gd name="connsiteY42" fmla="*/ 1128241 h 1543727"/>
              <a:gd name="connsiteX43" fmla="*/ 1112520 w 2301240"/>
              <a:gd name="connsiteY43" fmla="*/ 1219681 h 1543727"/>
              <a:gd name="connsiteX44" fmla="*/ 1051560 w 2301240"/>
              <a:gd name="connsiteY44" fmla="*/ 1311121 h 1543727"/>
              <a:gd name="connsiteX45" fmla="*/ 899160 w 2301240"/>
              <a:gd name="connsiteY45" fmla="*/ 1372081 h 1543727"/>
              <a:gd name="connsiteX46" fmla="*/ 822960 w 2301240"/>
              <a:gd name="connsiteY46" fmla="*/ 1463521 h 1543727"/>
              <a:gd name="connsiteX47" fmla="*/ 746760 w 2301240"/>
              <a:gd name="connsiteY47" fmla="*/ 1463521 h 154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01240" h="1543727">
                <a:moveTo>
                  <a:pt x="822960" y="1433041"/>
                </a:moveTo>
                <a:cubicBezTo>
                  <a:pt x="797560" y="1448281"/>
                  <a:pt x="773254" y="1465514"/>
                  <a:pt x="746760" y="1478761"/>
                </a:cubicBezTo>
                <a:cubicBezTo>
                  <a:pt x="616828" y="1543727"/>
                  <a:pt x="640808" y="1501307"/>
                  <a:pt x="441960" y="1448281"/>
                </a:cubicBezTo>
                <a:cubicBezTo>
                  <a:pt x="426720" y="1427961"/>
                  <a:pt x="408842" y="1409374"/>
                  <a:pt x="396240" y="1387321"/>
                </a:cubicBezTo>
                <a:cubicBezTo>
                  <a:pt x="368061" y="1338008"/>
                  <a:pt x="320040" y="1234921"/>
                  <a:pt x="320040" y="1234921"/>
                </a:cubicBezTo>
                <a:cubicBezTo>
                  <a:pt x="278085" y="983190"/>
                  <a:pt x="342001" y="1032961"/>
                  <a:pt x="228600" y="1097761"/>
                </a:cubicBezTo>
                <a:cubicBezTo>
                  <a:pt x="214652" y="1105731"/>
                  <a:pt x="198120" y="1107921"/>
                  <a:pt x="182880" y="1113001"/>
                </a:cubicBezTo>
                <a:cubicBezTo>
                  <a:pt x="142240" y="1107921"/>
                  <a:pt x="95513" y="1119749"/>
                  <a:pt x="60960" y="1097761"/>
                </a:cubicBezTo>
                <a:cubicBezTo>
                  <a:pt x="28206" y="1076917"/>
                  <a:pt x="9779" y="984476"/>
                  <a:pt x="0" y="945361"/>
                </a:cubicBezTo>
                <a:cubicBezTo>
                  <a:pt x="5080" y="818361"/>
                  <a:pt x="1699" y="690739"/>
                  <a:pt x="15240" y="564361"/>
                </a:cubicBezTo>
                <a:cubicBezTo>
                  <a:pt x="17191" y="546149"/>
                  <a:pt x="31649" y="530367"/>
                  <a:pt x="45720" y="518641"/>
                </a:cubicBezTo>
                <a:cubicBezTo>
                  <a:pt x="63173" y="504097"/>
                  <a:pt x="86360" y="498321"/>
                  <a:pt x="106680" y="488161"/>
                </a:cubicBezTo>
                <a:cubicBezTo>
                  <a:pt x="127000" y="493241"/>
                  <a:pt x="147193" y="507945"/>
                  <a:pt x="167640" y="503401"/>
                </a:cubicBezTo>
                <a:cubicBezTo>
                  <a:pt x="268105" y="481075"/>
                  <a:pt x="232093" y="450579"/>
                  <a:pt x="274320" y="381481"/>
                </a:cubicBezTo>
                <a:cubicBezTo>
                  <a:pt x="304485" y="332119"/>
                  <a:pt x="412131" y="175009"/>
                  <a:pt x="472440" y="107161"/>
                </a:cubicBezTo>
                <a:cubicBezTo>
                  <a:pt x="491532" y="85683"/>
                  <a:pt x="510016" y="62904"/>
                  <a:pt x="533400" y="46201"/>
                </a:cubicBezTo>
                <a:cubicBezTo>
                  <a:pt x="546472" y="36864"/>
                  <a:pt x="564355" y="37289"/>
                  <a:pt x="579120" y="30961"/>
                </a:cubicBezTo>
                <a:cubicBezTo>
                  <a:pt x="600002" y="22012"/>
                  <a:pt x="619760" y="10641"/>
                  <a:pt x="640080" y="481"/>
                </a:cubicBezTo>
                <a:cubicBezTo>
                  <a:pt x="685800" y="5561"/>
                  <a:pt x="734008" y="0"/>
                  <a:pt x="777240" y="15721"/>
                </a:cubicBezTo>
                <a:cubicBezTo>
                  <a:pt x="794453" y="21980"/>
                  <a:pt x="794768" y="48489"/>
                  <a:pt x="807720" y="61441"/>
                </a:cubicBezTo>
                <a:cubicBezTo>
                  <a:pt x="820672" y="74393"/>
                  <a:pt x="838200" y="81761"/>
                  <a:pt x="853440" y="91921"/>
                </a:cubicBezTo>
                <a:cubicBezTo>
                  <a:pt x="1017196" y="83302"/>
                  <a:pt x="1223033" y="55433"/>
                  <a:pt x="1386840" y="107161"/>
                </a:cubicBezTo>
                <a:cubicBezTo>
                  <a:pt x="1411061" y="114810"/>
                  <a:pt x="1419492" y="146341"/>
                  <a:pt x="1432560" y="168121"/>
                </a:cubicBezTo>
                <a:cubicBezTo>
                  <a:pt x="1488061" y="260623"/>
                  <a:pt x="1469761" y="237363"/>
                  <a:pt x="1493520" y="320521"/>
                </a:cubicBezTo>
                <a:cubicBezTo>
                  <a:pt x="1497933" y="335967"/>
                  <a:pt x="1496419" y="355957"/>
                  <a:pt x="1508760" y="366241"/>
                </a:cubicBezTo>
                <a:cubicBezTo>
                  <a:pt x="1529776" y="383754"/>
                  <a:pt x="1559560" y="386561"/>
                  <a:pt x="1584960" y="396721"/>
                </a:cubicBezTo>
                <a:cubicBezTo>
                  <a:pt x="1705421" y="336490"/>
                  <a:pt x="1637546" y="372063"/>
                  <a:pt x="1828800" y="259561"/>
                </a:cubicBezTo>
                <a:cubicBezTo>
                  <a:pt x="1906920" y="213608"/>
                  <a:pt x="1888878" y="224589"/>
                  <a:pt x="1950720" y="183361"/>
                </a:cubicBezTo>
                <a:cubicBezTo>
                  <a:pt x="1996440" y="188441"/>
                  <a:pt x="2044648" y="182880"/>
                  <a:pt x="2087880" y="198601"/>
                </a:cubicBezTo>
                <a:cubicBezTo>
                  <a:pt x="2105093" y="204860"/>
                  <a:pt x="2105408" y="231369"/>
                  <a:pt x="2118360" y="244321"/>
                </a:cubicBezTo>
                <a:cubicBezTo>
                  <a:pt x="2131312" y="257273"/>
                  <a:pt x="2148177" y="265714"/>
                  <a:pt x="2164080" y="274801"/>
                </a:cubicBezTo>
                <a:cubicBezTo>
                  <a:pt x="2232030" y="313629"/>
                  <a:pt x="2221209" y="304515"/>
                  <a:pt x="2301240" y="320521"/>
                </a:cubicBezTo>
                <a:cubicBezTo>
                  <a:pt x="2280920" y="422121"/>
                  <a:pt x="2270053" y="526079"/>
                  <a:pt x="2240280" y="625321"/>
                </a:cubicBezTo>
                <a:cubicBezTo>
                  <a:pt x="2223960" y="679722"/>
                  <a:pt x="2196017" y="730755"/>
                  <a:pt x="2164080" y="777721"/>
                </a:cubicBezTo>
                <a:cubicBezTo>
                  <a:pt x="2023078" y="985077"/>
                  <a:pt x="2052386" y="958863"/>
                  <a:pt x="1935480" y="1036801"/>
                </a:cubicBezTo>
                <a:cubicBezTo>
                  <a:pt x="1864112" y="1027880"/>
                  <a:pt x="1763008" y="1005082"/>
                  <a:pt x="1691640" y="1036801"/>
                </a:cubicBezTo>
                <a:cubicBezTo>
                  <a:pt x="1676960" y="1043325"/>
                  <a:pt x="1684914" y="1068898"/>
                  <a:pt x="1676400" y="1082521"/>
                </a:cubicBezTo>
                <a:cubicBezTo>
                  <a:pt x="1659160" y="1110105"/>
                  <a:pt x="1639618" y="1136961"/>
                  <a:pt x="1615440" y="1158721"/>
                </a:cubicBezTo>
                <a:cubicBezTo>
                  <a:pt x="1588211" y="1183227"/>
                  <a:pt x="1556022" y="1201891"/>
                  <a:pt x="1524000" y="1219681"/>
                </a:cubicBezTo>
                <a:cubicBezTo>
                  <a:pt x="1497640" y="1234326"/>
                  <a:pt x="1423192" y="1245939"/>
                  <a:pt x="1402080" y="1250161"/>
                </a:cubicBezTo>
                <a:cubicBezTo>
                  <a:pt x="1356360" y="1245081"/>
                  <a:pt x="1308561" y="1249468"/>
                  <a:pt x="1264920" y="1234921"/>
                </a:cubicBezTo>
                <a:cubicBezTo>
                  <a:pt x="1230167" y="1223337"/>
                  <a:pt x="1173480" y="1173961"/>
                  <a:pt x="1173480" y="1173961"/>
                </a:cubicBezTo>
                <a:cubicBezTo>
                  <a:pt x="1163320" y="1158721"/>
                  <a:pt x="1157653" y="1117251"/>
                  <a:pt x="1143000" y="1128241"/>
                </a:cubicBezTo>
                <a:cubicBezTo>
                  <a:pt x="1117297" y="1147518"/>
                  <a:pt x="1130342" y="1192948"/>
                  <a:pt x="1112520" y="1219681"/>
                </a:cubicBezTo>
                <a:lnTo>
                  <a:pt x="1051560" y="1311121"/>
                </a:lnTo>
                <a:cubicBezTo>
                  <a:pt x="998362" y="1390919"/>
                  <a:pt x="1039255" y="1354569"/>
                  <a:pt x="899160" y="1372081"/>
                </a:cubicBezTo>
                <a:cubicBezTo>
                  <a:pt x="884425" y="1394183"/>
                  <a:pt x="849036" y="1453742"/>
                  <a:pt x="822960" y="1463521"/>
                </a:cubicBezTo>
                <a:cubicBezTo>
                  <a:pt x="799177" y="1472440"/>
                  <a:pt x="772160" y="1463521"/>
                  <a:pt x="746760" y="1463521"/>
                </a:cubicBezTo>
              </a:path>
            </a:pathLst>
          </a:custGeom>
          <a:solidFill>
            <a:srgbClr val="008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072066" y="2000240"/>
            <a:ext cx="857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교훈</a:t>
            </a:r>
            <a:endParaRPr lang="ko-KR" alt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000364" y="3286124"/>
            <a:ext cx="107157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선지자</a:t>
            </a:r>
            <a:endParaRPr lang="ko-KR" alt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58016" y="2285992"/>
            <a:ext cx="928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dirty="0" smtClean="0"/>
              <a:t>구약</a:t>
            </a:r>
            <a:endParaRPr lang="ko-KR" altLang="en-US" b="1" dirty="0"/>
          </a:p>
        </p:txBody>
      </p:sp>
      <p:sp>
        <p:nvSpPr>
          <p:cNvPr id="35" name="Oval 34"/>
          <p:cNvSpPr/>
          <p:nvPr/>
        </p:nvSpPr>
        <p:spPr>
          <a:xfrm>
            <a:off x="4214810" y="1500174"/>
            <a:ext cx="285752" cy="285752"/>
          </a:xfrm>
          <a:prstGeom prst="ellipse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5643570" y="1285860"/>
            <a:ext cx="285752" cy="285752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37"/>
          <p:cNvSpPr/>
          <p:nvPr/>
        </p:nvSpPr>
        <p:spPr>
          <a:xfrm>
            <a:off x="4786314" y="157161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Oval 38"/>
          <p:cNvSpPr/>
          <p:nvPr/>
        </p:nvSpPr>
        <p:spPr>
          <a:xfrm>
            <a:off x="5143504" y="3214686"/>
            <a:ext cx="285752" cy="285752"/>
          </a:xfrm>
          <a:prstGeom prst="ellipse">
            <a:avLst/>
          </a:prstGeom>
          <a:solidFill>
            <a:srgbClr val="FF99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39"/>
          <p:cNvSpPr/>
          <p:nvPr/>
        </p:nvSpPr>
        <p:spPr>
          <a:xfrm>
            <a:off x="4976810" y="2262174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Oval 40"/>
          <p:cNvSpPr/>
          <p:nvPr/>
        </p:nvSpPr>
        <p:spPr>
          <a:xfrm>
            <a:off x="4000496" y="2928934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41"/>
          <p:cNvSpPr/>
          <p:nvPr/>
        </p:nvSpPr>
        <p:spPr>
          <a:xfrm>
            <a:off x="3428992" y="4071942"/>
            <a:ext cx="285752" cy="285752"/>
          </a:xfrm>
          <a:prstGeom prst="ellipse">
            <a:avLst/>
          </a:prstGeom>
          <a:solidFill>
            <a:srgbClr val="FFCC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42"/>
          <p:cNvSpPr/>
          <p:nvPr/>
        </p:nvSpPr>
        <p:spPr>
          <a:xfrm>
            <a:off x="5429256" y="1714488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43"/>
          <p:cNvSpPr/>
          <p:nvPr/>
        </p:nvSpPr>
        <p:spPr>
          <a:xfrm>
            <a:off x="6000760" y="2143116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Oval 44"/>
          <p:cNvSpPr/>
          <p:nvPr/>
        </p:nvSpPr>
        <p:spPr>
          <a:xfrm>
            <a:off x="4714876" y="378619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Oval 45"/>
          <p:cNvSpPr/>
          <p:nvPr/>
        </p:nvSpPr>
        <p:spPr>
          <a:xfrm>
            <a:off x="3428992" y="271462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Oval 46"/>
          <p:cNvSpPr/>
          <p:nvPr/>
        </p:nvSpPr>
        <p:spPr>
          <a:xfrm>
            <a:off x="2643174" y="2643182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Oval 48"/>
          <p:cNvSpPr/>
          <p:nvPr/>
        </p:nvSpPr>
        <p:spPr>
          <a:xfrm>
            <a:off x="3857620" y="2000240"/>
            <a:ext cx="285752" cy="285752"/>
          </a:xfrm>
          <a:prstGeom prst="ellipse">
            <a:avLst/>
          </a:prstGeom>
          <a:solidFill>
            <a:srgbClr val="FF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Oval 51"/>
          <p:cNvSpPr/>
          <p:nvPr/>
        </p:nvSpPr>
        <p:spPr>
          <a:xfrm>
            <a:off x="4429124" y="342900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52"/>
          <p:cNvSpPr/>
          <p:nvPr/>
        </p:nvSpPr>
        <p:spPr>
          <a:xfrm>
            <a:off x="2714612" y="3714752"/>
            <a:ext cx="285752" cy="285752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785786" y="2143116"/>
            <a:ext cx="928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dirty="0" smtClean="0"/>
              <a:t>신약</a:t>
            </a:r>
            <a:endParaRPr lang="ko-KR" altLang="en-US" b="1" dirty="0"/>
          </a:p>
        </p:txBody>
      </p:sp>
      <p:pic>
        <p:nvPicPr>
          <p:cNvPr id="2050" name="Picture 2" descr="http://www.fruitzone.co.kr/bbs/data/notice/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3810000" cy="30384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7" name="Freeform 56"/>
          <p:cNvSpPr/>
          <p:nvPr/>
        </p:nvSpPr>
        <p:spPr>
          <a:xfrm>
            <a:off x="2331720" y="5842730"/>
            <a:ext cx="213360" cy="175327"/>
          </a:xfrm>
          <a:custGeom>
            <a:avLst/>
            <a:gdLst>
              <a:gd name="connsiteX0" fmla="*/ 198120 w 213360"/>
              <a:gd name="connsiteY0" fmla="*/ 39910 h 175327"/>
              <a:gd name="connsiteX1" fmla="*/ 0 w 213360"/>
              <a:gd name="connsiteY1" fmla="*/ 100870 h 175327"/>
              <a:gd name="connsiteX2" fmla="*/ 15240 w 213360"/>
              <a:gd name="connsiteY2" fmla="*/ 161830 h 175327"/>
              <a:gd name="connsiteX3" fmla="*/ 152400 w 213360"/>
              <a:gd name="connsiteY3" fmla="*/ 146590 h 175327"/>
              <a:gd name="connsiteX4" fmla="*/ 167640 w 213360"/>
              <a:gd name="connsiteY4" fmla="*/ 39910 h 175327"/>
              <a:gd name="connsiteX5" fmla="*/ 213360 w 213360"/>
              <a:gd name="connsiteY5" fmla="*/ 24670 h 175327"/>
              <a:gd name="connsiteX6" fmla="*/ 121920 w 213360"/>
              <a:gd name="connsiteY6" fmla="*/ 116110 h 17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" h="175327">
                <a:moveTo>
                  <a:pt x="198120" y="39910"/>
                </a:moveTo>
                <a:cubicBezTo>
                  <a:pt x="130923" y="45510"/>
                  <a:pt x="0" y="0"/>
                  <a:pt x="0" y="100870"/>
                </a:cubicBezTo>
                <a:cubicBezTo>
                  <a:pt x="0" y="121815"/>
                  <a:pt x="10160" y="141510"/>
                  <a:pt x="15240" y="161830"/>
                </a:cubicBezTo>
                <a:cubicBezTo>
                  <a:pt x="60960" y="156750"/>
                  <a:pt x="116479" y="175327"/>
                  <a:pt x="152400" y="146590"/>
                </a:cubicBezTo>
                <a:cubicBezTo>
                  <a:pt x="180450" y="124150"/>
                  <a:pt x="151576" y="72039"/>
                  <a:pt x="167640" y="39910"/>
                </a:cubicBezTo>
                <a:cubicBezTo>
                  <a:pt x="174824" y="25542"/>
                  <a:pt x="198120" y="29750"/>
                  <a:pt x="213360" y="24670"/>
                </a:cubicBezTo>
                <a:lnTo>
                  <a:pt x="121920" y="116110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9" name="Straight Arrow Connector 58"/>
          <p:cNvCxnSpPr>
            <a:endCxn id="57" idx="3"/>
          </p:cNvCxnSpPr>
          <p:nvPr/>
        </p:nvCxnSpPr>
        <p:spPr>
          <a:xfrm rot="10800000" flipV="1">
            <a:off x="2484120" y="5429264"/>
            <a:ext cx="3373764" cy="560056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072198" y="5000636"/>
            <a:ext cx="2071702" cy="52322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ko-KR" altLang="en-US" sz="2800" smtClean="0"/>
              <a:t>신약의 약속</a:t>
            </a:r>
            <a:endParaRPr lang="ko-KR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6" grpId="0" animBg="1"/>
      <p:bldP spid="48" grpId="0" animBg="1"/>
      <p:bldP spid="50" grpId="0" animBg="1"/>
      <p:bldP spid="51" grpId="0" animBg="1"/>
      <p:bldP spid="7" grpId="0" animBg="1"/>
      <p:bldP spid="8" grpId="0" animBg="1"/>
      <p:bldP spid="9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2" grpId="0" animBg="1"/>
      <p:bldP spid="53" grpId="0" animBg="1"/>
      <p:bldP spid="55" grpId="0"/>
      <p:bldP spid="57" grpId="0" animBg="1"/>
      <p:bldP spid="61" grpId="0" animBg="1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제사장의 조건과 자질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r>
              <a:rPr lang="ko-KR" altLang="en-US" sz="2800" b="1" dirty="0" smtClean="0"/>
              <a:t>제사장은 누구인가 </a:t>
            </a:r>
            <a:r>
              <a:rPr lang="en-US" altLang="ko-KR" sz="2800" b="1" dirty="0" smtClean="0"/>
              <a:t>?</a:t>
            </a:r>
          </a:p>
          <a:p>
            <a:r>
              <a:rPr lang="ko-KR" altLang="en-US" dirty="0" smtClean="0"/>
              <a:t>에덴에서 떠난 인간이 하나님을 만날 수 있는 방법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하나님을 인간에게 모시고 오는 방법 </a:t>
            </a:r>
            <a:r>
              <a:rPr lang="en-US" altLang="ko-KR" dirty="0" smtClean="0"/>
              <a:t>- </a:t>
            </a:r>
            <a:r>
              <a:rPr lang="ko-KR" altLang="en-US" b="1" dirty="0" smtClean="0">
                <a:solidFill>
                  <a:srgbClr val="FF0000"/>
                </a:solidFill>
              </a:rPr>
              <a:t>선지자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dirty="0" smtClean="0"/>
              <a:t>    - </a:t>
            </a:r>
            <a:r>
              <a:rPr lang="ko-KR" altLang="en-US" dirty="0" err="1" smtClean="0"/>
              <a:t>성막</a:t>
            </a:r>
            <a:r>
              <a:rPr lang="ko-KR" altLang="en-US" dirty="0" smtClean="0"/>
              <a:t> 밖에서 활동</a:t>
            </a:r>
            <a:endParaRPr lang="en-US" altLang="ko-KR" dirty="0" smtClean="0"/>
          </a:p>
          <a:p>
            <a:r>
              <a:rPr lang="en-US" altLang="ko-KR" dirty="0" smtClean="0"/>
              <a:t>    - </a:t>
            </a:r>
            <a:r>
              <a:rPr lang="ko-KR" altLang="en-US" dirty="0" smtClean="0"/>
              <a:t>하나님의 감동을 받으면 할 수 있음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인간을 하나님께 데려가는 방법 </a:t>
            </a:r>
            <a:r>
              <a:rPr lang="en-US" altLang="ko-KR" dirty="0" smtClean="0"/>
              <a:t>– </a:t>
            </a:r>
            <a:r>
              <a:rPr lang="ko-KR" altLang="en-US" b="1" dirty="0" smtClean="0">
                <a:solidFill>
                  <a:srgbClr val="FF0000"/>
                </a:solidFill>
              </a:rPr>
              <a:t>제사장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dirty="0" smtClean="0"/>
              <a:t>    - </a:t>
            </a:r>
            <a:r>
              <a:rPr lang="ko-KR" altLang="en-US" dirty="0" err="1" smtClean="0"/>
              <a:t>성막</a:t>
            </a:r>
            <a:r>
              <a:rPr lang="ko-KR" altLang="en-US" dirty="0" smtClean="0"/>
              <a:t> 안에서 활동</a:t>
            </a:r>
            <a:endParaRPr lang="en-US" altLang="ko-KR" dirty="0" smtClean="0"/>
          </a:p>
          <a:p>
            <a:r>
              <a:rPr lang="en-US" altLang="ko-KR" dirty="0" smtClean="0"/>
              <a:t>    - </a:t>
            </a:r>
            <a:r>
              <a:rPr lang="ko-KR" altLang="en-US" dirty="0" err="1" smtClean="0"/>
              <a:t>레위족속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21</a:t>
            </a:r>
            <a:r>
              <a:rPr lang="ko-KR" altLang="en-US" dirty="0" smtClean="0"/>
              <a:t>장 제사장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/>
          <a:lstStyle/>
          <a:p>
            <a:r>
              <a:rPr lang="ko-KR" altLang="en-US" dirty="0" smtClean="0"/>
              <a:t>라틴어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폰티틱스</a:t>
            </a:r>
            <a:r>
              <a:rPr lang="ko-KR" altLang="en-US" dirty="0" smtClean="0"/>
              <a:t> </a:t>
            </a:r>
            <a:r>
              <a:rPr lang="en-US" altLang="ko-KR" dirty="0" smtClean="0"/>
              <a:t>( </a:t>
            </a:r>
            <a:r>
              <a:rPr lang="ko-KR" altLang="en-US" dirty="0" smtClean="0"/>
              <a:t>다리를 놓는 사람들 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종류의 제사장</a:t>
            </a:r>
            <a:endParaRPr lang="en-US" altLang="ko-KR" dirty="0" smtClean="0"/>
          </a:p>
          <a:p>
            <a:r>
              <a:rPr lang="en-US" altLang="ko-KR" dirty="0" smtClean="0"/>
              <a:t>  1) </a:t>
            </a:r>
            <a:r>
              <a:rPr lang="ko-KR" altLang="en-US" b="1" dirty="0" smtClean="0">
                <a:solidFill>
                  <a:srgbClr val="002060"/>
                </a:solidFill>
              </a:rPr>
              <a:t>족장 제사장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가장이 제사장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아담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노아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아브라함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출애굽전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양잡은</a:t>
            </a:r>
            <a:r>
              <a:rPr lang="ko-KR" altLang="en-US" dirty="0" smtClean="0"/>
              <a:t> 자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2) </a:t>
            </a:r>
            <a:r>
              <a:rPr lang="ko-KR" altLang="en-US" b="1" dirty="0" smtClean="0">
                <a:solidFill>
                  <a:srgbClr val="002060"/>
                </a:solidFill>
              </a:rPr>
              <a:t>장자 제사장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첫것은</a:t>
            </a:r>
            <a:r>
              <a:rPr lang="ko-KR" altLang="en-US" dirty="0" smtClean="0"/>
              <a:t> 하나님의 것</a:t>
            </a:r>
            <a:r>
              <a:rPr lang="en-US" altLang="ko-KR" dirty="0" smtClean="0"/>
              <a:t>(</a:t>
            </a:r>
            <a:r>
              <a:rPr lang="ko-KR" altLang="en-US" dirty="0" smtClean="0"/>
              <a:t>출애굽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3)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레위</a:t>
            </a:r>
            <a:r>
              <a:rPr lang="ko-KR" altLang="en-US" b="1" dirty="0" smtClean="0">
                <a:solidFill>
                  <a:srgbClr val="002060"/>
                </a:solidFill>
              </a:rPr>
              <a:t> 제사장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금송아지 사건은 장자에서 </a:t>
            </a:r>
            <a:r>
              <a:rPr lang="ko-KR" altLang="en-US" dirty="0" err="1" smtClean="0"/>
              <a:t>레위로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4) </a:t>
            </a:r>
            <a:r>
              <a:rPr lang="ko-KR" altLang="en-US" b="1" dirty="0" err="1" smtClean="0">
                <a:solidFill>
                  <a:srgbClr val="002060"/>
                </a:solidFill>
              </a:rPr>
              <a:t>나실인</a:t>
            </a:r>
            <a:r>
              <a:rPr lang="ko-KR" altLang="en-US" b="1" dirty="0" smtClean="0">
                <a:solidFill>
                  <a:srgbClr val="002060"/>
                </a:solidFill>
              </a:rPr>
              <a:t> 제사장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레위지파</a:t>
            </a:r>
            <a:r>
              <a:rPr lang="ko-KR" altLang="en-US" dirty="0" smtClean="0"/>
              <a:t> 숫자가 적어지므로 </a:t>
            </a:r>
            <a:r>
              <a:rPr lang="ko-KR" altLang="en-US" dirty="0" err="1" smtClean="0"/>
              <a:t>보충수</a:t>
            </a:r>
            <a:r>
              <a:rPr lang="ko-KR" altLang="en-US" dirty="0" smtClean="0"/>
              <a:t> 만큼 뽑아서 씀 </a:t>
            </a:r>
            <a:r>
              <a:rPr lang="en-US" altLang="ko-KR" dirty="0" smtClean="0"/>
              <a:t>( </a:t>
            </a:r>
            <a:r>
              <a:rPr lang="ko-KR" altLang="en-US" dirty="0" smtClean="0">
                <a:solidFill>
                  <a:srgbClr val="FF0000"/>
                </a:solidFill>
              </a:rPr>
              <a:t>보충적 제사장</a:t>
            </a:r>
            <a:r>
              <a:rPr lang="en-US" altLang="ko-KR" dirty="0" smtClean="0"/>
              <a:t>, </a:t>
            </a:r>
            <a:r>
              <a:rPr lang="ko-KR" altLang="en-US" b="1" dirty="0" err="1" smtClean="0"/>
              <a:t>비상적제사장</a:t>
            </a:r>
            <a:r>
              <a:rPr lang="ko-KR" altLang="en-US" dirty="0" smtClean="0"/>
              <a:t>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</a:t>
            </a:r>
            <a:r>
              <a:rPr lang="ko-KR" altLang="en-US" b="1" dirty="0" err="1" smtClean="0"/>
              <a:t>나실인의</a:t>
            </a:r>
            <a:r>
              <a:rPr lang="ko-KR" altLang="en-US" b="1" dirty="0" smtClean="0"/>
              <a:t> 서원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가지</a:t>
            </a:r>
            <a:endParaRPr lang="en-US" altLang="ko-KR" b="1" dirty="0" smtClean="0"/>
          </a:p>
          <a:p>
            <a:r>
              <a:rPr lang="en-US" altLang="ko-KR" dirty="0" smtClean="0"/>
              <a:t>       - </a:t>
            </a:r>
            <a:r>
              <a:rPr lang="ko-KR" altLang="en-US" dirty="0" smtClean="0"/>
              <a:t>포도에서 난 것은 어떤 것도 먹으면 안됨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삿</a:t>
            </a:r>
            <a:r>
              <a:rPr lang="en-US" altLang="ko-KR" dirty="0" smtClean="0"/>
              <a:t>13:7)</a:t>
            </a:r>
          </a:p>
          <a:p>
            <a:r>
              <a:rPr lang="en-US" altLang="ko-KR" dirty="0" smtClean="0"/>
              <a:t>       - </a:t>
            </a:r>
            <a:r>
              <a:rPr lang="ko-KR" altLang="en-US" dirty="0" smtClean="0"/>
              <a:t>머리를 깍지 말라</a:t>
            </a:r>
            <a:r>
              <a:rPr lang="en-US" altLang="ko-KR" dirty="0" smtClean="0"/>
              <a:t>(</a:t>
            </a:r>
            <a:r>
              <a:rPr lang="ko-KR" altLang="en-US" dirty="0" smtClean="0"/>
              <a:t>민</a:t>
            </a:r>
            <a:r>
              <a:rPr lang="en-US" altLang="ko-KR" dirty="0" smtClean="0"/>
              <a:t>6:5)</a:t>
            </a:r>
          </a:p>
          <a:p>
            <a:r>
              <a:rPr lang="en-US" altLang="ko-KR" dirty="0" smtClean="0"/>
              <a:t>       -</a:t>
            </a:r>
            <a:r>
              <a:rPr lang="ko-KR" altLang="en-US" dirty="0" smtClean="0"/>
              <a:t> 시체를 만지지 말라 </a:t>
            </a:r>
            <a:r>
              <a:rPr lang="en-US" altLang="ko-KR" dirty="0" smtClean="0"/>
              <a:t>(</a:t>
            </a:r>
            <a:r>
              <a:rPr lang="ko-KR" altLang="en-US" dirty="0" smtClean="0"/>
              <a:t>민</a:t>
            </a:r>
            <a:r>
              <a:rPr lang="en-US" altLang="ko-KR" dirty="0" smtClean="0"/>
              <a:t>6:6-7)</a:t>
            </a:r>
          </a:p>
          <a:p>
            <a:r>
              <a:rPr lang="ko-KR" altLang="en-US" dirty="0" smtClean="0"/>
              <a:t>    </a:t>
            </a:r>
            <a:r>
              <a:rPr lang="ko-KR" altLang="en-US" b="1" dirty="0" err="1" smtClean="0"/>
              <a:t>나실인의</a:t>
            </a:r>
            <a:r>
              <a:rPr lang="ko-KR" altLang="en-US" b="1" dirty="0" smtClean="0"/>
              <a:t> 서원은 누가하는가 </a:t>
            </a:r>
            <a:r>
              <a:rPr lang="en-US" altLang="ko-KR" b="1" dirty="0" smtClean="0"/>
              <a:t>?</a:t>
            </a:r>
          </a:p>
          <a:p>
            <a:r>
              <a:rPr lang="en-US" altLang="ko-KR" dirty="0" smtClean="0"/>
              <a:t>       - </a:t>
            </a:r>
            <a:r>
              <a:rPr lang="ko-KR" altLang="en-US" dirty="0" smtClean="0"/>
              <a:t>하나님께서 지정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삼손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   - </a:t>
            </a:r>
            <a:r>
              <a:rPr lang="ko-KR" altLang="en-US" dirty="0" smtClean="0"/>
              <a:t>부모가 서원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사무엘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   - </a:t>
            </a:r>
            <a:r>
              <a:rPr lang="ko-KR" altLang="en-US" dirty="0" smtClean="0"/>
              <a:t>자신이 서원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3589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5) </a:t>
            </a:r>
            <a:r>
              <a:rPr lang="ko-KR" altLang="en-US" b="1" dirty="0" smtClean="0">
                <a:solidFill>
                  <a:srgbClr val="002060"/>
                </a:solidFill>
              </a:rPr>
              <a:t>만인 제사장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벧전</a:t>
            </a:r>
            <a:r>
              <a:rPr lang="ko-KR" altLang="en-US" dirty="0" smtClean="0"/>
              <a:t> </a:t>
            </a:r>
            <a:r>
              <a:rPr lang="en-US" altLang="ko-KR" dirty="0" smtClean="0"/>
              <a:t>2:4,9/ </a:t>
            </a:r>
            <a:r>
              <a:rPr lang="ko-KR" altLang="en-US" dirty="0" smtClean="0"/>
              <a:t>계</a:t>
            </a:r>
            <a:r>
              <a:rPr lang="en-US" altLang="ko-KR" dirty="0" smtClean="0"/>
              <a:t>5:10</a:t>
            </a:r>
          </a:p>
          <a:p>
            <a:r>
              <a:rPr lang="en-US" altLang="ko-KR" dirty="0" smtClean="0"/>
              <a:t>   </a:t>
            </a:r>
            <a:r>
              <a:rPr lang="ko-KR" altLang="en-US" dirty="0" err="1" smtClean="0"/>
              <a:t>마르틴루터의</a:t>
            </a:r>
            <a:r>
              <a:rPr lang="ko-KR" altLang="en-US" dirty="0" smtClean="0"/>
              <a:t> 만인 제사장설</a:t>
            </a:r>
            <a:endParaRPr lang="en-US" altLang="ko-KR" dirty="0" smtClean="0"/>
          </a:p>
          <a:p>
            <a:r>
              <a:rPr lang="en-US" altLang="ko-KR" dirty="0" smtClean="0"/>
              <a:t>          (</a:t>
            </a:r>
            <a:r>
              <a:rPr lang="ko-KR" altLang="en-US" dirty="0" smtClean="0"/>
              <a:t>독일 </a:t>
            </a:r>
            <a:r>
              <a:rPr lang="ko-KR" altLang="en-US" dirty="0" err="1" smtClean="0"/>
              <a:t>크리스챤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귀족에게고함</a:t>
            </a:r>
            <a:r>
              <a:rPr lang="en-US" altLang="ko-KR" dirty="0" smtClean="0"/>
              <a:t>1520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      (1) </a:t>
            </a:r>
            <a:r>
              <a:rPr lang="ko-KR" altLang="en-US" dirty="0" smtClean="0"/>
              <a:t>동일한 사죄의 소명을 얻음 </a:t>
            </a:r>
            <a:r>
              <a:rPr lang="en-US" altLang="ko-KR" dirty="0" smtClean="0"/>
              <a:t>(</a:t>
            </a:r>
            <a:r>
              <a:rPr lang="ko-KR" altLang="en-US" dirty="0" smtClean="0"/>
              <a:t>요</a:t>
            </a:r>
            <a:r>
              <a:rPr lang="en-US" altLang="ko-KR" dirty="0" smtClean="0"/>
              <a:t>20:23)</a:t>
            </a:r>
          </a:p>
          <a:p>
            <a:r>
              <a:rPr lang="en-US" altLang="ko-KR" dirty="0" smtClean="0"/>
              <a:t>          (2) </a:t>
            </a:r>
            <a:r>
              <a:rPr lang="ko-KR" altLang="en-US" dirty="0" smtClean="0"/>
              <a:t>성직은 모든 </a:t>
            </a:r>
            <a:r>
              <a:rPr lang="ko-KR" altLang="en-US" dirty="0" err="1" smtClean="0"/>
              <a:t>크리스챤</a:t>
            </a:r>
            <a:r>
              <a:rPr lang="en-US" altLang="ko-KR" dirty="0" smtClean="0"/>
              <a:t>(</a:t>
            </a:r>
            <a:r>
              <a:rPr lang="ko-KR" altLang="en-US" dirty="0" smtClean="0"/>
              <a:t>하나님의 일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      (3) </a:t>
            </a:r>
            <a:r>
              <a:rPr lang="ko-KR" altLang="en-US" dirty="0" smtClean="0"/>
              <a:t>하나님께 직접 고백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571472" y="4214818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계 </a:t>
            </a:r>
            <a:r>
              <a:rPr lang="en-US" altLang="ko-KR" sz="2400" dirty="0" smtClean="0"/>
              <a:t>5:10) </a:t>
            </a:r>
            <a:r>
              <a:rPr lang="ko-KR" altLang="en-US" sz="2400" dirty="0" smtClean="0"/>
              <a:t>그들로 우리 하나님 앞에서 나라와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</a:t>
            </a:r>
            <a:r>
              <a:rPr lang="ko-KR" altLang="en-US" sz="2400" dirty="0" smtClean="0"/>
              <a:t>들을 삼으셨으니 그들이 땅에서 왕 노릇 하리로다 하더라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34" y="5072074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벧전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2:9, </a:t>
            </a:r>
            <a:r>
              <a:rPr lang="ko-KR" altLang="en-US" sz="2400" dirty="0" smtClean="0"/>
              <a:t>개역</a:t>
            </a:r>
            <a:r>
              <a:rPr lang="en-US" altLang="ko-KR" sz="2400" dirty="0" smtClean="0"/>
              <a:t>) 『</a:t>
            </a:r>
            <a:r>
              <a:rPr lang="ko-KR" altLang="en-US" sz="2400" dirty="0" smtClean="0"/>
              <a:t>오직 너희는 택하신 족속이요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왕같은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제사장</a:t>
            </a:r>
            <a:r>
              <a:rPr lang="ko-KR" altLang="en-US" sz="2400" dirty="0" smtClean="0"/>
              <a:t>들이요 거룩한 나라요 그의 소유된 백성이니 이는 너희를 어두운 데서 불러내어 그의 기이한 빛에 들어가게 하신 자의 아름다운 덕을 선전하게 하려 하심이라</a:t>
            </a:r>
            <a:r>
              <a:rPr lang="en-US" altLang="ko-KR" sz="2400" dirty="0" smtClean="0"/>
              <a:t>』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나실인</a:t>
            </a:r>
            <a:r>
              <a:rPr lang="ko-KR" altLang="en-US" dirty="0" smtClean="0"/>
              <a:t> 제사장과 만인 제사장의 차이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b="1" dirty="0" err="1" smtClean="0"/>
              <a:t>나실인</a:t>
            </a:r>
            <a:r>
              <a:rPr lang="ko-KR" altLang="en-US" b="1" dirty="0" smtClean="0"/>
              <a:t> 제사장</a:t>
            </a:r>
            <a:endParaRPr lang="en-US" altLang="ko-KR" b="1" dirty="0" smtClean="0"/>
          </a:p>
          <a:p>
            <a:r>
              <a:rPr lang="en-US" altLang="ko-KR" dirty="0" smtClean="0"/>
              <a:t>    - </a:t>
            </a:r>
            <a:r>
              <a:rPr lang="ko-KR" altLang="en-US" dirty="0" err="1" smtClean="0"/>
              <a:t>레위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제사장직의</a:t>
            </a:r>
            <a:r>
              <a:rPr lang="ko-KR" altLang="en-US" dirty="0" smtClean="0"/>
              <a:t> 보충</a:t>
            </a:r>
            <a:endParaRPr lang="en-US" altLang="ko-KR" dirty="0" smtClean="0"/>
          </a:p>
          <a:p>
            <a:r>
              <a:rPr lang="en-US" altLang="ko-KR" dirty="0" smtClean="0"/>
              <a:t>    - </a:t>
            </a:r>
            <a:r>
              <a:rPr lang="ko-KR" altLang="en-US" b="1" dirty="0" smtClean="0">
                <a:solidFill>
                  <a:srgbClr val="002060"/>
                </a:solidFill>
              </a:rPr>
              <a:t>신앙공동체를 위한 직분</a:t>
            </a:r>
            <a:r>
              <a:rPr lang="en-US" altLang="ko-KR" b="1" dirty="0" smtClean="0">
                <a:solidFill>
                  <a:srgbClr val="002060"/>
                </a:solidFill>
              </a:rPr>
              <a:t>(</a:t>
            </a:r>
            <a:r>
              <a:rPr lang="ko-KR" altLang="en-US" b="1" dirty="0" smtClean="0">
                <a:solidFill>
                  <a:srgbClr val="002060"/>
                </a:solidFill>
              </a:rPr>
              <a:t>선민과 하나님간의 다리</a:t>
            </a:r>
            <a:r>
              <a:rPr lang="en-US" altLang="ko-KR" b="1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ko-KR" altLang="en-US" b="1" dirty="0" smtClean="0"/>
              <a:t>만인 제사장</a:t>
            </a:r>
            <a:endParaRPr lang="en-US" altLang="ko-KR" b="1" dirty="0" smtClean="0"/>
          </a:p>
          <a:p>
            <a:r>
              <a:rPr lang="en-US" altLang="ko-KR" dirty="0" smtClean="0"/>
              <a:t>    - </a:t>
            </a:r>
            <a:r>
              <a:rPr lang="ko-KR" altLang="en-US" dirty="0" smtClean="0"/>
              <a:t>불신자와 하나님 사이의 다리 놓는 제사장</a:t>
            </a:r>
            <a:endParaRPr lang="en-US" altLang="ko-KR" dirty="0" smtClean="0"/>
          </a:p>
          <a:p>
            <a:r>
              <a:rPr lang="en-US" altLang="ko-KR" dirty="0" smtClean="0"/>
              <a:t>    - </a:t>
            </a:r>
            <a:r>
              <a:rPr lang="ko-KR" altLang="en-US" dirty="0" smtClean="0"/>
              <a:t>세상에 대한 직분 </a:t>
            </a:r>
            <a:r>
              <a:rPr lang="en-US" altLang="ko-KR" dirty="0" smtClean="0"/>
              <a:t>( </a:t>
            </a:r>
            <a:r>
              <a:rPr lang="ko-KR" altLang="en-US" dirty="0" smtClean="0"/>
              <a:t>불신세계와 하나님간의 다리</a:t>
            </a:r>
            <a:r>
              <a:rPr lang="en-US" altLang="ko-KR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/>
              <a:t>구약의 </a:t>
            </a:r>
            <a:r>
              <a:rPr lang="ko-KR" altLang="en-US" b="1" dirty="0" err="1" smtClean="0">
                <a:solidFill>
                  <a:srgbClr val="002060"/>
                </a:solidFill>
              </a:rPr>
              <a:t>레위</a:t>
            </a:r>
            <a:r>
              <a:rPr lang="en-US" altLang="ko-KR" b="1" dirty="0" smtClean="0">
                <a:solidFill>
                  <a:srgbClr val="002060"/>
                </a:solidFill>
              </a:rPr>
              <a:t>(</a:t>
            </a:r>
            <a:r>
              <a:rPr lang="ko-KR" altLang="en-US" b="1" dirty="0" err="1" smtClean="0">
                <a:solidFill>
                  <a:srgbClr val="002060"/>
                </a:solidFill>
              </a:rPr>
              <a:t>나실인</a:t>
            </a:r>
            <a:r>
              <a:rPr lang="en-US" altLang="ko-KR" b="1" dirty="0" smtClean="0">
                <a:solidFill>
                  <a:srgbClr val="002060"/>
                </a:solidFill>
              </a:rPr>
              <a:t>)</a:t>
            </a:r>
            <a:r>
              <a:rPr lang="ko-KR" altLang="en-US" b="1" dirty="0" smtClean="0">
                <a:solidFill>
                  <a:srgbClr val="002060"/>
                </a:solidFill>
              </a:rPr>
              <a:t> 제사장</a:t>
            </a:r>
            <a:r>
              <a:rPr lang="ko-KR" altLang="en-US" b="1" dirty="0" smtClean="0"/>
              <a:t>의 의무</a:t>
            </a:r>
            <a:endParaRPr lang="en-US" altLang="ko-KR" b="1" dirty="0" smtClean="0"/>
          </a:p>
          <a:p>
            <a:r>
              <a:rPr lang="en-US" altLang="ko-KR" dirty="0" smtClean="0"/>
              <a:t>    - </a:t>
            </a:r>
            <a:r>
              <a:rPr lang="ko-KR" altLang="en-US" dirty="0" smtClean="0"/>
              <a:t>이스라엘 </a:t>
            </a:r>
            <a:r>
              <a:rPr lang="ko-KR" altLang="en-US" b="1" dirty="0" smtClean="0">
                <a:solidFill>
                  <a:srgbClr val="FF0000"/>
                </a:solidFill>
              </a:rPr>
              <a:t>신앙공동체를 위한 직분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( </a:t>
            </a:r>
            <a:r>
              <a:rPr lang="ko-KR" altLang="en-US" b="1" dirty="0" err="1" smtClean="0"/>
              <a:t>강단권</a:t>
            </a:r>
            <a:r>
              <a:rPr lang="ko-KR" altLang="en-US" dirty="0" smtClean="0"/>
              <a:t>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- </a:t>
            </a:r>
            <a:r>
              <a:rPr lang="ko-KR" altLang="en-US" dirty="0" smtClean="0"/>
              <a:t>백성을 </a:t>
            </a:r>
            <a:r>
              <a:rPr lang="ko-KR" altLang="en-US" b="1" dirty="0" smtClean="0">
                <a:solidFill>
                  <a:srgbClr val="FF0000"/>
                </a:solidFill>
              </a:rPr>
              <a:t>축복</a:t>
            </a:r>
            <a:r>
              <a:rPr lang="ko-KR" altLang="en-US" dirty="0" smtClean="0"/>
              <a:t>함 </a:t>
            </a:r>
            <a:r>
              <a:rPr lang="en-US" altLang="ko-KR" dirty="0" smtClean="0"/>
              <a:t>( </a:t>
            </a:r>
            <a:r>
              <a:rPr lang="ko-KR" altLang="en-US" b="1" dirty="0" err="1" smtClean="0"/>
              <a:t>축복권</a:t>
            </a:r>
            <a:r>
              <a:rPr lang="ko-KR" altLang="en-US" dirty="0" smtClean="0"/>
              <a:t>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- </a:t>
            </a:r>
            <a:r>
              <a:rPr lang="ko-KR" altLang="en-US" dirty="0" smtClean="0"/>
              <a:t>신앙공동체의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판결</a:t>
            </a:r>
            <a:r>
              <a:rPr lang="ko-KR" altLang="en-US" dirty="0" err="1" smtClean="0"/>
              <a:t>자</a:t>
            </a:r>
            <a:r>
              <a:rPr lang="en-US" altLang="ko-KR" dirty="0" smtClean="0"/>
              <a:t>( </a:t>
            </a:r>
            <a:r>
              <a:rPr lang="ko-KR" altLang="en-US" b="1" dirty="0" smtClean="0"/>
              <a:t>재판권</a:t>
            </a:r>
            <a:r>
              <a:rPr lang="ko-KR" altLang="en-US" dirty="0" smtClean="0"/>
              <a:t>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 - </a:t>
            </a:r>
            <a:r>
              <a:rPr lang="ko-KR" altLang="en-US" b="1" dirty="0" smtClean="0">
                <a:solidFill>
                  <a:srgbClr val="FF0000"/>
                </a:solidFill>
              </a:rPr>
              <a:t>말씀</a:t>
            </a:r>
            <a:r>
              <a:rPr lang="ko-KR" altLang="en-US" dirty="0" smtClean="0"/>
              <a:t>을 가르침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642910" y="3643314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신 </a:t>
            </a:r>
            <a:r>
              <a:rPr lang="en-US" altLang="ko-KR" sz="2400" dirty="0" smtClean="0"/>
              <a:t>21:5, </a:t>
            </a:r>
            <a:r>
              <a:rPr lang="ko-KR" altLang="en-US" sz="2400" dirty="0" smtClean="0"/>
              <a:t>개역</a:t>
            </a:r>
            <a:r>
              <a:rPr lang="en-US" altLang="ko-KR" sz="2400" dirty="0" smtClean="0"/>
              <a:t>) 『</a:t>
            </a:r>
            <a:r>
              <a:rPr lang="ko-KR" altLang="en-US" sz="2400" dirty="0" err="1" smtClean="0"/>
              <a:t>레위</a:t>
            </a:r>
            <a:r>
              <a:rPr lang="ko-KR" altLang="en-US" sz="2400" dirty="0" smtClean="0"/>
              <a:t> 자손 제사장들도 그리로 올지니 그들은 네 하나님 여호와께서 </a:t>
            </a:r>
            <a:r>
              <a:rPr lang="ko-KR" altLang="en-US" sz="2400" dirty="0" smtClean="0">
                <a:solidFill>
                  <a:srgbClr val="FF0000"/>
                </a:solidFill>
              </a:rPr>
              <a:t>택하사 자기를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섬기게 하시며</a:t>
            </a:r>
            <a:r>
              <a:rPr lang="ko-KR" altLang="en-US" sz="2400" dirty="0" smtClean="0"/>
              <a:t> 또 여호와의 이름으로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축복하게 하신 자</a:t>
            </a:r>
            <a:r>
              <a:rPr lang="ko-KR" altLang="en-US" sz="2400" dirty="0" smtClean="0"/>
              <a:t>라 모든 </a:t>
            </a:r>
            <a:r>
              <a:rPr lang="ko-KR" altLang="en-US" sz="2400" dirty="0" smtClean="0">
                <a:solidFill>
                  <a:srgbClr val="FF0000"/>
                </a:solidFill>
              </a:rPr>
              <a:t>소송과 모든 투쟁이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그들의 말대로 판결</a:t>
            </a:r>
            <a:r>
              <a:rPr lang="ko-KR" altLang="en-US" sz="2400" dirty="0" smtClean="0"/>
              <a:t>될 것이니라</a:t>
            </a:r>
            <a:r>
              <a:rPr lang="en-US" altLang="ko-KR" sz="2400" dirty="0" smtClean="0"/>
              <a:t>』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72" y="5357827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 (</a:t>
            </a:r>
            <a:r>
              <a:rPr lang="ko-KR" altLang="en-US" sz="2400" dirty="0" smtClean="0"/>
              <a:t>말 </a:t>
            </a:r>
            <a:r>
              <a:rPr lang="en-US" altLang="ko-KR" sz="2400" dirty="0" smtClean="0"/>
              <a:t>2:7, </a:t>
            </a:r>
            <a:r>
              <a:rPr lang="ko-KR" altLang="en-US" sz="2400" dirty="0" smtClean="0"/>
              <a:t>개역</a:t>
            </a:r>
            <a:r>
              <a:rPr lang="en-US" altLang="ko-KR" sz="2400" dirty="0" smtClean="0"/>
              <a:t>) 『</a:t>
            </a:r>
            <a:r>
              <a:rPr lang="ko-KR" altLang="en-US" sz="2400" dirty="0" smtClean="0"/>
              <a:t>대저 제사장의 입술은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지식을 지켜야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/>
              <a:t>하겠고 사람들이 그 입에서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율법을 구하게 되어야 </a:t>
            </a:r>
            <a:r>
              <a:rPr lang="ko-KR" altLang="en-US" sz="2400" dirty="0" smtClean="0"/>
              <a:t>할 것이니 제사장은 만군의</a:t>
            </a:r>
            <a:r>
              <a:rPr lang="ko-KR" altLang="en-US" sz="2400" b="1" dirty="0" smtClean="0"/>
              <a:t> 여호와의 사자가 </a:t>
            </a:r>
            <a:r>
              <a:rPr lang="ko-KR" altLang="en-US" sz="2400" b="1" dirty="0" err="1" smtClean="0"/>
              <a:t>됨</a:t>
            </a:r>
            <a:r>
              <a:rPr lang="ko-KR" altLang="en-US" sz="2400" dirty="0" err="1" smtClean="0"/>
              <a:t>이어늘</a:t>
            </a:r>
            <a:r>
              <a:rPr lang="en-US" altLang="ko-KR" sz="2400" dirty="0" smtClean="0"/>
              <a:t>』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오늘날 제사장 직분은 </a:t>
            </a:r>
            <a:r>
              <a:rPr lang="en-US" altLang="ko-KR" dirty="0" smtClean="0"/>
              <a:t>? </a:t>
            </a:r>
            <a:r>
              <a:rPr lang="ko-KR" altLang="en-US" dirty="0" smtClean="0"/>
              <a:t>문제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04594"/>
            <a:ext cx="8229600" cy="5120750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대제사장은 </a:t>
            </a:r>
            <a:r>
              <a:rPr lang="en-US" altLang="ko-KR" dirty="0" smtClean="0"/>
              <a:t>?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신앙공동체를 위한 제사장직분은 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구약 </a:t>
            </a:r>
            <a:r>
              <a:rPr lang="en-US" altLang="ko-KR" dirty="0" smtClean="0"/>
              <a:t>: </a:t>
            </a:r>
            <a:r>
              <a:rPr lang="ko-KR" altLang="en-US" dirty="0" err="1" smtClean="0">
                <a:solidFill>
                  <a:srgbClr val="FF0000"/>
                </a:solidFill>
              </a:rPr>
              <a:t>레위인</a:t>
            </a:r>
            <a:r>
              <a:rPr lang="ko-KR" altLang="en-US" dirty="0" smtClean="0">
                <a:solidFill>
                  <a:srgbClr val="FF0000"/>
                </a:solidFill>
              </a:rPr>
              <a:t> 제사장</a:t>
            </a:r>
            <a:r>
              <a:rPr lang="en-US" altLang="ko-KR" dirty="0" smtClean="0"/>
              <a:t>, </a:t>
            </a:r>
            <a:r>
              <a:rPr lang="ko-KR" altLang="en-US" dirty="0" err="1" smtClean="0">
                <a:solidFill>
                  <a:srgbClr val="FF0000"/>
                </a:solidFill>
              </a:rPr>
              <a:t>나실인</a:t>
            </a:r>
            <a:r>
              <a:rPr lang="ko-KR" altLang="en-US" dirty="0" smtClean="0">
                <a:solidFill>
                  <a:srgbClr val="FF0000"/>
                </a:solidFill>
              </a:rPr>
              <a:t> 제사장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신약</a:t>
            </a:r>
            <a:r>
              <a:rPr lang="en-US" altLang="ko-KR" dirty="0" smtClean="0"/>
              <a:t> :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세상과 하나님과의  다리로써 제사장직분은 </a:t>
            </a:r>
            <a:r>
              <a:rPr lang="en-US" altLang="ko-KR" dirty="0" smtClean="0"/>
              <a:t>? 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구약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이스라엘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신약 </a:t>
            </a:r>
            <a:r>
              <a:rPr lang="en-US" altLang="ko-KR" dirty="0" smtClean="0"/>
              <a:t>: 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928662" y="1844824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히 </a:t>
            </a:r>
            <a:r>
              <a:rPr lang="en-US" altLang="ko-KR" sz="2400" dirty="0" smtClean="0"/>
              <a:t>3:1, </a:t>
            </a:r>
            <a:r>
              <a:rPr lang="ko-KR" altLang="en-US" sz="2400" dirty="0" smtClean="0"/>
              <a:t>개역</a:t>
            </a:r>
            <a:r>
              <a:rPr lang="en-US" altLang="ko-KR" sz="2400" dirty="0" smtClean="0"/>
              <a:t>) 『</a:t>
            </a:r>
            <a:r>
              <a:rPr lang="ko-KR" altLang="en-US" sz="2400" dirty="0" smtClean="0"/>
              <a:t>그러므로 함께 하늘의 부르심을 입은 거룩한 형제들아 우리의 믿는 도리의 사도시며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대제사장이신 예수</a:t>
            </a:r>
            <a:r>
              <a:rPr lang="ko-KR" altLang="en-US" sz="2400" dirty="0" smtClean="0"/>
              <a:t>를 깊이 생각하라</a:t>
            </a:r>
            <a:r>
              <a:rPr lang="en-US" altLang="ko-KR" sz="2400" dirty="0" smtClean="0"/>
              <a:t>』</a:t>
            </a:r>
            <a:endParaRPr lang="ko-KR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132160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</a:rPr>
              <a:t>예수 그리스도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48" y="3815280"/>
            <a:ext cx="171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목사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7962" y="5589240"/>
            <a:ext cx="32861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600" b="1" dirty="0" smtClean="0">
              <a:solidFill>
                <a:srgbClr val="FF0000"/>
              </a:solidFill>
            </a:endParaRPr>
          </a:p>
          <a:p>
            <a:r>
              <a:rPr lang="ko-KR" altLang="en-US" sz="2800" b="1" dirty="0" smtClean="0">
                <a:solidFill>
                  <a:srgbClr val="FF0000"/>
                </a:solidFill>
              </a:rPr>
              <a:t>교회와 성도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제사장에 관하여</a:t>
            </a:r>
            <a:endParaRPr lang="ko-KR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21:1)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여호와께서 모세에게 이르시되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아론의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자손 제사장들에게 말하여 이르라 </a:t>
            </a:r>
            <a:r>
              <a:rPr lang="ko-KR" altLang="en-US" sz="2400" dirty="0" smtClean="0"/>
              <a:t>그의 백성 중에서 죽은 자를 만짐으로 말미암아 스스로를 더럽히지 말려니와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21:2) </a:t>
            </a:r>
            <a:r>
              <a:rPr lang="ko-KR" altLang="en-US" sz="2400" dirty="0" smtClean="0"/>
              <a:t>그의 살붙이인 그의 어머니나 그의 아버지나 그의 아들이나 그의 딸이나 그의 형제나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21:3) </a:t>
            </a:r>
            <a:r>
              <a:rPr lang="ko-KR" altLang="en-US" sz="2400" dirty="0" smtClean="0"/>
              <a:t>출가하지 아니한 처녀인 그의 자매로 말미암아서는 몸을 더럽힐 수 있느니라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21:4)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제사장은 그의 백성의 어른</a:t>
            </a:r>
            <a:r>
              <a:rPr lang="ko-KR" altLang="en-US" sz="2400" dirty="0" smtClean="0"/>
              <a:t>인즉 자신을 더럽혀 속되게 하지 말지니라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21:5) </a:t>
            </a:r>
            <a:r>
              <a:rPr lang="ko-KR" altLang="en-US" sz="2400" dirty="0" smtClean="0"/>
              <a:t>제사장들은 머리털을 깎아 대머리 같게 하지 말며 자기의 수염 양쪽을 깎지 말며 살을 베지 말고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21:6) </a:t>
            </a:r>
            <a:r>
              <a:rPr lang="ko-KR" altLang="en-US" sz="2400" dirty="0" smtClean="0"/>
              <a:t>그들의 하나님께 대하여 거룩하고 그들의 하나님의 이름을 욕되게 하지 말 것이며 그들은 여호와의 화제 곧 그들의 하나님의 음식을 드리는 자인즉 거룩할 것이라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21:7)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그들은 부정한 창녀나 이혼 당한 여인을 취하지 말지니</a:t>
            </a:r>
            <a:r>
              <a:rPr lang="ko-KR" altLang="en-US" sz="2400" dirty="0" smtClean="0"/>
              <a:t> 이는 그가 여호와 하나님께 거룩함이니라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21:8)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너는 그를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거룩히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여기라 </a:t>
            </a:r>
            <a:r>
              <a:rPr lang="ko-KR" altLang="en-US" sz="2400" dirty="0" smtClean="0"/>
              <a:t>그는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네 하나님의 음식을 드림이니라</a:t>
            </a:r>
            <a:r>
              <a:rPr lang="ko-KR" altLang="en-US" sz="2400" dirty="0" smtClean="0"/>
              <a:t> 너는 그를 </a:t>
            </a:r>
            <a:r>
              <a:rPr lang="ko-KR" altLang="en-US" sz="2400" dirty="0" err="1" smtClean="0"/>
              <a:t>거룩히</a:t>
            </a:r>
            <a:r>
              <a:rPr lang="ko-KR" altLang="en-US" sz="2400" dirty="0" smtClean="0"/>
              <a:t> 여기라 너희를 거룩하게 하는 나 여호와는 거룩함이니라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제물을 피 흘리기 위해 잡는 법이 </a:t>
            </a:r>
            <a:r>
              <a:rPr lang="ko-KR" altLang="en-US" dirty="0" err="1" smtClean="0">
                <a:solidFill>
                  <a:srgbClr val="FF0000"/>
                </a:solidFill>
              </a:rPr>
              <a:t>제사법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err="1" smtClean="0"/>
              <a:t>번제</a:t>
            </a:r>
            <a:r>
              <a:rPr lang="ko-KR" altLang="en-US" dirty="0" smtClean="0"/>
              <a:t> 소제 </a:t>
            </a:r>
            <a:r>
              <a:rPr lang="ko-KR" altLang="en-US" dirty="0" err="1" smtClean="0"/>
              <a:t>화목제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속건제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속죄제</a:t>
            </a:r>
            <a:endParaRPr lang="en-US" altLang="ko-KR" dirty="0" smtClean="0"/>
          </a:p>
          <a:p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이것은 </a:t>
            </a:r>
            <a:r>
              <a:rPr lang="ko-KR" altLang="en-US" dirty="0" smtClean="0">
                <a:solidFill>
                  <a:srgbClr val="FF0000"/>
                </a:solidFill>
              </a:rPr>
              <a:t>예수 그리스도의 </a:t>
            </a:r>
            <a:r>
              <a:rPr lang="en-US" altLang="ko-KR" dirty="0" smtClean="0">
                <a:solidFill>
                  <a:srgbClr val="FF0000"/>
                </a:solidFill>
              </a:rPr>
              <a:t>5</a:t>
            </a:r>
            <a:r>
              <a:rPr lang="ko-KR" altLang="en-US" dirty="0" smtClean="0">
                <a:solidFill>
                  <a:srgbClr val="FF0000"/>
                </a:solidFill>
              </a:rPr>
              <a:t>가지 측면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err="1" smtClean="0">
                <a:solidFill>
                  <a:srgbClr val="FF0000"/>
                </a:solidFill>
              </a:rPr>
              <a:t>번제</a:t>
            </a:r>
            <a:r>
              <a:rPr lang="ko-KR" altLang="en-US" dirty="0" err="1" smtClean="0"/>
              <a:t>되신</a:t>
            </a:r>
            <a:r>
              <a:rPr lang="ko-KR" altLang="en-US" dirty="0" smtClean="0"/>
              <a:t> 예수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>
                <a:solidFill>
                  <a:srgbClr val="FF0000"/>
                </a:solidFill>
              </a:rPr>
              <a:t>소재</a:t>
            </a:r>
            <a:r>
              <a:rPr lang="ko-KR" altLang="en-US" dirty="0" smtClean="0"/>
              <a:t>되신 예수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err="1" smtClean="0">
                <a:solidFill>
                  <a:srgbClr val="FF0000"/>
                </a:solidFill>
              </a:rPr>
              <a:t>화목제</a:t>
            </a:r>
            <a:r>
              <a:rPr lang="ko-KR" altLang="en-US" dirty="0" err="1" smtClean="0"/>
              <a:t>되신</a:t>
            </a:r>
            <a:r>
              <a:rPr lang="ko-KR" altLang="en-US" dirty="0" smtClean="0"/>
              <a:t> 예수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err="1" smtClean="0">
                <a:solidFill>
                  <a:srgbClr val="FF0000"/>
                </a:solidFill>
              </a:rPr>
              <a:t>속건제</a:t>
            </a:r>
            <a:r>
              <a:rPr lang="ko-KR" altLang="en-US" dirty="0" err="1" smtClean="0"/>
              <a:t>되신</a:t>
            </a:r>
            <a:r>
              <a:rPr lang="ko-KR" altLang="en-US" dirty="0" smtClean="0"/>
              <a:t> 예수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err="1" smtClean="0">
                <a:solidFill>
                  <a:srgbClr val="FF0000"/>
                </a:solidFill>
              </a:rPr>
              <a:t>속죄제</a:t>
            </a:r>
            <a:r>
              <a:rPr lang="ko-KR" altLang="en-US" dirty="0" err="1" smtClean="0"/>
              <a:t>되신</a:t>
            </a:r>
            <a:r>
              <a:rPr lang="ko-KR" altLang="en-US" dirty="0" smtClean="0"/>
              <a:t> 예수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21:9) </a:t>
            </a:r>
            <a:r>
              <a:rPr lang="ko-KR" altLang="en-US" sz="2400" dirty="0" smtClean="0"/>
              <a:t>어떤 제사장의 딸이든지 </a:t>
            </a:r>
            <a:r>
              <a:rPr lang="ko-KR" altLang="en-US" sz="2400" dirty="0" err="1" smtClean="0"/>
              <a:t>행음하여</a:t>
            </a:r>
            <a:r>
              <a:rPr lang="ko-KR" altLang="en-US" sz="2400" dirty="0" smtClean="0"/>
              <a:t> 자신을 속되게 하면 그의 아버지를 속되게 함이니 그를 불사를지니라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21:10) </a:t>
            </a:r>
            <a:r>
              <a:rPr lang="ko-KR" altLang="en-US" sz="2400" dirty="0" smtClean="0"/>
              <a:t>자기의 형제 중 관유로 부음을 받고 위임되어 그 예복을 입은 대제사장은 그의 머리를 풀지 말며 그의 옷을 찢지 말며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21:11) </a:t>
            </a:r>
            <a:r>
              <a:rPr lang="ko-KR" altLang="en-US" sz="2400" dirty="0" smtClean="0"/>
              <a:t>어떤 시체에든지 가까이 하지 말지니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그의 부모로 말미암아서도 더러워지게 하지 말며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21:12) </a:t>
            </a:r>
            <a:r>
              <a:rPr lang="ko-KR" altLang="en-US" sz="2400" dirty="0" smtClean="0"/>
              <a:t>그 성소에서 나오지 말며 그의 하나님의 성소를 속되게 하지 말라 이는 하나님께서 </a:t>
            </a:r>
            <a:r>
              <a:rPr lang="ko-KR" altLang="en-US" sz="2400" dirty="0" err="1" smtClean="0"/>
              <a:t>성별하신</a:t>
            </a:r>
            <a:r>
              <a:rPr lang="ko-KR" altLang="en-US" sz="2400" dirty="0" smtClean="0"/>
              <a:t> 관유가 그 위에 있음이니라 나는 여호와이니라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21:13) </a:t>
            </a:r>
            <a:r>
              <a:rPr lang="ko-KR" altLang="en-US" sz="2400" dirty="0" smtClean="0"/>
              <a:t>그는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처녀를 데려다가 아내를 삼을지니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21:14) </a:t>
            </a:r>
            <a:r>
              <a:rPr lang="ko-KR" altLang="en-US" sz="2400" dirty="0" smtClean="0"/>
              <a:t>과부나 이혼 당한 여자나 창녀 짓을 하는 더러운 여인을 취하지 말고 자기 백성 중에서 처녀를 취하여 아내를 삼아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21:15) </a:t>
            </a:r>
            <a:r>
              <a:rPr lang="ko-KR" altLang="en-US" sz="2400" dirty="0" smtClean="0"/>
              <a:t>그의 자손이 그의 백성 중에서 속되게 하지 말지니 </a:t>
            </a:r>
            <a:r>
              <a:rPr lang="ko-KR" altLang="en-US" sz="2400" b="1" dirty="0" smtClean="0">
                <a:solidFill>
                  <a:srgbClr val="00B0F0"/>
                </a:solidFill>
              </a:rPr>
              <a:t>나는 그를 거룩하게 하는 </a:t>
            </a:r>
            <a:r>
              <a:rPr lang="ko-KR" altLang="en-US" sz="2400" b="1" dirty="0" err="1" smtClean="0">
                <a:solidFill>
                  <a:srgbClr val="00B0F0"/>
                </a:solidFill>
              </a:rPr>
              <a:t>여호와임이니라</a:t>
            </a:r>
            <a:endParaRPr lang="en-US" altLang="ko-KR" sz="2400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21:16) </a:t>
            </a:r>
            <a:r>
              <a:rPr lang="ko-KR" altLang="en-US" sz="2400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21:17) </a:t>
            </a:r>
            <a:r>
              <a:rPr lang="ko-KR" altLang="en-US" sz="2400" dirty="0" err="1" smtClean="0"/>
              <a:t>아론에게</a:t>
            </a:r>
            <a:r>
              <a:rPr lang="ko-KR" altLang="en-US" sz="2400" dirty="0" smtClean="0"/>
              <a:t> 말하여 이르라 누구든지 너의 자손 중 대대로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육체에 흠이 있는 자는 그 하나님의 음식을 드리려고 가까이 오지 못할 것</a:t>
            </a:r>
            <a:r>
              <a:rPr lang="ko-KR" altLang="en-US" sz="2400" dirty="0" smtClean="0"/>
              <a:t>이니라</a:t>
            </a:r>
          </a:p>
          <a:p>
            <a:pPr>
              <a:lnSpc>
                <a:spcPct val="150000"/>
              </a:lnSpc>
            </a:pPr>
            <a:endParaRPr lang="ko-KR" altLang="en-US" sz="2400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21:18) </a:t>
            </a:r>
            <a:r>
              <a:rPr lang="ko-KR" altLang="en-US" sz="2400" dirty="0" smtClean="0"/>
              <a:t>누구든지 흠이 있는 자는 가까이 하지 못할지니 곧 맹인이나 다리 저는 자나 코가 불완전한 자나 지체가 더한 자나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21:19) </a:t>
            </a:r>
            <a:r>
              <a:rPr lang="ko-KR" altLang="en-US" sz="2400" dirty="0" smtClean="0"/>
              <a:t>발 부러진 자나 손 부러진 자나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21:20) </a:t>
            </a:r>
            <a:r>
              <a:rPr lang="ko-KR" altLang="en-US" sz="2400" dirty="0" smtClean="0"/>
              <a:t>등 굽은 자나 키 못 자란 자나 눈에 </a:t>
            </a:r>
            <a:r>
              <a:rPr lang="ko-KR" altLang="en-US" sz="2400" dirty="0" err="1" smtClean="0"/>
              <a:t>백막이</a:t>
            </a:r>
            <a:r>
              <a:rPr lang="ko-KR" altLang="en-US" sz="2400" dirty="0" smtClean="0"/>
              <a:t> 있는 자나 습진이나 버짐이 있는 자나 고환 상한 자나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21:21)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제사장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아론의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자손 중에 흠이 있는 자는 나와 여호와께 화제를 드리지 못할지니 </a:t>
            </a:r>
            <a:r>
              <a:rPr lang="ko-KR" altLang="en-US" sz="2400" dirty="0" smtClean="0"/>
              <a:t>그는 흠이 있은즉 나와서 그의 하나님께 음식을 드리지 못하느니라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21:22) </a:t>
            </a:r>
            <a:r>
              <a:rPr lang="ko-KR" altLang="en-US" sz="2400" dirty="0" smtClean="0"/>
              <a:t>그는 그의 하나님의 음식이 </a:t>
            </a:r>
            <a:r>
              <a:rPr lang="ko-KR" altLang="en-US" sz="2400" dirty="0" err="1" smtClean="0"/>
              <a:t>지성물</a:t>
            </a:r>
            <a:r>
              <a:rPr lang="ko-KR" altLang="en-US" sz="2400" dirty="0" smtClean="0"/>
              <a:t> 이든지 </a:t>
            </a:r>
            <a:r>
              <a:rPr lang="ko-KR" altLang="en-US" sz="2400" dirty="0" err="1" smtClean="0"/>
              <a:t>성물이든지</a:t>
            </a:r>
            <a:r>
              <a:rPr lang="ko-KR" altLang="en-US" sz="2400" dirty="0" smtClean="0"/>
              <a:t> 먹을 것이나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21:23)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휘장 안에 들어가지 못할 것</a:t>
            </a:r>
            <a:r>
              <a:rPr lang="ko-KR" altLang="en-US" sz="2400" dirty="0" smtClean="0"/>
              <a:t>이요 제단에 가까이 하지 못할지니 이는 그가 흠이 있음이니라 이와 같이 그가 내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성소를 더럽히지 못할 것은 </a:t>
            </a:r>
            <a:r>
              <a:rPr lang="ko-KR" altLang="en-US" sz="2400" b="1" dirty="0" smtClean="0">
                <a:solidFill>
                  <a:srgbClr val="00B0F0"/>
                </a:solidFill>
              </a:rPr>
              <a:t>나는 그들을 거룩하게 하는 </a:t>
            </a:r>
            <a:r>
              <a:rPr lang="ko-KR" altLang="en-US" sz="2400" b="1" dirty="0" err="1" smtClean="0">
                <a:solidFill>
                  <a:srgbClr val="00B0F0"/>
                </a:solidFill>
              </a:rPr>
              <a:t>여호와임이니라</a:t>
            </a:r>
            <a:endParaRPr lang="ko-KR" altLang="en-US" sz="2400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21:24) </a:t>
            </a:r>
            <a:r>
              <a:rPr lang="ko-KR" altLang="en-US" sz="2400" dirty="0" smtClean="0"/>
              <a:t>이와 같이 모세가 아론과 그의 아들들과 온 이스라엘 자손에게 말하였더라</a:t>
            </a:r>
          </a:p>
          <a:p>
            <a:pPr>
              <a:lnSpc>
                <a:spcPct val="150000"/>
              </a:lnSpc>
            </a:pPr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22:1) </a:t>
            </a:r>
            <a:r>
              <a:rPr lang="ko-KR" altLang="en-US" sz="2400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22:2) </a:t>
            </a:r>
            <a:r>
              <a:rPr lang="ko-KR" altLang="en-US" sz="2400" dirty="0" err="1" smtClean="0"/>
              <a:t>아론과</a:t>
            </a:r>
            <a:r>
              <a:rPr lang="ko-KR" altLang="en-US" sz="2400" dirty="0" smtClean="0"/>
              <a:t> 그의 아들들에게 말하여 그들로 이스라엘 자손이 내게 드리는 그 </a:t>
            </a:r>
            <a:r>
              <a:rPr lang="ko-KR" altLang="en-US" sz="2400" dirty="0" err="1" smtClean="0"/>
              <a:t>성물에</a:t>
            </a:r>
            <a:r>
              <a:rPr lang="ko-KR" altLang="en-US" sz="2400" dirty="0" smtClean="0"/>
              <a:t> 대하여 스스로 구별하여 내 성호를 욕되게 함이 없게 하라 나는 여호와이니라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22:3) </a:t>
            </a:r>
            <a:r>
              <a:rPr lang="ko-KR" altLang="en-US" sz="2400" dirty="0" smtClean="0"/>
              <a:t>그들에게 이르라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누구든지 네 자손 중에 대대로 그의 몸이 부정하면서도 이스라엘 자손이 구별하여 여호와께 드리는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성물에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가까이 하는 자는 내 앞에서 끊어지리라 나는 여호와이니라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882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22:4) </a:t>
            </a:r>
            <a:r>
              <a:rPr lang="ko-KR" altLang="en-US" sz="2400" dirty="0" err="1"/>
              <a:t>아론의</a:t>
            </a:r>
            <a:r>
              <a:rPr lang="ko-KR" altLang="en-US" sz="2400" dirty="0"/>
              <a:t> 자손 중 나병 환자나 유출병자는 그가 정결하기 전에는 그 </a:t>
            </a:r>
            <a:r>
              <a:rPr lang="ko-KR" altLang="en-US" sz="2400" dirty="0" err="1"/>
              <a:t>성물을</a:t>
            </a:r>
            <a:r>
              <a:rPr lang="ko-KR" altLang="en-US" sz="2400" dirty="0"/>
              <a:t> 먹지 말 것이요 시체의 부정에 접촉된 자나 설정한 </a:t>
            </a:r>
            <a:r>
              <a:rPr lang="ko-KR" altLang="en-US" sz="2400" dirty="0" smtClean="0"/>
              <a:t>자나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22:5) </a:t>
            </a:r>
            <a:r>
              <a:rPr lang="ko-KR" altLang="en-US" sz="2400" dirty="0" smtClean="0"/>
              <a:t>무릇 사람을 부정하게 하는 벌레에 접촉된 모든 사람과 무슨 부정이든지 사람을 더럽힐 만한 것에게 접촉된 자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22:6) </a:t>
            </a:r>
            <a:r>
              <a:rPr lang="ko-KR" altLang="en-US" sz="2400" dirty="0" smtClean="0"/>
              <a:t>곧 이런 것에 접촉된 자는 저녁까지 부정하니 그의 몸을 물로 씻지 아니하면 그 </a:t>
            </a:r>
            <a:r>
              <a:rPr lang="ko-KR" altLang="en-US" sz="2400" dirty="0" err="1" smtClean="0"/>
              <a:t>성물을</a:t>
            </a:r>
            <a:r>
              <a:rPr lang="ko-KR" altLang="en-US" sz="2400" dirty="0" smtClean="0"/>
              <a:t> 먹지 </a:t>
            </a:r>
            <a:r>
              <a:rPr lang="ko-KR" altLang="en-US" sz="2400" dirty="0" err="1" smtClean="0"/>
              <a:t>못할지며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8326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22:7) </a:t>
            </a:r>
            <a:r>
              <a:rPr lang="ko-KR" altLang="en-US" sz="2400" dirty="0" smtClean="0"/>
              <a:t>해 질 때에야 정하리니 그 후에야 그 </a:t>
            </a:r>
            <a:r>
              <a:rPr lang="ko-KR" altLang="en-US" sz="2400" dirty="0" err="1" smtClean="0"/>
              <a:t>성물을</a:t>
            </a:r>
            <a:r>
              <a:rPr lang="ko-KR" altLang="en-US" sz="2400" dirty="0" smtClean="0"/>
              <a:t> 먹을 것이니라 이는 자기의 음식이 됨이니라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22:8) </a:t>
            </a:r>
            <a:r>
              <a:rPr lang="ko-KR" altLang="en-US" sz="2400" dirty="0" smtClean="0"/>
              <a:t>시체나 찢겨 죽은 짐승을 먹음으로 자기를 더럽히지 말라 나는 여호와이니라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22:9) </a:t>
            </a:r>
            <a:r>
              <a:rPr lang="ko-KR" altLang="en-US" sz="2400" dirty="0"/>
              <a:t>그들은 내 명령을 지킬 것이니라 그것을 속되게 하면 그로 말미암아 죄를 짓고 그 가운데에서 죽을까 하노라 나는 그들을 거룩하게 하는 여호와이니라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22:10) </a:t>
            </a:r>
            <a:r>
              <a:rPr lang="ko-KR" altLang="en-US" sz="2400" dirty="0"/>
              <a:t>일반인은 </a:t>
            </a:r>
            <a:r>
              <a:rPr lang="ko-KR" altLang="en-US" sz="2400" dirty="0" err="1"/>
              <a:t>성물을</a:t>
            </a:r>
            <a:r>
              <a:rPr lang="ko-KR" altLang="en-US" sz="2400" dirty="0"/>
              <a:t> 먹지 못할 것이며 제사장의 객이나 품꾼도 다 </a:t>
            </a:r>
            <a:r>
              <a:rPr lang="ko-KR" altLang="en-US" sz="2400" dirty="0" err="1"/>
              <a:t>성물을</a:t>
            </a:r>
            <a:r>
              <a:rPr lang="ko-KR" altLang="en-US" sz="2400" dirty="0"/>
              <a:t> 먹지 못할 것이니라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83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81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22:11) </a:t>
            </a:r>
            <a:r>
              <a:rPr lang="ko-KR" altLang="en-US" sz="2400" dirty="0" smtClean="0"/>
              <a:t>그러나 제사장이 그의 돈으로 어떤 사람을 샀으면 그는 그것을 먹을 것이며 그의 집에서 출생한 자도 그렇게 하여 그들이 제사장의 음식을 먹을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22:12) </a:t>
            </a:r>
            <a:r>
              <a:rPr lang="ko-KR" altLang="en-US" sz="2400" dirty="0" smtClean="0"/>
              <a:t>제사장의 딸이 일반인에게 출가하였으면 거제의 </a:t>
            </a:r>
            <a:r>
              <a:rPr lang="ko-KR" altLang="en-US" sz="2400" dirty="0" err="1" smtClean="0"/>
              <a:t>성물을</a:t>
            </a:r>
            <a:r>
              <a:rPr lang="ko-KR" altLang="en-US" sz="2400" dirty="0" smtClean="0"/>
              <a:t> 먹지 못하되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22:13) </a:t>
            </a:r>
            <a:r>
              <a:rPr lang="ko-KR" altLang="en-US" sz="2400" dirty="0" smtClean="0"/>
              <a:t>만일 그가 과부가 되든지 이혼을 당하든지 자식이 없이 그의 친정에 돌아와서 젊었을 때와 같으면 그는 그의 아버지 몫의 음식을 먹을 것이나 일반인은 먹지 못할 것이니라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91264" cy="5517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22:14) </a:t>
            </a:r>
            <a:r>
              <a:rPr lang="ko-KR" altLang="en-US" sz="2400" dirty="0" smtClean="0"/>
              <a:t>만일 </a:t>
            </a:r>
            <a:r>
              <a:rPr lang="ko-KR" altLang="en-US" sz="2400" b="1" dirty="0" smtClean="0">
                <a:solidFill>
                  <a:srgbClr val="00B0F0"/>
                </a:solidFill>
              </a:rPr>
              <a:t>누가 부지중에 </a:t>
            </a:r>
            <a:r>
              <a:rPr lang="ko-KR" altLang="en-US" sz="2400" b="1" dirty="0" err="1" smtClean="0">
                <a:solidFill>
                  <a:srgbClr val="00B0F0"/>
                </a:solidFill>
              </a:rPr>
              <a:t>성물을</a:t>
            </a:r>
            <a:r>
              <a:rPr lang="ko-KR" altLang="en-US" sz="2400" b="1" dirty="0" smtClean="0">
                <a:solidFill>
                  <a:srgbClr val="00B0F0"/>
                </a:solidFill>
              </a:rPr>
              <a:t> 먹으면 그 </a:t>
            </a:r>
            <a:r>
              <a:rPr lang="ko-KR" altLang="en-US" sz="2400" b="1" dirty="0" err="1" smtClean="0">
                <a:solidFill>
                  <a:srgbClr val="00B0F0"/>
                </a:solidFill>
              </a:rPr>
              <a:t>성물에</a:t>
            </a:r>
            <a:r>
              <a:rPr lang="ko-KR" altLang="en-US" sz="2400" b="1" dirty="0" smtClean="0">
                <a:solidFill>
                  <a:srgbClr val="00B0F0"/>
                </a:solidFill>
              </a:rPr>
              <a:t> 그것의 </a:t>
            </a:r>
            <a:r>
              <a:rPr lang="ko-KR" altLang="en-US" sz="2400" b="1" dirty="0" err="1" smtClean="0">
                <a:solidFill>
                  <a:srgbClr val="00B0F0"/>
                </a:solidFill>
              </a:rPr>
              <a:t>오분의</a:t>
            </a:r>
            <a:r>
              <a:rPr lang="ko-KR" altLang="en-US" sz="2400" b="1" dirty="0" smtClean="0">
                <a:solidFill>
                  <a:srgbClr val="00B0F0"/>
                </a:solidFill>
              </a:rPr>
              <a:t> 일을 더하여 제사장에게 줄지니라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   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22:15) </a:t>
            </a:r>
            <a:r>
              <a:rPr lang="ko-KR" altLang="en-US" sz="2400" dirty="0" smtClean="0"/>
              <a:t>이스라엘 자손이 여호와께 드리는 </a:t>
            </a:r>
            <a:r>
              <a:rPr lang="ko-KR" altLang="en-US" sz="2400" dirty="0" err="1" smtClean="0"/>
              <a:t>성물을</a:t>
            </a:r>
            <a:r>
              <a:rPr lang="ko-KR" altLang="en-US" sz="2400" dirty="0" smtClean="0"/>
              <a:t> 그들은 속되게 하지 말지니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22:16) </a:t>
            </a:r>
            <a:r>
              <a:rPr lang="ko-KR" altLang="en-US" sz="2400" dirty="0" smtClean="0"/>
              <a:t>그들이 </a:t>
            </a:r>
            <a:r>
              <a:rPr lang="ko-KR" altLang="en-US" sz="2400" dirty="0" err="1" smtClean="0"/>
              <a:t>성물을</a:t>
            </a:r>
            <a:r>
              <a:rPr lang="ko-KR" altLang="en-US" sz="2400" dirty="0" smtClean="0"/>
              <a:t> 먹으면 그 죄로 인하여 형벌을 받게 할 것이니라 나는 그 음식을 거룩하게 하는 여호와이니라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91264" cy="5517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22:17) </a:t>
            </a:r>
            <a:r>
              <a:rPr lang="ko-KR" altLang="en-US" sz="2400" dirty="0" smtClean="0"/>
              <a:t>여호와께서 모세에게 말씀하여 이르시되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22:18) </a:t>
            </a:r>
            <a:r>
              <a:rPr lang="ko-KR" altLang="en-US" sz="2400" dirty="0" err="1"/>
              <a:t>아론과</a:t>
            </a:r>
            <a:r>
              <a:rPr lang="ko-KR" altLang="en-US" sz="2400" dirty="0"/>
              <a:t> 그의 아들들과 이스라엘 온 족속에게 말하여 이르라 이스라엘 자손이나 그 중에 거류하는 자가 서원제물이나 자원제물로 </a:t>
            </a:r>
            <a:r>
              <a:rPr lang="ko-KR" altLang="en-US" sz="2400" dirty="0" err="1"/>
              <a:t>번제와</a:t>
            </a:r>
            <a:r>
              <a:rPr lang="ko-KR" altLang="en-US" sz="2400" dirty="0"/>
              <a:t> 더불어 여호와께 예물로 드리려거든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095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레위기</a:t>
            </a:r>
            <a:r>
              <a:rPr lang="en-US" altLang="ko-KR" dirty="0" smtClean="0"/>
              <a:t>1</a:t>
            </a:r>
            <a:r>
              <a:rPr lang="ko-KR" altLang="en-US" dirty="0" smtClean="0"/>
              <a:t>장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번제</a:t>
            </a:r>
            <a:r>
              <a:rPr lang="en-US" altLang="ko-KR" dirty="0" smtClean="0"/>
              <a:t>-</a:t>
            </a:r>
            <a:r>
              <a:rPr lang="ko-KR" altLang="en-US" dirty="0" smtClean="0"/>
              <a:t>회개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번제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ko-KR" altLang="en-US" dirty="0" smtClean="0"/>
              <a:t>소제</a:t>
            </a:r>
            <a:endParaRPr lang="en-US" altLang="ko-KR" dirty="0" smtClean="0"/>
          </a:p>
          <a:p>
            <a:r>
              <a:rPr lang="ko-KR" altLang="en-US" dirty="0" err="1" smtClean="0"/>
              <a:t>화목제</a:t>
            </a:r>
            <a:endParaRPr lang="en-US" altLang="ko-KR" dirty="0" smtClean="0"/>
          </a:p>
          <a:p>
            <a:r>
              <a:rPr lang="ko-KR" altLang="en-US" dirty="0" err="1" smtClean="0"/>
              <a:t>속죄제</a:t>
            </a:r>
            <a:endParaRPr lang="en-US" altLang="ko-KR" dirty="0" smtClean="0"/>
          </a:p>
          <a:p>
            <a:r>
              <a:rPr lang="ko-KR" altLang="en-US" dirty="0" err="1" smtClean="0"/>
              <a:t>속건</a:t>
            </a:r>
            <a:r>
              <a:rPr lang="ko-KR" altLang="en-US" dirty="0" err="1"/>
              <a:t>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흠 없는 제물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22:19)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기쁘게 받으심이 되도록 </a:t>
            </a:r>
            <a:r>
              <a:rPr lang="ko-KR" altLang="en-US" sz="2400" dirty="0" smtClean="0"/>
              <a:t>소나 양이나 염소의 흠 없는 수컷으로 드릴지니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22:20) </a:t>
            </a:r>
            <a:r>
              <a:rPr lang="ko-KR" altLang="en-US" sz="2400" dirty="0" smtClean="0"/>
              <a:t>흠 있는 것은 무엇이나 너희가 드리지 말 것은 그것이 기쁘게 받으심이 되지 못할 </a:t>
            </a:r>
            <a:r>
              <a:rPr lang="ko-KR" altLang="en-US" sz="2400" dirty="0" err="1" smtClean="0"/>
              <a:t>것임이니라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22:21)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만일 누구든지 </a:t>
            </a:r>
            <a:r>
              <a:rPr lang="ko-KR" altLang="en-US" sz="2400" dirty="0" smtClean="0"/>
              <a:t>서원한 것을 갚으려 하든지 자의로 예물을 드리려 하여 소나 양으로 화목제물을 여호와께 드리는 자는 기쁘게 받으심이 되도록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아무 흠이 없는 </a:t>
            </a:r>
            <a:r>
              <a:rPr lang="ko-KR" altLang="en-US" sz="2400" b="1" dirty="0" smtClean="0"/>
              <a:t>온전한 것으로 할지니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흠 없는 제물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22:22) </a:t>
            </a:r>
            <a:r>
              <a:rPr lang="ko-KR" altLang="en-US" sz="2400" dirty="0" smtClean="0"/>
              <a:t>너희는 눈 먼 것이나 상한 것이나 지체에 베임을 당한 것이나 종기 있는 것이나 습진 있는 것이나 비루먹은 것을 여호와께 드리지 말며 이런 것들은 제단 위에 </a:t>
            </a:r>
            <a:r>
              <a:rPr lang="ko-KR" altLang="en-US" sz="2400" dirty="0" err="1" smtClean="0"/>
              <a:t>화제물로</a:t>
            </a:r>
            <a:r>
              <a:rPr lang="ko-KR" altLang="en-US" sz="2400" dirty="0" smtClean="0"/>
              <a:t> 여호와께 드리지 말라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22:23) </a:t>
            </a:r>
            <a:r>
              <a:rPr lang="ko-KR" altLang="en-US" sz="2400" dirty="0"/>
              <a:t>소나 양의 지체가 더하거나 덜하거나 한 것은 너희가 자원제물로는 쓰려니와 서원제물로 드리면 기쁘게 받으심이 되지 못하리라</a:t>
            </a:r>
          </a:p>
          <a:p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751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3029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22:24) </a:t>
            </a:r>
            <a:r>
              <a:rPr lang="ko-KR" altLang="en-US" sz="2400" dirty="0" smtClean="0"/>
              <a:t>너희는 고환이 상하였거나 치었거나 터졌거나 베임을 당한 것은 여호와께 드리지 말며 너희의 땅에서는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이런 일을 행하지도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말지며</a:t>
            </a:r>
            <a:endParaRPr lang="ko-KR" altLang="en-US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22:25) </a:t>
            </a:r>
            <a:r>
              <a:rPr lang="ko-KR" altLang="en-US" sz="2400" dirty="0" smtClean="0"/>
              <a:t>너희는 외국인에게서도 이런 것을 받아 너희의 하나님의 음식으로 드리지 말라 이는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결점이 있고 흠이 있는 것인즉 너희를 위하여 기쁘게 받으심이 되지 못할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것임이니라</a:t>
            </a:r>
            <a:endParaRPr lang="ko-KR" alt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22:26) </a:t>
            </a:r>
            <a:r>
              <a:rPr lang="ko-KR" altLang="en-US" sz="2400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22:27) </a:t>
            </a:r>
            <a:r>
              <a:rPr lang="ko-KR" altLang="en-US" sz="2400" dirty="0" smtClean="0"/>
              <a:t>수소나 양이나 염소가 나거든 이레 동안 그것의 어미와 같이 있게 하라 여덟째 날 이후로는 여호와께 화제로 예물을 드리면 기쁘게 받으심이 되리라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22:28)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암소나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암양을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막론하고 어미와 새끼를 같은 날에 잡지 말지니라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22:29) </a:t>
            </a:r>
            <a:r>
              <a:rPr lang="ko-KR" altLang="en-US" sz="2400" dirty="0" smtClean="0"/>
              <a:t>너희가 여호와께 감사제물을 드리려거든 너희가 기쁘게 받으심이 되도록 </a:t>
            </a:r>
            <a:r>
              <a:rPr lang="ko-KR" altLang="en-US" sz="2400" dirty="0" err="1" smtClean="0"/>
              <a:t>드릴지며</a:t>
            </a:r>
            <a:endParaRPr lang="ko-KR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22:30) </a:t>
            </a:r>
            <a:r>
              <a:rPr lang="ko-KR" altLang="en-US" sz="2400" dirty="0"/>
              <a:t>그 제물은 그 날에 먹고 이튿날까지 두지 말라 나는 </a:t>
            </a:r>
            <a:r>
              <a:rPr lang="ko-KR" altLang="en-US" sz="2400" dirty="0" smtClean="0"/>
              <a:t>여호와이니라</a:t>
            </a:r>
            <a:endParaRPr lang="ko-KR" altLang="en-US" sz="2400" dirty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22:31) </a:t>
            </a:r>
            <a:r>
              <a:rPr lang="ko-KR" altLang="en-US" sz="2400" dirty="0" smtClean="0"/>
              <a:t>너희는 내 계명을 지키며 행하라 나는 여호와이니라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22:32) </a:t>
            </a:r>
            <a:r>
              <a:rPr lang="ko-KR" altLang="en-US" sz="2400" dirty="0" smtClean="0"/>
              <a:t>너희는 내 성호를 속되게 하지 말라 나는 이스라엘 자손 중에서 거룩하게 함을 받을 것이니라 나는 너희를 거룩하게 하는 여호와요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22:33)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너희의 하나님이 되려고 너희를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애굽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땅에서 인도하여 낸 자니 나는 여호와이니라</a:t>
            </a:r>
          </a:p>
          <a:p>
            <a:pPr>
              <a:lnSpc>
                <a:spcPct val="150000"/>
              </a:lnSpc>
            </a:pPr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절기</a:t>
            </a:r>
            <a:r>
              <a:rPr lang="en-US" altLang="ko-KR" dirty="0" smtClean="0"/>
              <a:t>- </a:t>
            </a:r>
            <a:r>
              <a:rPr lang="ko-KR" altLang="en-US" dirty="0" smtClean="0"/>
              <a:t>안식일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23:1) </a:t>
            </a:r>
            <a:r>
              <a:rPr lang="ko-KR" altLang="en-US" sz="2400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23:2) </a:t>
            </a:r>
            <a:r>
              <a:rPr lang="ko-KR" altLang="en-US" sz="2400" dirty="0" smtClean="0"/>
              <a:t>이스라엘 자손에게 말하여 이르라 이것이 나의 절기들이니 너희가 성회로 공포할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여호와의 절기</a:t>
            </a:r>
            <a:r>
              <a:rPr lang="ko-KR" altLang="en-US" sz="2400" dirty="0" smtClean="0"/>
              <a:t>들이니라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23:3) </a:t>
            </a:r>
            <a:r>
              <a:rPr lang="ko-KR" altLang="en-US" sz="2400" dirty="0" smtClean="0"/>
              <a:t>엿새 동안은 일할 것이요 일곱째 날은 쉴 안식일이니 성회의 날이라 너희는 아무 일도 하지 말라 이는 너희가 거주하는 각처에서 지킬 여호와의 안식일이니라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23:4) </a:t>
            </a:r>
            <a:r>
              <a:rPr lang="ko-KR" altLang="en-US" sz="2400" dirty="0" smtClean="0"/>
              <a:t>이것이 너희가 그 정한 때에 성회로 공포할 여호와의 절기들이니라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ko-KR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절기</a:t>
            </a:r>
            <a:endParaRPr lang="ko-KR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2910" y="2643182"/>
            <a:ext cx="785818" cy="85725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14</a:t>
            </a:r>
            <a:r>
              <a:rPr lang="ko-KR" altLang="en-US" dirty="0" smtClean="0"/>
              <a:t>일</a:t>
            </a:r>
            <a:endParaRPr lang="en-US" altLang="ko-KR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1428728" y="2643182"/>
            <a:ext cx="785818" cy="8572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r>
              <a:rPr lang="ko-KR" altLang="en-US" dirty="0" smtClean="0"/>
              <a:t>월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15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214546" y="2643182"/>
            <a:ext cx="785818" cy="8572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안식일</a:t>
            </a:r>
            <a:endParaRPr lang="ko-KR" altLang="en-US" dirty="0"/>
          </a:p>
        </p:txBody>
      </p:sp>
      <p:sp>
        <p:nvSpPr>
          <p:cNvPr id="7" name="오른쪽 화살표 6"/>
          <p:cNvSpPr/>
          <p:nvPr/>
        </p:nvSpPr>
        <p:spPr>
          <a:xfrm>
            <a:off x="3000364" y="2714620"/>
            <a:ext cx="1714512" cy="71438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49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714876" y="2643182"/>
            <a:ext cx="928694" cy="8572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오순절</a:t>
            </a:r>
            <a:endParaRPr lang="ko-KR" altLang="en-US" dirty="0"/>
          </a:p>
        </p:txBody>
      </p:sp>
      <p:sp>
        <p:nvSpPr>
          <p:cNvPr id="9" name="오른쪽 화살표 8"/>
          <p:cNvSpPr/>
          <p:nvPr/>
        </p:nvSpPr>
        <p:spPr>
          <a:xfrm>
            <a:off x="5643570" y="2714620"/>
            <a:ext cx="2500330" cy="71438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r>
              <a:rPr lang="ko-KR" altLang="en-US" dirty="0" smtClean="0"/>
              <a:t>달 농사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714348" y="5500702"/>
            <a:ext cx="785818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r>
              <a:rPr lang="ko-KR" altLang="en-US" dirty="0" smtClean="0"/>
              <a:t>월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714612" y="5500702"/>
            <a:ext cx="785818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r>
              <a:rPr lang="ko-KR" altLang="en-US" dirty="0" smtClean="0"/>
              <a:t>월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10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86380" y="5429264"/>
            <a:ext cx="785818" cy="8572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r>
              <a:rPr lang="ko-KR" altLang="en-US" dirty="0" smtClean="0"/>
              <a:t>월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15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428728" y="2285992"/>
            <a:ext cx="2500330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무교절</a:t>
            </a:r>
            <a:r>
              <a:rPr lang="en-US" altLang="ko-KR" b="1" dirty="0" smtClean="0">
                <a:solidFill>
                  <a:schemeClr val="tx1"/>
                </a:solidFill>
              </a:rPr>
              <a:t>(1</a:t>
            </a:r>
            <a:r>
              <a:rPr lang="ko-KR" altLang="en-US" b="1" dirty="0" smtClean="0">
                <a:solidFill>
                  <a:schemeClr val="tx1"/>
                </a:solidFill>
              </a:rPr>
              <a:t>월</a:t>
            </a:r>
            <a:r>
              <a:rPr lang="en-US" altLang="ko-KR" b="1" dirty="0" smtClean="0">
                <a:solidFill>
                  <a:schemeClr val="tx1"/>
                </a:solidFill>
              </a:rPr>
              <a:t>15</a:t>
            </a:r>
            <a:r>
              <a:rPr lang="ko-KR" altLang="en-US" b="1" dirty="0" smtClean="0">
                <a:solidFill>
                  <a:schemeClr val="tx1"/>
                </a:solidFill>
              </a:rPr>
              <a:t>일</a:t>
            </a:r>
            <a:r>
              <a:rPr lang="en-US" altLang="ko-KR" b="1" dirty="0" smtClean="0">
                <a:solidFill>
                  <a:schemeClr val="tx1"/>
                </a:solidFill>
              </a:rPr>
              <a:t>~21</a:t>
            </a:r>
            <a:r>
              <a:rPr lang="ko-KR" altLang="en-US" b="1" dirty="0" smtClean="0">
                <a:solidFill>
                  <a:schemeClr val="tx1"/>
                </a:solidFill>
              </a:rPr>
              <a:t>일</a:t>
            </a:r>
            <a:r>
              <a:rPr lang="en-US" altLang="ko-KR" b="1" dirty="0" smtClean="0">
                <a:solidFill>
                  <a:schemeClr val="tx1"/>
                </a:solidFill>
              </a:rPr>
              <a:t>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714876" y="2143116"/>
            <a:ext cx="1000132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칠칠절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맥추절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42910" y="5143512"/>
            <a:ext cx="928694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 smtClean="0">
                <a:solidFill>
                  <a:schemeClr val="tx1"/>
                </a:solidFill>
              </a:rPr>
              <a:t>나팔절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643174" y="5143512"/>
            <a:ext cx="928694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</a:rPr>
              <a:t>대속죄일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214942" y="4857760"/>
            <a:ext cx="928694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 smtClean="0">
                <a:solidFill>
                  <a:schemeClr val="tx1"/>
                </a:solidFill>
              </a:rPr>
              <a:t>수장절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b="1" dirty="0" err="1" smtClean="0">
                <a:solidFill>
                  <a:schemeClr val="tx1"/>
                </a:solidFill>
              </a:rPr>
              <a:t>초막절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42910" y="3500438"/>
            <a:ext cx="785818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schemeClr val="tx1"/>
                </a:solidFill>
              </a:rPr>
              <a:t>유월절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428728" y="3500438"/>
            <a:ext cx="785818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schemeClr val="tx1"/>
                </a:solidFill>
              </a:rPr>
              <a:t>무교절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214546" y="3500438"/>
            <a:ext cx="785818" cy="35719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</a:rPr>
              <a:t>초실절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줄무늬가 있는 오른쪽 화살표 20"/>
          <p:cNvSpPr/>
          <p:nvPr/>
        </p:nvSpPr>
        <p:spPr>
          <a:xfrm>
            <a:off x="1500166" y="5643578"/>
            <a:ext cx="1143008" cy="428628"/>
          </a:xfrm>
          <a:prstGeom prst="strip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줄무늬가 있는 오른쪽 화살표 21"/>
          <p:cNvSpPr/>
          <p:nvPr/>
        </p:nvSpPr>
        <p:spPr>
          <a:xfrm>
            <a:off x="3643306" y="5643578"/>
            <a:ext cx="1571636" cy="428628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643438" y="3500438"/>
            <a:ext cx="1071570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십계명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572000" y="4143380"/>
            <a:ext cx="1214446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성령강림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286380" y="6286520"/>
            <a:ext cx="221457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7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월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15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일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~21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일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(7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일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)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010400" cy="1143000"/>
          </a:xfrm>
        </p:spPr>
        <p:txBody>
          <a:bodyPr/>
          <a:lstStyle/>
          <a:p>
            <a:r>
              <a:rPr lang="ko-KR" altLang="en-US" dirty="0" smtClean="0"/>
              <a:t>유월절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357298"/>
            <a:ext cx="857256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유월절 양과 예수님 </a:t>
            </a:r>
            <a:endParaRPr lang="en-US" altLang="ko-KR" sz="2400" dirty="0" smtClean="0"/>
          </a:p>
          <a:p>
            <a:r>
              <a:rPr lang="en-US" altLang="ko-KR" sz="2400" dirty="0" smtClean="0"/>
              <a:t>  1. </a:t>
            </a:r>
            <a:r>
              <a:rPr lang="ko-KR" altLang="en-US" sz="2400" dirty="0" smtClean="0"/>
              <a:t>출</a:t>
            </a:r>
            <a:r>
              <a:rPr lang="en-US" altLang="ko-KR" sz="2400" dirty="0" smtClean="0"/>
              <a:t>12:3-6</a:t>
            </a:r>
          </a:p>
          <a:p>
            <a:r>
              <a:rPr lang="en-US" altLang="ko-KR" sz="2400" dirty="0" smtClean="0"/>
              <a:t>       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이달 열흘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(1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월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10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일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2400" dirty="0" smtClean="0"/>
              <a:t>에 너희 매인이 어린 양을 취할지니</a:t>
            </a:r>
            <a:r>
              <a:rPr lang="en-US" altLang="ko-KR" sz="2400" dirty="0" smtClean="0"/>
              <a:t>~</a:t>
            </a:r>
          </a:p>
          <a:p>
            <a:r>
              <a:rPr lang="en-US" altLang="ko-KR" sz="2400" dirty="0" smtClean="0"/>
              <a:t>        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14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일까지 간직</a:t>
            </a:r>
            <a:r>
              <a:rPr lang="ko-KR" altLang="en-US" sz="2400" dirty="0" smtClean="0"/>
              <a:t>하였다가 해질 때에 이스라엘  회중이   </a:t>
            </a:r>
            <a:endParaRPr lang="en-US" altLang="ko-KR" sz="2400" dirty="0" smtClean="0"/>
          </a:p>
          <a:p>
            <a:r>
              <a:rPr lang="en-US" altLang="ko-KR" sz="2400" dirty="0" smtClean="0"/>
              <a:t>         </a:t>
            </a:r>
            <a:r>
              <a:rPr lang="ko-KR" altLang="en-US" sz="2400" dirty="0" smtClean="0"/>
              <a:t>그 양을 잡고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  </a:t>
            </a:r>
            <a:r>
              <a:rPr lang="ko-KR" altLang="en-US" sz="2400" dirty="0" smtClean="0"/>
              <a:t>예수님의 잡히시기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4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일전 입성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r>
              <a:rPr lang="en-US" altLang="ko-KR" sz="2400" dirty="0" smtClean="0"/>
              <a:t>      </a:t>
            </a:r>
            <a:r>
              <a:rPr lang="ko-KR" altLang="en-US" sz="2400" dirty="0" err="1" smtClean="0"/>
              <a:t>눅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19:28~22:53</a:t>
            </a:r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           일요일</a:t>
            </a:r>
            <a:r>
              <a:rPr lang="ko-KR" altLang="en-US" sz="2400" dirty="0" smtClean="0"/>
              <a:t>에 예루살렘 입성 </a:t>
            </a:r>
            <a:r>
              <a:rPr lang="en-US" altLang="ko-KR" sz="2400" dirty="0" smtClean="0"/>
              <a:t>/ </a:t>
            </a:r>
            <a:r>
              <a:rPr lang="ko-KR" altLang="en-US" sz="2400" dirty="0" err="1" smtClean="0"/>
              <a:t>눅</a:t>
            </a:r>
            <a:r>
              <a:rPr lang="en-US" altLang="ko-KR" sz="2400" dirty="0" smtClean="0"/>
              <a:t>19:28~40</a:t>
            </a:r>
          </a:p>
          <a:p>
            <a:r>
              <a:rPr lang="en-US" altLang="ko-KR" sz="2400" dirty="0" smtClean="0"/>
              <a:t>           </a:t>
            </a:r>
            <a:r>
              <a:rPr lang="ko-KR" altLang="en-US" sz="2400" dirty="0" smtClean="0"/>
              <a:t>월요일에 성전을 청결케 하심 </a:t>
            </a:r>
            <a:r>
              <a:rPr lang="en-US" altLang="ko-KR" sz="2400" dirty="0" smtClean="0"/>
              <a:t>/ </a:t>
            </a:r>
            <a:r>
              <a:rPr lang="ko-KR" altLang="en-US" sz="2400" dirty="0" err="1" smtClean="0"/>
              <a:t>눅</a:t>
            </a:r>
            <a:r>
              <a:rPr lang="en-US" altLang="ko-KR" sz="2400" dirty="0" smtClean="0"/>
              <a:t>19:45~48</a:t>
            </a:r>
          </a:p>
          <a:p>
            <a:r>
              <a:rPr lang="en-US" altLang="ko-KR" sz="2400" dirty="0" smtClean="0"/>
              <a:t>           </a:t>
            </a:r>
            <a:r>
              <a:rPr lang="ko-KR" altLang="en-US" sz="2400" dirty="0" smtClean="0"/>
              <a:t>화요일에 가르치심 </a:t>
            </a:r>
            <a:r>
              <a:rPr lang="en-US" altLang="ko-KR" sz="2400" dirty="0" smtClean="0"/>
              <a:t>/ </a:t>
            </a:r>
            <a:r>
              <a:rPr lang="ko-KR" altLang="en-US" sz="2400" dirty="0" err="1" smtClean="0"/>
              <a:t>눅</a:t>
            </a:r>
            <a:r>
              <a:rPr lang="en-US" altLang="ko-KR" sz="2400" dirty="0" smtClean="0"/>
              <a:t>20~21</a:t>
            </a:r>
            <a:r>
              <a:rPr lang="ko-KR" altLang="en-US" sz="2400" dirty="0" smtClean="0"/>
              <a:t>장</a:t>
            </a:r>
            <a:endParaRPr lang="en-US" altLang="ko-KR" sz="2400" dirty="0" smtClean="0"/>
          </a:p>
          <a:p>
            <a:r>
              <a:rPr lang="en-US" altLang="ko-KR" sz="2400" dirty="0" smtClean="0"/>
              <a:t>           </a:t>
            </a:r>
            <a:r>
              <a:rPr lang="ko-KR" altLang="en-US" sz="2400" dirty="0" smtClean="0"/>
              <a:t>수요일에 </a:t>
            </a:r>
            <a:r>
              <a:rPr lang="ko-KR" altLang="en-US" sz="2400" dirty="0" err="1" smtClean="0"/>
              <a:t>가롯유다에게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사탄들어감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/ </a:t>
            </a:r>
            <a:r>
              <a:rPr lang="ko-KR" altLang="en-US" sz="2400" dirty="0" err="1" smtClean="0"/>
              <a:t>눅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22:1-6</a:t>
            </a:r>
          </a:p>
          <a:p>
            <a:r>
              <a:rPr lang="en-US" altLang="ko-KR" sz="2400" dirty="0" smtClean="0"/>
              <a:t>           </a:t>
            </a:r>
            <a:r>
              <a:rPr lang="ko-KR" altLang="en-US" sz="2400" dirty="0" smtClean="0"/>
              <a:t>목요일에 </a:t>
            </a:r>
            <a:r>
              <a:rPr lang="ko-KR" altLang="en-US" sz="2400" dirty="0" err="1" smtClean="0"/>
              <a:t>성만찬후</a:t>
            </a:r>
            <a:r>
              <a:rPr lang="ko-KR" altLang="en-US" sz="2400" dirty="0" smtClean="0"/>
              <a:t> 잡히심 </a:t>
            </a:r>
            <a:r>
              <a:rPr lang="en-US" altLang="ko-KR" sz="2400" dirty="0" smtClean="0"/>
              <a:t>/ </a:t>
            </a:r>
            <a:r>
              <a:rPr lang="ko-KR" altLang="en-US" sz="2400" dirty="0" err="1" smtClean="0"/>
              <a:t>눅</a:t>
            </a:r>
            <a:r>
              <a:rPr lang="en-US" altLang="ko-KR" sz="2400" dirty="0" smtClean="0"/>
              <a:t>22:47-53</a:t>
            </a:r>
          </a:p>
          <a:p>
            <a:r>
              <a:rPr lang="en-US" altLang="ko-KR" sz="2400" dirty="0" smtClean="0"/>
              <a:t>                  </a:t>
            </a:r>
            <a:r>
              <a:rPr lang="ko-KR" altLang="en-US" sz="2400" dirty="0" smtClean="0"/>
              <a:t>저녁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6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시</a:t>
            </a:r>
            <a:r>
              <a:rPr lang="ko-KR" altLang="en-US" sz="2400" dirty="0" smtClean="0"/>
              <a:t>가 넘으면 금요일</a:t>
            </a:r>
            <a:endParaRPr lang="en-US" altLang="ko-KR" sz="2400" dirty="0" smtClean="0"/>
          </a:p>
          <a:p>
            <a:r>
              <a:rPr lang="en-US" altLang="ko-KR" sz="2400" dirty="0" smtClean="0"/>
              <a:t>          </a:t>
            </a:r>
          </a:p>
          <a:p>
            <a:r>
              <a:rPr lang="en-US" altLang="ko-KR" sz="2400" dirty="0" smtClean="0"/>
              <a:t>          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         </a:t>
            </a:r>
          </a:p>
          <a:p>
            <a:r>
              <a:rPr lang="ko-KR" altLang="en-US" sz="2400" dirty="0" smtClean="0"/>
              <a:t>       </a:t>
            </a:r>
            <a:endParaRPr lang="ko-KR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4464055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rgbClr val="002060"/>
                </a:solidFill>
              </a:rPr>
              <a:t>첫째날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833387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rgbClr val="002060"/>
                </a:solidFill>
              </a:rPr>
              <a:t>둘째날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21800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rgbClr val="002060"/>
                </a:solidFill>
              </a:rPr>
              <a:t>세째날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58733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rgbClr val="002060"/>
                </a:solidFill>
              </a:rPr>
              <a:t>네째날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0104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1571612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출</a:t>
            </a:r>
            <a:r>
              <a:rPr lang="en-US" altLang="ko-KR" sz="2400" dirty="0" smtClean="0"/>
              <a:t>12:3-6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        </a:t>
            </a:r>
            <a:r>
              <a:rPr lang="ko-KR" altLang="en-US" sz="2400" b="1" dirty="0" smtClean="0"/>
              <a:t>이달 열흘</a:t>
            </a:r>
            <a:r>
              <a:rPr lang="en-US" altLang="ko-KR" sz="2400" b="1" dirty="0" smtClean="0"/>
              <a:t>(1</a:t>
            </a:r>
            <a:r>
              <a:rPr lang="ko-KR" altLang="en-US" sz="2400" b="1" dirty="0" smtClean="0"/>
              <a:t>월</a:t>
            </a:r>
            <a:r>
              <a:rPr lang="en-US" altLang="ko-KR" sz="2400" b="1" dirty="0" smtClean="0"/>
              <a:t>10</a:t>
            </a:r>
            <a:r>
              <a:rPr lang="ko-KR" altLang="en-US" sz="2400" b="1" dirty="0" smtClean="0"/>
              <a:t>일</a:t>
            </a:r>
            <a:r>
              <a:rPr lang="en-US" altLang="ko-KR" sz="2400" b="1" dirty="0" smtClean="0"/>
              <a:t>)</a:t>
            </a:r>
            <a:r>
              <a:rPr lang="ko-KR" altLang="en-US" sz="2400" dirty="0" smtClean="0"/>
              <a:t>에 너희 매인이 어린 양을 취할지니</a:t>
            </a:r>
            <a:r>
              <a:rPr lang="en-US" altLang="ko-KR" sz="2400" dirty="0" smtClean="0"/>
              <a:t>~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        14</a:t>
            </a:r>
            <a:r>
              <a:rPr lang="ko-KR" altLang="en-US" sz="2400" dirty="0" smtClean="0"/>
              <a:t>일까지 간직하였다가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해질 때에 이스라엘  회중이   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 양을 잡고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err="1" smtClean="0"/>
              <a:t>레</a:t>
            </a:r>
            <a:r>
              <a:rPr lang="en-US" altLang="ko-KR" sz="2400" dirty="0" smtClean="0"/>
              <a:t>23:5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      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정월 십사 일 저녁</a:t>
            </a:r>
            <a:r>
              <a:rPr lang="ko-KR" altLang="en-US" sz="2400" dirty="0" smtClean="0"/>
              <a:t>은 여호와의 유월절이요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endParaRPr lang="en-US" altLang="ko-K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0104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1571612"/>
            <a:ext cx="85011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예수님은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1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월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14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일 죽으심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</a:rPr>
              <a:t>   “</a:t>
            </a:r>
            <a:r>
              <a:rPr lang="ko-KR" altLang="en-US" sz="2400" b="1" dirty="0" smtClean="0"/>
              <a:t>해 </a:t>
            </a:r>
            <a:r>
              <a:rPr lang="ko-KR" altLang="en-US" sz="2400" b="1" dirty="0" err="1" smtClean="0"/>
              <a:t>질때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”</a:t>
            </a:r>
            <a:r>
              <a:rPr lang="ko-KR" altLang="en-US" sz="2400" b="1" dirty="0" smtClean="0"/>
              <a:t>의 뜻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두 저녁 사이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낮 </a:t>
            </a:r>
            <a:r>
              <a:rPr lang="en-US" altLang="ko-KR" sz="2400" b="1" dirty="0" smtClean="0"/>
              <a:t>12</a:t>
            </a:r>
            <a:r>
              <a:rPr lang="ko-KR" altLang="en-US" sz="2400" b="1" dirty="0" smtClean="0"/>
              <a:t>시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오후 저녁 </a:t>
            </a:r>
            <a:r>
              <a:rPr lang="en-US" altLang="ko-KR" sz="2400" b="1" dirty="0" smtClean="0"/>
              <a:t>(evening )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             3</a:t>
            </a:r>
            <a:r>
              <a:rPr lang="ko-KR" altLang="en-US" sz="2400" b="1" dirty="0" smtClean="0"/>
              <a:t>시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유월절 양 잡음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예수님 죽으심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저녁</a:t>
            </a:r>
            <a:r>
              <a:rPr lang="en-US" altLang="ko-KR" sz="2400" b="1" dirty="0" smtClean="0"/>
              <a:t>6</a:t>
            </a:r>
            <a:r>
              <a:rPr lang="ko-KR" altLang="en-US" sz="2400" b="1" dirty="0" smtClean="0"/>
              <a:t>시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밤 저녁 </a:t>
            </a:r>
            <a:r>
              <a:rPr lang="en-US" altLang="ko-KR" sz="2400" b="1" dirty="0" smtClean="0"/>
              <a:t>( night )</a:t>
            </a:r>
          </a:p>
          <a:p>
            <a:endParaRPr lang="en-US" altLang="ko-KR" sz="2400" dirty="0" smtClean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04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ccfs.paran.com/PUD/bi/bleyu/IMG/1179884404_200705231005380088545605_0.jpg"/>
          <p:cNvPicPr>
            <a:picLocks noChangeAspect="1" noChangeArrowheads="1"/>
          </p:cNvPicPr>
          <p:nvPr/>
        </p:nvPicPr>
        <p:blipFill>
          <a:blip r:embed="rId2"/>
          <a:srcRect l="938" t="1140"/>
          <a:stretch>
            <a:fillRect/>
          </a:stretch>
        </p:blipFill>
        <p:spPr bwMode="auto">
          <a:xfrm>
            <a:off x="642910" y="285728"/>
            <a:ext cx="7548562" cy="6196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0"/>
            <a:ext cx="7010400" cy="1143000"/>
          </a:xfrm>
        </p:spPr>
        <p:txBody>
          <a:bodyPr/>
          <a:lstStyle/>
          <a:p>
            <a:r>
              <a:rPr lang="ko-KR" altLang="en-US" dirty="0" smtClean="0"/>
              <a:t>예수님과 유월절 양 죽음비교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1643050"/>
            <a:ext cx="735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구약                                                    신약</a:t>
            </a:r>
            <a:endParaRPr lang="en-US" altLang="ko-KR" dirty="0" smtClean="0"/>
          </a:p>
          <a:p>
            <a:r>
              <a:rPr lang="ko-KR" altLang="en-US" dirty="0" smtClean="0"/>
              <a:t>유월절                                                 십자가</a:t>
            </a:r>
            <a:endParaRPr lang="en-US" altLang="ko-KR" dirty="0" smtClean="0"/>
          </a:p>
          <a:p>
            <a:r>
              <a:rPr lang="en-US" altLang="ko-KR" dirty="0" smtClean="0"/>
              <a:t>3</a:t>
            </a:r>
            <a:r>
              <a:rPr lang="ko-KR" altLang="en-US" dirty="0" smtClean="0"/>
              <a:t>시                                                     </a:t>
            </a:r>
            <a:r>
              <a:rPr lang="en-US" altLang="ko-KR" dirty="0" smtClean="0"/>
              <a:t>3</a:t>
            </a:r>
            <a:r>
              <a:rPr lang="ko-KR" altLang="en-US" dirty="0" smtClean="0"/>
              <a:t>시 못박히심</a:t>
            </a:r>
            <a:endParaRPr lang="en-US" altLang="ko-KR" dirty="0" smtClean="0"/>
          </a:p>
          <a:p>
            <a:r>
              <a:rPr lang="en-US" altLang="ko-KR" dirty="0" smtClean="0"/>
              <a:t>6</a:t>
            </a:r>
            <a:r>
              <a:rPr lang="ko-KR" altLang="en-US" dirty="0" smtClean="0"/>
              <a:t>시                                                     </a:t>
            </a:r>
            <a:r>
              <a:rPr lang="en-US" altLang="ko-KR" dirty="0" smtClean="0"/>
              <a:t>6</a:t>
            </a:r>
            <a:r>
              <a:rPr lang="ko-KR" altLang="en-US" dirty="0" smtClean="0"/>
              <a:t>시 해가 빛을 잃음</a:t>
            </a:r>
            <a:endParaRPr lang="en-US" altLang="ko-KR" dirty="0" smtClean="0"/>
          </a:p>
          <a:p>
            <a:r>
              <a:rPr lang="en-US" altLang="ko-KR" dirty="0" smtClean="0"/>
              <a:t>9</a:t>
            </a:r>
            <a:r>
              <a:rPr lang="ko-KR" altLang="en-US" dirty="0" smtClean="0"/>
              <a:t>시 양 죽음                                        </a:t>
            </a:r>
            <a:r>
              <a:rPr lang="en-US" altLang="ko-KR" dirty="0" smtClean="0"/>
              <a:t>9</a:t>
            </a:r>
            <a:r>
              <a:rPr lang="ko-KR" altLang="en-US" dirty="0" smtClean="0"/>
              <a:t>시 운명하심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071538" y="3571876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002060"/>
                </a:solidFill>
              </a:rPr>
              <a:t>(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요 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19:34)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그 중 한 군인이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창으로 옆구리를 찌르니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곧 피와 물이 나오더라</a:t>
            </a:r>
            <a:endParaRPr lang="ko-KR" alt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0100" y="4429132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고전 </a:t>
            </a:r>
            <a:r>
              <a:rPr lang="en-US" altLang="ko-KR" sz="2400" b="1" dirty="0" smtClean="0"/>
              <a:t>5:7) </a:t>
            </a:r>
            <a:r>
              <a:rPr lang="ko-KR" altLang="en-US" sz="2400" b="1" dirty="0" smtClean="0"/>
              <a:t>너희는 누룩 없는 자인데 새 덩어리가 되기 위하여 묵은 누룩을 내버리라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우리의 유월절 양 </a:t>
            </a:r>
            <a:r>
              <a:rPr lang="ko-KR" altLang="en-US" sz="2400" b="1" dirty="0" smtClean="0"/>
              <a:t>곧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그리스도</a:t>
            </a:r>
            <a:r>
              <a:rPr lang="ko-KR" altLang="en-US" sz="2400" b="1" dirty="0" smtClean="0"/>
              <a:t>께서 희생되셨느니라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Rectangle 3"/>
          <p:cNvSpPr/>
          <p:nvPr/>
        </p:nvSpPr>
        <p:spPr>
          <a:xfrm>
            <a:off x="1000100" y="2071678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출 </a:t>
            </a:r>
            <a:r>
              <a:rPr lang="en-US" altLang="ko-KR" sz="2400" dirty="0" smtClean="0"/>
              <a:t>12:46) </a:t>
            </a:r>
            <a:r>
              <a:rPr lang="ko-KR" altLang="en-US" sz="2400" dirty="0" smtClean="0"/>
              <a:t>한 집에서 먹되 그 고기를 조금도 집 밖으로 내지 말고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뼈도 꺾지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말지며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00" y="2967335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민 </a:t>
            </a:r>
            <a:r>
              <a:rPr lang="en-US" altLang="ko-KR" sz="2400" dirty="0" smtClean="0"/>
              <a:t>9:12) </a:t>
            </a:r>
            <a:r>
              <a:rPr lang="ko-KR" altLang="en-US" sz="2400" dirty="0" smtClean="0"/>
              <a:t>아침까지 그것을 조금도 남겨두지 말며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 뼈를 하나도 꺾지 말아서 </a:t>
            </a:r>
            <a:r>
              <a:rPr lang="ko-KR" altLang="en-US" sz="2400" dirty="0" smtClean="0"/>
              <a:t>유월절 모든 </a:t>
            </a:r>
            <a:r>
              <a:rPr lang="ko-KR" altLang="en-US" sz="2400" dirty="0" err="1" smtClean="0"/>
              <a:t>율례대로</a:t>
            </a:r>
            <a:r>
              <a:rPr lang="ko-KR" altLang="en-US" sz="2400" dirty="0" smtClean="0"/>
              <a:t> 지킬 것이니라</a:t>
            </a:r>
            <a:endParaRPr lang="ko-KR" alt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57224" y="4143380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요 </a:t>
            </a:r>
            <a:r>
              <a:rPr lang="en-US" altLang="ko-KR" sz="2400" dirty="0" smtClean="0"/>
              <a:t>19:32) </a:t>
            </a:r>
            <a:r>
              <a:rPr lang="ko-KR" altLang="en-US" sz="2400" dirty="0" smtClean="0"/>
              <a:t>군인들이 가서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예수와 함께 못 박힌 첫째 사람과 또 그 다른 사람의 다리를 꺾고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요 </a:t>
            </a:r>
            <a:r>
              <a:rPr lang="en-US" altLang="ko-KR" sz="2400" dirty="0" smtClean="0"/>
              <a:t>19:33) </a:t>
            </a:r>
            <a:r>
              <a:rPr lang="ko-KR" altLang="en-US" sz="2400" dirty="0" smtClean="0"/>
              <a:t>예수께 이르러서는 이미 죽으신 것을 보고 다리를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꺾지 아니하고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요 </a:t>
            </a:r>
            <a:r>
              <a:rPr lang="en-US" altLang="ko-KR" sz="2400" dirty="0" smtClean="0"/>
              <a:t>19:34) </a:t>
            </a:r>
            <a:r>
              <a:rPr lang="ko-KR" altLang="en-US" sz="2400" dirty="0" smtClean="0"/>
              <a:t>그 중 한 군인이 창으로 옆구리를 찌르니 곧 피와 물이 나오더라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010400" cy="1143000"/>
          </a:xfrm>
        </p:spPr>
        <p:txBody>
          <a:bodyPr/>
          <a:lstStyle/>
          <a:p>
            <a:r>
              <a:rPr lang="ko-KR" altLang="en-US" dirty="0" smtClean="0"/>
              <a:t>절기론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214422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다른 나라는 사건이 절기가 된다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이스라엘은 절기가 사건이 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모세가 광야에서 하나님께 받은 </a:t>
            </a:r>
            <a:r>
              <a:rPr lang="en-US" altLang="ko-KR" dirty="0" smtClean="0"/>
              <a:t>7</a:t>
            </a:r>
            <a:r>
              <a:rPr lang="ko-KR" altLang="en-US" dirty="0" smtClean="0"/>
              <a:t>절기를 공포하고</a:t>
            </a:r>
            <a:endParaRPr lang="en-US" altLang="ko-KR" dirty="0" smtClean="0"/>
          </a:p>
          <a:p>
            <a:r>
              <a:rPr lang="ko-KR" altLang="en-US" dirty="0" smtClean="0"/>
              <a:t>그리고 광야에서 나와 가나안에 가서 </a:t>
            </a:r>
            <a:r>
              <a:rPr lang="en-US" altLang="ko-KR" dirty="0" smtClean="0"/>
              <a:t>7</a:t>
            </a:r>
            <a:r>
              <a:rPr lang="ko-KR" altLang="en-US" dirty="0" smtClean="0"/>
              <a:t>절기를 지킨다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335756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수건벗고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구약보면</a:t>
            </a:r>
            <a:r>
              <a:rPr lang="ko-KR" altLang="en-US" dirty="0" smtClean="0"/>
              <a:t> 예수 그리스도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0"/>
            <a:ext cx="7010400" cy="1143000"/>
          </a:xfrm>
        </p:spPr>
        <p:txBody>
          <a:bodyPr/>
          <a:lstStyle/>
          <a:p>
            <a:r>
              <a:rPr lang="ko-KR" altLang="en-US" dirty="0" err="1" smtClean="0"/>
              <a:t>무교절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1428736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무교절</a:t>
            </a:r>
            <a:r>
              <a:rPr lang="ko-KR" altLang="en-US" sz="2400" dirty="0" smtClean="0"/>
              <a:t> 의 뜻 </a:t>
            </a:r>
            <a:r>
              <a:rPr lang="en-US" altLang="ko-KR" sz="2400" dirty="0" smtClean="0"/>
              <a:t>– </a:t>
            </a:r>
            <a:r>
              <a:rPr lang="ko-KR" altLang="en-US" sz="2400" dirty="0" smtClean="0"/>
              <a:t>그 </a:t>
            </a:r>
            <a:r>
              <a:rPr lang="ko-KR" altLang="en-US" sz="2400" dirty="0" err="1" smtClean="0"/>
              <a:t>장사지낸</a:t>
            </a:r>
            <a:r>
              <a:rPr lang="ko-KR" altLang="en-US" sz="2400" dirty="0" smtClean="0"/>
              <a:t> 자의 축재일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2143116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무교절의 기념이유</a:t>
            </a:r>
            <a:endParaRPr lang="en-US" altLang="ko-KR" sz="2400" dirty="0" smtClean="0"/>
          </a:p>
          <a:p>
            <a:r>
              <a:rPr lang="en-US" altLang="ko-KR" sz="2400" dirty="0" smtClean="0"/>
              <a:t>   </a:t>
            </a:r>
            <a:r>
              <a:rPr lang="ko-KR" altLang="en-US" sz="2400" dirty="0" smtClean="0"/>
              <a:t>출</a:t>
            </a:r>
            <a:r>
              <a:rPr lang="en-US" altLang="ko-KR" sz="2400" dirty="0" smtClean="0"/>
              <a:t>14:10-30</a:t>
            </a:r>
            <a:r>
              <a:rPr lang="ko-KR" altLang="en-US" sz="2400" dirty="0" smtClean="0"/>
              <a:t>절 </a:t>
            </a:r>
            <a:r>
              <a:rPr lang="ko-KR" altLang="en-US" sz="2400" dirty="0" err="1" smtClean="0"/>
              <a:t>애굽군대의</a:t>
            </a:r>
            <a:r>
              <a:rPr lang="ko-KR" altLang="en-US" sz="2400" dirty="0" smtClean="0"/>
              <a:t> 수장</a:t>
            </a:r>
            <a:endParaRPr lang="en-US" altLang="ko-KR" sz="2400" dirty="0" smtClean="0"/>
          </a:p>
          <a:p>
            <a:r>
              <a:rPr lang="en-US" altLang="ko-KR" sz="2400" dirty="0" smtClean="0"/>
              <a:t>   </a:t>
            </a:r>
            <a:r>
              <a:rPr lang="ko-KR" altLang="en-US" sz="2400" dirty="0" smtClean="0"/>
              <a:t>하지만 이스라엘 백성들은 죽음을 넘었다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71472" y="3643314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출 </a:t>
            </a:r>
            <a:r>
              <a:rPr lang="en-US" altLang="ko-KR" sz="2400" dirty="0" smtClean="0"/>
              <a:t>12:17) </a:t>
            </a:r>
            <a:r>
              <a:rPr lang="ko-KR" altLang="en-US" sz="2400" dirty="0" smtClean="0"/>
              <a:t>너희는 </a:t>
            </a:r>
            <a:r>
              <a:rPr lang="ko-KR" altLang="en-US" sz="2400" dirty="0" err="1" smtClean="0"/>
              <a:t>무교절을</a:t>
            </a:r>
            <a:r>
              <a:rPr lang="ko-KR" altLang="en-US" sz="2400" dirty="0" smtClean="0"/>
              <a:t> 지키라 이 날에 내가 너희 군대를 </a:t>
            </a:r>
            <a:r>
              <a:rPr lang="ko-KR" altLang="en-US" sz="2400" dirty="0" err="1" smtClean="0"/>
              <a:t>애굽</a:t>
            </a:r>
            <a:r>
              <a:rPr lang="ko-KR" altLang="en-US" sz="2400" dirty="0" smtClean="0"/>
              <a:t> 땅에서 인도하여 내었음이니라 그러므로 너희가 영원한 규례로 삼아 대대로 이 날을 지킬지니라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출 </a:t>
            </a:r>
            <a:r>
              <a:rPr lang="en-US" altLang="ko-KR" sz="2400" dirty="0" smtClean="0"/>
              <a:t>12:18) </a:t>
            </a:r>
            <a:r>
              <a:rPr lang="ko-KR" altLang="en-US" sz="2400" dirty="0" smtClean="0"/>
              <a:t>첫째 달 그 달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열나흗날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저녁부터 이십일일 저녁까지</a:t>
            </a:r>
            <a:r>
              <a:rPr lang="ko-KR" altLang="en-US" sz="2400" dirty="0" smtClean="0"/>
              <a:t> 너희는 </a:t>
            </a:r>
            <a:r>
              <a:rPr lang="ko-KR" altLang="en-US" sz="2400" dirty="0" err="1" smtClean="0"/>
              <a:t>무교병을</a:t>
            </a:r>
            <a:r>
              <a:rPr lang="ko-KR" altLang="en-US" sz="2400" dirty="0" smtClean="0"/>
              <a:t> 먹을 것이요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00034" y="192880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무교병</a:t>
            </a:r>
            <a:r>
              <a:rPr lang="ko-KR" altLang="en-US" sz="2400" dirty="0" smtClean="0"/>
              <a:t> 예수님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죄 없으신 예수님이 장사됨 </a:t>
            </a:r>
            <a:endParaRPr lang="en-US" altLang="ko-KR" sz="2400" dirty="0" smtClean="0"/>
          </a:p>
          <a:p>
            <a:r>
              <a:rPr lang="en-US" altLang="ko-KR" sz="2400" dirty="0" smtClean="0"/>
              <a:t>                        - </a:t>
            </a:r>
            <a:r>
              <a:rPr lang="ko-KR" altLang="en-US" sz="2400" dirty="0" smtClean="0"/>
              <a:t>죄 없으신 예수님이 죽음의 강을 건너가심</a:t>
            </a:r>
            <a:endParaRPr lang="en-US" altLang="ko-KR" sz="2400" dirty="0" smtClean="0"/>
          </a:p>
          <a:p>
            <a:r>
              <a:rPr lang="en-US" altLang="ko-KR" sz="2400" dirty="0" smtClean="0"/>
              <a:t>                        - </a:t>
            </a:r>
            <a:r>
              <a:rPr lang="ko-KR" altLang="en-US" sz="2400" dirty="0" smtClean="0"/>
              <a:t>죄 없으신 예수님의 세례</a:t>
            </a:r>
            <a:endParaRPr lang="ko-KR" alt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71472" y="4286256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눅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12:50, </a:t>
            </a:r>
            <a:r>
              <a:rPr lang="ko-KR" altLang="en-US" sz="2400" dirty="0" smtClean="0"/>
              <a:t>개역</a:t>
            </a:r>
            <a:r>
              <a:rPr lang="en-US" altLang="ko-KR" sz="2400" dirty="0" smtClean="0"/>
              <a:t>) 『</a:t>
            </a:r>
            <a:r>
              <a:rPr lang="ko-KR" altLang="en-US" sz="2400" dirty="0" smtClean="0"/>
              <a:t>나는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받을 세례</a:t>
            </a:r>
            <a:r>
              <a:rPr lang="ko-KR" altLang="en-US" sz="2400" dirty="0" smtClean="0"/>
              <a:t>가 있으니 그 이루기까지 나의 답답함이 어떠하겠느냐</a:t>
            </a:r>
            <a:r>
              <a:rPr lang="en-US" altLang="ko-KR" sz="2400" dirty="0" smtClean="0"/>
              <a:t>』</a:t>
            </a:r>
            <a:endParaRPr lang="ko-KR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42910" y="5357826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고전 </a:t>
            </a:r>
            <a:r>
              <a:rPr lang="en-US" altLang="ko-KR" sz="2400" dirty="0" smtClean="0"/>
              <a:t>15:4, </a:t>
            </a:r>
            <a:r>
              <a:rPr lang="ko-KR" altLang="en-US" sz="2400" dirty="0" smtClean="0"/>
              <a:t>개역</a:t>
            </a:r>
            <a:r>
              <a:rPr lang="en-US" altLang="ko-KR" sz="2400" dirty="0" smtClean="0"/>
              <a:t>) 『</a:t>
            </a:r>
            <a:r>
              <a:rPr lang="ko-KR" altLang="en-US" sz="2400" dirty="0" smtClean="0"/>
              <a:t>장사 지낸 바 되었다가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성경대로 사흘 만에 </a:t>
            </a:r>
            <a:r>
              <a:rPr lang="ko-KR" altLang="en-US" sz="2400" dirty="0" smtClean="0"/>
              <a:t>다시 살아나사</a:t>
            </a:r>
            <a:r>
              <a:rPr lang="en-US" altLang="ko-KR" sz="2400" dirty="0" smtClean="0"/>
              <a:t>』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857364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죄 있는 죄인 </a:t>
            </a:r>
            <a:r>
              <a:rPr lang="en-US" altLang="ko-KR" sz="2000" dirty="0" smtClean="0"/>
              <a:t>– </a:t>
            </a:r>
            <a:r>
              <a:rPr lang="ko-KR" altLang="en-US" sz="2000" dirty="0" err="1" smtClean="0"/>
              <a:t>유교병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죄를 씻은 성도는 </a:t>
            </a:r>
            <a:r>
              <a:rPr lang="ko-KR" altLang="en-US" sz="2000" dirty="0" err="1" smtClean="0"/>
              <a:t>무교병</a:t>
            </a:r>
            <a:endParaRPr lang="en-US" altLang="ko-KR" sz="2000" dirty="0" smtClean="0"/>
          </a:p>
          <a:p>
            <a:r>
              <a:rPr lang="ko-KR" altLang="en-US" sz="2000" dirty="0" smtClean="0"/>
              <a:t>그리스도를 믿는 성도는 </a:t>
            </a:r>
            <a:r>
              <a:rPr lang="ko-KR" altLang="en-US" sz="2000" dirty="0" err="1" smtClean="0"/>
              <a:t>무교병</a:t>
            </a:r>
            <a:endParaRPr lang="en-US" altLang="ko-KR" sz="2000" dirty="0" smtClean="0"/>
          </a:p>
          <a:p>
            <a:r>
              <a:rPr lang="ko-KR" altLang="en-US" sz="2000" dirty="0" err="1" smtClean="0"/>
              <a:t>세례받은</a:t>
            </a:r>
            <a:r>
              <a:rPr lang="ko-KR" altLang="en-US" sz="2000" dirty="0" smtClean="0"/>
              <a:t> 자 </a:t>
            </a:r>
            <a:r>
              <a:rPr lang="ko-KR" altLang="en-US" sz="2000" dirty="0" err="1" smtClean="0"/>
              <a:t>유교병</a:t>
            </a:r>
            <a:endParaRPr lang="en-US" altLang="ko-KR" sz="2000" dirty="0" smtClean="0"/>
          </a:p>
          <a:p>
            <a:endParaRPr lang="ko-KR" alt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14348" y="378619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고전 </a:t>
            </a:r>
            <a:r>
              <a:rPr lang="en-US" altLang="ko-KR" sz="2400" dirty="0" smtClean="0"/>
              <a:t>5:7, </a:t>
            </a:r>
            <a:r>
              <a:rPr lang="ko-KR" altLang="en-US" sz="2400" dirty="0" smtClean="0"/>
              <a:t>개역</a:t>
            </a:r>
            <a:r>
              <a:rPr lang="en-US" altLang="ko-KR" sz="2400" dirty="0" smtClean="0"/>
              <a:t>) 『</a:t>
            </a:r>
            <a:r>
              <a:rPr lang="ko-KR" altLang="en-US" sz="2400" dirty="0" smtClean="0"/>
              <a:t>너희는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누룩 없는 자</a:t>
            </a:r>
            <a:r>
              <a:rPr lang="ko-KR" altLang="en-US" sz="2400" dirty="0" smtClean="0"/>
              <a:t>인데 새 덩어리가 되기 위하여 묵은 누룩을 내어 버리라 우리의 유월절 양 곧 그리스도께서 희생이 되셨느니라</a:t>
            </a:r>
            <a:r>
              <a:rPr lang="en-US" altLang="ko-KR" sz="2400" dirty="0" smtClean="0"/>
              <a:t>』</a:t>
            </a:r>
            <a:endParaRPr lang="ko-KR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85786" y="5143512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골 </a:t>
            </a:r>
            <a:r>
              <a:rPr lang="en-US" altLang="ko-KR" sz="2400" dirty="0" smtClean="0"/>
              <a:t>2:12, </a:t>
            </a:r>
            <a:r>
              <a:rPr lang="ko-KR" altLang="en-US" sz="2400" dirty="0" smtClean="0"/>
              <a:t>개정</a:t>
            </a:r>
            <a:r>
              <a:rPr lang="en-US" altLang="ko-KR" sz="2400" dirty="0" smtClean="0"/>
              <a:t>) 『</a:t>
            </a:r>
            <a:r>
              <a:rPr lang="ko-KR" altLang="en-US" sz="2400" dirty="0" smtClean="0"/>
              <a:t>너희가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세례로 그리스도와 함께 장사</a:t>
            </a:r>
            <a:r>
              <a:rPr lang="ko-KR" altLang="en-US" sz="2400" dirty="0" smtClean="0"/>
              <a:t>되고 또 죽은 자들 가운데서 그를 일으키신 하나님의 역사를 믿음으로 말미암아 그 안에서 함께 일으키심을 받았느니라</a:t>
            </a:r>
            <a:r>
              <a:rPr lang="en-US" altLang="ko-KR" sz="2400" dirty="0" smtClean="0"/>
              <a:t>』</a:t>
            </a:r>
            <a:endParaRPr lang="en-US" altLang="ko-K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무교병은</a:t>
            </a:r>
            <a:r>
              <a:rPr lang="ko-KR" altLang="en-US" dirty="0" smtClean="0"/>
              <a:t> 쓴 나물과 함께 먹는다</a:t>
            </a:r>
            <a:endParaRPr lang="ko-KR" alt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Rectangle 3"/>
          <p:cNvSpPr/>
          <p:nvPr/>
        </p:nvSpPr>
        <p:spPr>
          <a:xfrm>
            <a:off x="357158" y="2690336"/>
            <a:ext cx="84296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출 </a:t>
            </a:r>
            <a:r>
              <a:rPr lang="en-US" altLang="ko-KR" sz="2400" dirty="0" smtClean="0"/>
              <a:t>12:8, </a:t>
            </a:r>
            <a:r>
              <a:rPr lang="ko-KR" altLang="en-US" sz="2400" dirty="0" smtClean="0"/>
              <a:t>개정</a:t>
            </a:r>
            <a:r>
              <a:rPr lang="en-US" altLang="ko-KR" sz="2400" dirty="0" smtClean="0"/>
              <a:t>) 『</a:t>
            </a:r>
            <a:r>
              <a:rPr lang="ko-KR" altLang="en-US" sz="2400" dirty="0" smtClean="0"/>
              <a:t>그 밤에 그 고기를 불에 구워 </a:t>
            </a:r>
            <a:r>
              <a:rPr lang="ko-KR" altLang="en-US" sz="2800" dirty="0" smtClean="0">
                <a:solidFill>
                  <a:srgbClr val="FF0000"/>
                </a:solidFill>
              </a:rPr>
              <a:t>무교병과 쓴 나물과 아울러 먹되</a:t>
            </a:r>
            <a:r>
              <a:rPr lang="en-US" altLang="ko-KR" sz="2400" dirty="0" smtClean="0"/>
              <a:t>』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민 </a:t>
            </a:r>
            <a:r>
              <a:rPr lang="en-US" altLang="ko-KR" sz="2400" dirty="0" smtClean="0"/>
              <a:t>9:11, </a:t>
            </a:r>
            <a:r>
              <a:rPr lang="ko-KR" altLang="en-US" sz="2400" dirty="0" smtClean="0"/>
              <a:t>개정</a:t>
            </a:r>
            <a:r>
              <a:rPr lang="en-US" altLang="ko-KR" sz="2400" dirty="0" smtClean="0"/>
              <a:t>) 『</a:t>
            </a:r>
            <a:r>
              <a:rPr lang="ko-KR" altLang="en-US" sz="2400" dirty="0" smtClean="0"/>
              <a:t>둘째 달 </a:t>
            </a:r>
            <a:r>
              <a:rPr lang="ko-KR" altLang="en-US" sz="2400" dirty="0" err="1" smtClean="0"/>
              <a:t>열넷째</a:t>
            </a:r>
            <a:r>
              <a:rPr lang="ko-KR" altLang="en-US" sz="2400" dirty="0" smtClean="0"/>
              <a:t> 날 해 질 때에 그것을 지켜서 어린 양에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무교병과 쓴 나물을 아울러 먹을 것</a:t>
            </a:r>
            <a:r>
              <a:rPr lang="ko-KR" altLang="en-US" sz="2400" dirty="0" smtClean="0"/>
              <a:t>이요</a:t>
            </a:r>
            <a:r>
              <a:rPr lang="en-US" altLang="ko-KR" sz="2400" dirty="0" smtClean="0"/>
              <a:t>』</a:t>
            </a:r>
            <a:endParaRPr lang="en-US" altLang="ko-K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0"/>
            <a:ext cx="7010400" cy="1143000"/>
          </a:xfrm>
        </p:spPr>
        <p:txBody>
          <a:bodyPr/>
          <a:lstStyle/>
          <a:p>
            <a:r>
              <a:rPr lang="ko-KR" altLang="en-US" dirty="0" err="1" smtClean="0"/>
              <a:t>초실절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곡식중에</a:t>
            </a:r>
            <a:r>
              <a:rPr lang="ko-KR" altLang="en-US" sz="2800" dirty="0" smtClean="0"/>
              <a:t> 가장 처음 나오는 곡식의 처음 나오는 것</a:t>
            </a:r>
            <a:endParaRPr lang="en-US" altLang="ko-KR" sz="2800" dirty="0" smtClean="0"/>
          </a:p>
          <a:p>
            <a:r>
              <a:rPr lang="ko-KR" altLang="en-US" sz="2800" dirty="0" smtClean="0"/>
              <a:t>보리의 처음 나온 것</a:t>
            </a:r>
            <a:endParaRPr lang="ko-KR" alt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42910" y="2690336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23:10) </a:t>
            </a:r>
            <a:r>
              <a:rPr lang="ko-KR" altLang="en-US" sz="2400" dirty="0" smtClean="0"/>
              <a:t>이스라엘 자손에게 말하여 이르라 너희는 내가 너희에게 주는 땅에 들어가서 너희의 곡물을 거둘 때에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너희의 곡물의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첫 이삭 한 단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초실절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을 제사장에게로 가져갈 것이요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910" y="450057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출</a:t>
            </a:r>
            <a:r>
              <a:rPr lang="en-US" altLang="ko-KR" sz="2400" dirty="0" smtClean="0"/>
              <a:t>23:16)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맥추절</a:t>
            </a:r>
            <a:r>
              <a:rPr lang="ko-KR" altLang="en-US" sz="2400" dirty="0" err="1" smtClean="0"/>
              <a:t>을</a:t>
            </a:r>
            <a:r>
              <a:rPr lang="ko-KR" altLang="en-US" sz="2400" dirty="0" smtClean="0"/>
              <a:t> 지키라 이는 네가 수고하여 밭에 뿌린 것의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첫 열매를 </a:t>
            </a:r>
            <a:r>
              <a:rPr lang="ko-KR" altLang="en-US" sz="2400" dirty="0" smtClean="0"/>
              <a:t>거둠이니라 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첫 열매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714348" y="2143116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고전 </a:t>
            </a:r>
            <a:r>
              <a:rPr lang="en-US" altLang="ko-KR" sz="2400" dirty="0" smtClean="0"/>
              <a:t>15:20, </a:t>
            </a:r>
            <a:r>
              <a:rPr lang="ko-KR" altLang="en-US" sz="2400" dirty="0" smtClean="0"/>
              <a:t>개정</a:t>
            </a:r>
            <a:r>
              <a:rPr lang="en-US" altLang="ko-KR" sz="2400" dirty="0" smtClean="0"/>
              <a:t>) 『</a:t>
            </a:r>
            <a:r>
              <a:rPr lang="ko-KR" altLang="en-US" sz="2400" dirty="0" smtClean="0"/>
              <a:t>그러나 이제 그리스도께서 죽은 자 가운데서 다시 살아나사 잠자는 자들의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첫 열매</a:t>
            </a:r>
            <a:r>
              <a:rPr lang="ko-KR" altLang="en-US" sz="2400" dirty="0" smtClean="0"/>
              <a:t>가 </a:t>
            </a:r>
            <a:r>
              <a:rPr lang="ko-KR" altLang="en-US" sz="2400" dirty="0" err="1" smtClean="0"/>
              <a:t>되셨도다</a:t>
            </a:r>
            <a:r>
              <a:rPr lang="en-US" altLang="ko-KR" sz="2400" dirty="0" smtClean="0"/>
              <a:t>』</a:t>
            </a:r>
            <a:endParaRPr lang="ko-KR" alt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14348" y="3071810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고전 </a:t>
            </a:r>
            <a:r>
              <a:rPr lang="en-US" altLang="ko-KR" sz="2400" dirty="0" smtClean="0"/>
              <a:t>15:22) </a:t>
            </a:r>
            <a:r>
              <a:rPr lang="ko-KR" altLang="en-US" sz="2400" dirty="0" smtClean="0"/>
              <a:t>아담 안에서 모든 사람이 죽은 것 같이 그리스도 안에서 모든 사람이 삶을 얻으리라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고전 </a:t>
            </a:r>
            <a:r>
              <a:rPr lang="en-US" altLang="ko-KR" sz="2400" dirty="0" smtClean="0"/>
              <a:t>15:23) </a:t>
            </a:r>
            <a:r>
              <a:rPr lang="ko-KR" altLang="en-US" sz="2400" dirty="0" smtClean="0"/>
              <a:t>그러나 각각 자기 차례대로 되리니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먼저는 첫 열매인 그리스도요 </a:t>
            </a:r>
            <a:r>
              <a:rPr lang="ko-KR" altLang="en-US" sz="2400" dirty="0" smtClean="0"/>
              <a:t>다음에는 그가 강림하실 때에 그리스도에게 속한 자요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smtClean="0"/>
              <a:t>고전 </a:t>
            </a:r>
            <a:r>
              <a:rPr lang="en-US" altLang="ko-KR" sz="2400" dirty="0" smtClean="0"/>
              <a:t>15:24) </a:t>
            </a:r>
            <a:r>
              <a:rPr lang="ko-KR" altLang="en-US" sz="2400" dirty="0" smtClean="0"/>
              <a:t>그 후에는 마지막이니 그가 모든 통치와 모든 권세와 능력을 멸하시고 나라를 아버지 하나님께 바칠 때라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유월절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무교절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초실절</a:t>
            </a:r>
            <a:r>
              <a:rPr lang="ko-KR" altLang="en-US" dirty="0" smtClean="0"/>
              <a:t> </a:t>
            </a:r>
            <a:r>
              <a:rPr lang="en-US" altLang="ko-KR" dirty="0" smtClean="0"/>
              <a:t>(~14</a:t>
            </a:r>
            <a:r>
              <a:rPr lang="ko-KR" altLang="en-US" dirty="0" smtClean="0"/>
              <a:t>절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23:5) </a:t>
            </a:r>
            <a:r>
              <a:rPr lang="ko-KR" altLang="en-US" sz="2400" dirty="0" smtClean="0"/>
              <a:t>첫째 달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열 나흗날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저녁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은 여호와의 유월절</a:t>
            </a:r>
            <a:r>
              <a:rPr lang="ko-KR" altLang="en-US" sz="2400" dirty="0" smtClean="0"/>
              <a:t>이요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23:6) </a:t>
            </a:r>
            <a:r>
              <a:rPr lang="ko-KR" altLang="en-US" sz="2400" dirty="0" smtClean="0"/>
              <a:t>이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달 열닷샛날</a:t>
            </a:r>
            <a:r>
              <a:rPr lang="ko-KR" altLang="en-US" sz="2400" dirty="0" smtClean="0"/>
              <a:t>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여호와의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무교절</a:t>
            </a:r>
            <a:r>
              <a:rPr lang="ko-KR" altLang="en-US" sz="2400" dirty="0" err="1" smtClean="0"/>
              <a:t>이니</a:t>
            </a:r>
            <a:r>
              <a:rPr lang="ko-KR" altLang="en-US" sz="2400" dirty="0" smtClean="0"/>
              <a:t> 이레 동안 너희는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무교병</a:t>
            </a:r>
            <a:r>
              <a:rPr lang="ko-KR" altLang="en-US" sz="2400" dirty="0" err="1" smtClean="0"/>
              <a:t>을</a:t>
            </a:r>
            <a:r>
              <a:rPr lang="ko-KR" altLang="en-US" sz="2400" dirty="0" smtClean="0"/>
              <a:t> 먹을 것이요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23:7) </a:t>
            </a:r>
            <a:r>
              <a:rPr lang="ko-KR" altLang="en-US" sz="2400" dirty="0" smtClean="0"/>
              <a:t>그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첫 날에는 너희가 성회</a:t>
            </a:r>
            <a:r>
              <a:rPr lang="ko-KR" altLang="en-US" sz="2400" dirty="0" smtClean="0"/>
              <a:t>로 모이고 아무 노동도 하지 </a:t>
            </a:r>
            <a:r>
              <a:rPr lang="ko-KR" altLang="en-US" sz="2400" dirty="0" err="1" smtClean="0"/>
              <a:t>말지며</a:t>
            </a:r>
            <a:endParaRPr lang="ko-KR" altLang="en-US" sz="2400" dirty="0" smtClean="0"/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23:8) </a:t>
            </a:r>
            <a:r>
              <a:rPr lang="ko-KR" altLang="en-US" sz="2400" dirty="0" smtClean="0"/>
              <a:t>너희는 이레 동안 여호와께 화제를 드릴 것이요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일곱째 날에도 성회</a:t>
            </a:r>
            <a:r>
              <a:rPr lang="ko-KR" altLang="en-US" sz="2400" dirty="0" smtClean="0"/>
              <a:t>로 모이고 아무 노동도 하지 말지니라</a:t>
            </a:r>
            <a:endParaRPr lang="en-US" altLang="ko-KR" sz="2400" dirty="0" smtClean="0"/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23:9) </a:t>
            </a:r>
            <a:r>
              <a:rPr lang="ko-KR" altLang="en-US" sz="2400" dirty="0" smtClean="0"/>
              <a:t>여호와께서 모세에게 말씀하여 이르시되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23:10) </a:t>
            </a:r>
            <a:r>
              <a:rPr lang="ko-KR" altLang="en-US" sz="2400" dirty="0" smtClean="0"/>
              <a:t>이스라엘 자손에게 말하여 이르라 너희는 내가 너희에게 주는 땅에 들어가서 너희의 곡물을 거둘 때에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너희의 곡물의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첫 이삭 한 단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초실절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을 제사장에게로 가져갈 것이요</a:t>
            </a:r>
          </a:p>
          <a:p>
            <a:endParaRPr lang="ko-KR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ccfs.paran.com/PUD/bi/bleyu/IMG/1200487955_200801162101533248545604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1666"/>
            <a:ext cx="5286412" cy="6556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5307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23:11) </a:t>
            </a:r>
            <a:r>
              <a:rPr lang="ko-KR" altLang="en-US" sz="2400" dirty="0" smtClean="0"/>
              <a:t>제사장은 너희를 위하여 그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단을 여호와 앞에 기쁘게 받으심이 되도록 흔들되</a:t>
            </a:r>
            <a:r>
              <a:rPr lang="ko-KR" altLang="en-US" sz="2400" dirty="0" smtClean="0"/>
              <a:t> 안식일 이튿날에 흔들 것이며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23:12) </a:t>
            </a:r>
            <a:r>
              <a:rPr lang="ko-KR" altLang="en-US" sz="2400" dirty="0" smtClean="0"/>
              <a:t>너희가 그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단을 흔드는 날에 일 년 되고 흠 없는 숫양을 여호와께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번제</a:t>
            </a:r>
            <a:r>
              <a:rPr lang="ko-KR" altLang="en-US" sz="2400" dirty="0" err="1" smtClean="0"/>
              <a:t>로</a:t>
            </a:r>
            <a:r>
              <a:rPr lang="ko-KR" altLang="en-US" sz="2400" dirty="0" smtClean="0"/>
              <a:t> 드리고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23:13) </a:t>
            </a:r>
            <a:r>
              <a:rPr lang="ko-KR" altLang="en-US" sz="2400" dirty="0" smtClean="0"/>
              <a:t>그 소제로는 기름 섞은 고운 가루 </a:t>
            </a:r>
            <a:r>
              <a:rPr lang="ko-KR" altLang="en-US" sz="2400" dirty="0" err="1" smtClean="0"/>
              <a:t>십분의</a:t>
            </a:r>
            <a:r>
              <a:rPr lang="ko-KR" altLang="en-US" sz="2400" dirty="0" smtClean="0"/>
              <a:t> 이 </a:t>
            </a:r>
            <a:r>
              <a:rPr lang="ko-KR" altLang="en-US" sz="2400" dirty="0" err="1" smtClean="0"/>
              <a:t>에바를</a:t>
            </a:r>
            <a:r>
              <a:rPr lang="ko-KR" altLang="en-US" sz="2400" dirty="0" smtClean="0"/>
              <a:t> 여호와께 드려 화제로 삼아 향기로운 냄새가 되게 하고 전제로는 포도주 사분의 일 </a:t>
            </a:r>
            <a:r>
              <a:rPr lang="ko-KR" altLang="en-US" sz="2400" dirty="0" err="1" smtClean="0"/>
              <a:t>힌을</a:t>
            </a:r>
            <a:r>
              <a:rPr lang="ko-KR" altLang="en-US" sz="2400" dirty="0" smtClean="0"/>
              <a:t> 쓸 것이며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23:14) </a:t>
            </a:r>
            <a:r>
              <a:rPr lang="ko-KR" altLang="en-US" sz="2400" dirty="0" smtClean="0"/>
              <a:t>너희는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너희 하나님께 예물을 가져오는 그 날까지 떡이든지 볶은 곡식이든지 생 이삭이든지 먹지 말지니</a:t>
            </a:r>
            <a:r>
              <a:rPr lang="ko-KR" altLang="en-US" sz="2400" dirty="0" smtClean="0"/>
              <a:t> 이는 너희가 거주하는 각처에서 대대로 지킬 영원한 규례니라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칠칠절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초실절</a:t>
            </a:r>
            <a:r>
              <a:rPr lang="en-US" altLang="ko-KR" dirty="0" smtClean="0"/>
              <a:t>(</a:t>
            </a:r>
            <a:r>
              <a:rPr lang="ko-KR" altLang="en-US" dirty="0" smtClean="0"/>
              <a:t>안식일</a:t>
            </a:r>
            <a:r>
              <a:rPr lang="en-US" altLang="ko-KR" dirty="0" smtClean="0"/>
              <a:t>)</a:t>
            </a:r>
            <a:r>
              <a:rPr lang="ko-KR" altLang="en-US" dirty="0" smtClean="0"/>
              <a:t>부터 </a:t>
            </a:r>
            <a:r>
              <a:rPr lang="en-US" altLang="ko-KR" dirty="0" smtClean="0"/>
              <a:t>50</a:t>
            </a:r>
            <a:r>
              <a:rPr lang="ko-KR" altLang="en-US" dirty="0" smtClean="0"/>
              <a:t>일째 되는 날</a:t>
            </a:r>
            <a:endParaRPr lang="en-US" altLang="ko-KR" dirty="0" smtClean="0"/>
          </a:p>
          <a:p>
            <a:r>
              <a:rPr lang="en-US" altLang="ko-KR" dirty="0" smtClean="0"/>
              <a:t>   - BC 586</a:t>
            </a:r>
            <a:r>
              <a:rPr lang="ko-KR" altLang="en-US" dirty="0" smtClean="0"/>
              <a:t>년 이후 </a:t>
            </a:r>
            <a:r>
              <a:rPr lang="ko-KR" altLang="en-US" dirty="0" err="1" smtClean="0"/>
              <a:t>출애굽이후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시내산에서</a:t>
            </a:r>
            <a:r>
              <a:rPr lang="ko-KR" altLang="en-US" dirty="0" smtClean="0"/>
              <a:t> 율법을 받은 것을 기념하면서 지킨 절기</a:t>
            </a:r>
            <a:endParaRPr lang="en-US" altLang="ko-KR" dirty="0" smtClean="0"/>
          </a:p>
          <a:p>
            <a:r>
              <a:rPr lang="ko-KR" altLang="en-US" dirty="0" err="1" smtClean="0"/>
              <a:t>호크마</a:t>
            </a:r>
            <a:r>
              <a:rPr lang="ko-KR" altLang="en-US" dirty="0" smtClean="0"/>
              <a:t> 주석</a:t>
            </a:r>
            <a:endParaRPr lang="en-US" altLang="ko-KR" dirty="0" smtClean="0"/>
          </a:p>
          <a:p>
            <a:r>
              <a:rPr lang="en-US" altLang="ko-KR" dirty="0" smtClean="0"/>
              <a:t>   - 1</a:t>
            </a:r>
            <a:r>
              <a:rPr lang="ko-KR" altLang="en-US" dirty="0" smtClean="0"/>
              <a:t>세기 경부터 오순절은 </a:t>
            </a:r>
            <a:r>
              <a:rPr lang="ko-KR" altLang="en-US" dirty="0" err="1" smtClean="0"/>
              <a:t>시내산에서</a:t>
            </a:r>
            <a:r>
              <a:rPr lang="ko-KR" altLang="en-US" dirty="0" smtClean="0"/>
              <a:t> 율법을 주신 것을 기념하는 절기로 지켜졌다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칠칠절에는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누룩을 넣어 구운 떡</a:t>
            </a:r>
            <a:r>
              <a:rPr lang="ko-KR" altLang="en-US" dirty="0" smtClean="0"/>
              <a:t>을 흔들어 바친다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928662" y="5072074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23:17) </a:t>
            </a:r>
            <a:r>
              <a:rPr lang="ko-KR" altLang="en-US" dirty="0" smtClean="0"/>
              <a:t>너희의 처소에서 </a:t>
            </a:r>
            <a:r>
              <a:rPr lang="ko-KR" altLang="en-US" dirty="0" err="1" smtClean="0"/>
              <a:t>십분의</a:t>
            </a:r>
            <a:r>
              <a:rPr lang="ko-KR" altLang="en-US" dirty="0" smtClean="0"/>
              <a:t> 이 </a:t>
            </a:r>
            <a:r>
              <a:rPr lang="ko-KR" altLang="en-US" dirty="0" err="1" smtClean="0"/>
              <a:t>에바로</a:t>
            </a:r>
            <a:r>
              <a:rPr lang="ko-KR" altLang="en-US" dirty="0" smtClean="0"/>
              <a:t> 만든 떡 두 개를 가져다가 흔들지니 이는 고운 가루에 누룩을 넣어서 구운 것이요 이는 첫 </a:t>
            </a:r>
            <a:r>
              <a:rPr lang="ko-KR" altLang="en-US" dirty="0" err="1" smtClean="0"/>
              <a:t>요제로</a:t>
            </a:r>
            <a:r>
              <a:rPr lang="ko-KR" altLang="en-US" dirty="0" smtClean="0"/>
              <a:t> 여호와께 드리는 것이며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칠칠절</a:t>
            </a:r>
            <a:r>
              <a:rPr lang="en-US" altLang="ko-KR" dirty="0" smtClean="0"/>
              <a:t>(</a:t>
            </a:r>
            <a:r>
              <a:rPr lang="ko-KR" altLang="en-US" dirty="0" smtClean="0"/>
              <a:t>오순절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23:15) </a:t>
            </a:r>
            <a:r>
              <a:rPr lang="ko-KR" altLang="en-US" dirty="0" smtClean="0"/>
              <a:t>안식일 이튿날 곧 너희가 </a:t>
            </a:r>
            <a:r>
              <a:rPr lang="ko-KR" altLang="en-US" dirty="0" err="1" smtClean="0"/>
              <a:t>요제로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곡식단을</a:t>
            </a:r>
            <a:r>
              <a:rPr lang="ko-KR" altLang="en-US" dirty="0" smtClean="0"/>
              <a:t> 가져온 날부터 세어서 일곱 안식일의 수효를 채우고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23:16) </a:t>
            </a:r>
            <a:r>
              <a:rPr lang="ko-KR" altLang="en-US" dirty="0" smtClean="0"/>
              <a:t>일곱 안식일 이튿날까지 합하여 </a:t>
            </a:r>
            <a:r>
              <a:rPr lang="ko-KR" altLang="en-US" b="1" dirty="0" smtClean="0">
                <a:solidFill>
                  <a:srgbClr val="002060"/>
                </a:solidFill>
              </a:rPr>
              <a:t>오십 일을 계수하여 새 소제를 여호와께 드리되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23:17) </a:t>
            </a:r>
            <a:r>
              <a:rPr lang="ko-KR" altLang="en-US" dirty="0" smtClean="0"/>
              <a:t>너희의 처소에서 </a:t>
            </a:r>
            <a:r>
              <a:rPr lang="ko-KR" altLang="en-US" dirty="0" err="1" smtClean="0"/>
              <a:t>십분의</a:t>
            </a:r>
            <a:r>
              <a:rPr lang="ko-KR" altLang="en-US" dirty="0" smtClean="0"/>
              <a:t> 이 </a:t>
            </a:r>
            <a:r>
              <a:rPr lang="ko-KR" altLang="en-US" dirty="0" err="1" smtClean="0"/>
              <a:t>에바로</a:t>
            </a:r>
            <a:r>
              <a:rPr lang="ko-KR" altLang="en-US" dirty="0" smtClean="0"/>
              <a:t> 만든 떡 두 개를 가져다가 흔들지니 이는 고운 가루에 누룩을 넣어서 구운 것이요 이는 첫 </a:t>
            </a:r>
            <a:r>
              <a:rPr lang="ko-KR" altLang="en-US" b="1" dirty="0" err="1" smtClean="0"/>
              <a:t>요제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여호와께 드리는 것이며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23:18) </a:t>
            </a:r>
            <a:r>
              <a:rPr lang="ko-KR" altLang="en-US" dirty="0" smtClean="0"/>
              <a:t>너희는 또 이 떡과 함께 일 년 된 흠 없는 어린 양 일곱 마리와 어린 수소 한 마리와 숫양 두 마리를 드리되 이것들을 그 소제와 그 전제제물과 함께 여호와께 드려서 </a:t>
            </a:r>
            <a:r>
              <a:rPr lang="ko-KR" altLang="en-US" dirty="0" err="1" smtClean="0"/>
              <a:t>번제로</a:t>
            </a:r>
            <a:r>
              <a:rPr lang="ko-KR" altLang="en-US" dirty="0" smtClean="0"/>
              <a:t> 삼을지니 이는 화제라 여호와께 향기로운 냄새며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23:19) </a:t>
            </a:r>
            <a:r>
              <a:rPr lang="ko-KR" altLang="en-US" dirty="0" smtClean="0"/>
              <a:t>또 숫염소 하나로 </a:t>
            </a:r>
            <a:r>
              <a:rPr lang="ko-KR" altLang="en-US" dirty="0" err="1" smtClean="0"/>
              <a:t>속죄제를</a:t>
            </a:r>
            <a:r>
              <a:rPr lang="ko-KR" altLang="en-US" dirty="0" smtClean="0"/>
              <a:t> 드리며 일 년 된 어린 숫양 두 마리를 화목제물로 드릴 것이요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23:20) </a:t>
            </a:r>
            <a:r>
              <a:rPr lang="ko-KR" altLang="en-US" sz="2400" dirty="0" smtClean="0"/>
              <a:t>제사장은 그 첫 이삭의 떡과 함께 그 두 마리 어린 양을 여호와 앞에 흔들어서 </a:t>
            </a:r>
            <a:r>
              <a:rPr lang="ko-KR" altLang="en-US" sz="2400" dirty="0" err="1" smtClean="0"/>
              <a:t>요제를</a:t>
            </a:r>
            <a:r>
              <a:rPr lang="ko-KR" altLang="en-US" sz="2400" dirty="0" smtClean="0"/>
              <a:t> 삼을 것이요 이것들은 여호와께 드리는 </a:t>
            </a:r>
            <a:r>
              <a:rPr lang="ko-KR" altLang="en-US" sz="2400" dirty="0" err="1" smtClean="0"/>
              <a:t>성물이니</a:t>
            </a:r>
            <a:r>
              <a:rPr lang="ko-KR" altLang="en-US" sz="2400" dirty="0" smtClean="0"/>
              <a:t> 제사장에게 돌릴 것이며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23:21) </a:t>
            </a:r>
            <a:r>
              <a:rPr lang="ko-KR" altLang="en-US" sz="2400" dirty="0" smtClean="0"/>
              <a:t>이 날에 너희는 너희 중에 성회를 공포하고 어떤 노동도 하지 말지니 이는 너희가 그 거주하는 각처에서 대대로 지킬 영원한 규례니라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23:22)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너희 땅의 곡물을 벨 때에 밭 모퉁이까지 다 베지 말며 떨어진 것을 줍지 말고 그것을 가난한 자와 거류민을 위하여 남겨두라 나는 너희의 하나님 여호와이니라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23:23) </a:t>
            </a:r>
            <a:r>
              <a:rPr lang="ko-KR" altLang="en-US" sz="2400" dirty="0" smtClean="0"/>
              <a:t>여호와께서 모세에게 말씀하여 이르시되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나팔절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대속죄일과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대속죄일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23:24) </a:t>
            </a:r>
            <a:r>
              <a:rPr lang="ko-KR" altLang="en-US" dirty="0" smtClean="0"/>
              <a:t>이스라엘 자손에게 말하여 이르라 </a:t>
            </a:r>
            <a:r>
              <a:rPr lang="ko-KR" altLang="en-US" b="1" dirty="0" smtClean="0">
                <a:solidFill>
                  <a:srgbClr val="002060"/>
                </a:solidFill>
              </a:rPr>
              <a:t>일곱째 달 곧 그 달 첫 날은 너희에게 쉬는 날이 될지니 이는 나팔을 불어 기념할 날이요 성회라 </a:t>
            </a:r>
            <a:r>
              <a:rPr lang="en-US" altLang="ko-KR" b="1" dirty="0" smtClean="0">
                <a:solidFill>
                  <a:srgbClr val="002060"/>
                </a:solidFill>
              </a:rPr>
              <a:t>( </a:t>
            </a:r>
            <a:r>
              <a:rPr lang="ko-KR" altLang="en-US" b="1" dirty="0" err="1" smtClean="0">
                <a:solidFill>
                  <a:srgbClr val="002060"/>
                </a:solidFill>
              </a:rPr>
              <a:t>나팔절</a:t>
            </a:r>
            <a:r>
              <a:rPr lang="ko-KR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ko-KR" b="1" dirty="0" smtClean="0">
                <a:solidFill>
                  <a:srgbClr val="002060"/>
                </a:solidFill>
              </a:rPr>
              <a:t>7</a:t>
            </a:r>
            <a:r>
              <a:rPr lang="ko-KR" altLang="en-US" b="1" dirty="0" smtClean="0">
                <a:solidFill>
                  <a:srgbClr val="002060"/>
                </a:solidFill>
              </a:rPr>
              <a:t>월</a:t>
            </a:r>
            <a:r>
              <a:rPr lang="en-US" altLang="ko-KR" b="1" dirty="0" smtClean="0">
                <a:solidFill>
                  <a:srgbClr val="002060"/>
                </a:solidFill>
              </a:rPr>
              <a:t>1</a:t>
            </a:r>
            <a:r>
              <a:rPr lang="ko-KR" altLang="en-US" b="1" dirty="0" smtClean="0">
                <a:solidFill>
                  <a:srgbClr val="002060"/>
                </a:solidFill>
              </a:rPr>
              <a:t>일 </a:t>
            </a:r>
            <a:r>
              <a:rPr lang="en-US" altLang="ko-KR" b="1" dirty="0" smtClean="0">
                <a:solidFill>
                  <a:srgbClr val="002060"/>
                </a:solidFill>
              </a:rPr>
              <a:t>)</a:t>
            </a:r>
            <a:endParaRPr lang="ko-KR" altLang="en-US" b="1" dirty="0" smtClean="0">
              <a:solidFill>
                <a:srgbClr val="002060"/>
              </a:solidFill>
            </a:endParaRP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23:25) </a:t>
            </a:r>
            <a:r>
              <a:rPr lang="ko-KR" altLang="en-US" dirty="0" smtClean="0"/>
              <a:t>어떤 노동도 하지 말고 여호와께 화제를 드릴지니라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23:26) </a:t>
            </a:r>
            <a:r>
              <a:rPr lang="ko-KR" altLang="en-US" dirty="0" smtClean="0"/>
              <a:t>여호와께서 모세에게 말씀하여 이르시되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23:27) </a:t>
            </a:r>
            <a:r>
              <a:rPr lang="ko-KR" altLang="en-US" b="1" dirty="0" smtClean="0">
                <a:solidFill>
                  <a:srgbClr val="002060"/>
                </a:solidFill>
              </a:rPr>
              <a:t>일곱째 달 열흘날은 </a:t>
            </a:r>
            <a:r>
              <a:rPr lang="ko-KR" altLang="en-US" b="1" dirty="0" err="1" smtClean="0">
                <a:solidFill>
                  <a:srgbClr val="002060"/>
                </a:solidFill>
              </a:rPr>
              <a:t>속죄일이니</a:t>
            </a:r>
            <a:r>
              <a:rPr lang="en-US" altLang="ko-KR" b="1" dirty="0" smtClean="0">
                <a:solidFill>
                  <a:srgbClr val="002060"/>
                </a:solidFill>
              </a:rPr>
              <a:t>(7</a:t>
            </a:r>
            <a:r>
              <a:rPr lang="ko-KR" altLang="en-US" b="1" dirty="0" smtClean="0">
                <a:solidFill>
                  <a:srgbClr val="002060"/>
                </a:solidFill>
              </a:rPr>
              <a:t>월</a:t>
            </a:r>
            <a:r>
              <a:rPr lang="en-US" altLang="ko-KR" b="1" dirty="0" smtClean="0">
                <a:solidFill>
                  <a:srgbClr val="002060"/>
                </a:solidFill>
              </a:rPr>
              <a:t>10</a:t>
            </a:r>
            <a:r>
              <a:rPr lang="ko-KR" altLang="en-US" b="1" dirty="0" smtClean="0">
                <a:solidFill>
                  <a:srgbClr val="002060"/>
                </a:solidFill>
              </a:rPr>
              <a:t>일</a:t>
            </a:r>
            <a:r>
              <a:rPr lang="en-US" altLang="ko-KR" b="1" dirty="0" smtClean="0">
                <a:solidFill>
                  <a:srgbClr val="002060"/>
                </a:solidFill>
              </a:rPr>
              <a:t>)</a:t>
            </a:r>
            <a:r>
              <a:rPr lang="ko-KR" altLang="en-US" b="1" dirty="0" smtClean="0">
                <a:solidFill>
                  <a:srgbClr val="002060"/>
                </a:solidFill>
              </a:rPr>
              <a:t> </a:t>
            </a:r>
            <a:r>
              <a:rPr lang="ko-KR" altLang="en-US" dirty="0" smtClean="0"/>
              <a:t>너희는 성회를 열고 </a:t>
            </a:r>
            <a:r>
              <a:rPr lang="ko-KR" altLang="en-US" b="1" dirty="0" smtClean="0">
                <a:solidFill>
                  <a:srgbClr val="002060"/>
                </a:solidFill>
              </a:rPr>
              <a:t>스스로 괴롭게 하며</a:t>
            </a:r>
            <a:r>
              <a:rPr lang="ko-KR" altLang="en-US" dirty="0" smtClean="0"/>
              <a:t> 여호와께 화제를 드리고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23:28) </a:t>
            </a:r>
            <a:r>
              <a:rPr lang="ko-KR" altLang="en-US" dirty="0" smtClean="0"/>
              <a:t>이 날에는 어떤 일도 하지 말 것은 너희를 위하여 너희 하나님 여호와 앞에 속죄할 속죄일이 됨이니라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23:29) </a:t>
            </a:r>
            <a:r>
              <a:rPr lang="ko-KR" altLang="en-US" dirty="0" smtClean="0"/>
              <a:t>이 날에 스스로 괴롭게 하지 아니하는 자는 그 백성 중에서 끊어질 것이라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23:30) </a:t>
            </a:r>
            <a:r>
              <a:rPr lang="ko-KR" altLang="en-US" dirty="0" smtClean="0"/>
              <a:t>이 날에 누구든지 어떤 일이라도 하는 자는 내가 그의 백성 중에서 멸절시키리니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23:31) </a:t>
            </a:r>
            <a:r>
              <a:rPr lang="ko-KR" altLang="en-US" dirty="0" smtClean="0"/>
              <a:t>너희는 아무 일도 하지 말라 이는 너희가 거주하는 각처에서 대대로 지킬 영원한 규례니라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23:32) </a:t>
            </a:r>
            <a:r>
              <a:rPr lang="ko-KR" altLang="en-US" dirty="0" smtClean="0"/>
              <a:t>이는 너희가 쉴 안식일이라 너희는 스스로 괴롭게 하고 이 달 </a:t>
            </a:r>
            <a:r>
              <a:rPr lang="ko-KR" altLang="en-US" b="1" dirty="0" smtClean="0">
                <a:solidFill>
                  <a:srgbClr val="002060"/>
                </a:solidFill>
              </a:rPr>
              <a:t>아흐렛날 저녁 곧 그 저녁부터 이튿날 저녁까지 안식을 지킬지니라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23:33) </a:t>
            </a:r>
            <a:r>
              <a:rPr lang="ko-KR" altLang="en-US" dirty="0" smtClean="0"/>
              <a:t>여호와께서 모세에게 말씀하여 이르시되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초막절</a:t>
            </a:r>
            <a:r>
              <a:rPr lang="ko-KR" altLang="en-US" dirty="0" smtClean="0"/>
              <a:t> </a:t>
            </a:r>
            <a:r>
              <a:rPr lang="en-US" altLang="ko-KR" dirty="0" smtClean="0"/>
              <a:t>( SUKKOT 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실로암</a:t>
            </a:r>
            <a:r>
              <a:rPr lang="ko-KR" altLang="en-US" dirty="0" smtClean="0"/>
              <a:t> 물</a:t>
            </a:r>
            <a:r>
              <a:rPr lang="en-US" altLang="ko-KR" dirty="0" smtClean="0"/>
              <a:t>,  </a:t>
            </a:r>
            <a:r>
              <a:rPr lang="ko-KR" altLang="en-US" dirty="0" smtClean="0"/>
              <a:t>횃불</a:t>
            </a:r>
            <a:endParaRPr lang="ko-KR" altLang="en-US" dirty="0"/>
          </a:p>
        </p:txBody>
      </p:sp>
      <p:pic>
        <p:nvPicPr>
          <p:cNvPr id="66562" name="Picture 2" descr="http://postfiles3.naver.net/20091201_114/bbs1383_1259650809054pyvlR_gif/%BC%BA%B0%E6%B0%F8%BA%CE_%BE%CB%B0%EE%B0%FA_%C2%DF%C1%A4%C0%CC1_bbs1383.gif?type=w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429000"/>
            <a:ext cx="4695825" cy="2190750"/>
          </a:xfrm>
          <a:prstGeom prst="rect">
            <a:avLst/>
          </a:prstGeom>
          <a:noFill/>
        </p:spPr>
      </p:pic>
      <p:pic>
        <p:nvPicPr>
          <p:cNvPr id="4" name="Picture 2" descr="http://kccs.pe.kr/sukk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00240"/>
            <a:ext cx="5350222" cy="3938600"/>
          </a:xfrm>
          <a:prstGeom prst="rect">
            <a:avLst/>
          </a:prstGeom>
          <a:noFill/>
        </p:spPr>
      </p:pic>
      <p:pic>
        <p:nvPicPr>
          <p:cNvPr id="6" name="Picture 7" descr="F:\sukkah\091902%20Sukkah%2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2910" y="1928802"/>
            <a:ext cx="5444270" cy="4332284"/>
          </a:xfrm>
          <a:prstGeom prst="rect">
            <a:avLst/>
          </a:prstGeom>
          <a:ln w="57150" cmpd="thinThick">
            <a:solidFill>
              <a:srgbClr val="000000"/>
            </a:solidFill>
          </a:ln>
          <a:effectLst>
            <a:softEdge rad="317500"/>
          </a:effectLst>
        </p:spPr>
      </p:pic>
      <p:pic>
        <p:nvPicPr>
          <p:cNvPr id="7" name="Picture 7" descr="F:\sukkah\succah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4348" y="1857364"/>
            <a:ext cx="5643602" cy="4600498"/>
          </a:xfrm>
          <a:prstGeom prst="rect">
            <a:avLst/>
          </a:prstGeom>
          <a:ln w="57150" cmpd="thinThick">
            <a:solidFill>
              <a:srgbClr val="000000"/>
            </a:solidFill>
          </a:ln>
          <a:effectLst>
            <a:softEdge rad="317500"/>
          </a:effectLst>
        </p:spPr>
      </p:pic>
      <p:pic>
        <p:nvPicPr>
          <p:cNvPr id="8" name="Picture 7" descr="F:\sukkah\sukkah#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85720" y="1500174"/>
            <a:ext cx="6659563" cy="5118100"/>
          </a:xfrm>
          <a:prstGeom prst="rect">
            <a:avLst/>
          </a:prstGeom>
          <a:ln w="57150" cmpd="thinThick">
            <a:solidFill>
              <a:srgbClr val="000000"/>
            </a:solidFill>
          </a:ln>
          <a:effectLst>
            <a:softEdge rad="635000"/>
          </a:effectLst>
        </p:spPr>
      </p:pic>
      <p:pic>
        <p:nvPicPr>
          <p:cNvPr id="9" name="Picture 7" descr="F:\sukkah\제목 없음##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00034" y="1285860"/>
            <a:ext cx="6815138" cy="5118100"/>
          </a:xfrm>
          <a:prstGeom prst="rect">
            <a:avLst/>
          </a:prstGeom>
          <a:ln w="57150" cmpd="thinThick">
            <a:solidFill>
              <a:srgbClr val="000000"/>
            </a:solidFill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초막절은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1. </a:t>
            </a:r>
            <a:r>
              <a:rPr lang="ko-KR" altLang="en-US" dirty="0" smtClean="0"/>
              <a:t>하나님께서 정해주신 마지막 절기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유월절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무교절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초실절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칠칠절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나팔절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속죄절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초막절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2.  </a:t>
            </a:r>
            <a:r>
              <a:rPr lang="ko-KR" altLang="en-US" dirty="0" smtClean="0"/>
              <a:t>이스라엘 </a:t>
            </a:r>
            <a:r>
              <a:rPr lang="en-US" altLang="ko-KR" dirty="0" smtClean="0"/>
              <a:t>3</a:t>
            </a:r>
            <a:r>
              <a:rPr lang="ko-KR" altLang="en-US" dirty="0" smtClean="0"/>
              <a:t>대 절기 중 하나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너는 </a:t>
            </a:r>
            <a:r>
              <a:rPr lang="ko-KR" altLang="en-US" dirty="0" err="1" smtClean="0">
                <a:solidFill>
                  <a:srgbClr val="FF0000"/>
                </a:solidFill>
              </a:rPr>
              <a:t>무교병</a:t>
            </a:r>
            <a:r>
              <a:rPr lang="ko-KR" altLang="en-US" dirty="0" smtClean="0">
                <a:solidFill>
                  <a:srgbClr val="FF0000"/>
                </a:solidFill>
              </a:rPr>
              <a:t> 절기를 </a:t>
            </a:r>
            <a:r>
              <a:rPr lang="ko-KR" altLang="en-US" dirty="0" err="1" smtClean="0"/>
              <a:t>지칼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내가 네게 명한 대로 </a:t>
            </a:r>
            <a:r>
              <a:rPr lang="ko-KR" altLang="en-US" dirty="0" err="1" smtClean="0"/>
              <a:t>아빕월의</a:t>
            </a:r>
            <a:r>
              <a:rPr lang="ko-KR" altLang="en-US" dirty="0" smtClean="0"/>
              <a:t> 정한 때에 </a:t>
            </a:r>
            <a:r>
              <a:rPr lang="ko-KR" altLang="en-US" dirty="0" err="1" smtClean="0"/>
              <a:t>칠일동안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무교병을</a:t>
            </a:r>
            <a:r>
              <a:rPr lang="ko-KR" altLang="en-US" dirty="0" smtClean="0"/>
              <a:t> 먹을지니 이는 그 달에 네가 </a:t>
            </a:r>
            <a:r>
              <a:rPr lang="ko-KR" altLang="en-US" dirty="0" err="1" smtClean="0"/>
              <a:t>애굽에서</a:t>
            </a:r>
            <a:r>
              <a:rPr lang="ko-KR" altLang="en-US" dirty="0" smtClean="0"/>
              <a:t> 나왔음이라</a:t>
            </a:r>
            <a:r>
              <a:rPr lang="en-US" altLang="ko-KR" dirty="0" smtClean="0"/>
              <a:t>.</a:t>
            </a:r>
            <a:r>
              <a:rPr lang="ko-KR" altLang="en-US" dirty="0" smtClean="0"/>
              <a:t> 빈 손으로 내게 보이지 말지니라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맥추절</a:t>
            </a:r>
            <a:r>
              <a:rPr lang="ko-KR" altLang="en-US" dirty="0" err="1" smtClean="0"/>
              <a:t>을</a:t>
            </a:r>
            <a:r>
              <a:rPr lang="ko-KR" altLang="en-US" dirty="0" smtClean="0"/>
              <a:t> 지키라</a:t>
            </a:r>
            <a:r>
              <a:rPr lang="en-US" altLang="ko-KR" dirty="0" smtClean="0"/>
              <a:t>.  </a:t>
            </a:r>
            <a:r>
              <a:rPr lang="ko-KR" altLang="en-US" dirty="0" smtClean="0"/>
              <a:t>이는 네가 수고하여 밭에 뿌린  것의  첫 열매를 거둠이니라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수장절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err="1" smtClean="0">
                <a:solidFill>
                  <a:srgbClr val="FF0000"/>
                </a:solidFill>
              </a:rPr>
              <a:t>초막절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r>
              <a:rPr lang="ko-KR" altLang="en-US" dirty="0" smtClean="0"/>
              <a:t>을 지키라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이는 네가 수고하여 이룬 것을 연종에 밭에서부터 거두어 저장함이니라</a:t>
            </a:r>
            <a:endParaRPr lang="en-US" altLang="ko-KR" dirty="0" smtClean="0"/>
          </a:p>
          <a:p>
            <a:r>
              <a:rPr lang="ko-KR" altLang="en-US" dirty="0" smtClean="0"/>
              <a:t>너희 모든 남자는 매 년 세 번씩 주 여호와께 보일지니라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가장 풍성한 절기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일년의 농사가 끝난 절기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감사절기</a:t>
            </a:r>
            <a:endParaRPr lang="en-US" altLang="ko-KR" dirty="0" smtClean="0"/>
          </a:p>
          <a:p>
            <a:r>
              <a:rPr lang="en-US" altLang="ko-KR" dirty="0" smtClean="0"/>
              <a:t>  1</a:t>
            </a:r>
            <a:r>
              <a:rPr lang="ko-KR" altLang="en-US" dirty="0" smtClean="0"/>
              <a:t>년간 농사를 풍년으로 이끌어 주신 하나님께 감사</a:t>
            </a:r>
            <a:endParaRPr lang="en-US" altLang="ko-KR" dirty="0" smtClean="0"/>
          </a:p>
          <a:p>
            <a:r>
              <a:rPr lang="en-US" altLang="ko-KR" dirty="0" smtClean="0"/>
              <a:t>  7</a:t>
            </a:r>
            <a:r>
              <a:rPr lang="ko-KR" altLang="en-US" dirty="0" smtClean="0"/>
              <a:t>일간은 각기 자기 처소의 초막에서 </a:t>
            </a:r>
            <a:endParaRPr lang="en-US" altLang="ko-KR" dirty="0" smtClean="0"/>
          </a:p>
          <a:p>
            <a:r>
              <a:rPr lang="en-US" altLang="ko-KR" dirty="0" smtClean="0"/>
              <a:t>  8</a:t>
            </a:r>
            <a:r>
              <a:rPr lang="ko-KR" altLang="en-US" dirty="0" smtClean="0"/>
              <a:t>일째는 초막을 헐어버리고 예루살렘  성전에 모여</a:t>
            </a:r>
            <a:endParaRPr lang="en-US" altLang="ko-KR" dirty="0" smtClean="0"/>
          </a:p>
          <a:p>
            <a:r>
              <a:rPr lang="en-US" altLang="ko-KR" dirty="0" smtClean="0"/>
              <a:t>  ( </a:t>
            </a:r>
            <a:r>
              <a:rPr lang="ko-KR" altLang="en-US" dirty="0" smtClean="0"/>
              <a:t>예수님께서 명절 </a:t>
            </a:r>
            <a:r>
              <a:rPr lang="ko-KR" altLang="en-US" dirty="0" err="1" smtClean="0"/>
              <a:t>끝날에</a:t>
            </a:r>
            <a:r>
              <a:rPr lang="ko-KR" altLang="en-US" dirty="0" smtClean="0"/>
              <a:t> 참여하심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요 </a:t>
            </a:r>
            <a:r>
              <a:rPr lang="en-US" altLang="ko-KR" dirty="0" smtClean="0"/>
              <a:t>7:2,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유대인의 명절인 </a:t>
            </a:r>
            <a:r>
              <a:rPr lang="ko-KR" altLang="en-US" dirty="0" err="1" smtClean="0"/>
              <a:t>초막절이</a:t>
            </a:r>
            <a:r>
              <a:rPr lang="ko-KR" altLang="en-US" dirty="0" smtClean="0"/>
              <a:t> 가까운지라</a:t>
            </a:r>
            <a:r>
              <a:rPr lang="en-US" altLang="ko-KR" dirty="0" smtClean="0"/>
              <a:t>』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요 </a:t>
            </a:r>
            <a:r>
              <a:rPr lang="en-US" altLang="ko-KR" dirty="0" smtClean="0"/>
              <a:t>7:37,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명절 끝날 곧 큰 날에 예수께서 서서 외쳐 가라사대 누구든지 목마르거든 내게로 와서 마시라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번제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1:1) </a:t>
            </a:r>
            <a:r>
              <a:rPr lang="ko-KR" altLang="en-US" b="1" dirty="0" smtClean="0">
                <a:solidFill>
                  <a:srgbClr val="FF0000"/>
                </a:solidFill>
              </a:rPr>
              <a:t>여호와께서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회막에서</a:t>
            </a:r>
            <a:r>
              <a:rPr lang="ko-KR" altLang="en-US" b="1" dirty="0" smtClean="0">
                <a:solidFill>
                  <a:srgbClr val="FF0000"/>
                </a:solidFill>
              </a:rPr>
              <a:t> 모세를 부르시고 </a:t>
            </a:r>
            <a:r>
              <a:rPr lang="ko-KR" altLang="en-US" dirty="0" smtClean="0"/>
              <a:t>그에게 말씀하여 이르시되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1:2) </a:t>
            </a:r>
            <a:r>
              <a:rPr lang="ko-KR" altLang="en-US" dirty="0" smtClean="0"/>
              <a:t>이스라엘 자손에게 말하여 이르라 너희 중에 </a:t>
            </a:r>
            <a:r>
              <a:rPr lang="ko-KR" altLang="en-US" b="1" dirty="0" smtClean="0">
                <a:solidFill>
                  <a:srgbClr val="FF0000"/>
                </a:solidFill>
              </a:rPr>
              <a:t>누구든지</a:t>
            </a:r>
            <a:r>
              <a:rPr lang="ko-KR" altLang="en-US" dirty="0" smtClean="0"/>
              <a:t> 여호와께 </a:t>
            </a:r>
            <a:r>
              <a:rPr lang="ko-KR" altLang="en-US" b="1" dirty="0" smtClean="0">
                <a:solidFill>
                  <a:srgbClr val="FF0000"/>
                </a:solidFill>
              </a:rPr>
              <a:t>예물을 드리려거든 </a:t>
            </a:r>
            <a:r>
              <a:rPr lang="ko-KR" altLang="en-US" dirty="0" smtClean="0"/>
              <a:t>가축 중에서 </a:t>
            </a:r>
            <a:r>
              <a:rPr lang="ko-KR" altLang="en-US" b="1" dirty="0" smtClean="0">
                <a:solidFill>
                  <a:srgbClr val="002060"/>
                </a:solidFill>
              </a:rPr>
              <a:t>소나 양으로 예물을</a:t>
            </a:r>
            <a:r>
              <a:rPr lang="ko-KR" altLang="en-US" dirty="0" smtClean="0"/>
              <a:t> 드릴지니라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1:3) </a:t>
            </a:r>
            <a:r>
              <a:rPr lang="ko-KR" altLang="en-US" dirty="0" smtClean="0"/>
              <a:t>그 예물이 </a:t>
            </a:r>
            <a:r>
              <a:rPr lang="ko-KR" altLang="en-US" b="1" dirty="0" smtClean="0">
                <a:solidFill>
                  <a:srgbClr val="002060"/>
                </a:solidFill>
              </a:rPr>
              <a:t>소의 </a:t>
            </a:r>
            <a:r>
              <a:rPr lang="ko-KR" altLang="en-US" b="1" dirty="0" err="1" smtClean="0">
                <a:solidFill>
                  <a:srgbClr val="002060"/>
                </a:solidFill>
              </a:rPr>
              <a:t>번제</a:t>
            </a:r>
            <a:r>
              <a:rPr lang="ko-KR" altLang="en-US" dirty="0" err="1" smtClean="0"/>
              <a:t>이면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흠 없는 수컷</a:t>
            </a:r>
            <a:r>
              <a:rPr lang="ko-KR" altLang="en-US" dirty="0" smtClean="0"/>
              <a:t>으로 </a:t>
            </a:r>
            <a:r>
              <a:rPr lang="ko-KR" altLang="en-US" dirty="0" err="1" smtClean="0"/>
              <a:t>회막</a:t>
            </a:r>
            <a:r>
              <a:rPr lang="ko-KR" altLang="en-US" dirty="0" smtClean="0"/>
              <a:t> 문에서 </a:t>
            </a:r>
            <a:r>
              <a:rPr lang="ko-KR" altLang="en-US" b="1" dirty="0" smtClean="0">
                <a:solidFill>
                  <a:srgbClr val="002060"/>
                </a:solidFill>
              </a:rPr>
              <a:t>여호와 앞에 기쁘게 받으시도록 드릴지니라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1:4) </a:t>
            </a:r>
            <a:r>
              <a:rPr lang="ko-KR" altLang="en-US" dirty="0" smtClean="0"/>
              <a:t>그는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번제물의</a:t>
            </a:r>
            <a:r>
              <a:rPr lang="ko-KR" altLang="en-US" b="1" dirty="0" smtClean="0">
                <a:solidFill>
                  <a:srgbClr val="FF0000"/>
                </a:solidFill>
              </a:rPr>
              <a:t> 머리에 안수</a:t>
            </a:r>
            <a:r>
              <a:rPr lang="ko-KR" altLang="en-US" dirty="0" smtClean="0"/>
              <a:t>할지니 </a:t>
            </a:r>
            <a:r>
              <a:rPr lang="ko-KR" altLang="en-US" b="1" dirty="0" smtClean="0">
                <a:solidFill>
                  <a:srgbClr val="002060"/>
                </a:solidFill>
              </a:rPr>
              <a:t>그를 위하여 기쁘게 받으심이 되어 그를 위하여 속죄가 될 것이라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1:5) </a:t>
            </a:r>
            <a:r>
              <a:rPr lang="ko-KR" altLang="en-US" dirty="0" smtClean="0"/>
              <a:t>그는 여호와 앞에서 그 </a:t>
            </a:r>
            <a:r>
              <a:rPr lang="ko-KR" altLang="en-US" b="1" dirty="0" smtClean="0">
                <a:solidFill>
                  <a:srgbClr val="002060"/>
                </a:solidFill>
              </a:rPr>
              <a:t>수송아지</a:t>
            </a:r>
            <a:r>
              <a:rPr lang="ko-KR" altLang="en-US" dirty="0" smtClean="0"/>
              <a:t>를 잡을 것이요 </a:t>
            </a:r>
            <a:r>
              <a:rPr lang="ko-KR" altLang="en-US" dirty="0" err="1" smtClean="0"/>
              <a:t>아론의</a:t>
            </a:r>
            <a:r>
              <a:rPr lang="ko-KR" altLang="en-US" dirty="0" smtClean="0"/>
              <a:t> 자손 제사장들은 </a:t>
            </a:r>
            <a:r>
              <a:rPr lang="ko-KR" altLang="en-US" b="1" dirty="0" smtClean="0">
                <a:solidFill>
                  <a:srgbClr val="002060"/>
                </a:solidFill>
              </a:rPr>
              <a:t>그 피</a:t>
            </a:r>
            <a:r>
              <a:rPr lang="ko-KR" altLang="en-US" dirty="0" smtClean="0"/>
              <a:t>를 가져다가 </a:t>
            </a:r>
            <a:r>
              <a:rPr lang="ko-KR" altLang="en-US" dirty="0" err="1" smtClean="0"/>
              <a:t>회막</a:t>
            </a:r>
            <a:r>
              <a:rPr lang="ko-KR" altLang="en-US" dirty="0" smtClean="0"/>
              <a:t> 문 앞 </a:t>
            </a:r>
            <a:r>
              <a:rPr lang="ko-KR" altLang="en-US" b="1" dirty="0" smtClean="0">
                <a:solidFill>
                  <a:srgbClr val="FF0000"/>
                </a:solidFill>
              </a:rPr>
              <a:t>제단 사방에 뿌릴 것이며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dirty="0" smtClean="0"/>
              <a:t> </a:t>
            </a:r>
            <a:r>
              <a:rPr lang="en-US" altLang="ko-KR" dirty="0" smtClean="0"/>
              <a:t>5. </a:t>
            </a:r>
            <a:r>
              <a:rPr lang="ko-KR" altLang="en-US" dirty="0" smtClean="0"/>
              <a:t>가장 찬란한 절기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온 백성들이 초막을 만들어 장식</a:t>
            </a:r>
            <a:endParaRPr lang="en-US" altLang="ko-KR" dirty="0" smtClean="0"/>
          </a:p>
          <a:p>
            <a:r>
              <a:rPr lang="en-US" altLang="ko-KR" dirty="0" smtClean="0"/>
              <a:t>6. </a:t>
            </a:r>
            <a:r>
              <a:rPr lang="ko-KR" altLang="en-US" dirty="0" err="1" smtClean="0"/>
              <a:t>초막절은</a:t>
            </a:r>
            <a:r>
              <a:rPr lang="ko-KR" altLang="en-US" dirty="0" smtClean="0"/>
              <a:t> 그리스도의 심판을 교훈하는 절기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절기와 그리스도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유월절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그리스도의 죽음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err="1" smtClean="0"/>
              <a:t>무교절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그리스도의 장사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err="1" smtClean="0"/>
              <a:t>초실절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그리스도의 부활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err="1" smtClean="0"/>
              <a:t>칠칠절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성령의 강림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교회의 시작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err="1" smtClean="0"/>
              <a:t>나팔절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그리스도의 재림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err="1" smtClean="0"/>
              <a:t>속죄절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그리스도의 속죄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err="1" smtClean="0"/>
              <a:t>초막절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그리스도의 천국과 심판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7. 8</a:t>
            </a:r>
            <a:r>
              <a:rPr lang="ko-KR" altLang="en-US" dirty="0" smtClean="0"/>
              <a:t>일간 지키는 절기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첫날에 성회로 모임</a:t>
            </a:r>
            <a:endParaRPr lang="en-US" altLang="ko-KR" dirty="0" smtClean="0"/>
          </a:p>
          <a:p>
            <a:r>
              <a:rPr lang="en-US" altLang="ko-KR" dirty="0" smtClean="0"/>
              <a:t>  7</a:t>
            </a:r>
            <a:r>
              <a:rPr lang="ko-KR" altLang="en-US" dirty="0" err="1" smtClean="0"/>
              <a:t>일동안</a:t>
            </a:r>
            <a:r>
              <a:rPr lang="ko-KR" altLang="en-US" dirty="0" smtClean="0"/>
              <a:t> 화제를 드리고</a:t>
            </a:r>
            <a:endParaRPr lang="en-US" altLang="ko-KR" dirty="0" smtClean="0"/>
          </a:p>
          <a:p>
            <a:r>
              <a:rPr lang="en-US" altLang="ko-KR" dirty="0" smtClean="0"/>
              <a:t>  8</a:t>
            </a:r>
            <a:r>
              <a:rPr lang="ko-KR" altLang="en-US" dirty="0" smtClean="0"/>
              <a:t>일째도 성회 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53072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dirty="0" err="1" smtClean="0"/>
              <a:t>초막절을</a:t>
            </a:r>
            <a:r>
              <a:rPr lang="ko-KR" altLang="en-US" dirty="0" smtClean="0"/>
              <a:t> 지킨 광경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느헤미야</a:t>
            </a:r>
            <a:r>
              <a:rPr lang="ko-KR" altLang="en-US" dirty="0" smtClean="0"/>
              <a:t> </a:t>
            </a:r>
            <a:r>
              <a:rPr lang="en-US" altLang="ko-KR" dirty="0" smtClean="0"/>
              <a:t>8:13-18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느</a:t>
            </a:r>
            <a:r>
              <a:rPr lang="ko-KR" altLang="en-US" dirty="0" smtClean="0"/>
              <a:t> </a:t>
            </a:r>
            <a:r>
              <a:rPr lang="en-US" altLang="ko-KR" dirty="0" smtClean="0"/>
              <a:t>8:13) </a:t>
            </a:r>
            <a:r>
              <a:rPr lang="ko-KR" altLang="en-US" dirty="0" smtClean="0"/>
              <a:t>그 이튿날 뭇 백성의 족장들과 제사장들과 </a:t>
            </a:r>
            <a:r>
              <a:rPr lang="ko-KR" altLang="en-US" dirty="0" err="1" smtClean="0"/>
              <a:t>레위</a:t>
            </a:r>
            <a:r>
              <a:rPr lang="ko-KR" altLang="en-US" dirty="0" smtClean="0"/>
              <a:t> 사람들이 율법의 말씀을 밝히 알고자 하여 학사 </a:t>
            </a:r>
            <a:r>
              <a:rPr lang="ko-KR" altLang="en-US" dirty="0" err="1" smtClean="0"/>
              <a:t>에스라에게</a:t>
            </a:r>
            <a:r>
              <a:rPr lang="ko-KR" altLang="en-US" dirty="0" smtClean="0"/>
              <a:t> 모여서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느</a:t>
            </a:r>
            <a:r>
              <a:rPr lang="ko-KR" altLang="en-US" dirty="0" smtClean="0"/>
              <a:t> </a:t>
            </a:r>
            <a:r>
              <a:rPr lang="en-US" altLang="ko-KR" dirty="0" smtClean="0"/>
              <a:t>8:14) </a:t>
            </a:r>
            <a:r>
              <a:rPr lang="ko-KR" altLang="en-US" dirty="0" smtClean="0"/>
              <a:t>율법에 기록된 바를 본즉 여호와께서 모세를 통하여 명령하시기를 이스라엘 자손은 일곱째 달 절기에 초막에서 거할지니라 하였고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느</a:t>
            </a:r>
            <a:r>
              <a:rPr lang="ko-KR" altLang="en-US" dirty="0" smtClean="0"/>
              <a:t> </a:t>
            </a:r>
            <a:r>
              <a:rPr lang="en-US" altLang="ko-KR" dirty="0" smtClean="0"/>
              <a:t>8:15) </a:t>
            </a:r>
            <a:r>
              <a:rPr lang="ko-KR" altLang="en-US" dirty="0" smtClean="0"/>
              <a:t>또 일렀으되 모든 성읍과 예루살렘에 공포하여 이르기를 너희는 산에 가서 감람나무 가지와 </a:t>
            </a:r>
            <a:r>
              <a:rPr lang="ko-KR" altLang="en-US" dirty="0" err="1" smtClean="0"/>
              <a:t>들감람나무</a:t>
            </a:r>
            <a:r>
              <a:rPr lang="ko-KR" altLang="en-US" dirty="0" smtClean="0"/>
              <a:t> 가지와 </a:t>
            </a:r>
            <a:r>
              <a:rPr lang="ko-KR" altLang="en-US" dirty="0" err="1" smtClean="0"/>
              <a:t>화석류나무</a:t>
            </a:r>
            <a:r>
              <a:rPr lang="ko-KR" altLang="en-US" dirty="0" smtClean="0"/>
              <a:t> 가지와 종려나무 가지와 기타 무성한 나무 가지를 가져다가 기록한 바를 따라 초막을 지으라 하라 한지라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느</a:t>
            </a:r>
            <a:r>
              <a:rPr lang="ko-KR" altLang="en-US" dirty="0" smtClean="0"/>
              <a:t> </a:t>
            </a:r>
            <a:r>
              <a:rPr lang="en-US" altLang="ko-KR" dirty="0" smtClean="0"/>
              <a:t>8:16) </a:t>
            </a:r>
            <a:r>
              <a:rPr lang="ko-KR" altLang="en-US" dirty="0" smtClean="0"/>
              <a:t>백성이 이에 나가서 나뭇가지를 가져다가 혹은 지붕 위에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혹은 뜰 안에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혹은 하나님의 전 뜰에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혹은 수문 광장에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혹은 </a:t>
            </a:r>
            <a:r>
              <a:rPr lang="ko-KR" altLang="en-US" dirty="0" err="1" smtClean="0"/>
              <a:t>에브라임</a:t>
            </a:r>
            <a:r>
              <a:rPr lang="ko-KR" altLang="en-US" dirty="0" smtClean="0"/>
              <a:t> 문 광장에 초막을 짓되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느</a:t>
            </a:r>
            <a:r>
              <a:rPr lang="ko-KR" altLang="en-US" dirty="0" smtClean="0"/>
              <a:t> </a:t>
            </a:r>
            <a:r>
              <a:rPr lang="en-US" altLang="ko-KR" dirty="0" smtClean="0"/>
              <a:t>8:17) </a:t>
            </a:r>
            <a:r>
              <a:rPr lang="ko-KR" altLang="en-US" dirty="0" smtClean="0"/>
              <a:t>사로잡혔다가 돌아온 회중이 다 초막을 짓고 그 안에서 거하니 눈의 아들 </a:t>
            </a:r>
            <a:r>
              <a:rPr lang="ko-KR" altLang="en-US" dirty="0" err="1" smtClean="0"/>
              <a:t>여호수아</a:t>
            </a:r>
            <a:r>
              <a:rPr lang="ko-KR" altLang="en-US" dirty="0" smtClean="0"/>
              <a:t> 때로부터 그 날까지 이스라엘 자손이 이같이 행한 일이 없었으므로 이에 크게 기뻐하며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느</a:t>
            </a:r>
            <a:r>
              <a:rPr lang="ko-KR" altLang="en-US" dirty="0" smtClean="0"/>
              <a:t> </a:t>
            </a:r>
            <a:r>
              <a:rPr lang="en-US" altLang="ko-KR" dirty="0" smtClean="0"/>
              <a:t>8:18) </a:t>
            </a:r>
            <a:r>
              <a:rPr lang="ko-KR" altLang="en-US" dirty="0" err="1" smtClean="0"/>
              <a:t>에스라는</a:t>
            </a:r>
            <a:r>
              <a:rPr lang="ko-KR" altLang="en-US" dirty="0" smtClean="0"/>
              <a:t> 첫날부터 끝날까지 날마다 하나님의 </a:t>
            </a:r>
            <a:r>
              <a:rPr lang="ko-KR" altLang="en-US" dirty="0" err="1" smtClean="0"/>
              <a:t>율법책을</a:t>
            </a:r>
            <a:r>
              <a:rPr lang="ko-KR" altLang="en-US" dirty="0" smtClean="0"/>
              <a:t> 낭독하고 무리가 이레 동안 절기를 지키고 여덟째 날에 규례를 따라 성회를 열었느니라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초막규정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1. 10</a:t>
            </a:r>
            <a:r>
              <a:rPr lang="ko-KR" altLang="en-US" dirty="0" smtClean="0"/>
              <a:t>미터 이상은 안됨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초막은 손바닥 넓이의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배 보다 작으면 안됨</a:t>
            </a:r>
            <a:endParaRPr lang="en-US" altLang="ko-KR" dirty="0" smtClean="0"/>
          </a:p>
          <a:p>
            <a:r>
              <a:rPr lang="en-US" altLang="ko-KR" dirty="0" smtClean="0"/>
              <a:t>  ( </a:t>
            </a:r>
            <a:r>
              <a:rPr lang="ko-KR" altLang="en-US" dirty="0" smtClean="0"/>
              <a:t>최소 </a:t>
            </a:r>
            <a:r>
              <a:rPr lang="en-US" altLang="ko-KR" dirty="0" smtClean="0"/>
              <a:t>1M </a:t>
            </a:r>
            <a:r>
              <a:rPr lang="ko-KR" altLang="en-US" dirty="0" smtClean="0"/>
              <a:t>이상 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햇빛을 가리거나 나뭇잎이 떨어지는 것을 막으려고 초막에 시트를 펴면 안됨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초막절은</a:t>
            </a:r>
            <a:r>
              <a:rPr lang="ko-KR" altLang="en-US" dirty="0" smtClean="0"/>
              <a:t> 특별히 성전의 </a:t>
            </a:r>
            <a:r>
              <a:rPr lang="ko-KR" altLang="en-US" dirty="0" err="1" smtClean="0"/>
              <a:t>번제단위에</a:t>
            </a:r>
            <a:r>
              <a:rPr lang="ko-KR" altLang="en-US" dirty="0" smtClean="0"/>
              <a:t> 물을 붓는다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1) </a:t>
            </a:r>
            <a:r>
              <a:rPr lang="ko-KR" altLang="en-US" dirty="0" smtClean="0"/>
              <a:t>비를 내년에도 많이 내려주세요 의미</a:t>
            </a:r>
            <a:endParaRPr lang="en-US" altLang="ko-KR" dirty="0" smtClean="0"/>
          </a:p>
          <a:p>
            <a:r>
              <a:rPr lang="en-US" altLang="ko-KR" dirty="0" smtClean="0"/>
              <a:t>2) </a:t>
            </a:r>
            <a:r>
              <a:rPr lang="ko-KR" altLang="en-US" dirty="0" smtClean="0"/>
              <a:t>하나님의 </a:t>
            </a:r>
            <a:r>
              <a:rPr lang="ko-KR" altLang="en-US" dirty="0" err="1" smtClean="0"/>
              <a:t>물심판처럼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불심판이</a:t>
            </a:r>
            <a:r>
              <a:rPr lang="ko-KR" altLang="en-US" dirty="0" smtClean="0"/>
              <a:t> 있으리라</a:t>
            </a:r>
            <a:endParaRPr lang="en-US" altLang="ko-KR" dirty="0" smtClean="0"/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성경의 물과 불</a:t>
            </a:r>
            <a:endParaRPr lang="en-US" altLang="ko-KR" dirty="0" smtClean="0"/>
          </a:p>
          <a:p>
            <a:r>
              <a:rPr lang="en-US" altLang="ko-KR" dirty="0" smtClean="0"/>
              <a:t>      </a:t>
            </a:r>
            <a:r>
              <a:rPr lang="ko-KR" altLang="en-US" dirty="0" smtClean="0"/>
              <a:t>구름기둥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불기둥</a:t>
            </a:r>
            <a:endParaRPr lang="en-US" altLang="ko-KR" dirty="0" smtClean="0"/>
          </a:p>
          <a:p>
            <a:r>
              <a:rPr lang="en-US" altLang="ko-KR" dirty="0" smtClean="0"/>
              <a:t>      </a:t>
            </a:r>
            <a:r>
              <a:rPr lang="ko-KR" altLang="en-US" dirty="0" smtClean="0"/>
              <a:t>물세례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불세례</a:t>
            </a:r>
            <a:endParaRPr lang="en-US" altLang="ko-KR" dirty="0" smtClean="0"/>
          </a:p>
          <a:p>
            <a:r>
              <a:rPr lang="en-US" altLang="ko-KR" dirty="0" smtClean="0"/>
              <a:t>      </a:t>
            </a:r>
            <a:r>
              <a:rPr lang="ko-KR" altLang="en-US" dirty="0" err="1" smtClean="0"/>
              <a:t>엘리야의</a:t>
            </a:r>
            <a:r>
              <a:rPr lang="ko-KR" altLang="en-US" dirty="0" smtClean="0"/>
              <a:t> 불과 소낙비</a:t>
            </a:r>
            <a:endParaRPr lang="en-US" altLang="ko-KR" dirty="0" smtClean="0"/>
          </a:p>
          <a:p>
            <a:r>
              <a:rPr lang="en-US" altLang="ko-KR" dirty="0" smtClean="0"/>
              <a:t>      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:\sukkah\제목 없음###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57884" y="4490970"/>
            <a:ext cx="3286116" cy="2367030"/>
          </a:xfrm>
          <a:prstGeom prst="rect">
            <a:avLst/>
          </a:prstGeom>
          <a:ln w="57150" cmpd="thinThick">
            <a:solidFill>
              <a:srgbClr val="000000"/>
            </a:solidFill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23:34) </a:t>
            </a:r>
            <a:r>
              <a:rPr lang="ko-KR" altLang="en-US" sz="2400" dirty="0" smtClean="0"/>
              <a:t>이스라엘 자손에게 말하여 이르라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일곱째 달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열닷샛날은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초막절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(7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월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15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일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)</a:t>
            </a:r>
            <a:r>
              <a:rPr lang="ko-KR" altLang="en-US" sz="2400" dirty="0" smtClean="0"/>
              <a:t>이니 여호와를 위하여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이레 동안 지킬 것</a:t>
            </a:r>
            <a:r>
              <a:rPr lang="ko-KR" altLang="en-US" sz="2400" dirty="0" smtClean="0"/>
              <a:t>이라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23:35) </a:t>
            </a:r>
            <a:r>
              <a:rPr lang="ko-KR" altLang="en-US" sz="2400" dirty="0" smtClean="0"/>
              <a:t>첫 날에는 성회로 모일지니 너희는 아무 노동도 하지 </a:t>
            </a:r>
            <a:r>
              <a:rPr lang="ko-KR" altLang="en-US" sz="2400" dirty="0" err="1" smtClean="0"/>
              <a:t>말지며</a:t>
            </a:r>
            <a:endParaRPr lang="ko-KR" altLang="en-US" sz="2400" dirty="0" smtClean="0"/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23:36) </a:t>
            </a:r>
            <a:r>
              <a:rPr lang="ko-KR" altLang="en-US" sz="2400" dirty="0" smtClean="0"/>
              <a:t>이레 동안에 너희는 여호와께 화제를 드릴 것이요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여덟째 날에도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너희는 성회로 모여서 여호와께 화제를 드릴지니 이는 거룩한 대회라 너희는 어떤 노동도 하지 말지니라</a:t>
            </a: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23:37) </a:t>
            </a:r>
            <a:r>
              <a:rPr lang="ko-KR" altLang="en-US" dirty="0" smtClean="0"/>
              <a:t>이것들은 여호와의 절기라 너희는 공포하여 성회를 열고 여호와께 화제를 드릴지니 </a:t>
            </a:r>
            <a:r>
              <a:rPr lang="ko-KR" altLang="en-US" dirty="0" err="1" smtClean="0"/>
              <a:t>번제와</a:t>
            </a:r>
            <a:r>
              <a:rPr lang="ko-KR" altLang="en-US" dirty="0" smtClean="0"/>
              <a:t> 소제와 희생제물과 전제를 각각 그 날에 드릴지니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23:38) </a:t>
            </a:r>
            <a:r>
              <a:rPr lang="ko-KR" altLang="en-US" dirty="0" smtClean="0"/>
              <a:t>이는 여호와의 안식일 외에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너희의 </a:t>
            </a:r>
            <a:r>
              <a:rPr lang="ko-KR" altLang="en-US" dirty="0" err="1" smtClean="0"/>
              <a:t>헌물</a:t>
            </a:r>
            <a:r>
              <a:rPr lang="ko-KR" altLang="en-US" dirty="0" smtClean="0"/>
              <a:t> 외에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너희의 모든 서원제물 외에 또 너희의 모든 자원제물 외에 너희가 여호와께 드리는 것이니라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23:39) </a:t>
            </a:r>
            <a:r>
              <a:rPr lang="ko-KR" altLang="en-US" dirty="0" smtClean="0"/>
              <a:t>너희가 토지 소산 거두기를 마치거든 </a:t>
            </a:r>
            <a:r>
              <a:rPr lang="ko-KR" altLang="en-US" b="1" dirty="0" smtClean="0">
                <a:solidFill>
                  <a:srgbClr val="002060"/>
                </a:solidFill>
              </a:rPr>
              <a:t>일곱째 달 </a:t>
            </a:r>
            <a:r>
              <a:rPr lang="ko-KR" altLang="en-US" b="1" dirty="0" err="1" smtClean="0">
                <a:solidFill>
                  <a:srgbClr val="002060"/>
                </a:solidFill>
              </a:rPr>
              <a:t>열닷샛날</a:t>
            </a:r>
            <a:r>
              <a:rPr lang="en-US" altLang="ko-KR" b="1" dirty="0" smtClean="0">
                <a:solidFill>
                  <a:srgbClr val="002060"/>
                </a:solidFill>
              </a:rPr>
              <a:t>(7</a:t>
            </a:r>
            <a:r>
              <a:rPr lang="ko-KR" altLang="en-US" b="1" dirty="0" smtClean="0">
                <a:solidFill>
                  <a:srgbClr val="002060"/>
                </a:solidFill>
              </a:rPr>
              <a:t>월</a:t>
            </a:r>
            <a:r>
              <a:rPr lang="en-US" altLang="ko-KR" b="1" dirty="0" smtClean="0">
                <a:solidFill>
                  <a:srgbClr val="002060"/>
                </a:solidFill>
              </a:rPr>
              <a:t>15</a:t>
            </a:r>
            <a:r>
              <a:rPr lang="ko-KR" altLang="en-US" b="1" dirty="0" smtClean="0">
                <a:solidFill>
                  <a:srgbClr val="002060"/>
                </a:solidFill>
              </a:rPr>
              <a:t>일</a:t>
            </a:r>
            <a:r>
              <a:rPr lang="en-US" altLang="ko-KR" b="1" dirty="0" smtClean="0">
                <a:solidFill>
                  <a:srgbClr val="002060"/>
                </a:solidFill>
              </a:rPr>
              <a:t>)</a:t>
            </a:r>
            <a:r>
              <a:rPr lang="ko-KR" altLang="en-US" b="1" dirty="0" smtClean="0">
                <a:solidFill>
                  <a:srgbClr val="002060"/>
                </a:solidFill>
              </a:rPr>
              <a:t>부터 이레 동안 여호와의 절기를 지키되 </a:t>
            </a:r>
            <a:r>
              <a:rPr lang="ko-KR" altLang="en-US" b="1" dirty="0" smtClean="0">
                <a:solidFill>
                  <a:srgbClr val="FF0000"/>
                </a:solidFill>
              </a:rPr>
              <a:t>첫 날에도 안식하고 </a:t>
            </a:r>
            <a:r>
              <a:rPr lang="ko-KR" altLang="en-US" b="1" dirty="0" smtClean="0">
                <a:solidFill>
                  <a:srgbClr val="002060"/>
                </a:solidFill>
              </a:rPr>
              <a:t>여덟째 날에도 </a:t>
            </a:r>
            <a:r>
              <a:rPr lang="ko-KR" altLang="en-US" b="1" dirty="0" smtClean="0">
                <a:solidFill>
                  <a:srgbClr val="FF0000"/>
                </a:solidFill>
              </a:rPr>
              <a:t>안식할 것이요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23:40) </a:t>
            </a:r>
            <a:r>
              <a:rPr lang="ko-KR" altLang="en-US" dirty="0" smtClean="0"/>
              <a:t>첫 날에는 너희가 아름다운 나무 실과와 종려나무 가지와 무성한 나무 가지와 시내 버들을 취하여 너희의 하나님 여호와 앞에서 이레 동안 즐거워할 것이라</a:t>
            </a:r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23:41) </a:t>
            </a:r>
            <a:r>
              <a:rPr lang="ko-KR" altLang="en-US" sz="2400" dirty="0" smtClean="0"/>
              <a:t>너희는 매년 이레 동안 여호와께 이 절기를 지킬지니 너희 대대의 영원한 규례라 너희는 일곱째 달에 이를 지킬지니라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23:42) </a:t>
            </a:r>
            <a:r>
              <a:rPr lang="ko-KR" altLang="en-US" sz="2400" dirty="0" smtClean="0"/>
              <a:t>너희는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이레 동안 초막에 거주하되 이스라엘에서 난 자는 다 초막에 거주</a:t>
            </a:r>
            <a:r>
              <a:rPr lang="ko-KR" altLang="en-US" sz="2400" dirty="0" smtClean="0"/>
              <a:t>할지니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23:43) </a:t>
            </a:r>
            <a:r>
              <a:rPr lang="ko-KR" altLang="en-US" sz="2400" dirty="0" smtClean="0"/>
              <a:t>이는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내가 이스라엘 자손을 애굽 땅에서 인도하여 내던 때에 초막에 거주하게 한 줄을 너희 대대로 알게 함이니라</a:t>
            </a:r>
            <a:r>
              <a:rPr lang="ko-KR" altLang="en-US" sz="2400" dirty="0" smtClean="0"/>
              <a:t> 나는 너희의 하나님 여호와이니라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23:44) </a:t>
            </a:r>
            <a:r>
              <a:rPr lang="ko-KR" altLang="en-US" sz="2400" dirty="0" smtClean="0"/>
              <a:t>모세는 이와 같이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여호와의 절기를 이스라엘 자손에게 공포하였더라</a:t>
            </a:r>
          </a:p>
          <a:p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r>
              <a:rPr lang="ko-KR" altLang="en-US" sz="2400" b="1" dirty="0" smtClean="0"/>
              <a:t>여호와의 절기 </a:t>
            </a:r>
            <a:r>
              <a:rPr lang="en-US" altLang="ko-KR" sz="2400" dirty="0" smtClean="0"/>
              <a:t>– 5</a:t>
            </a:r>
            <a:r>
              <a:rPr lang="ko-KR" altLang="en-US" sz="2400" dirty="0" smtClean="0"/>
              <a:t>회 반복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등대의 기름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24:1) </a:t>
            </a:r>
            <a:r>
              <a:rPr lang="ko-KR" altLang="en-US" sz="2400" dirty="0" smtClean="0"/>
              <a:t>여호와께서 모세에게 말씀하여 이르시되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24:2) </a:t>
            </a:r>
            <a:r>
              <a:rPr lang="ko-KR" altLang="en-US" sz="2400" dirty="0" smtClean="0"/>
              <a:t>이스라엘 자손에게 명령하여 불을 켜기 위하여 감람을 찧어낸 순결한 기름을 네게로 가져오게 하여 계속해서 등잔불을 켜 </a:t>
            </a:r>
            <a:r>
              <a:rPr lang="ko-KR" altLang="en-US" sz="2400" dirty="0" err="1" smtClean="0"/>
              <a:t>둘지며</a:t>
            </a:r>
            <a:endParaRPr lang="ko-KR" altLang="en-US" sz="2400" dirty="0" smtClean="0"/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24:3) </a:t>
            </a:r>
            <a:r>
              <a:rPr lang="ko-KR" altLang="en-US" sz="2400" dirty="0" err="1" smtClean="0"/>
              <a:t>아론은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회막안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증거궤</a:t>
            </a:r>
            <a:r>
              <a:rPr lang="ko-KR" altLang="en-US" sz="2400" dirty="0" smtClean="0"/>
              <a:t> 휘장 밖에서 저녁부터 아침까지 여호와 앞에 항상 등잔불을 정리할지니 이는 너희 대대로 지킬 영원한 규례라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24:4) </a:t>
            </a:r>
            <a:r>
              <a:rPr lang="ko-KR" altLang="en-US" sz="2400" dirty="0" smtClean="0"/>
              <a:t>그는 여호와 앞에서 순결한 등잔대 위의 등잔들을 항상 정리할지니라</a:t>
            </a: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진설병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24:5) </a:t>
            </a:r>
            <a:r>
              <a:rPr lang="ko-KR" altLang="en-US" sz="2400" dirty="0" smtClean="0"/>
              <a:t>너는 고운 가루를 가져다가 떡 열두 개를 굽되 각 덩이를 </a:t>
            </a:r>
            <a:r>
              <a:rPr lang="ko-KR" altLang="en-US" sz="2400" dirty="0" err="1" smtClean="0"/>
              <a:t>십분의</a:t>
            </a:r>
            <a:r>
              <a:rPr lang="ko-KR" altLang="en-US" sz="2400" dirty="0" smtClean="0"/>
              <a:t> 이 </a:t>
            </a:r>
            <a:r>
              <a:rPr lang="ko-KR" altLang="en-US" sz="2400" dirty="0" err="1" smtClean="0"/>
              <a:t>에바로</a:t>
            </a:r>
            <a:r>
              <a:rPr lang="ko-KR" altLang="en-US" sz="2400" dirty="0" smtClean="0"/>
              <a:t> 하여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24:6) </a:t>
            </a:r>
            <a:r>
              <a:rPr lang="ko-KR" altLang="en-US" sz="2400" dirty="0" smtClean="0"/>
              <a:t>여호와 앞 순결한 상 위에 두 줄로 한 줄에 여섯씩 </a:t>
            </a:r>
            <a:r>
              <a:rPr lang="ko-KR" altLang="en-US" sz="2400" dirty="0" err="1" smtClean="0"/>
              <a:t>진설하고</a:t>
            </a:r>
            <a:endParaRPr lang="ko-KR" altLang="en-US" sz="2400" dirty="0" smtClean="0"/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24:7) </a:t>
            </a:r>
            <a:r>
              <a:rPr lang="ko-KR" altLang="en-US" sz="2400" dirty="0" smtClean="0"/>
              <a:t>너는 또 정결한 유향을 그 각 줄 위에 두어 기념물로 여호와께 화제를 삼을 것이며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24:8) </a:t>
            </a:r>
            <a:r>
              <a:rPr lang="ko-KR" altLang="en-US" sz="2400" dirty="0" smtClean="0"/>
              <a:t>안식일마다 이 떡을 여호와 앞에 항상 </a:t>
            </a:r>
            <a:r>
              <a:rPr lang="ko-KR" altLang="en-US" sz="2400" dirty="0" err="1" smtClean="0"/>
              <a:t>진설할지니</a:t>
            </a:r>
            <a:r>
              <a:rPr lang="ko-KR" altLang="en-US" sz="2400" dirty="0" smtClean="0"/>
              <a:t> 이는 이스라엘 자손을 위한 것이요 영원한 언약이니라</a:t>
            </a:r>
          </a:p>
          <a:p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1:6) </a:t>
            </a:r>
            <a:r>
              <a:rPr lang="ko-KR" altLang="en-US" sz="2400" dirty="0" smtClean="0"/>
              <a:t>그는 또 그 </a:t>
            </a:r>
            <a:r>
              <a:rPr lang="ko-KR" altLang="en-US" sz="2400" dirty="0" err="1" smtClean="0"/>
              <a:t>번제물의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가죽을 벗기고 각을 뜰 것</a:t>
            </a:r>
            <a:r>
              <a:rPr lang="ko-KR" altLang="en-US" sz="2400" dirty="0" smtClean="0"/>
              <a:t>이요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1:7) </a:t>
            </a:r>
            <a:r>
              <a:rPr lang="ko-KR" altLang="en-US" sz="2400" dirty="0" smtClean="0"/>
              <a:t>제사장 </a:t>
            </a:r>
            <a:r>
              <a:rPr lang="ko-KR" altLang="en-US" sz="2400" dirty="0" err="1" smtClean="0"/>
              <a:t>아론의</a:t>
            </a:r>
            <a:r>
              <a:rPr lang="ko-KR" altLang="en-US" sz="2400" dirty="0" smtClean="0"/>
              <a:t> 자손들은 제단 위에 불을 붙이고 불 위에 나무를 벌여 놓고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1:8) </a:t>
            </a:r>
            <a:r>
              <a:rPr lang="ko-KR" altLang="en-US" sz="2400" dirty="0" err="1" smtClean="0"/>
              <a:t>아론의</a:t>
            </a:r>
            <a:r>
              <a:rPr lang="ko-KR" altLang="en-US" sz="2400" dirty="0" smtClean="0"/>
              <a:t> 자손 제사장들은 그 뜬 각과 머리와 기름을 제단 위의 불 위에 있는 나무에 벌여 놓을 것이며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1:9) </a:t>
            </a:r>
            <a:r>
              <a:rPr lang="ko-KR" altLang="en-US" sz="2400" dirty="0" smtClean="0"/>
              <a:t>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내장과 정강이를 물로 씻을 것</a:t>
            </a:r>
            <a:r>
              <a:rPr lang="ko-KR" altLang="en-US" sz="2400" dirty="0" smtClean="0">
                <a:solidFill>
                  <a:srgbClr val="002060"/>
                </a:solidFill>
              </a:rPr>
              <a:t>이요 </a:t>
            </a:r>
            <a:r>
              <a:rPr lang="ko-KR" altLang="en-US" sz="2400" dirty="0" smtClean="0"/>
              <a:t>제사장은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그 </a:t>
            </a:r>
            <a:r>
              <a:rPr lang="ko-KR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전부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를 제단 위에서 불살라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번제를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드릴지니</a:t>
            </a:r>
            <a:r>
              <a:rPr lang="ko-KR" altLang="en-US" sz="2400" dirty="0" smtClean="0"/>
              <a:t> 이는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화제</a:t>
            </a:r>
            <a:r>
              <a:rPr lang="ko-KR" altLang="en-US" sz="2400" dirty="0" smtClean="0"/>
              <a:t>라 여호와께 향기로운 냄새니라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사회법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24:9) </a:t>
            </a:r>
            <a:r>
              <a:rPr lang="ko-KR" altLang="en-US" sz="2400" dirty="0" smtClean="0"/>
              <a:t>이 떡은 아론과 그의 자손에게 돌리고 그들은 그것을 거룩한 곳에서 먹을지니 이는 여호와의 화제 중 그에게 돌리는 것으로서 지극히 거룩함이니라 이는 영원한 규례니라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24:10) </a:t>
            </a:r>
            <a:r>
              <a:rPr lang="ko-KR" altLang="en-US" sz="2400" dirty="0" smtClean="0"/>
              <a:t>이스라엘 자손 중에 그의 어머니가 이스라엘 여인이요 그의 아버지는 </a:t>
            </a:r>
            <a:r>
              <a:rPr lang="ko-KR" altLang="en-US" sz="2400" dirty="0" err="1" smtClean="0"/>
              <a:t>애굽</a:t>
            </a:r>
            <a:r>
              <a:rPr lang="ko-KR" altLang="en-US" sz="2400" dirty="0" smtClean="0"/>
              <a:t> 사람인 어떤 사람이 나가서 한 이스라엘 사람과 진영 중에서 싸우다가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24:11) </a:t>
            </a:r>
            <a:r>
              <a:rPr lang="ko-KR" altLang="en-US" sz="2400" dirty="0" smtClean="0"/>
              <a:t>그 이스라엘 여인의 아들이 여호와의 이름을 모독하며 저주하므로 무리가 끌고 모세에게로 가니라 그의 어머니의 이름은 </a:t>
            </a:r>
            <a:r>
              <a:rPr lang="ko-KR" altLang="en-US" sz="2400" dirty="0" err="1" smtClean="0"/>
              <a:t>슬로밋이요</a:t>
            </a:r>
            <a:r>
              <a:rPr lang="ko-KR" altLang="en-US" sz="2400" dirty="0" smtClean="0"/>
              <a:t> 단 지파 </a:t>
            </a:r>
            <a:r>
              <a:rPr lang="ko-KR" altLang="en-US" sz="2400" dirty="0" err="1" smtClean="0"/>
              <a:t>디브리의</a:t>
            </a:r>
            <a:r>
              <a:rPr lang="ko-KR" altLang="en-US" sz="2400" dirty="0" smtClean="0"/>
              <a:t> 딸이었더라</a:t>
            </a: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24:12) </a:t>
            </a:r>
            <a:r>
              <a:rPr lang="ko-KR" altLang="en-US" sz="2400" dirty="0" smtClean="0"/>
              <a:t>그들이 그를 가두고 여호와의 명령을 기다리더니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24:13) </a:t>
            </a:r>
            <a:r>
              <a:rPr lang="ko-KR" altLang="en-US" sz="2400" dirty="0" smtClean="0"/>
              <a:t>여호와께서 모세에게 말씀하여 이르시되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24:14) </a:t>
            </a:r>
            <a:r>
              <a:rPr lang="ko-KR" altLang="en-US" sz="2400" dirty="0" smtClean="0"/>
              <a:t>그 저주한 사람을 진영 밖으로 끌어내어 그것을 들은 모든 사람이 그들의 손을 그의 머리에 얹게 하고 온 회중이 돌로 그를 칠지니라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24:15) </a:t>
            </a:r>
            <a:r>
              <a:rPr lang="ko-KR" altLang="en-US" sz="2400" dirty="0" smtClean="0"/>
              <a:t>너는 이스라엘 자손에게 말하여 이르라 누구든지 그의 하나님을 저주하면 죄를 담당할 것이요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24:16) </a:t>
            </a:r>
            <a:r>
              <a:rPr lang="ko-KR" altLang="en-US" sz="2400" dirty="0" smtClean="0"/>
              <a:t>여호와의 이름을 모독하면 그를 반드시 죽일지니 온 회중이 돌로 그를 칠 것이니라 거류민이든지 본토인이든지 여호와의 이름을 모독하면 그를 죽일지니라</a:t>
            </a: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24:17) </a:t>
            </a:r>
            <a:r>
              <a:rPr lang="ko-KR" altLang="en-US" dirty="0" smtClean="0"/>
              <a:t>사람을 쳐죽인 자는 반드시 죽일 것이요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24:18) </a:t>
            </a:r>
            <a:r>
              <a:rPr lang="ko-KR" altLang="en-US" dirty="0" smtClean="0"/>
              <a:t>짐승을 쳐죽인 자는 짐승으로 짐승을 갚을 것이며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24:19) </a:t>
            </a:r>
            <a:r>
              <a:rPr lang="ko-KR" altLang="en-US" dirty="0" smtClean="0"/>
              <a:t>사람이 만일 그의 이웃에게 상해를 입혔으면 그가 행한 대로 그에게 행할 것이니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24:20) </a:t>
            </a:r>
            <a:r>
              <a:rPr lang="ko-KR" altLang="en-US" b="1" dirty="0" smtClean="0">
                <a:solidFill>
                  <a:srgbClr val="002060"/>
                </a:solidFill>
              </a:rPr>
              <a:t>상처에는 상처로</a:t>
            </a:r>
            <a:r>
              <a:rPr lang="en-US" altLang="ko-KR" b="1" dirty="0" smtClean="0">
                <a:solidFill>
                  <a:srgbClr val="002060"/>
                </a:solidFill>
              </a:rPr>
              <a:t>, </a:t>
            </a:r>
            <a:r>
              <a:rPr lang="ko-KR" altLang="en-US" b="1" dirty="0" smtClean="0">
                <a:solidFill>
                  <a:srgbClr val="002060"/>
                </a:solidFill>
              </a:rPr>
              <a:t>눈에는 눈으로</a:t>
            </a:r>
            <a:r>
              <a:rPr lang="en-US" altLang="ko-KR" b="1" dirty="0" smtClean="0">
                <a:solidFill>
                  <a:srgbClr val="002060"/>
                </a:solidFill>
              </a:rPr>
              <a:t>, </a:t>
            </a:r>
            <a:r>
              <a:rPr lang="ko-KR" altLang="en-US" b="1" dirty="0" smtClean="0">
                <a:solidFill>
                  <a:srgbClr val="002060"/>
                </a:solidFill>
              </a:rPr>
              <a:t>이에는 이로 갚을지라 남에게 상해를 입힌 그대로 그에게 그렇게 할 것이며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24:21) </a:t>
            </a:r>
            <a:r>
              <a:rPr lang="ko-KR" altLang="en-US" dirty="0" smtClean="0"/>
              <a:t>짐승을 죽인 자는 그것을 물어 줄 것이요 사람을 죽인 자는 죽일지니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24:22) </a:t>
            </a:r>
            <a:r>
              <a:rPr lang="ko-KR" altLang="en-US" dirty="0" smtClean="0"/>
              <a:t>거류민에게든지 본토인에게든지 </a:t>
            </a:r>
            <a:r>
              <a:rPr lang="ko-KR" altLang="en-US" b="1" dirty="0" smtClean="0">
                <a:solidFill>
                  <a:srgbClr val="002060"/>
                </a:solidFill>
              </a:rPr>
              <a:t>그 법을 동일하게 할 것은 </a:t>
            </a:r>
            <a:r>
              <a:rPr lang="ko-KR" altLang="en-US" dirty="0" smtClean="0"/>
              <a:t>나는 너희의 하나님 </a:t>
            </a:r>
            <a:r>
              <a:rPr lang="ko-KR" altLang="en-US" dirty="0" err="1" smtClean="0"/>
              <a:t>여호와임이니라</a:t>
            </a:r>
            <a:endParaRPr lang="ko-KR" altLang="en-US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24:23) </a:t>
            </a:r>
            <a:r>
              <a:rPr lang="ko-KR" altLang="en-US" dirty="0" smtClean="0"/>
              <a:t>모세가 이스라엘 자손에게 말하니 그들이 그 저주한 자를 진영 밖으로 끌어내어 돌로 쳤더라 이스라엘 자손이 여호와께서 모세에게 명령하신 대로 행하였더라</a:t>
            </a:r>
          </a:p>
          <a:p>
            <a:r>
              <a:rPr lang="ko-KR" altLang="en-US" sz="2800" dirty="0" err="1" smtClean="0"/>
              <a:t>ㄲ</a:t>
            </a:r>
            <a:endParaRPr lang="ko-KR" altLang="en-US" sz="28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안식년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25:1) </a:t>
            </a:r>
            <a:r>
              <a:rPr lang="ko-KR" altLang="en-US" dirty="0" smtClean="0"/>
              <a:t>여호와께서 시내 산에서 모세에게 말씀하여 이르시되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25:2) </a:t>
            </a:r>
            <a:r>
              <a:rPr lang="ko-KR" altLang="en-US" dirty="0" smtClean="0"/>
              <a:t>이스라엘 자손에게 말하여 이르라 너희는 내가 너희에게 주는 땅에 들어간 후에 그 땅으로 여호와 앞에 안식하게 하라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25:3) </a:t>
            </a:r>
            <a:r>
              <a:rPr lang="ko-KR" altLang="en-US" dirty="0" smtClean="0"/>
              <a:t>너는 육 년 동안 그 밭에 파종하며 육 년 동안 그 포도원을 가꾸어 그 소출을 거둘 것이나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25:4) </a:t>
            </a:r>
            <a:r>
              <a:rPr lang="ko-KR" altLang="en-US" dirty="0" smtClean="0"/>
              <a:t>일곱째 해에는 그 땅이 쉬어 안식하게 할지니 여호와께 대한 안식이라 너는 그 밭에 파종하거나 포도원을 가꾸지 말며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25:5) </a:t>
            </a:r>
            <a:r>
              <a:rPr lang="ko-KR" altLang="en-US" dirty="0" smtClean="0"/>
              <a:t>네가 거둔 후에 자라난 것을 거두지 말고 가꾸지 아니한 포도나무가 맺은 열매를 거두지 말라 이는 땅의 </a:t>
            </a:r>
            <a:r>
              <a:rPr lang="ko-KR" altLang="en-US" dirty="0" err="1" smtClean="0"/>
              <a:t>안식년임이니라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희년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25:6) </a:t>
            </a:r>
            <a:r>
              <a:rPr lang="ko-KR" altLang="en-US" sz="2400" dirty="0" smtClean="0"/>
              <a:t>안식년의 소출은 너희가 먹을 것이니 너와 네 남종과 네 여종과 네 품꾼과 너와 함께 거류하는 자들과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25:7) </a:t>
            </a:r>
            <a:r>
              <a:rPr lang="ko-KR" altLang="en-US" sz="2400" dirty="0" smtClean="0"/>
              <a:t>네 가축과 네 땅에 있는 들짐승들이 다 그 소출로 먹을 것을 삼을지니라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25:8) </a:t>
            </a:r>
            <a:r>
              <a:rPr lang="ko-KR" altLang="en-US" sz="2400" dirty="0" smtClean="0"/>
              <a:t>너는 일곱 안식년을 계수할지니 이는 칠 년이 일곱 번인즉 안식년 일곱 번 동안 곧 사십구 년이라</a:t>
            </a:r>
          </a:p>
          <a:p>
            <a:endParaRPr lang="ko-KR" altLang="en-US" sz="2400" dirty="0" smtClean="0"/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대속죄일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희년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25:9) </a:t>
            </a:r>
            <a:r>
              <a:rPr lang="ko-KR" altLang="en-US" b="1" dirty="0" smtClean="0">
                <a:solidFill>
                  <a:srgbClr val="FF0000"/>
                </a:solidFill>
              </a:rPr>
              <a:t>일곱째 달 열흘날은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속죄일</a:t>
            </a:r>
            <a:r>
              <a:rPr lang="ko-KR" altLang="en-US" dirty="0" err="1" smtClean="0"/>
              <a:t>이니</a:t>
            </a:r>
            <a:r>
              <a:rPr lang="ko-KR" altLang="en-US" dirty="0" smtClean="0"/>
              <a:t> 너는 </a:t>
            </a:r>
            <a:r>
              <a:rPr lang="ko-KR" altLang="en-US" dirty="0" err="1" smtClean="0"/>
              <a:t>뿔나팔</a:t>
            </a:r>
            <a:r>
              <a:rPr lang="ko-KR" altLang="en-US" dirty="0" smtClean="0"/>
              <a:t> 소리를 내되 전국에서 </a:t>
            </a:r>
            <a:r>
              <a:rPr lang="ko-KR" altLang="en-US" dirty="0" err="1" smtClean="0"/>
              <a:t>뿔나팔을</a:t>
            </a:r>
            <a:r>
              <a:rPr lang="ko-KR" altLang="en-US" dirty="0" smtClean="0"/>
              <a:t> 크게 </a:t>
            </a:r>
            <a:r>
              <a:rPr lang="ko-KR" altLang="en-US" dirty="0" err="1" smtClean="0"/>
              <a:t>불지며</a:t>
            </a:r>
            <a:endParaRPr lang="ko-KR" altLang="en-US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25:10) </a:t>
            </a:r>
            <a:r>
              <a:rPr lang="ko-KR" altLang="en-US" dirty="0" smtClean="0"/>
              <a:t>너희는 </a:t>
            </a:r>
            <a:r>
              <a:rPr lang="ko-KR" altLang="en-US" b="1" dirty="0" smtClean="0">
                <a:solidFill>
                  <a:srgbClr val="FF0000"/>
                </a:solidFill>
              </a:rPr>
              <a:t>오십 년째 해를 거룩하게 하여 그 땅에 있는 모든 주민을 위하여 자유를 공포하라</a:t>
            </a:r>
            <a:r>
              <a:rPr lang="ko-KR" altLang="en-US" dirty="0" smtClean="0"/>
              <a:t> 이 해는 너희에게 </a:t>
            </a:r>
            <a:r>
              <a:rPr lang="ko-KR" altLang="en-US" dirty="0" err="1" smtClean="0"/>
              <a:t>희년이니</a:t>
            </a:r>
            <a:r>
              <a:rPr lang="ko-KR" altLang="en-US" dirty="0" smtClean="0"/>
              <a:t> 너희는 각각 자기의 소유지로 돌아가며 각각 자기의 가족에게로 </a:t>
            </a:r>
            <a:r>
              <a:rPr lang="ko-KR" altLang="en-US" dirty="0" err="1" smtClean="0"/>
              <a:t>돌아갈지며</a:t>
            </a:r>
            <a:endParaRPr lang="ko-KR" altLang="en-US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25:11) </a:t>
            </a:r>
            <a:r>
              <a:rPr lang="ko-KR" altLang="en-US" dirty="0" smtClean="0"/>
              <a:t>그 오십 년째 해는 너희의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희년</a:t>
            </a:r>
            <a:r>
              <a:rPr lang="ko-KR" altLang="en-US" dirty="0" err="1" smtClean="0"/>
              <a:t>이니</a:t>
            </a:r>
            <a:r>
              <a:rPr lang="ko-KR" altLang="en-US" dirty="0" smtClean="0"/>
              <a:t> 너희는 파종하지 말며 스스로 난 것을 거두지 말며 가꾸지 아니한 포도를 거두지 말라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25:12) </a:t>
            </a:r>
            <a:r>
              <a:rPr lang="ko-KR" altLang="en-US" dirty="0" smtClean="0"/>
              <a:t>이는 </a:t>
            </a:r>
            <a:r>
              <a:rPr lang="ko-KR" altLang="en-US" b="1" dirty="0" smtClean="0"/>
              <a:t>희년이니 너희에게 거룩함이니라 </a:t>
            </a:r>
            <a:r>
              <a:rPr lang="ko-KR" altLang="en-US" dirty="0" smtClean="0"/>
              <a:t>너희는 밭의 소출을 먹으리라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25:13) </a:t>
            </a:r>
            <a:r>
              <a:rPr lang="ko-KR" altLang="en-US" dirty="0" smtClean="0"/>
              <a:t>이 희년에는 너희가 각기 자기의 소유지로 돌아갈지라</a:t>
            </a:r>
            <a:endParaRPr lang="ko-KR" altLang="en-US" sz="28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25:14) </a:t>
            </a:r>
            <a:r>
              <a:rPr lang="ko-KR" altLang="en-US" dirty="0" smtClean="0"/>
              <a:t>네 이웃에게 팔든지 네 이웃의 손에서 사거든 너희 각 사람은 그의 형제를 속이지 말라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25:15) </a:t>
            </a:r>
            <a:r>
              <a:rPr lang="ko-KR" altLang="en-US" dirty="0" smtClean="0"/>
              <a:t>그 </a:t>
            </a:r>
            <a:r>
              <a:rPr lang="ko-KR" altLang="en-US" dirty="0" err="1" smtClean="0"/>
              <a:t>희년</a:t>
            </a:r>
            <a:r>
              <a:rPr lang="ko-KR" altLang="en-US" dirty="0" smtClean="0"/>
              <a:t> 후의 연수를 따라서 너는 이웃에게서 살 것이요 그도 소출을 얻을 연수를 따라서 네게 팔 것인즉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25:16) </a:t>
            </a:r>
            <a:r>
              <a:rPr lang="ko-KR" altLang="en-US" dirty="0" smtClean="0"/>
              <a:t>연수가 많으면 너는 그것의 값을 많이 매기고 연수가 적으면 너는 그것의 값을 적게 매길지니 곧 그가 소출의 다소를 따라서 네게 팔 것이라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25:17) </a:t>
            </a:r>
            <a:r>
              <a:rPr lang="ko-KR" altLang="en-US" dirty="0" smtClean="0"/>
              <a:t>너희 각 사람은 자기 이웃을 속이지 말고 네 하나님을 경외하라 나는 너희의 하나님 여호와이니라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25:18) </a:t>
            </a:r>
            <a:r>
              <a:rPr lang="ko-KR" altLang="en-US" b="1" dirty="0" smtClean="0"/>
              <a:t>너희는 내 규례를 행하며 내 법도를 지켜 행하라 </a:t>
            </a:r>
            <a:r>
              <a:rPr lang="ko-KR" altLang="en-US" b="1" dirty="0" smtClean="0">
                <a:solidFill>
                  <a:srgbClr val="FF0000"/>
                </a:solidFill>
              </a:rPr>
              <a:t>그리하면</a:t>
            </a:r>
            <a:r>
              <a:rPr lang="ko-KR" altLang="en-US" dirty="0" smtClean="0"/>
              <a:t> 너희가 그 땅에 안전하게 거주할 것이라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25:19) </a:t>
            </a:r>
            <a:r>
              <a:rPr lang="ko-KR" altLang="en-US" dirty="0" smtClean="0"/>
              <a:t>땅은 그것의 열매를 내리니 너희가 배불리 먹고 거기 안전하게 거주하리라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25:20) </a:t>
            </a:r>
            <a:r>
              <a:rPr lang="ko-KR" altLang="en-US" sz="2400" dirty="0" smtClean="0"/>
              <a:t>만일 너희가 말하기를 우리가 만일 일곱째 해에 심지도 못하고 소출을 거두지도 못하면 우리가 무엇을 먹으리요 하겠으나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25:21) </a:t>
            </a:r>
            <a:r>
              <a:rPr lang="ko-KR" altLang="en-US" sz="2400" dirty="0" smtClean="0"/>
              <a:t>내가 명령하여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여섯째 해에 내 복을 너희에게 주어 그 소출이 삼 년 동안 쓰기에 족하게 하리라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25:22) </a:t>
            </a:r>
            <a:r>
              <a:rPr lang="ko-KR" altLang="en-US" sz="2400" dirty="0" smtClean="0"/>
              <a:t>너희가 여덟째 해에는 파종하려니와 묵은 소출을 먹을 것이며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아홉째 해에 그 땅에 소출이 들어오기까지 너희는 묵은 것을 먹으리라</a:t>
            </a: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토지는 하나님의 것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25:23)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토지를 영구히 팔지 말 것은 토지는 다 내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것임이니라</a:t>
            </a:r>
            <a:r>
              <a:rPr lang="ko-KR" altLang="en-US" sz="2400" dirty="0" smtClean="0"/>
              <a:t> 너희는 거류민이요 동거하는 자로서 나와 함께 있느니라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25:24) </a:t>
            </a:r>
            <a:r>
              <a:rPr lang="ko-KR" altLang="en-US" sz="2400" dirty="0" smtClean="0"/>
              <a:t>너희 기업의 온 땅에서 그 토지 무르기를 허락할지니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25:25) </a:t>
            </a:r>
            <a:r>
              <a:rPr lang="ko-KR" altLang="en-US" sz="2400" dirty="0" smtClean="0"/>
              <a:t>만일 네 형제가 가난하여 그의 기업 중에서 얼마를 팔았으면 그에게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가까운 기업 무를 자가 와서 그의 형제가 판 것을 무를 것이요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25:26) </a:t>
            </a:r>
            <a:r>
              <a:rPr lang="ko-KR" altLang="en-US" sz="2400" dirty="0" smtClean="0"/>
              <a:t>만일 그것을 무를 사람이 없고 자기가 부유하게 되어 무를 힘이 있으면</a:t>
            </a:r>
          </a:p>
          <a:p>
            <a:endParaRPr lang="ko-KR" altLang="en-US" sz="2400" dirty="0" smtClean="0"/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25:27) </a:t>
            </a:r>
            <a:r>
              <a:rPr lang="ko-KR" altLang="en-US" sz="2400" dirty="0" smtClean="0"/>
              <a:t>그 판 해를 계수하여 그 남은 값을 산 자에게 주고 자기의 소유지로 돌릴 것이니라</a:t>
            </a:r>
            <a:endParaRPr lang="en-US" altLang="ko-KR" sz="2400" dirty="0" smtClean="0"/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25:28) </a:t>
            </a:r>
            <a:r>
              <a:rPr lang="ko-KR" altLang="en-US" sz="2400" dirty="0" smtClean="0"/>
              <a:t>그러나 자기가 무를 힘이 없으면 그 판 것이 </a:t>
            </a:r>
            <a:r>
              <a:rPr lang="ko-KR" altLang="en-US" sz="2400" dirty="0" err="1" smtClean="0"/>
              <a:t>희년에</a:t>
            </a:r>
            <a:r>
              <a:rPr lang="ko-KR" altLang="en-US" sz="2400" dirty="0" smtClean="0"/>
              <a:t> 이르기까지 산 자의 손에 있다가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희년에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이르러 돌아올지니 그것이 곧 그의 기업으로 돌아갈 것이니라</a:t>
            </a:r>
          </a:p>
          <a:p>
            <a:endParaRPr lang="ko-KR" altLang="en-US" sz="2400" b="1" dirty="0" smtClean="0">
              <a:solidFill>
                <a:srgbClr val="FF0000"/>
              </a:solidFill>
            </a:endParaRPr>
          </a:p>
          <a:p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937760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1:10) </a:t>
            </a:r>
            <a:r>
              <a:rPr lang="ko-KR" altLang="en-US" dirty="0" smtClean="0"/>
              <a:t>만일 그 예물이 가축 떼의 </a:t>
            </a:r>
            <a:r>
              <a:rPr lang="ko-KR" altLang="en-US" b="1" dirty="0" smtClean="0">
                <a:solidFill>
                  <a:srgbClr val="FF0000"/>
                </a:solidFill>
              </a:rPr>
              <a:t>양이나 염소의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번제</a:t>
            </a:r>
            <a:r>
              <a:rPr lang="ko-KR" altLang="en-US" dirty="0" err="1" smtClean="0"/>
              <a:t>이면</a:t>
            </a:r>
            <a:r>
              <a:rPr lang="ko-KR" altLang="en-US" dirty="0" smtClean="0"/>
              <a:t> </a:t>
            </a:r>
            <a:r>
              <a:rPr lang="ko-KR" altLang="en-US" b="1" u="sng" dirty="0" smtClean="0">
                <a:solidFill>
                  <a:srgbClr val="002060"/>
                </a:solidFill>
              </a:rPr>
              <a:t>흠 없는 </a:t>
            </a:r>
            <a:r>
              <a:rPr lang="ko-KR" altLang="en-US" b="1" dirty="0" smtClean="0">
                <a:solidFill>
                  <a:srgbClr val="FF0000"/>
                </a:solidFill>
              </a:rPr>
              <a:t>수컷</a:t>
            </a:r>
            <a:r>
              <a:rPr lang="ko-KR" altLang="en-US" dirty="0" smtClean="0"/>
              <a:t>으로 드릴지니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1:11) </a:t>
            </a:r>
            <a:r>
              <a:rPr lang="ko-KR" altLang="en-US" dirty="0" smtClean="0"/>
              <a:t>그가 </a:t>
            </a:r>
            <a:r>
              <a:rPr lang="ko-KR" altLang="en-US" b="1" dirty="0" smtClean="0">
                <a:solidFill>
                  <a:srgbClr val="FF0000"/>
                </a:solidFill>
              </a:rPr>
              <a:t>제단 북쪽 여호와 앞에서 그것을 잡을 것이요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아론의</a:t>
            </a:r>
            <a:r>
              <a:rPr lang="ko-KR" altLang="en-US" dirty="0" smtClean="0"/>
              <a:t> 자손 제사장들은 그것의 피를 제단 사방에 뿌릴 것이며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1:12) </a:t>
            </a:r>
            <a:r>
              <a:rPr lang="ko-KR" altLang="en-US" dirty="0" smtClean="0"/>
              <a:t>그는 그것의 각을 뜨고 그것의 머리와 그것의 기름을 베어낼 것이요 제사장은 그것을 다 제단 위의 불 위에 있는 나무 위에 벌여 놓을 것이며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1:13) </a:t>
            </a:r>
            <a:r>
              <a:rPr lang="ko-KR" altLang="en-US" dirty="0" smtClean="0"/>
              <a:t>그 내장과 그 정강이를 물로 씻을 것이요 제사장은 그 전부를 가져다가 제단 위에서 불살라 </a:t>
            </a:r>
            <a:r>
              <a:rPr lang="ko-KR" altLang="en-US" dirty="0" err="1" smtClean="0"/>
              <a:t>번제를</a:t>
            </a:r>
            <a:r>
              <a:rPr lang="ko-KR" altLang="en-US" dirty="0" smtClean="0"/>
              <a:t> 드릴지니 이는 화제라 여호와께 향기로운 냄새니라</a:t>
            </a:r>
          </a:p>
        </p:txBody>
      </p:sp>
      <p:pic>
        <p:nvPicPr>
          <p:cNvPr id="4" name="Picture 3" descr="C:\My Documents\MyFiles\WPDOCS\CHURCH\Power Point Shows\Clip Art\taberna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48" y="2143116"/>
            <a:ext cx="8072494" cy="4362450"/>
          </a:xfrm>
          <a:prstGeom prst="rect">
            <a:avLst/>
          </a:prstGeom>
          <a:noFill/>
          <a:ln/>
        </p:spPr>
      </p:pic>
      <p:sp>
        <p:nvSpPr>
          <p:cNvPr id="5" name="Oval 4"/>
          <p:cNvSpPr/>
          <p:nvPr/>
        </p:nvSpPr>
        <p:spPr>
          <a:xfrm>
            <a:off x="5429256" y="3571876"/>
            <a:ext cx="1785950" cy="1285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72066" y="1728766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>
                <a:ea typeface="굴림" charset="-127"/>
              </a:rPr>
              <a:t>West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58148" y="3571876"/>
            <a:ext cx="93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>
                <a:ea typeface="굴림" charset="-127"/>
              </a:rPr>
              <a:t>North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14348" y="3714752"/>
            <a:ext cx="96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>
                <a:ea typeface="굴림" charset="-127"/>
              </a:rPr>
              <a:t>South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25:29) </a:t>
            </a:r>
            <a:r>
              <a:rPr lang="ko-KR" altLang="en-US" dirty="0" smtClean="0"/>
              <a:t>성벽 있는 성 내의 가옥을 팔았으면 판 지 만 일 년 안에는 무를 수 있나니 곧 그 기한 안에 무르려니와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25:30) </a:t>
            </a:r>
            <a:r>
              <a:rPr lang="ko-KR" altLang="en-US" dirty="0" smtClean="0"/>
              <a:t>일 년 안에 무르지 못하면 그 성 안의 가옥은 산 자의 소유로 확정되어 대대로 영구히 그에게 속하고 희년에라도 돌려보내지 아니할 것이니라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25:31) </a:t>
            </a:r>
            <a:r>
              <a:rPr lang="ko-KR" altLang="en-US" dirty="0" smtClean="0"/>
              <a:t>그러나 성벽이 둘리지 아니한 촌락의 가옥은 나라의 전토와 같이 물러 주기도 할 것이요 </a:t>
            </a:r>
            <a:r>
              <a:rPr lang="ko-KR" altLang="en-US" dirty="0" err="1" smtClean="0"/>
              <a:t>희년에</a:t>
            </a:r>
            <a:r>
              <a:rPr lang="ko-KR" altLang="en-US" dirty="0" smtClean="0"/>
              <a:t> 돌려보내기도 할 것이니라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25:32) </a:t>
            </a:r>
            <a:r>
              <a:rPr lang="ko-KR" altLang="en-US" dirty="0" err="1" smtClean="0"/>
              <a:t>레위</a:t>
            </a:r>
            <a:r>
              <a:rPr lang="ko-KR" altLang="en-US" dirty="0" smtClean="0"/>
              <a:t> 족속의 성읍 곧 그들의 소유의 성읍의 가옥은 </a:t>
            </a:r>
            <a:r>
              <a:rPr lang="ko-KR" altLang="en-US" dirty="0" err="1" smtClean="0"/>
              <a:t>레위</a:t>
            </a:r>
            <a:r>
              <a:rPr lang="ko-KR" altLang="en-US" dirty="0" smtClean="0"/>
              <a:t> 사람이 언제든지 무를 수 있으나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25:33) </a:t>
            </a:r>
            <a:r>
              <a:rPr lang="ko-KR" altLang="en-US" dirty="0" smtClean="0"/>
              <a:t>만일 </a:t>
            </a:r>
            <a:r>
              <a:rPr lang="ko-KR" altLang="en-US" dirty="0" err="1" smtClean="0"/>
              <a:t>레위</a:t>
            </a:r>
            <a:r>
              <a:rPr lang="ko-KR" altLang="en-US" dirty="0" smtClean="0"/>
              <a:t> 사람이 무르지 아니하면 그의 소유 성읍의 판 가옥은 </a:t>
            </a:r>
            <a:r>
              <a:rPr lang="ko-KR" altLang="en-US" dirty="0" err="1" smtClean="0"/>
              <a:t>희년에</a:t>
            </a:r>
            <a:r>
              <a:rPr lang="ko-KR" altLang="en-US" dirty="0" smtClean="0"/>
              <a:t> 돌려 보낼지니 이는 </a:t>
            </a:r>
            <a:r>
              <a:rPr lang="ko-KR" altLang="en-US" dirty="0" err="1" smtClean="0"/>
              <a:t>레위</a:t>
            </a:r>
            <a:r>
              <a:rPr lang="ko-KR" altLang="en-US" dirty="0" smtClean="0"/>
              <a:t> 사람의 성읍의 가옥은 이스라엘 자손 중에서 받은 그들의 기업이 됨이니라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25:34) </a:t>
            </a:r>
            <a:r>
              <a:rPr lang="ko-KR" altLang="en-US" sz="2400" dirty="0" smtClean="0"/>
              <a:t>그러나 그들의 성읍 주위에 있는 들판은 그들의 영원한 소유지이니 팔지 못할지니라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25:35) </a:t>
            </a:r>
            <a:r>
              <a:rPr lang="ko-KR" altLang="en-US" sz="2400" dirty="0" smtClean="0"/>
              <a:t>네 형제가 가난하게 되어 빈 손으로 네 곁에 있거든 너는 그를 도와 거류민이나 동거인처럼 너와 함께 생활하게 하되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25:36) </a:t>
            </a:r>
            <a:r>
              <a:rPr lang="ko-KR" altLang="en-US" sz="2400" b="1" dirty="0" smtClean="0"/>
              <a:t>너는 그에게 이자를 받지 말고 </a:t>
            </a:r>
            <a:r>
              <a:rPr lang="ko-KR" altLang="en-US" sz="2400" dirty="0" smtClean="0"/>
              <a:t>네 하나님을 경외하여 네 형제로 너와 함께 생활하게 할 것인즉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25:37) </a:t>
            </a:r>
            <a:r>
              <a:rPr lang="ko-KR" altLang="en-US" sz="2400" b="1" dirty="0" smtClean="0"/>
              <a:t>너는 그에게 이자를 위하여 돈을 꾸어 주지 말고 이익을 위하여 네 양식을 꾸어 주지 말라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25:38) </a:t>
            </a:r>
            <a:r>
              <a:rPr lang="ko-KR" altLang="en-US" sz="2400" dirty="0" smtClean="0"/>
              <a:t>나는 너희의 하나님이 되며 또 가나안 땅을 너희에게 주려고 </a:t>
            </a:r>
            <a:r>
              <a:rPr lang="ko-KR" altLang="en-US" sz="2400" dirty="0" err="1" smtClean="0"/>
              <a:t>애굽</a:t>
            </a:r>
            <a:r>
              <a:rPr lang="ko-KR" altLang="en-US" sz="2400" dirty="0" smtClean="0"/>
              <a:t> 땅에서 너희를 인도하여 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너희의 하나님 여호와이니라</a:t>
            </a: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25:39) </a:t>
            </a:r>
            <a:r>
              <a:rPr lang="ko-KR" altLang="en-US" sz="2400" dirty="0" smtClean="0"/>
              <a:t>너와 함께 있는 네 형제가 가난하게 되어 네게 몸이 팔리거든 너는 그를 종으로 부리지 말고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25:40) </a:t>
            </a:r>
            <a:r>
              <a:rPr lang="ko-KR" altLang="en-US" sz="2400" dirty="0" smtClean="0"/>
              <a:t>품꾼이나 동거인과 같이 함께 있게 하여 </a:t>
            </a:r>
            <a:r>
              <a:rPr lang="ko-KR" altLang="en-US" sz="2400" dirty="0" err="1" smtClean="0"/>
              <a:t>희년까지</a:t>
            </a:r>
            <a:r>
              <a:rPr lang="ko-KR" altLang="en-US" sz="2400" dirty="0" smtClean="0"/>
              <a:t> 너를 섬기게 하라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25:41) </a:t>
            </a:r>
            <a:r>
              <a:rPr lang="ko-KR" altLang="en-US" sz="2400" dirty="0" smtClean="0"/>
              <a:t>그 때에는 그와 그의 자녀가 함께 네게서 떠나 그의 가족과 그의 조상의 기업으로 돌아가게 하라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25:42) </a:t>
            </a:r>
            <a:r>
              <a:rPr lang="ko-KR" altLang="en-US" sz="2400" dirty="0" smtClean="0"/>
              <a:t>그들은 내가 </a:t>
            </a:r>
            <a:r>
              <a:rPr lang="ko-KR" altLang="en-US" sz="2400" dirty="0" err="1" smtClean="0"/>
              <a:t>애굽</a:t>
            </a:r>
            <a:r>
              <a:rPr lang="ko-KR" altLang="en-US" sz="2400" dirty="0" smtClean="0"/>
              <a:t> 땅에서 인도하여 낸 내 종들이니 종으로 팔지 말 것이라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25:43) </a:t>
            </a:r>
            <a:r>
              <a:rPr lang="ko-KR" altLang="en-US" sz="2400" dirty="0" smtClean="0"/>
              <a:t>너는 그를 엄하게 부리지 말고 네 하나님을 경외하라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25:44) </a:t>
            </a:r>
            <a:r>
              <a:rPr lang="ko-KR" altLang="en-US" sz="2400" dirty="0" smtClean="0"/>
              <a:t>네 종은 남녀를 막론하고 네 사방 이방인 중에서 취할지니 남녀 종은 이런 자 중에서 사올 것이며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25:45) </a:t>
            </a:r>
            <a:r>
              <a:rPr lang="ko-KR" altLang="en-US" sz="2400" dirty="0" smtClean="0"/>
              <a:t>또 너희 중에 거류하는 동거인들의 자녀 중에서도 너희가 사올 수 있고 또 그들이 너희와 함께 있어서 너희 땅에서 가정을 이룬 자들 중에서도 그리 할 수 있은즉 그들이 너희의 소유가 될지니라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25:46) </a:t>
            </a:r>
            <a:r>
              <a:rPr lang="ko-KR" altLang="en-US" sz="2400" dirty="0" smtClean="0"/>
              <a:t>너희는 그들을 너희 후손에게 기업으로 주어 소유가 되게 할 것이라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이방인 중에서는 너희가 영원한 종을 삼으려니와 너희 동족 이스라엘 자손은 너희가 피차 엄하게 부리지 말지니라</a:t>
            </a: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25:47) </a:t>
            </a:r>
            <a:r>
              <a:rPr lang="ko-KR" altLang="en-US" dirty="0" smtClean="0"/>
              <a:t>만일 너와 함께 있는 거류민이나 동거인은 부유하게 되고 그와 함께 있는 네 형제는 가난하게 되므로 그가 너와 함께 있는 거류민이나 동거인 또는 거류민의 가족의 후손에게 팔리면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25:48) </a:t>
            </a:r>
            <a:r>
              <a:rPr lang="ko-KR" altLang="en-US" dirty="0" smtClean="0"/>
              <a:t>그가 팔린 후에 그에게는 </a:t>
            </a:r>
            <a:r>
              <a:rPr lang="ko-KR" altLang="en-US" dirty="0" err="1" smtClean="0"/>
              <a:t>속량</a:t>
            </a:r>
            <a:r>
              <a:rPr lang="ko-KR" altLang="en-US" dirty="0" smtClean="0"/>
              <a:t> 받을 권리가 있나니 </a:t>
            </a:r>
            <a:r>
              <a:rPr lang="ko-KR" altLang="en-US" b="1" dirty="0" smtClean="0">
                <a:solidFill>
                  <a:srgbClr val="002060"/>
                </a:solidFill>
              </a:rPr>
              <a:t>그의 형제 중 하나가 그를 속량하거나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25:49) </a:t>
            </a:r>
            <a:r>
              <a:rPr lang="ko-KR" altLang="en-US" dirty="0" smtClean="0"/>
              <a:t>또는 </a:t>
            </a:r>
            <a:r>
              <a:rPr lang="ko-KR" altLang="en-US" dirty="0" smtClean="0">
                <a:solidFill>
                  <a:srgbClr val="002060"/>
                </a:solidFill>
              </a:rPr>
              <a:t>그의 삼촌이나 그의 삼촌의 아들이 그를 속량하거나 그의 가족 중 그의 살붙이 중에서 그를 속량할 것이요 그가 부유하게 되면 스스로 속량하되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25:50) </a:t>
            </a:r>
            <a:r>
              <a:rPr lang="ko-KR" altLang="en-US" b="1" dirty="0" smtClean="0"/>
              <a:t>자기 몸이 팔린 해로부터 </a:t>
            </a:r>
            <a:r>
              <a:rPr lang="ko-KR" altLang="en-US" b="1" dirty="0" err="1" smtClean="0"/>
              <a:t>희년까지를</a:t>
            </a:r>
            <a:r>
              <a:rPr lang="ko-KR" altLang="en-US" b="1" dirty="0" smtClean="0"/>
              <a:t> 그 산 자와 계산하여 그 연수를 따라서 그 몸의 값을 정할 때에 그 사람을 섬긴 날을 그 사람에게 고용된 날로 여길 것이라</a:t>
            </a:r>
          </a:p>
          <a:p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25:51) </a:t>
            </a:r>
            <a:r>
              <a:rPr lang="ko-KR" altLang="en-US" sz="2400" dirty="0" smtClean="0"/>
              <a:t>만일 남은 해가 많으면 그 연수대로 팔린 값에서 속량하는 값을 그 사람에게 도로 주고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25:52) </a:t>
            </a:r>
            <a:r>
              <a:rPr lang="ko-KR" altLang="en-US" sz="2400" dirty="0" smtClean="0"/>
              <a:t>만일 </a:t>
            </a:r>
            <a:r>
              <a:rPr lang="ko-KR" altLang="en-US" sz="2400" dirty="0" err="1" smtClean="0"/>
              <a:t>희년까지</a:t>
            </a:r>
            <a:r>
              <a:rPr lang="ko-KR" altLang="en-US" sz="2400" dirty="0" smtClean="0"/>
              <a:t> 남은 해가 적으면 그 사람과 계산하여 그 연수대로 속량하는 그 값을 그에게 도로 줄지며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25:53)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주인은 그를 매년의 삯꾼과 같이 여기고 네 목전에서 엄하게 부리지 말지니라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25:54) </a:t>
            </a:r>
            <a:r>
              <a:rPr lang="ko-KR" altLang="en-US" sz="2400" dirty="0" smtClean="0"/>
              <a:t>그가 이같이 </a:t>
            </a:r>
            <a:r>
              <a:rPr lang="ko-KR" altLang="en-US" sz="2400" dirty="0" err="1" smtClean="0"/>
              <a:t>속량되지</a:t>
            </a:r>
            <a:r>
              <a:rPr lang="ko-KR" altLang="en-US" sz="2400" dirty="0" smtClean="0"/>
              <a:t> 못하면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희년에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이르러는 그와 그의 자녀가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자유하리니</a:t>
            </a:r>
            <a:endParaRPr lang="ko-KR" altLang="en-US" sz="2400" b="1" dirty="0" smtClean="0">
              <a:solidFill>
                <a:srgbClr val="002060"/>
              </a:solidFill>
            </a:endParaRP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25:55) </a:t>
            </a:r>
            <a:r>
              <a:rPr lang="ko-KR" altLang="en-US" sz="2400" dirty="0" smtClean="0"/>
              <a:t>이스라엘 자손은 나의 종들이 됨이라 그들은 내가 </a:t>
            </a:r>
            <a:r>
              <a:rPr lang="ko-KR" altLang="en-US" sz="2400" dirty="0" err="1" smtClean="0"/>
              <a:t>애굽</a:t>
            </a:r>
            <a:r>
              <a:rPr lang="ko-KR" altLang="en-US" sz="2400" dirty="0" smtClean="0"/>
              <a:t> 땅에서 인도하여 낸 내 종이요 나는 너희의 하나님 여호와이니라</a:t>
            </a:r>
          </a:p>
          <a:p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상벌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여호와의 말씀을 네가 </a:t>
            </a:r>
            <a:r>
              <a:rPr lang="ko-KR" altLang="en-US" dirty="0" err="1" smtClean="0"/>
              <a:t>삼가듣고</a:t>
            </a:r>
            <a:endParaRPr lang="en-US" altLang="ko-KR" dirty="0" smtClean="0"/>
          </a:p>
          <a:p>
            <a:r>
              <a:rPr lang="ko-KR" altLang="en-US" dirty="0" smtClean="0"/>
              <a:t>그 모든 명령을 지켜 순종하면</a:t>
            </a:r>
            <a:endParaRPr lang="en-US" altLang="ko-KR" dirty="0" smtClean="0"/>
          </a:p>
          <a:p>
            <a:r>
              <a:rPr lang="ko-KR" altLang="en-US" dirty="0" smtClean="0"/>
              <a:t>이 모든 복이 네게 임하리니</a:t>
            </a:r>
            <a:endParaRPr lang="en-US" altLang="ko-KR" dirty="0" smtClean="0"/>
          </a:p>
          <a:p>
            <a:r>
              <a:rPr lang="ko-KR" altLang="en-US" dirty="0" smtClean="0"/>
              <a:t>그들은 이러한 복을 받으리라</a:t>
            </a:r>
            <a:endParaRPr lang="en-US" altLang="ko-KR" dirty="0" smtClean="0"/>
          </a:p>
          <a:p>
            <a:r>
              <a:rPr lang="ko-KR" altLang="en-US" dirty="0" smtClean="0"/>
              <a:t>성읍에서 복을 받고 들에서도 복을 받으며</a:t>
            </a:r>
            <a:endParaRPr lang="en-US" altLang="ko-KR" dirty="0" smtClean="0"/>
          </a:p>
          <a:p>
            <a:r>
              <a:rPr lang="ko-KR" altLang="en-US" dirty="0" smtClean="0"/>
              <a:t>네 몸의 자녀와 토지의 소산과</a:t>
            </a:r>
            <a:endParaRPr lang="en-US" altLang="ko-KR" dirty="0" smtClean="0"/>
          </a:p>
          <a:p>
            <a:r>
              <a:rPr lang="ko-KR" altLang="en-US" dirty="0" err="1" smtClean="0"/>
              <a:t>우양과</a:t>
            </a:r>
            <a:r>
              <a:rPr lang="ko-KR" altLang="en-US" dirty="0" smtClean="0"/>
              <a:t> 광주리 </a:t>
            </a:r>
            <a:r>
              <a:rPr lang="ko-KR" altLang="en-US" dirty="0" err="1" smtClean="0"/>
              <a:t>떡반죽그릇이</a:t>
            </a:r>
            <a:endParaRPr lang="en-US" altLang="ko-KR" dirty="0" smtClean="0"/>
          </a:p>
          <a:p>
            <a:r>
              <a:rPr lang="ko-KR" altLang="en-US" dirty="0" smtClean="0"/>
              <a:t>들어와도 복 나가도 받으리라</a:t>
            </a:r>
            <a:endParaRPr lang="en-US" altLang="ko-KR" dirty="0" smtClean="0"/>
          </a:p>
          <a:p>
            <a:r>
              <a:rPr lang="ko-KR" altLang="en-US" dirty="0" smtClean="0"/>
              <a:t>여호와의 말씀 듣고서 그 뜻대로 행하면</a:t>
            </a:r>
            <a:endParaRPr lang="en-US" altLang="ko-KR" dirty="0" smtClean="0"/>
          </a:p>
          <a:p>
            <a:r>
              <a:rPr lang="ko-KR" altLang="en-US" dirty="0" smtClean="0"/>
              <a:t>적군들 네 앞에 </a:t>
            </a:r>
            <a:r>
              <a:rPr lang="ko-KR" altLang="en-US" dirty="0" err="1" smtClean="0"/>
              <a:t>패하게하리니</a:t>
            </a:r>
            <a:endParaRPr lang="en-US" altLang="ko-KR" dirty="0" smtClean="0"/>
          </a:p>
          <a:p>
            <a:r>
              <a:rPr lang="ko-KR" altLang="en-US" dirty="0" smtClean="0"/>
              <a:t>한 길로  너를 치러 왔으나 일곱 길로 패하여 망하리라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8163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여호와의 말씀을 삼가 듣지 않고</a:t>
            </a:r>
            <a:endParaRPr lang="en-US" altLang="ko-KR" dirty="0" smtClean="0"/>
          </a:p>
          <a:p>
            <a:r>
              <a:rPr lang="ko-KR" altLang="en-US" dirty="0" smtClean="0"/>
              <a:t>그 모든 명령을 순종치 아니하면</a:t>
            </a:r>
            <a:endParaRPr lang="en-US" altLang="ko-KR" dirty="0" smtClean="0"/>
          </a:p>
          <a:p>
            <a:r>
              <a:rPr lang="ko-KR" altLang="en-US" dirty="0" smtClean="0"/>
              <a:t>이 모든 저주가 네게 임하리니</a:t>
            </a:r>
            <a:endParaRPr lang="en-US" altLang="ko-KR" dirty="0" smtClean="0"/>
          </a:p>
          <a:p>
            <a:r>
              <a:rPr lang="ko-KR" altLang="en-US" dirty="0" smtClean="0"/>
              <a:t>그들은 이러한 저주를 받으리라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들어와도 나가도 저주리라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26:1) </a:t>
            </a:r>
            <a:r>
              <a:rPr lang="ko-KR" altLang="en-US" sz="2400" dirty="0" smtClean="0"/>
              <a:t>너희는 자기를 위하여 </a:t>
            </a:r>
            <a:r>
              <a:rPr lang="ko-KR" altLang="en-US" sz="2400" dirty="0" smtClean="0">
                <a:solidFill>
                  <a:srgbClr val="FF0000"/>
                </a:solidFill>
              </a:rPr>
              <a:t>우상</a:t>
            </a:r>
            <a:r>
              <a:rPr lang="ko-KR" altLang="en-US" sz="2400" dirty="0" smtClean="0"/>
              <a:t>을 만들지 말지니 조각한 것이나 주상을 세우지 말며 너희 땅에 조각한 석상을 세우고 그에게 경배하지 말라 나는 너희의 하나님 </a:t>
            </a:r>
            <a:r>
              <a:rPr lang="ko-KR" altLang="en-US" sz="2400" dirty="0" err="1" smtClean="0"/>
              <a:t>여호와임이니라</a:t>
            </a:r>
            <a:endParaRPr lang="ko-KR" altLang="en-US" sz="2400" dirty="0" smtClean="0"/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26:2)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너희는 내 안식일을 지키며 내 성소를 경외하라 나는 여호와이니라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26:3) </a:t>
            </a:r>
            <a:r>
              <a:rPr lang="ko-KR" altLang="en-US" sz="2400" dirty="0" smtClean="0"/>
              <a:t>너희가 내 규례와 계명을 준행하면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26:4) </a:t>
            </a:r>
            <a:r>
              <a:rPr lang="ko-KR" altLang="en-US" sz="2400" dirty="0" smtClean="0"/>
              <a:t>내가 너희에게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철따라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비를 주리니 땅은 그 산물을 내고 밭의 나무는 열매를 맺으리라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26:5) </a:t>
            </a:r>
            <a:r>
              <a:rPr lang="ko-KR" altLang="en-US" sz="2400" dirty="0" smtClean="0"/>
              <a:t>너희의 타작은 포도 딸 때까지 미치며 너희의 포도 따는 것은 파종할 때까지 미치리니 너희가 음식을 배불리 먹고 너희의 땅에 안전하게 거주하리라</a:t>
            </a: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26:6) </a:t>
            </a:r>
            <a:r>
              <a:rPr lang="ko-KR" altLang="en-US" sz="2400" dirty="0" smtClean="0"/>
              <a:t>내가 그 땅에 평화를 줄 것인즉 너희가 누울 때 너희를 두렵게 할 자가 없을 것이며 내가 사나운 짐승을 그 땅에서 제할 것이요 칼이 너희의 땅에 두루 행하지 아니할 것이며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26:7) </a:t>
            </a:r>
            <a:r>
              <a:rPr lang="ko-KR" altLang="en-US" sz="2400" dirty="0" smtClean="0"/>
              <a:t>너희의 원수들을 쫓으리니 그들이 너희 앞에서 칼에 엎드러질 것이라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26:8) </a:t>
            </a:r>
            <a:r>
              <a:rPr lang="ko-KR" altLang="en-US" sz="2400" dirty="0" smtClean="0"/>
              <a:t>또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너희 다섯이 백을 쫓고 너희 백이 만을 쫓으리니 너희 대적들이 너희 앞에서 칼에 엎드러질 것이며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26:9)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내가 너희를 돌보아 너희를 번성하게 하고 너희를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창대하게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할 것이며 내가 너희와 함께 한 내 언약을 이행하리라</a:t>
            </a: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937760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1:14) </a:t>
            </a:r>
            <a:r>
              <a:rPr lang="ko-KR" altLang="en-US" sz="2400" dirty="0" smtClean="0"/>
              <a:t>만일 여호와께 드리는 예물이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새의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번제</a:t>
            </a:r>
            <a:r>
              <a:rPr lang="ko-KR" altLang="en-US" sz="2400" dirty="0" err="1" smtClean="0"/>
              <a:t>이면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산비둘기나 집비둘기 새끼로 예물</a:t>
            </a:r>
            <a:r>
              <a:rPr lang="ko-KR" altLang="en-US" sz="2400" dirty="0" smtClean="0"/>
              <a:t>을 드릴 것이요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1:15) </a:t>
            </a:r>
            <a:r>
              <a:rPr lang="ko-KR" altLang="en-US" sz="2400" dirty="0" smtClean="0"/>
              <a:t>제사장은 그것을 제단으로 가져다가 그것의 머리를 비틀어 끊고 제단 위에서 불사르고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피는 제단 곁에 흘릴 것</a:t>
            </a:r>
            <a:r>
              <a:rPr lang="ko-KR" altLang="en-US" sz="2400" dirty="0" smtClean="0"/>
              <a:t>이며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1:16) </a:t>
            </a:r>
            <a:r>
              <a:rPr lang="ko-KR" altLang="en-US" sz="2400" dirty="0" smtClean="0"/>
              <a:t>그것의 모이주머니와 그 더러운 것은 제거하여 제단 동쪽 재 버리는 곳에 던지고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1:17) </a:t>
            </a:r>
            <a:r>
              <a:rPr lang="ko-KR" altLang="en-US" sz="2400" dirty="0" smtClean="0"/>
              <a:t>또 그 날개 자리에서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 몸을 찢되 아주 찢지 말고 </a:t>
            </a:r>
            <a:r>
              <a:rPr lang="ko-KR" altLang="en-US" sz="2400" dirty="0" smtClean="0"/>
              <a:t>제사장이 그것을 제단 위의 불 위에 있는 나무 위에서 불살라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번제를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드릴지니</a:t>
            </a:r>
            <a:r>
              <a:rPr lang="ko-KR" altLang="en-US" sz="2400" dirty="0" smtClean="0"/>
              <a:t> 이는 화제라 여호와께 향기로운 냄새니라</a:t>
            </a:r>
          </a:p>
          <a:p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26:10) </a:t>
            </a:r>
            <a:r>
              <a:rPr lang="ko-KR" altLang="en-US" sz="2400" dirty="0" smtClean="0"/>
              <a:t>너희는 오래 두었던 묵은 곡식을 먹다가 새 곡식으로 말미암아 묵은 곡식을 치우게 될 것이며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26:11) </a:t>
            </a:r>
            <a:r>
              <a:rPr lang="ko-KR" altLang="en-US" sz="2400" dirty="0" smtClean="0"/>
              <a:t>내가 내 </a:t>
            </a:r>
            <a:r>
              <a:rPr lang="ko-KR" altLang="en-US" sz="2400" dirty="0" err="1" smtClean="0"/>
              <a:t>성막을</a:t>
            </a:r>
            <a:r>
              <a:rPr lang="ko-KR" altLang="en-US" sz="2400" dirty="0" smtClean="0"/>
              <a:t> 너희 중에 세우리니 내 마음이 너희를 싫어하지 아니할 것이며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26:12)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나는 너희 중에 행하여 너희의 하나님이 되고 너희는 내 백성이 될 것이니라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26:13)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나는 너희를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애굽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땅에서 인도해 내어 그들에게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종된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것을 면하게 한 너희의 하나님 여호와이니라 내가 너희의 멍에의 빗장을 부수고 너희를 바로 서서 걷게 하였느니라</a:t>
            </a: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26:14)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그러나 </a:t>
            </a:r>
            <a:r>
              <a:rPr lang="ko-KR" altLang="en-US" sz="2400" dirty="0" smtClean="0"/>
              <a:t>너희가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내게 청종하지 아니하여 </a:t>
            </a:r>
            <a:r>
              <a:rPr lang="ko-KR" altLang="en-US" sz="2400" dirty="0" smtClean="0"/>
              <a:t>이 모든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명령을 준행하지 아니하며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26:15) </a:t>
            </a:r>
            <a:r>
              <a:rPr lang="ko-KR" altLang="en-US" sz="2400" dirty="0" smtClean="0"/>
              <a:t>내 규례를 멸시하며 마음에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내 법도를 싫어하여 </a:t>
            </a:r>
            <a:r>
              <a:rPr lang="ko-KR" altLang="en-US" sz="2400" dirty="0" smtClean="0"/>
              <a:t>내 모든 계명을 준행하지 아니하며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내 언약을 배반할진대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26:16)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내가 이같이 너희에게 행하리니 </a:t>
            </a:r>
            <a:r>
              <a:rPr lang="ko-KR" altLang="en-US" sz="2400" dirty="0" smtClean="0"/>
              <a:t>곧 내가 너희에게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놀라운 재앙을 내려 폐병과 열병으로 눈이 어둡고 생명이 쇠약하게 할 것이요 너희가 파종한 것은 헛되리니 너희의 대적이 그것을 먹을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것임</a:t>
            </a:r>
            <a:r>
              <a:rPr lang="ko-KR" altLang="en-US" sz="2400" dirty="0" err="1" smtClean="0"/>
              <a:t>이며</a:t>
            </a:r>
            <a:endParaRPr lang="ko-KR" altLang="en-US" sz="2400" dirty="0" smtClean="0"/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26:17)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내가 너희를 치리니 너희가 너희의 대적에게 패할 것이요 너희를 미워하는 자가 너희를 다스릴 것이며 너희는 쫓는 자가 없어도 도망하리라</a:t>
            </a: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26:18) </a:t>
            </a:r>
            <a:r>
              <a:rPr lang="ko-KR" altLang="en-US" dirty="0" smtClean="0"/>
              <a:t>또 만일 너희가 그렇게까지 되어도 내게 청종하지 아니하면 너희의 죄로 말미암아 내가 너희를 </a:t>
            </a:r>
            <a:r>
              <a:rPr lang="ko-KR" altLang="en-US" b="1" dirty="0" smtClean="0">
                <a:solidFill>
                  <a:srgbClr val="002060"/>
                </a:solidFill>
              </a:rPr>
              <a:t>일곱 배나 더 징벌하리라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26:19) </a:t>
            </a:r>
            <a:r>
              <a:rPr lang="ko-KR" altLang="en-US" dirty="0" smtClean="0"/>
              <a:t>내가 너희의 세력으로 말미암은 교만을 꺾고 너희의 </a:t>
            </a:r>
            <a:r>
              <a:rPr lang="ko-KR" altLang="en-US" b="1" dirty="0" smtClean="0">
                <a:solidFill>
                  <a:srgbClr val="002060"/>
                </a:solidFill>
              </a:rPr>
              <a:t>하늘을 철과 같게 하며 </a:t>
            </a:r>
            <a:r>
              <a:rPr lang="ko-KR" altLang="en-US" dirty="0" smtClean="0"/>
              <a:t>너희 </a:t>
            </a:r>
            <a:r>
              <a:rPr lang="ko-KR" altLang="en-US" b="1" dirty="0" smtClean="0">
                <a:solidFill>
                  <a:srgbClr val="002060"/>
                </a:solidFill>
              </a:rPr>
              <a:t>땅을 놋과 같게 하리니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26:20) </a:t>
            </a:r>
            <a:r>
              <a:rPr lang="ko-KR" altLang="en-US" dirty="0" smtClean="0"/>
              <a:t>너희의 수고가 헛될지라 땅은 그 산물을 내지 아니하고 땅의 나무는 그 열매를 맺지 아니하리라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26:21) </a:t>
            </a:r>
            <a:r>
              <a:rPr lang="ko-KR" altLang="en-US" dirty="0" smtClean="0"/>
              <a:t>너희가 나를 거슬러 내게 청종하지 아니할진대 내가 </a:t>
            </a:r>
            <a:r>
              <a:rPr lang="ko-KR" altLang="en-US" b="1" dirty="0" smtClean="0">
                <a:solidFill>
                  <a:srgbClr val="002060"/>
                </a:solidFill>
              </a:rPr>
              <a:t>너희의 죄대로 너희에게 일곱 배나 더 재앙을 내릴 것이라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26:22) </a:t>
            </a:r>
            <a:r>
              <a:rPr lang="ko-KR" altLang="en-US" dirty="0" smtClean="0"/>
              <a:t>내가 들짐승을 너희 중에 보내리니 그것들이 너희의 자녀를 움키고 너희 가축을 멸하며 너희의 수효를 줄이리니 너희의 길들이 황폐하리라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26:23)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일을 당하여도 너희가 내게로 돌아오지 아니하고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내게 대항할진대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26:24)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나 곧 나도 너희에게 대항하여 너희 죄로 말미암아 너희를 칠 배나 더 치리라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26:25)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내가 칼을 너희에게로 가져다가 언약을 어긴 원수를 갚을 것이며 너희가 성읍에 모일지라도 너희 중에 염병을 보내고 너희를 대적의 손에 넘길 것이며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26:26)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내가 너희가 의뢰하는 양식을 끊을 때에 열 여인이 한 화덕에서 너희 떡을 구워 저울에 달아 주리니 너희가 먹어도 배부르지 아니하리라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26:27)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너희가 이같이 될지라도 내게 청종하지 아니하고 내게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대항할진대</a:t>
            </a:r>
          </a:p>
          <a:p>
            <a:endParaRPr lang="ko-KR" altLang="en-US" sz="2400" dirty="0" smtClean="0"/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26:28) </a:t>
            </a:r>
            <a:r>
              <a:rPr lang="ko-KR" altLang="en-US" sz="2400" dirty="0" smtClean="0"/>
              <a:t>내가 진노로 너희에게 대항하되 너희의 죄로 말미암아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칠 배나 더 징벌하리니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26:29) </a:t>
            </a:r>
            <a:r>
              <a:rPr lang="ko-KR" altLang="en-US" sz="2400" dirty="0" smtClean="0"/>
              <a:t>너희가 아들의 살을 먹을 것이요 딸의 살을 먹을 것이며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26:30) </a:t>
            </a:r>
            <a:r>
              <a:rPr lang="ko-KR" altLang="en-US" sz="2400" dirty="0" smtClean="0"/>
              <a:t>내가 너희의 </a:t>
            </a:r>
            <a:r>
              <a:rPr lang="ko-KR" altLang="en-US" sz="2400" dirty="0" err="1" smtClean="0"/>
              <a:t>산당들을</a:t>
            </a:r>
            <a:r>
              <a:rPr lang="ko-KR" altLang="en-US" sz="2400" dirty="0" smtClean="0"/>
              <a:t> 헐며 너희의 </a:t>
            </a:r>
            <a:r>
              <a:rPr lang="ko-KR" altLang="en-US" sz="2400" dirty="0" err="1" smtClean="0"/>
              <a:t>분향단들을</a:t>
            </a:r>
            <a:r>
              <a:rPr lang="ko-KR" altLang="en-US" sz="2400" dirty="0" smtClean="0"/>
              <a:t> 부수고 너희의 시체들을 부숴진 우상들 위에 던지고 내 마음이 너희를 싫어할 것이며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26:31) </a:t>
            </a:r>
            <a:r>
              <a:rPr lang="ko-KR" altLang="en-US" sz="2400" dirty="0" smtClean="0"/>
              <a:t>내가 너희의 성읍을 황폐하게 하고 너희의 성소들을 황량하게 할 것이요 너희의 향기로운 냄새를 내가 흠향하지 아니하고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26:32) </a:t>
            </a:r>
            <a:r>
              <a:rPr lang="ko-KR" altLang="en-US" sz="2400" dirty="0" smtClean="0"/>
              <a:t>그 땅을 </a:t>
            </a:r>
            <a:r>
              <a:rPr lang="ko-KR" altLang="en-US" sz="2400" dirty="0" err="1" smtClean="0"/>
              <a:t>황무하게</a:t>
            </a:r>
            <a:r>
              <a:rPr lang="ko-KR" altLang="en-US" sz="2400" dirty="0" smtClean="0"/>
              <a:t> 하리니 거기 거주하는 너희의 원수들이 그것으로 말미암아 놀랄 것이며</a:t>
            </a: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4937760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26:33) </a:t>
            </a:r>
            <a:r>
              <a:rPr lang="ko-KR" altLang="en-US" sz="2400" dirty="0" smtClean="0"/>
              <a:t>내가 너희를 여러 민족 중에 흩을 것이요 내가 칼을 빼어 너희를 따르게 하리니 너희의 땅이 </a:t>
            </a:r>
            <a:r>
              <a:rPr lang="ko-KR" altLang="en-US" sz="2400" dirty="0" err="1" smtClean="0"/>
              <a:t>황무하며</a:t>
            </a:r>
            <a:r>
              <a:rPr lang="ko-KR" altLang="en-US" sz="2400" dirty="0" smtClean="0"/>
              <a:t> 너희의 성읍이 황폐하리라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26:34)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너희가 원수의 땅에 살 동안에 너희의 본토가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황무할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것이므로 땅이 안식을 누릴 것이라 그 때에 땅이 안식을 누리리니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26:35)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너희가 그 땅에 거주하는 동안 너희가 안식할 때에 땅은 쉬지 못하였으나 그 땅이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황무할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동안에는 쉬게 되리라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26:36) </a:t>
            </a:r>
            <a:r>
              <a:rPr lang="ko-KR" altLang="en-US" sz="2400" dirty="0" smtClean="0"/>
              <a:t>너희 남은 자에게는 그 원수들의 땅에서 내가 그들의 마음을 약하게 하리니 그들은 바람에 불린 잎사귀 소리에도 놀라 도망하기를 칼을 피하여 도망하듯 할 것이요 쫓는 자가 없어도 엎드러질 것이라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26:37) </a:t>
            </a:r>
            <a:r>
              <a:rPr lang="ko-KR" altLang="en-US" sz="2400" dirty="0" smtClean="0"/>
              <a:t>그들은 쫓는 자가 없어도 칼 앞에 있음 같이 서로 짓밟혀 넘어지리니 너희가 원수들을 맞설 힘이 없을 것이요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레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26:38) </a:t>
            </a:r>
            <a:r>
              <a:rPr lang="ko-KR" altLang="en-US" sz="2800" b="1" dirty="0" smtClean="0">
                <a:solidFill>
                  <a:srgbClr val="002060"/>
                </a:solidFill>
              </a:rPr>
              <a:t>너희가 여러 민족 중에서 망하리니 너희의 원수들의 땅이 너희를 삼킬 것이라</a:t>
            </a:r>
          </a:p>
          <a:p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레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26:39) </a:t>
            </a:r>
            <a:r>
              <a:rPr lang="ko-KR" altLang="en-US" sz="2800" dirty="0" smtClean="0"/>
              <a:t>너희 남은 자가 너희의 원수들의 땅에서 자기의 죄로 말미암아 쇠잔하며 그 조상의 죄로 말미암아 그 조상 같이 쇠잔하리라</a:t>
            </a:r>
            <a:endParaRPr lang="en-US" altLang="ko-KR" dirty="0" smtClean="0"/>
          </a:p>
          <a:p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레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26:40) </a:t>
            </a:r>
            <a:r>
              <a:rPr lang="ko-KR" altLang="en-US" sz="2800" dirty="0" smtClean="0"/>
              <a:t>그들이 나를 거스른 잘못으로 자기의 죄악과 그들의 조상의 죄악을 자복하고 또 그들이 내게 대항하므로</a:t>
            </a:r>
          </a:p>
          <a:p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레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26:41) </a:t>
            </a:r>
            <a:r>
              <a:rPr lang="ko-KR" altLang="en-US" sz="2800" dirty="0" smtClean="0"/>
              <a:t>나도 그들에게 대항하여 내가 그들을 그들의 원수들의 땅으로 끌어 갔음을 깨닫고 그 할례 받지 아니한 그들의 마음이 낮아져서 그들의 죄악의 형벌을 기쁘게 받으면</a:t>
            </a:r>
          </a:p>
          <a:p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레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26:42) </a:t>
            </a:r>
            <a:r>
              <a:rPr lang="ko-KR" altLang="en-US" sz="2800" dirty="0" smtClean="0"/>
              <a:t>내가 야곱과 맺은 내 언약과 이삭과 맺은 내 언약을 기억하며 아브라함과 맺은 내 언약을 기억하고 그 땅을 기억하리라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443914" cy="4937760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26:43) </a:t>
            </a:r>
            <a:r>
              <a:rPr lang="ko-KR" altLang="en-US" sz="2400" dirty="0" smtClean="0"/>
              <a:t>그들이 내 법도를 싫어하며 내 규례를 멸시하였으므로 그 땅을 떠나서 사람이 없을 때에 그 땅은 황폐하여 안식을 누릴 것이요 그들은 자기 죄악의 형벌을 기쁘게 받으리라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26:44) </a:t>
            </a:r>
            <a:r>
              <a:rPr lang="ko-KR" altLang="en-US" sz="2400" dirty="0" smtClean="0"/>
              <a:t>그런즉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그들이 그들의 원수들의 땅에 있을 때에 내가 그들을 내버리지 아니하며 미워하지 아니하며 아주 멸하지 아니하고 그들과 맺은 내 언약을 폐하지 아니하리니 나는 여호와 그들의 하나님이 됨이니라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26:45) </a:t>
            </a:r>
            <a:r>
              <a:rPr lang="ko-KR" altLang="en-US" sz="2400" dirty="0" smtClean="0"/>
              <a:t>내가 그들의 하나님이 되기 위하여 민족들이 보는 앞에서 </a:t>
            </a:r>
            <a:r>
              <a:rPr lang="ko-KR" altLang="en-US" sz="2400" dirty="0" err="1" smtClean="0"/>
              <a:t>애굽</a:t>
            </a:r>
            <a:r>
              <a:rPr lang="ko-KR" altLang="en-US" sz="2400" dirty="0" smtClean="0"/>
              <a:t> 땅으로부터 그들을 인도하여 낸 그들의 조상과의 언약을 그들을 위하여 기억하리라 나는 여호와이니라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26:46) </a:t>
            </a:r>
            <a:r>
              <a:rPr lang="ko-KR" altLang="en-US" sz="2400" dirty="0" smtClean="0"/>
              <a:t>이것은 여호와께서 시내 산에서 자기와 이스라엘 자손 사이에 모세를 통하여 세우신 규례와 법도와 율법이니라   </a:t>
            </a:r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endParaRPr lang="ko-KR" altLang="en-US" sz="2400" dirty="0" smtClean="0"/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27:1) </a:t>
            </a:r>
            <a:r>
              <a:rPr lang="ko-KR" altLang="en-US" dirty="0" smtClean="0"/>
              <a:t>여호와께서 모세에게 말씀하여 이르시되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27:2) </a:t>
            </a:r>
            <a:r>
              <a:rPr lang="ko-KR" altLang="en-US" dirty="0" smtClean="0"/>
              <a:t>이스라엘 자손에게 말하여 이르라 만일 어떤 사람이 사람의 값을 여호와께 드리기로 분명히 서원하였으면 너는 그 값을 정할지니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27:3) </a:t>
            </a:r>
            <a:r>
              <a:rPr lang="ko-KR" altLang="en-US" dirty="0" smtClean="0"/>
              <a:t>네가 정한 값은 스무 살로부터 예순 살까지는 남자면 성소의 </a:t>
            </a:r>
            <a:r>
              <a:rPr lang="ko-KR" altLang="en-US" dirty="0" err="1" smtClean="0"/>
              <a:t>세겔로</a:t>
            </a:r>
            <a:r>
              <a:rPr lang="ko-KR" altLang="en-US" dirty="0" smtClean="0"/>
              <a:t> 은 오십 </a:t>
            </a:r>
            <a:r>
              <a:rPr lang="ko-KR" altLang="en-US" dirty="0" err="1" smtClean="0"/>
              <a:t>세겔로</a:t>
            </a:r>
            <a:r>
              <a:rPr lang="ko-KR" altLang="en-US" dirty="0" smtClean="0"/>
              <a:t> 하고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27:4) </a:t>
            </a:r>
            <a:r>
              <a:rPr lang="ko-KR" altLang="en-US" dirty="0" smtClean="0"/>
              <a:t>여자면 그 값을 삼십 </a:t>
            </a:r>
            <a:r>
              <a:rPr lang="ko-KR" altLang="en-US" dirty="0" err="1" smtClean="0"/>
              <a:t>세겔로</a:t>
            </a:r>
            <a:r>
              <a:rPr lang="ko-KR" altLang="en-US" dirty="0" smtClean="0"/>
              <a:t> 하며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27:5) </a:t>
            </a:r>
            <a:r>
              <a:rPr lang="ko-KR" altLang="en-US" dirty="0" smtClean="0"/>
              <a:t>다섯 살로부터 스무 살까지는 남자면 그 값을 이십 </a:t>
            </a:r>
            <a:r>
              <a:rPr lang="ko-KR" altLang="en-US" dirty="0" err="1" smtClean="0"/>
              <a:t>세겔로</a:t>
            </a:r>
            <a:r>
              <a:rPr lang="ko-KR" altLang="en-US" dirty="0" smtClean="0"/>
              <a:t> 하고 여자면 열 </a:t>
            </a:r>
            <a:r>
              <a:rPr lang="ko-KR" altLang="en-US" dirty="0" err="1" smtClean="0"/>
              <a:t>세겔로</a:t>
            </a:r>
            <a:r>
              <a:rPr lang="ko-KR" altLang="en-US" dirty="0" smtClean="0"/>
              <a:t> 하며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27:6) </a:t>
            </a:r>
            <a:r>
              <a:rPr lang="ko-KR" altLang="en-US" dirty="0" smtClean="0"/>
              <a:t>일 개월로부터 다섯 살까지는 남자면 그 값을 은 다섯 세겔로 하고 여자면 그 값을 은 삼 </a:t>
            </a:r>
            <a:r>
              <a:rPr lang="ko-KR" altLang="en-US" dirty="0" err="1" smtClean="0"/>
              <a:t>세겔로</a:t>
            </a:r>
            <a:r>
              <a:rPr lang="ko-KR" altLang="en-US" dirty="0" smtClean="0"/>
              <a:t> 하며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27:7) </a:t>
            </a:r>
            <a:r>
              <a:rPr lang="ko-KR" altLang="en-US" dirty="0" smtClean="0"/>
              <a:t>예순 살 이상은 남자면 그 값을 십오 </a:t>
            </a:r>
            <a:r>
              <a:rPr lang="ko-KR" altLang="en-US" dirty="0" err="1" smtClean="0"/>
              <a:t>세겔로</a:t>
            </a:r>
            <a:r>
              <a:rPr lang="ko-KR" altLang="en-US" dirty="0" smtClean="0"/>
              <a:t> 하고 여자는 열 </a:t>
            </a:r>
            <a:r>
              <a:rPr lang="ko-KR" altLang="en-US" dirty="0" err="1" smtClean="0"/>
              <a:t>세겔로</a:t>
            </a:r>
            <a:r>
              <a:rPr lang="ko-KR" altLang="en-US" dirty="0" smtClean="0"/>
              <a:t> 하라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27:8) </a:t>
            </a:r>
            <a:r>
              <a:rPr lang="ko-KR" altLang="en-US" dirty="0" smtClean="0"/>
              <a:t>그러나 서원자가 가난하여 네가 정한 값을 감당하지 못하겠으면 그를 제사장 앞으로 데리고 갈 것이요 제사장은 그 값을 정하되 그 서원자의 형편대로 값을 정할지니라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27:9) </a:t>
            </a:r>
            <a:r>
              <a:rPr lang="ko-KR" altLang="en-US" dirty="0" smtClean="0"/>
              <a:t>사람이 서원하는 예물로 여호와께 드리는 것이 가축이면 여호와께 드릴 때는 다 거룩하니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27:10) </a:t>
            </a:r>
            <a:r>
              <a:rPr lang="ko-KR" altLang="en-US" dirty="0" smtClean="0"/>
              <a:t>그것을 변경하여 우열간 바꾸지 못할 것이요 혹 가축으로 가축을 바꾸면 둘 다 거룩할 것이며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27:11) </a:t>
            </a:r>
            <a:r>
              <a:rPr lang="ko-KR" altLang="en-US" dirty="0" smtClean="0"/>
              <a:t>부정하여 여호와께 예물로 드리지 못할 가축이면 그 가축을 제사장 앞으로 끌어갈 것이요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27:12) </a:t>
            </a:r>
            <a:r>
              <a:rPr lang="ko-KR" altLang="en-US" dirty="0" smtClean="0"/>
              <a:t>제사장은 우열간에 값을 정할지니 그 값이 제사장의 정한 대로 될 것이며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27:13) </a:t>
            </a:r>
            <a:r>
              <a:rPr lang="ko-KR" altLang="en-US" dirty="0" smtClean="0"/>
              <a:t>만일 그가 그것을 무르려면 네가 정한 값에 그 </a:t>
            </a:r>
            <a:r>
              <a:rPr lang="ko-KR" altLang="en-US" dirty="0" err="1" smtClean="0"/>
              <a:t>오분의</a:t>
            </a:r>
            <a:r>
              <a:rPr lang="ko-KR" altLang="en-US" dirty="0" smtClean="0"/>
              <a:t> 일을 더할지니라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소제의 특징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1. </a:t>
            </a:r>
            <a:r>
              <a:rPr lang="ko-KR" altLang="en-US" sz="2800" b="1" dirty="0" smtClean="0"/>
              <a:t>피 없는 제사</a:t>
            </a:r>
            <a:endParaRPr lang="en-US" sz="2800" b="1" dirty="0" smtClean="0"/>
          </a:p>
          <a:p>
            <a:r>
              <a:rPr lang="en-US" sz="2800" dirty="0" smtClean="0"/>
              <a:t>       -</a:t>
            </a:r>
            <a:r>
              <a:rPr lang="ko-KR" altLang="en-US" sz="2800" dirty="0" smtClean="0"/>
              <a:t>다른 제사는 짐승을 잡아 피를 드리는 제사이지만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소제는 곡식</a:t>
            </a:r>
            <a:r>
              <a:rPr lang="ko-KR" altLang="en-US" sz="2800" dirty="0" smtClean="0"/>
              <a:t>을 드린다</a:t>
            </a:r>
            <a:endParaRPr lang="en-US" sz="2800" dirty="0" smtClean="0"/>
          </a:p>
          <a:p>
            <a:r>
              <a:rPr lang="en-US" sz="2800" dirty="0" smtClean="0"/>
              <a:t>       -</a:t>
            </a:r>
            <a:r>
              <a:rPr lang="ko-KR" altLang="en-US" sz="2800" dirty="0" smtClean="0"/>
              <a:t>피 없는 제사를 받지 않는 하나님께서는 반드시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포도주</a:t>
            </a:r>
            <a:r>
              <a:rPr lang="ko-KR" altLang="en-US" sz="2800" dirty="0" smtClean="0"/>
              <a:t>를 붓도록 하셨다</a:t>
            </a:r>
            <a:r>
              <a:rPr lang="en-US" sz="2800" dirty="0" smtClean="0"/>
              <a:t>.</a:t>
            </a:r>
            <a:endParaRPr lang="ko-KR" altLang="en-US" dirty="0" smtClean="0"/>
          </a:p>
          <a:p>
            <a:r>
              <a:rPr lang="en-US" sz="2800" dirty="0" smtClean="0"/>
              <a:t>        - </a:t>
            </a:r>
            <a:r>
              <a:rPr lang="ko-KR" altLang="en-US" sz="2800" dirty="0" smtClean="0"/>
              <a:t>포도주 붓는 제사 </a:t>
            </a:r>
            <a:r>
              <a:rPr lang="en-US" sz="2800" dirty="0" smtClean="0"/>
              <a:t>: </a:t>
            </a:r>
            <a:r>
              <a:rPr lang="ko-KR" altLang="en-US" sz="2800" dirty="0" smtClean="0"/>
              <a:t>전제 </a:t>
            </a:r>
            <a:endParaRPr lang="en-US" sz="2800" dirty="0" smtClean="0"/>
          </a:p>
          <a:p>
            <a:r>
              <a:rPr lang="en-US" sz="2800" dirty="0" smtClean="0"/>
              <a:t>        - </a:t>
            </a:r>
            <a:r>
              <a:rPr lang="ko-KR" altLang="en-US" sz="2800" dirty="0" smtClean="0"/>
              <a:t>소제는 전제로 드리며</a:t>
            </a:r>
            <a:r>
              <a:rPr lang="en-US" sz="2800" dirty="0" smtClean="0"/>
              <a:t>        </a:t>
            </a:r>
            <a:endParaRPr lang="ko-KR" altLang="en-US" sz="2800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4" name="Picture 2" descr="http://cfs11.blog.daum.net/image/7/blog/2008/07/09/11/18/4874200d6ff78&amp;filename=%EB%B0%80%EA%B0%80%EB%A3%A8%EA%B0%80%EB%A3%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324350"/>
            <a:ext cx="3810000" cy="25336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3" descr="C:\Users\dongsan church\AppData\Local\Microsoft\Windows\Temporary Internet Files\Low\Content.IE5\Z1VUYOF6\52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-243408"/>
            <a:ext cx="2950759" cy="221036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3" descr="C:\Users\dongsan church\AppData\Local\Microsoft\Windows\Temporary Internet Files\Low\Content.IE5\Z1VUYOF6\52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647633"/>
            <a:ext cx="2950759" cy="221036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03704E-6 L 4.16667E-6 0.53541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27:14) </a:t>
            </a:r>
            <a:r>
              <a:rPr lang="ko-KR" altLang="en-US" sz="2400" dirty="0" smtClean="0"/>
              <a:t>만일 어떤 사람이 자기 집을 </a:t>
            </a:r>
            <a:r>
              <a:rPr lang="ko-KR" altLang="en-US" sz="2400" dirty="0" err="1" smtClean="0"/>
              <a:t>성별하여</a:t>
            </a:r>
            <a:r>
              <a:rPr lang="ko-KR" altLang="en-US" sz="2400" dirty="0" smtClean="0"/>
              <a:t> 여호와께 </a:t>
            </a:r>
            <a:r>
              <a:rPr lang="ko-KR" altLang="en-US" sz="2400" dirty="0" err="1" smtClean="0"/>
              <a:t>드리려하면</a:t>
            </a:r>
            <a:r>
              <a:rPr lang="ko-KR" altLang="en-US" sz="2400" dirty="0" smtClean="0"/>
              <a:t> 제사장이 그 우열간에 값을 정할지니 그 값은 제사장이 정한 대로 될 것이며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27:15) </a:t>
            </a:r>
            <a:r>
              <a:rPr lang="ko-KR" altLang="en-US" sz="2400" dirty="0" smtClean="0"/>
              <a:t>만일 그 사람이 자기 집을 무르려면 네가 값을 정한 돈에 그 </a:t>
            </a:r>
            <a:r>
              <a:rPr lang="ko-KR" altLang="en-US" sz="2400" dirty="0" err="1" smtClean="0"/>
              <a:t>오분의</a:t>
            </a:r>
            <a:r>
              <a:rPr lang="ko-KR" altLang="en-US" sz="2400" dirty="0" smtClean="0"/>
              <a:t> 일을 더할지니 그리하면 자기 소유가 되리라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27:16) </a:t>
            </a:r>
            <a:r>
              <a:rPr lang="ko-KR" altLang="en-US" sz="2400" dirty="0" smtClean="0"/>
              <a:t>만일 어떤 사람이 자기 기업된 밭 얼마를 </a:t>
            </a:r>
            <a:r>
              <a:rPr lang="ko-KR" altLang="en-US" sz="2400" dirty="0" err="1" smtClean="0"/>
              <a:t>성별하여</a:t>
            </a:r>
            <a:r>
              <a:rPr lang="ko-KR" altLang="en-US" sz="2400" dirty="0" smtClean="0"/>
              <a:t> 여호와께 </a:t>
            </a:r>
            <a:r>
              <a:rPr lang="ko-KR" altLang="en-US" sz="2400" dirty="0" err="1" smtClean="0"/>
              <a:t>드리려하면</a:t>
            </a:r>
            <a:r>
              <a:rPr lang="ko-KR" altLang="en-US" sz="2400" dirty="0" smtClean="0"/>
              <a:t> 마지기 수대로 네가 값을 정하되 보리 한 </a:t>
            </a:r>
            <a:r>
              <a:rPr lang="ko-KR" altLang="en-US" sz="2400" dirty="0" err="1" smtClean="0"/>
              <a:t>호멜지기에는</a:t>
            </a:r>
            <a:r>
              <a:rPr lang="ko-KR" altLang="en-US" sz="2400" dirty="0" smtClean="0"/>
              <a:t> 은 오십 </a:t>
            </a:r>
            <a:r>
              <a:rPr lang="ko-KR" altLang="en-US" sz="2400" dirty="0" err="1" smtClean="0"/>
              <a:t>세겔로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계산할지며</a:t>
            </a:r>
            <a:endParaRPr lang="ko-KR" altLang="en-US" sz="2400" dirty="0" smtClean="0"/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27:17) </a:t>
            </a:r>
            <a:r>
              <a:rPr lang="ko-KR" altLang="en-US" sz="2400" dirty="0" smtClean="0"/>
              <a:t>만일 그가 그 밭을 </a:t>
            </a:r>
            <a:r>
              <a:rPr lang="ko-KR" altLang="en-US" sz="2400" dirty="0" err="1" smtClean="0"/>
              <a:t>희년부터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성별하여</a:t>
            </a:r>
            <a:r>
              <a:rPr lang="ko-KR" altLang="en-US" sz="2400" dirty="0" smtClean="0"/>
              <a:t> 드렸으면 그 값을 네가 정한 대로 할 것이요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27:18) </a:t>
            </a:r>
            <a:r>
              <a:rPr lang="ko-KR" altLang="en-US" sz="2400" dirty="0" smtClean="0"/>
              <a:t>만일 그 밭을 </a:t>
            </a:r>
            <a:r>
              <a:rPr lang="ko-KR" altLang="en-US" sz="2400" dirty="0" err="1" smtClean="0"/>
              <a:t>희년</a:t>
            </a:r>
            <a:r>
              <a:rPr lang="ko-KR" altLang="en-US" sz="2400" dirty="0" smtClean="0"/>
              <a:t> 후에 </a:t>
            </a:r>
            <a:r>
              <a:rPr lang="ko-KR" altLang="en-US" sz="2400" dirty="0" err="1" smtClean="0"/>
              <a:t>성별하여</a:t>
            </a:r>
            <a:r>
              <a:rPr lang="ko-KR" altLang="en-US" sz="2400" dirty="0" smtClean="0"/>
              <a:t> 드렸으면 제사장이 다음 </a:t>
            </a:r>
            <a:r>
              <a:rPr lang="ko-KR" altLang="en-US" sz="2400" dirty="0" err="1" smtClean="0"/>
              <a:t>희년까지</a:t>
            </a:r>
            <a:r>
              <a:rPr lang="ko-KR" altLang="en-US" sz="2400" dirty="0" smtClean="0"/>
              <a:t> 남은 연수를 따라 그 값을 계산하고 정한 값에서 그 값에 상당하게 감할 것이며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27:19) </a:t>
            </a:r>
            <a:r>
              <a:rPr lang="ko-KR" altLang="en-US" dirty="0" smtClean="0"/>
              <a:t>만일 밭을 </a:t>
            </a:r>
            <a:r>
              <a:rPr lang="ko-KR" altLang="en-US" dirty="0" err="1" smtClean="0"/>
              <a:t>성별하여</a:t>
            </a:r>
            <a:r>
              <a:rPr lang="ko-KR" altLang="en-US" dirty="0" smtClean="0"/>
              <a:t> 드린 자가 그것을 무르려면 네가 값을 정한 돈에 그 </a:t>
            </a:r>
            <a:r>
              <a:rPr lang="ko-KR" altLang="en-US" dirty="0" err="1" smtClean="0"/>
              <a:t>오분의</a:t>
            </a:r>
            <a:r>
              <a:rPr lang="ko-KR" altLang="en-US" dirty="0" smtClean="0"/>
              <a:t> 일을 더할지니 그리하면 그것이 자기 소유가 될 것이요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27:20) </a:t>
            </a:r>
            <a:r>
              <a:rPr lang="ko-KR" altLang="en-US" dirty="0" smtClean="0"/>
              <a:t>만일 그가 그 밭을 무르지 아니하려거나 타인에게 팔았으면 다시는 무르지 못하고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27:21) </a:t>
            </a:r>
            <a:r>
              <a:rPr lang="ko-KR" altLang="en-US" dirty="0" err="1" smtClean="0"/>
              <a:t>희년이</a:t>
            </a:r>
            <a:r>
              <a:rPr lang="ko-KR" altLang="en-US" dirty="0" smtClean="0"/>
              <a:t> 되어서 그 밭이 돌아오게 될 때에는 여호와께 바친 </a:t>
            </a:r>
            <a:r>
              <a:rPr lang="ko-KR" altLang="en-US" dirty="0" err="1" smtClean="0"/>
              <a:t>성물이</a:t>
            </a:r>
            <a:r>
              <a:rPr lang="ko-KR" altLang="en-US" dirty="0" smtClean="0"/>
              <a:t> 되어 영영히 드린 땅과 같이 제사장의 기업이 될 것이며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27:22) </a:t>
            </a:r>
            <a:r>
              <a:rPr lang="ko-KR" altLang="en-US" dirty="0" smtClean="0"/>
              <a:t>만일 사람에게 샀고 자기 기업이 아닌 밭을 여호와께 </a:t>
            </a:r>
            <a:r>
              <a:rPr lang="ko-KR" altLang="en-US" dirty="0" err="1" smtClean="0"/>
              <a:t>성별하여</a:t>
            </a:r>
            <a:r>
              <a:rPr lang="ko-KR" altLang="en-US" dirty="0" smtClean="0"/>
              <a:t> 드렸으면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27:23) </a:t>
            </a:r>
            <a:r>
              <a:rPr lang="ko-KR" altLang="en-US" dirty="0" smtClean="0"/>
              <a:t>너는 값을 정하고 제사장은 그를 위하여 </a:t>
            </a:r>
            <a:r>
              <a:rPr lang="ko-KR" altLang="en-US" dirty="0" err="1" smtClean="0"/>
              <a:t>희년까지</a:t>
            </a:r>
            <a:r>
              <a:rPr lang="ko-KR" altLang="en-US" dirty="0" smtClean="0"/>
              <a:t> 계산하고 그는 네가 값을 정한 돈을 그 날에 여호와께 드려 </a:t>
            </a:r>
            <a:r>
              <a:rPr lang="ko-KR" altLang="en-US" dirty="0" err="1" smtClean="0"/>
              <a:t>성물로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삼을지며</a:t>
            </a:r>
            <a:endParaRPr lang="ko-KR" altLang="en-US" dirty="0" smtClean="0"/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27:24) </a:t>
            </a:r>
            <a:r>
              <a:rPr lang="ko-KR" altLang="en-US" dirty="0" smtClean="0"/>
              <a:t>그가 판 밭은 </a:t>
            </a:r>
            <a:r>
              <a:rPr lang="ko-KR" altLang="en-US" dirty="0" err="1" smtClean="0"/>
              <a:t>희년에</a:t>
            </a:r>
            <a:r>
              <a:rPr lang="ko-KR" altLang="en-US" dirty="0" smtClean="0"/>
              <a:t> 그 판 사람 곧 그 땅의 원주인에게로 되돌아갈지니라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27:25) </a:t>
            </a:r>
            <a:r>
              <a:rPr lang="ko-KR" altLang="en-US" dirty="0" smtClean="0"/>
              <a:t>또 네가 정한 모든 값은 성소의 </a:t>
            </a:r>
            <a:r>
              <a:rPr lang="ko-KR" altLang="en-US" dirty="0" err="1" smtClean="0"/>
              <a:t>세겔로</a:t>
            </a:r>
            <a:r>
              <a:rPr lang="ko-KR" altLang="en-US" dirty="0" smtClean="0"/>
              <a:t> 하되 </a:t>
            </a:r>
            <a:r>
              <a:rPr lang="ko-KR" altLang="en-US" dirty="0" smtClean="0">
                <a:solidFill>
                  <a:srgbClr val="002060"/>
                </a:solidFill>
              </a:rPr>
              <a:t>이십 </a:t>
            </a:r>
            <a:r>
              <a:rPr lang="ko-KR" altLang="en-US" dirty="0" err="1" smtClean="0">
                <a:solidFill>
                  <a:srgbClr val="002060"/>
                </a:solidFill>
              </a:rPr>
              <a:t>게라를</a:t>
            </a:r>
            <a:r>
              <a:rPr lang="ko-KR" altLang="en-US" dirty="0" smtClean="0">
                <a:solidFill>
                  <a:srgbClr val="002060"/>
                </a:solidFill>
              </a:rPr>
              <a:t> 한 </a:t>
            </a:r>
            <a:r>
              <a:rPr lang="ko-KR" altLang="en-US" dirty="0" err="1" smtClean="0">
                <a:solidFill>
                  <a:srgbClr val="002060"/>
                </a:solidFill>
              </a:rPr>
              <a:t>세겔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할지니라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27:26) </a:t>
            </a:r>
            <a:r>
              <a:rPr lang="ko-KR" altLang="en-US" dirty="0" smtClean="0"/>
              <a:t>오직 </a:t>
            </a:r>
            <a:r>
              <a:rPr lang="ko-KR" altLang="en-US" b="1" dirty="0" smtClean="0">
                <a:solidFill>
                  <a:srgbClr val="002060"/>
                </a:solidFill>
              </a:rPr>
              <a:t>가축 중의 처음 난 것은 여호와께</a:t>
            </a:r>
            <a:r>
              <a:rPr lang="ko-KR" altLang="en-US" dirty="0" smtClean="0"/>
              <a:t> 드릴 첫 것이라 소나 양은 여호와의 것이니 누구든지 그것으로는 </a:t>
            </a:r>
            <a:r>
              <a:rPr lang="ko-KR" altLang="en-US" dirty="0" err="1" smtClean="0"/>
              <a:t>성별하여</a:t>
            </a:r>
            <a:r>
              <a:rPr lang="ko-KR" altLang="en-US" dirty="0" smtClean="0"/>
              <a:t> 드리지 못할 것이며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27:27) </a:t>
            </a:r>
            <a:r>
              <a:rPr lang="ko-KR" altLang="en-US" dirty="0" smtClean="0"/>
              <a:t>만일 부정한 짐승이면 네가 정한 값에 그 </a:t>
            </a:r>
            <a:r>
              <a:rPr lang="ko-KR" altLang="en-US" dirty="0" err="1" smtClean="0"/>
              <a:t>오분의</a:t>
            </a:r>
            <a:r>
              <a:rPr lang="ko-KR" altLang="en-US" dirty="0" smtClean="0"/>
              <a:t> 일을 더하여 무를 것이요 만일 무르지 아니하려면 네가 정한 값대로 팔지니라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27:28) </a:t>
            </a:r>
            <a:r>
              <a:rPr lang="ko-KR" altLang="en-US" dirty="0" smtClean="0"/>
              <a:t>어떤 사람이 자기 소유 중에서 오직 </a:t>
            </a:r>
            <a:r>
              <a:rPr lang="ko-KR" altLang="en-US" b="1" dirty="0" smtClean="0">
                <a:solidFill>
                  <a:srgbClr val="002060"/>
                </a:solidFill>
              </a:rPr>
              <a:t>여호와께 온전히 바친 모든 것은 사람이든지 가축이든지 기업의 밭이든지 팔지도 못하고 무르지도 못하나니 바친 것은 다 여호와께 지극히 거룩함</a:t>
            </a:r>
            <a:r>
              <a:rPr lang="ko-KR" altLang="en-US" dirty="0" smtClean="0"/>
              <a:t>이며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레</a:t>
            </a:r>
            <a:r>
              <a:rPr lang="ko-KR" altLang="en-US" dirty="0" smtClean="0"/>
              <a:t> </a:t>
            </a:r>
            <a:r>
              <a:rPr lang="en-US" altLang="ko-KR" dirty="0" smtClean="0"/>
              <a:t>27:29) </a:t>
            </a:r>
            <a:r>
              <a:rPr lang="ko-KR" altLang="en-US" dirty="0" smtClean="0"/>
              <a:t>온전히 바쳐진 그 사람은 다시 무르지 못하나니 반드시 죽일지니라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27:30) </a:t>
            </a:r>
            <a:r>
              <a:rPr lang="ko-KR" altLang="en-US" sz="2400" dirty="0" smtClean="0"/>
              <a:t>그리고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그 땅의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십분의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일 곧 그 땅의 곡식이나 나무의 열매는 그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십분의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일은 여호와의 것이니 여호와의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성물이라</a:t>
            </a:r>
            <a:endParaRPr lang="ko-KR" altLang="en-US" sz="2400" b="1" dirty="0" smtClean="0">
              <a:solidFill>
                <a:srgbClr val="002060"/>
              </a:solidFill>
            </a:endParaRP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27:31) </a:t>
            </a:r>
            <a:r>
              <a:rPr lang="ko-KR" altLang="en-US" sz="2400" dirty="0" smtClean="0"/>
              <a:t>또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만일 어떤 사람이 그의 십일조를 무르려면 그것에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오분의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일을 더할 것</a:t>
            </a:r>
            <a:r>
              <a:rPr lang="ko-KR" altLang="en-US" sz="2400" dirty="0" smtClean="0"/>
              <a:t>이요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27:32) </a:t>
            </a:r>
            <a:r>
              <a:rPr lang="ko-KR" altLang="en-US" sz="2400" dirty="0" smtClean="0"/>
              <a:t>모든 소나 양의 십일조는 목자의 지팡이 아래로 통과하는 것의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열 번째의 것마다</a:t>
            </a:r>
            <a:r>
              <a:rPr lang="ko-KR" altLang="en-US" sz="2400" dirty="0" smtClean="0"/>
              <a:t> 여호와의 </a:t>
            </a:r>
            <a:r>
              <a:rPr lang="ko-KR" altLang="en-US" sz="2400" dirty="0" err="1" smtClean="0"/>
              <a:t>성물이</a:t>
            </a:r>
            <a:r>
              <a:rPr lang="ko-KR" altLang="en-US" sz="2400" dirty="0" smtClean="0"/>
              <a:t> 되리라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27:33) </a:t>
            </a:r>
            <a:r>
              <a:rPr lang="ko-KR" altLang="en-US" sz="2400" dirty="0" smtClean="0"/>
              <a:t>그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우열을 가리거나 바꾸거나 하지 말라</a:t>
            </a:r>
            <a:r>
              <a:rPr lang="ko-KR" altLang="en-US" sz="2400" dirty="0" smtClean="0"/>
              <a:t> 바꾸면 둘 다 거룩하리니 무르지 못하리라</a:t>
            </a:r>
          </a:p>
          <a:p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27:34) </a:t>
            </a:r>
            <a:r>
              <a:rPr lang="ko-KR" altLang="en-US" sz="2400" dirty="0" smtClean="0"/>
              <a:t>이것은 여호와께서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시내 산에서 이스라엘 자손을 위하여 모세에게 명령하신 계명</a:t>
            </a:r>
            <a:r>
              <a:rPr lang="ko-KR" altLang="en-US" sz="2400" dirty="0" smtClean="0"/>
              <a:t>이니라</a:t>
            </a: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1058" t="21662"/>
          <a:stretch>
            <a:fillRect/>
          </a:stretch>
        </p:blipFill>
        <p:spPr bwMode="auto">
          <a:xfrm>
            <a:off x="500034" y="1214422"/>
            <a:ext cx="827298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857224" y="4572008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/>
              <a:t>“내 백성이 지식이 없어 망하는 도다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네가 지식을 버렸으니 나도 너를 버려 내 제사장이 되지 못하게 할 것이요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네가 네 하나님의 율법을 잊었으니 나도 네 자녀들을 잊어버리리라”</a:t>
            </a:r>
            <a:r>
              <a:rPr lang="en-US" altLang="ko-KR" sz="2400" dirty="0" smtClean="0"/>
              <a:t>. (</a:t>
            </a:r>
            <a:r>
              <a:rPr lang="ko-KR" altLang="en-US" sz="2400" dirty="0" smtClean="0"/>
              <a:t>호 </a:t>
            </a:r>
            <a:r>
              <a:rPr lang="en-US" altLang="ko-KR" sz="2400" dirty="0" smtClean="0"/>
              <a:t>4:6) 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레위기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= </a:t>
            </a:r>
            <a:r>
              <a:rPr lang="ko-KR" altLang="en-US" dirty="0" smtClean="0"/>
              <a:t>주요한 </a:t>
            </a:r>
            <a:r>
              <a:rPr lang="ko-KR" altLang="en-US" b="1" dirty="0" smtClean="0">
                <a:solidFill>
                  <a:srgbClr val="002060"/>
                </a:solidFill>
              </a:rPr>
              <a:t>율법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1802" y="1714488"/>
            <a:ext cx="2614602" cy="566726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2060"/>
                </a:solidFill>
              </a:rPr>
              <a:t>율법의 종류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0100" y="2928934"/>
            <a:ext cx="1785950" cy="5667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시민법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8992" y="2928934"/>
            <a:ext cx="1785950" cy="5667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제사법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43636" y="2928934"/>
            <a:ext cx="1785950" cy="5667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도덕법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1472" y="3714752"/>
            <a:ext cx="2428892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이스라엘 국민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71802" y="3714752"/>
            <a:ext cx="2286016" cy="4286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죄인으로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86446" y="3714752"/>
            <a:ext cx="2286016" cy="4286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사람으로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2910" y="4572008"/>
            <a:ext cx="2428892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선민법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ko-KR" altLang="en-US" sz="2400" b="1" dirty="0" err="1" smtClean="0">
                <a:solidFill>
                  <a:srgbClr val="00B050"/>
                </a:solidFill>
              </a:rPr>
              <a:t>국민법</a:t>
            </a:r>
            <a:endParaRPr lang="en-US" altLang="ko-KR" sz="2400" b="1" dirty="0" smtClean="0">
              <a:solidFill>
                <a:srgbClr val="00B050"/>
              </a:solidFill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사회법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ko-KR" altLang="en-US" sz="2400" b="1" dirty="0" smtClean="0">
                <a:solidFill>
                  <a:srgbClr val="00B050"/>
                </a:solidFill>
              </a:rPr>
              <a:t>자연법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57554" y="4500570"/>
            <a:ext cx="2428892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죄인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제물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ko-KR" altLang="en-US" sz="2400" b="1" dirty="0" err="1" smtClean="0">
                <a:solidFill>
                  <a:srgbClr val="0070C0"/>
                </a:solidFill>
              </a:rPr>
              <a:t>성막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제사장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ko-KR" altLang="en-US" sz="2400" b="1" dirty="0" err="1" smtClean="0">
                <a:solidFill>
                  <a:srgbClr val="0070C0"/>
                </a:solidFill>
              </a:rPr>
              <a:t>레위인</a:t>
            </a:r>
            <a:endParaRPr lang="en-US" altLang="ko-KR" sz="2400" b="1" dirty="0" smtClean="0">
              <a:solidFill>
                <a:srgbClr val="0070C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86512" y="4500570"/>
            <a:ext cx="2428892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ko-KR" altLang="en-US" sz="2400" b="1" dirty="0" smtClean="0">
                <a:solidFill>
                  <a:srgbClr val="7030A0"/>
                </a:solidFill>
              </a:rPr>
              <a:t>하나님</a:t>
            </a:r>
            <a:endParaRPr lang="en-US" altLang="ko-KR" sz="2400" b="1" dirty="0" smtClean="0">
              <a:solidFill>
                <a:srgbClr val="7030A0"/>
              </a:solidFill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ko-KR" altLang="en-US" sz="2400" b="1" dirty="0" smtClean="0">
                <a:solidFill>
                  <a:srgbClr val="7030A0"/>
                </a:solidFill>
              </a:rPr>
              <a:t>가정</a:t>
            </a:r>
            <a:endParaRPr lang="en-US" altLang="ko-KR" sz="2400" b="1" dirty="0" smtClean="0">
              <a:solidFill>
                <a:srgbClr val="7030A0"/>
              </a:solidFill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ko-KR" altLang="en-US" sz="2400" b="1" dirty="0" smtClean="0">
                <a:solidFill>
                  <a:srgbClr val="7030A0"/>
                </a:solidFill>
              </a:rPr>
              <a:t>이웃</a:t>
            </a:r>
            <a:endParaRPr lang="en-US" altLang="ko-KR" sz="2400" b="1" dirty="0" smtClean="0">
              <a:solidFill>
                <a:srgbClr val="7030A0"/>
              </a:solidFill>
            </a:endParaRPr>
          </a:p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ko-KR" altLang="en-US" sz="2400" b="1" dirty="0" smtClean="0">
                <a:solidFill>
                  <a:srgbClr val="7030A0"/>
                </a:solidFill>
              </a:rPr>
              <a:t>거짓</a:t>
            </a:r>
            <a:endParaRPr lang="en-US" altLang="ko-KR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2. </a:t>
            </a:r>
            <a:r>
              <a:rPr lang="ko-KR" altLang="en-US" dirty="0" smtClean="0"/>
              <a:t>소제는 부속된 제사 </a:t>
            </a:r>
            <a:r>
              <a:rPr lang="en-US" altLang="ko-KR" dirty="0" smtClean="0"/>
              <a:t>( </a:t>
            </a:r>
            <a:r>
              <a:rPr lang="ko-KR" altLang="en-US" b="1" dirty="0" smtClean="0">
                <a:solidFill>
                  <a:srgbClr val="FF0000"/>
                </a:solidFill>
              </a:rPr>
              <a:t>감사예물</a:t>
            </a:r>
            <a:r>
              <a:rPr lang="ko-KR" altLang="en-US" dirty="0" smtClean="0"/>
              <a:t> 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번제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드리고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감사제로써</a:t>
            </a:r>
            <a:r>
              <a:rPr lang="ko-KR" altLang="en-US" b="1" dirty="0" smtClean="0">
                <a:solidFill>
                  <a:srgbClr val="FF0000"/>
                </a:solidFill>
              </a:rPr>
              <a:t> 소제</a:t>
            </a:r>
            <a:r>
              <a:rPr lang="ko-KR" altLang="en-US" dirty="0" smtClean="0"/>
              <a:t>를 드림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화목제</a:t>
            </a:r>
            <a:r>
              <a:rPr lang="en-US" altLang="ko-KR" b="1" dirty="0" smtClean="0">
                <a:solidFill>
                  <a:srgbClr val="FF0000"/>
                </a:solidFill>
              </a:rPr>
              <a:t>,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속건제</a:t>
            </a:r>
            <a:r>
              <a:rPr lang="en-US" altLang="ko-KR" b="1" dirty="0" smtClean="0">
                <a:solidFill>
                  <a:srgbClr val="FF0000"/>
                </a:solidFill>
              </a:rPr>
              <a:t>,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속죄제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/>
              <a:t>드리고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                    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감사하며 소제를 결론</a:t>
            </a:r>
            <a:r>
              <a:rPr lang="ko-KR" altLang="en-US" dirty="0" smtClean="0"/>
              <a:t>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마친다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다른 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부속된 제사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           </a:t>
            </a:r>
            <a:r>
              <a:rPr lang="ko-KR" altLang="en-US" dirty="0" smtClean="0"/>
              <a:t>보충제사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           </a:t>
            </a:r>
            <a:r>
              <a:rPr lang="ko-KR" altLang="en-US" dirty="0" smtClean="0">
                <a:solidFill>
                  <a:srgbClr val="FF0000"/>
                </a:solidFill>
              </a:rPr>
              <a:t>결론제사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cafe.chosun.com/img_file/club_file/19/gourmet/bbs/49/73583%5b20051021112445%5d.jpg"/>
          <p:cNvPicPr>
            <a:picLocks noChangeAspect="1" noChangeArrowheads="1"/>
          </p:cNvPicPr>
          <p:nvPr/>
        </p:nvPicPr>
        <p:blipFill>
          <a:blip r:embed="rId2"/>
          <a:srcRect l="2273" t="8333" r="13636" b="2778"/>
          <a:stretch>
            <a:fillRect/>
          </a:stretch>
        </p:blipFill>
        <p:spPr bwMode="auto">
          <a:xfrm>
            <a:off x="3795005" y="2192808"/>
            <a:ext cx="2047876" cy="354227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소제의 재료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소제는 </a:t>
            </a:r>
            <a:r>
              <a:rPr lang="ko-KR" altLang="en-US" dirty="0" smtClean="0">
                <a:solidFill>
                  <a:srgbClr val="FF0000"/>
                </a:solidFill>
              </a:rPr>
              <a:t>밀</a:t>
            </a:r>
            <a:r>
              <a:rPr lang="ko-KR" altLang="en-US" dirty="0" smtClean="0"/>
              <a:t>이나 </a:t>
            </a:r>
            <a:r>
              <a:rPr lang="ko-KR" altLang="en-US" dirty="0" smtClean="0">
                <a:solidFill>
                  <a:srgbClr val="FF0000"/>
                </a:solidFill>
              </a:rPr>
              <a:t>보리</a:t>
            </a:r>
            <a:r>
              <a:rPr lang="ko-KR" altLang="en-US" dirty="0" smtClean="0"/>
              <a:t>를 곱게 갈아 </a:t>
            </a:r>
            <a:r>
              <a:rPr lang="ko-KR" altLang="en-US" dirty="0" smtClean="0">
                <a:solidFill>
                  <a:srgbClr val="FF0000"/>
                </a:solidFill>
              </a:rPr>
              <a:t>기름으로 반죽한다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 smtClean="0"/>
              <a:t>그리고 </a:t>
            </a:r>
            <a:r>
              <a:rPr lang="ko-KR" altLang="en-US" dirty="0" smtClean="0">
                <a:solidFill>
                  <a:srgbClr val="FF0000"/>
                </a:solidFill>
              </a:rPr>
              <a:t>유향</a:t>
            </a:r>
            <a:r>
              <a:rPr lang="ko-KR" altLang="en-US" dirty="0" smtClean="0"/>
              <a:t>을 넣고 </a:t>
            </a:r>
            <a:r>
              <a:rPr lang="ko-KR" altLang="en-US" dirty="0" smtClean="0">
                <a:solidFill>
                  <a:srgbClr val="FF0000"/>
                </a:solidFill>
              </a:rPr>
              <a:t>소금을</a:t>
            </a:r>
            <a:r>
              <a:rPr lang="ko-KR" altLang="en-US" dirty="0" smtClean="0"/>
              <a:t> 넣는다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2800" b="1" dirty="0" smtClean="0">
                <a:solidFill>
                  <a:srgbClr val="FF0000"/>
                </a:solidFill>
              </a:rPr>
              <a:t>넣지 </a:t>
            </a:r>
            <a:r>
              <a:rPr lang="ko-KR" altLang="en-US" sz="2800" b="1" dirty="0" err="1" smtClean="0">
                <a:solidFill>
                  <a:srgbClr val="FF0000"/>
                </a:solidFill>
              </a:rPr>
              <a:t>말것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-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꿀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누룩 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cfs11.blog.daum.net/image/7/blog/2008/07/09/11/18/4874200d6ff78&amp;filename=%EB%B0%80%EA%B0%80%EB%A3%A8%EA%B0%80%EB%A3%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324350"/>
            <a:ext cx="3810000" cy="25336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0356" name="Picture 4" descr="http://www.xp.co.kr/upload/mall/frank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571999"/>
            <a:ext cx="2286000" cy="228600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0358" name="Picture 6" descr="http://c.ask.nate.com/imgs/qrsi.tsp/8980596/12084923/0/2/A/%EC%86%8C%EA%B8%882-%EB%8F%99%EC%95%84%EB%8B%B7%EC%BB%B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250" y="2928934"/>
            <a:ext cx="3333750" cy="25336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0360" name="Picture 8" descr="전체 크기 이미지 보기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429264"/>
            <a:ext cx="3055256" cy="1081093"/>
          </a:xfrm>
          <a:prstGeom prst="rect">
            <a:avLst/>
          </a:prstGeom>
          <a:noFill/>
        </p:spPr>
      </p:pic>
      <p:pic>
        <p:nvPicPr>
          <p:cNvPr id="100362" name="Picture 10" descr="http://health.chosun.com/site/data/img_dir/2009/07/01/2009070100983_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4143739"/>
            <a:ext cx="2643206" cy="271426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miribeol.org/upfiles/m548.jpg"/>
          <p:cNvPicPr>
            <a:picLocks noChangeAspect="1" noChangeArrowheads="1"/>
          </p:cNvPicPr>
          <p:nvPr/>
        </p:nvPicPr>
        <p:blipFill>
          <a:blip r:embed="rId3"/>
          <a:srcRect l="11667" t="14852" r="13332" b="7178"/>
          <a:stretch>
            <a:fillRect/>
          </a:stretch>
        </p:blipFill>
        <p:spPr bwMode="auto">
          <a:xfrm>
            <a:off x="5072066" y="1357298"/>
            <a:ext cx="3214710" cy="450059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9332" name="Picture 4" descr="http://cyw.pe.kr/xe/files/attach/images/24230/546/097/%EC%98%88%EC%88%98%EB%8B%98%EA%B2%9F%EC%84%B8%EB%A7%88%EB%84%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785926"/>
            <a:ext cx="3200400" cy="435292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소제이신 예수님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186634" cy="4525963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딱딱한 밀과 보리를 곱게 짓 이겨버림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- </a:t>
            </a:r>
            <a:r>
              <a:rPr lang="ko-KR" altLang="en-US" dirty="0" smtClean="0"/>
              <a:t>소제되신 예수님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- </a:t>
            </a:r>
            <a:r>
              <a:rPr lang="ko-KR" altLang="en-US" dirty="0" err="1" smtClean="0"/>
              <a:t>가루되신</a:t>
            </a:r>
            <a:r>
              <a:rPr lang="ko-KR" altLang="en-US" dirty="0" smtClean="0"/>
              <a:t> 예수님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- </a:t>
            </a:r>
            <a:r>
              <a:rPr lang="ko-KR" altLang="en-US" dirty="0" err="1" smtClean="0"/>
              <a:t>고통받는</a:t>
            </a:r>
            <a:r>
              <a:rPr lang="ko-KR" altLang="en-US" dirty="0" smtClean="0"/>
              <a:t> 예수님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그 속에 기름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소금이 들어간다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- </a:t>
            </a:r>
            <a:r>
              <a:rPr lang="ko-KR" altLang="en-US" dirty="0" smtClean="0"/>
              <a:t>기름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성령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- </a:t>
            </a:r>
            <a:r>
              <a:rPr lang="ko-KR" altLang="en-US" dirty="0" smtClean="0"/>
              <a:t>유향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향기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- </a:t>
            </a:r>
            <a:r>
              <a:rPr lang="ko-KR" altLang="en-US" dirty="0" smtClean="0"/>
              <a:t>소금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썩지 않음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그러나 </a:t>
            </a:r>
            <a:r>
              <a:rPr lang="ko-KR" altLang="en-US" dirty="0" smtClean="0">
                <a:solidFill>
                  <a:srgbClr val="FF0000"/>
                </a:solidFill>
              </a:rPr>
              <a:t>꿀</a:t>
            </a:r>
            <a:r>
              <a:rPr lang="ko-KR" altLang="en-US" dirty="0" smtClean="0"/>
              <a:t>과 </a:t>
            </a:r>
            <a:r>
              <a:rPr lang="ko-KR" altLang="en-US" dirty="0" smtClean="0">
                <a:solidFill>
                  <a:srgbClr val="FF0000"/>
                </a:solidFill>
              </a:rPr>
              <a:t>누룩</a:t>
            </a:r>
            <a:r>
              <a:rPr lang="ko-KR" altLang="en-US" dirty="0" smtClean="0"/>
              <a:t>은 없다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누룩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부패하게 하는 것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향락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달콤함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쾌락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예수님은 부패하지 않고 세상적 쾌락이 없다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229600" cy="511494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/>
              <a:t>성막이나</a:t>
            </a:r>
            <a:r>
              <a:rPr lang="ko-KR" altLang="en-US" dirty="0" smtClean="0"/>
              <a:t> 제사에서 가장 많이 필요한 제사는 무엇일까요</a:t>
            </a:r>
            <a:r>
              <a:rPr lang="en-US" altLang="ko-KR" dirty="0" smtClean="0"/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         </a:t>
            </a:r>
            <a:r>
              <a:rPr lang="ko-KR" altLang="en-US" b="1" dirty="0" smtClean="0">
                <a:solidFill>
                  <a:srgbClr val="FF0000"/>
                </a:solidFill>
              </a:rPr>
              <a:t>    소제 </a:t>
            </a:r>
            <a:r>
              <a:rPr lang="en-US" altLang="ko-KR" b="1" dirty="0" smtClean="0">
                <a:solidFill>
                  <a:srgbClr val="FF0000"/>
                </a:solidFill>
              </a:rPr>
              <a:t>( </a:t>
            </a:r>
            <a:r>
              <a:rPr lang="ko-KR" altLang="en-US" b="1" dirty="0" smtClean="0">
                <a:solidFill>
                  <a:srgbClr val="FF0000"/>
                </a:solidFill>
              </a:rPr>
              <a:t>감사제물 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   그래서 </a:t>
            </a:r>
            <a:r>
              <a:rPr lang="ko-KR" altLang="en-US" b="1" dirty="0" smtClean="0">
                <a:solidFill>
                  <a:srgbClr val="002060"/>
                </a:solidFill>
              </a:rPr>
              <a:t>곡식</a:t>
            </a:r>
            <a:r>
              <a:rPr lang="en-US" altLang="ko-KR" b="1" dirty="0" smtClean="0">
                <a:solidFill>
                  <a:srgbClr val="002060"/>
                </a:solidFill>
              </a:rPr>
              <a:t>, </a:t>
            </a:r>
            <a:r>
              <a:rPr lang="ko-KR" altLang="en-US" b="1" dirty="0" smtClean="0">
                <a:solidFill>
                  <a:srgbClr val="002060"/>
                </a:solidFill>
              </a:rPr>
              <a:t>기름</a:t>
            </a:r>
            <a:r>
              <a:rPr lang="en-US" altLang="ko-KR" b="1" dirty="0" smtClean="0">
                <a:solidFill>
                  <a:srgbClr val="002060"/>
                </a:solidFill>
              </a:rPr>
              <a:t>, </a:t>
            </a:r>
            <a:r>
              <a:rPr lang="ko-KR" altLang="en-US" b="1" dirty="0" smtClean="0">
                <a:solidFill>
                  <a:srgbClr val="002060"/>
                </a:solidFill>
              </a:rPr>
              <a:t>포도주가 가장 많이 필요</a:t>
            </a:r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   이스라엘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지파 </a:t>
            </a:r>
            <a:r>
              <a:rPr lang="en-US" altLang="ko-KR" dirty="0" smtClean="0"/>
              <a:t>+ </a:t>
            </a:r>
            <a:r>
              <a:rPr lang="ko-KR" altLang="en-US" dirty="0" err="1" smtClean="0"/>
              <a:t>레위</a:t>
            </a:r>
            <a:r>
              <a:rPr lang="ko-KR" altLang="en-US" dirty="0" smtClean="0"/>
              <a:t> </a:t>
            </a:r>
            <a:r>
              <a:rPr lang="en-US" altLang="ko-KR" dirty="0" smtClean="0"/>
              <a:t>= 13</a:t>
            </a:r>
            <a:r>
              <a:rPr lang="ko-KR" altLang="en-US" dirty="0" smtClean="0"/>
              <a:t>지파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포도주 축복을 받은 지파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 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229600" cy="51149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포도주 축복을 받은 지파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   이 중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유다지파</a:t>
            </a:r>
            <a:r>
              <a:rPr lang="ko-KR" altLang="en-US" dirty="0" err="1" smtClean="0"/>
              <a:t>는</a:t>
            </a:r>
            <a:r>
              <a:rPr lang="ko-KR" altLang="en-US" dirty="0" smtClean="0"/>
              <a:t> 곡식</a:t>
            </a:r>
            <a:r>
              <a:rPr lang="en-US" altLang="ko-KR" dirty="0" smtClean="0"/>
              <a:t>,</a:t>
            </a:r>
            <a:r>
              <a:rPr lang="ko-KR" altLang="en-US" dirty="0" smtClean="0"/>
              <a:t>기름</a:t>
            </a:r>
            <a:r>
              <a:rPr lang="en-US" altLang="ko-KR" dirty="0" smtClean="0"/>
              <a:t>,</a:t>
            </a:r>
            <a:r>
              <a:rPr lang="ko-KR" altLang="en-US" dirty="0" smtClean="0"/>
              <a:t>포도주 가장 많이 바쳤다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그래서 </a:t>
            </a:r>
            <a:r>
              <a:rPr lang="ko-KR" altLang="en-US" dirty="0" err="1" smtClean="0"/>
              <a:t>유다지파는</a:t>
            </a:r>
            <a:r>
              <a:rPr lang="ko-KR" altLang="en-US" dirty="0" smtClean="0"/>
              <a:t> 포도주 축복을 주셔서 포도주에 옷을 </a:t>
            </a:r>
            <a:r>
              <a:rPr lang="ko-KR" altLang="en-US" dirty="0" err="1" smtClean="0"/>
              <a:t>빨수</a:t>
            </a:r>
            <a:r>
              <a:rPr lang="ko-KR" altLang="en-US" dirty="0" smtClean="0"/>
              <a:t> 있게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(</a:t>
            </a:r>
            <a:r>
              <a:rPr lang="ko-KR" altLang="en-US" dirty="0" smtClean="0"/>
              <a:t>창 </a:t>
            </a:r>
            <a:r>
              <a:rPr lang="en-US" altLang="ko-KR" dirty="0" smtClean="0"/>
              <a:t>49:11, </a:t>
            </a:r>
            <a:r>
              <a:rPr lang="ko-KR" altLang="en-US" dirty="0" smtClean="0"/>
              <a:t>개역</a:t>
            </a:r>
            <a:r>
              <a:rPr lang="en-US" altLang="ko-KR" dirty="0" smtClean="0"/>
              <a:t>) 『</a:t>
            </a:r>
            <a:r>
              <a:rPr lang="ko-KR" altLang="en-US" dirty="0" smtClean="0"/>
              <a:t>그의 나귀를 포도나무에 매며 그 </a:t>
            </a:r>
            <a:r>
              <a:rPr lang="ko-KR" altLang="en-US" dirty="0" err="1" smtClean="0"/>
              <a:t>암나귀</a:t>
            </a:r>
            <a:r>
              <a:rPr lang="ko-KR" altLang="en-US" dirty="0" smtClean="0"/>
              <a:t> 새끼를 아름다운 포도나무에 맬 것이며 </a:t>
            </a:r>
            <a:r>
              <a:rPr lang="ko-KR" altLang="en-US" b="1" dirty="0" smtClean="0">
                <a:solidFill>
                  <a:srgbClr val="FF0000"/>
                </a:solidFill>
              </a:rPr>
              <a:t>또 그 옷을 포도주에 빨며 그 복장을 포도즙에 빨리로다</a:t>
            </a:r>
            <a:r>
              <a:rPr lang="en-US" altLang="ko-KR" dirty="0" smtClean="0"/>
              <a:t>』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04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소제의 결론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  <a:r>
              <a:rPr lang="ko-KR" altLang="en-US" dirty="0" err="1" smtClean="0"/>
              <a:t>할려고</a:t>
            </a:r>
            <a:r>
              <a:rPr lang="ko-KR" altLang="en-US" dirty="0" smtClean="0"/>
              <a:t> 하는 자에게는 할 수 있는 능력을 주신다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   포도주를 받치려 하니까 포도주 축복을 준다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소제 한 마디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     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소제가 되신 예수님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uccfs.paran.com/PUD/bi/bleyu/IMG/1200487955_20080116210153324854560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071810"/>
            <a:ext cx="2000264" cy="223106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fs11.blog.daum.net/image/7/blog/2008/07/09/11/18/4874200d6ff78&amp;filename=%EB%B0%80%EA%B0%80%EB%A3%A8%EA%B0%80%EB%A3%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1016" y="4448174"/>
            <a:ext cx="3810000" cy="25336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6" descr="http://c.ask.nate.com/imgs/qrsi.tsp/8980596/12084923/0/2/A/%EC%86%8C%EA%B8%882-%EB%8F%99%EC%95%84%EB%8B%B7%EC%BB%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4082" y="4324350"/>
            <a:ext cx="3333750" cy="253365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Picture 2" descr="http://cafe.chosun.com/img_file/club_file/19/gourmet/bbs/49/73583%5b20051021112445%5d.jpg"/>
          <p:cNvPicPr>
            <a:picLocks noChangeAspect="1" noChangeArrowheads="1"/>
          </p:cNvPicPr>
          <p:nvPr/>
        </p:nvPicPr>
        <p:blipFill>
          <a:blip r:embed="rId5"/>
          <a:srcRect l="2273" t="8333" r="13636" b="2778"/>
          <a:stretch>
            <a:fillRect/>
          </a:stretch>
        </p:blipFill>
        <p:spPr bwMode="auto">
          <a:xfrm>
            <a:off x="3203848" y="2863997"/>
            <a:ext cx="1831704" cy="31683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레위기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(</a:t>
            </a:r>
            <a:r>
              <a:rPr lang="ko-KR" altLang="en-US" dirty="0" smtClean="0"/>
              <a:t>소제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428736"/>
            <a:ext cx="8229600" cy="4138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2:1) </a:t>
            </a:r>
            <a:r>
              <a:rPr lang="ko-KR" altLang="en-US" sz="2400" dirty="0" smtClean="0"/>
              <a:t>누구든지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소제의 예물</a:t>
            </a:r>
            <a:r>
              <a:rPr lang="ko-KR" altLang="en-US" sz="2400" dirty="0" smtClean="0"/>
              <a:t>을 여호와께 드리려거든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고운 가루</a:t>
            </a:r>
            <a:r>
              <a:rPr lang="ko-KR" altLang="en-US" sz="2400" dirty="0" smtClean="0"/>
              <a:t>로 예물을 삼아 그 위에 </a:t>
            </a:r>
            <a:r>
              <a:rPr lang="ko-KR" altLang="en-US" sz="2400" dirty="0" smtClean="0">
                <a:solidFill>
                  <a:srgbClr val="FF0000"/>
                </a:solidFill>
              </a:rPr>
              <a:t>기름</a:t>
            </a:r>
            <a:r>
              <a:rPr lang="ko-KR" altLang="en-US" sz="2400" dirty="0" smtClean="0"/>
              <a:t>을 붓고 또 그 위에 </a:t>
            </a:r>
            <a:r>
              <a:rPr lang="ko-KR" altLang="en-US" sz="2400" dirty="0" smtClean="0">
                <a:solidFill>
                  <a:srgbClr val="FF0000"/>
                </a:solidFill>
              </a:rPr>
              <a:t>유향</a:t>
            </a:r>
            <a:r>
              <a:rPr lang="ko-KR" altLang="en-US" sz="2400" dirty="0" smtClean="0"/>
              <a:t>을 놓아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2:2) </a:t>
            </a:r>
            <a:r>
              <a:rPr lang="ko-KR" altLang="en-US" sz="2400" dirty="0" err="1" smtClean="0"/>
              <a:t>아론의</a:t>
            </a:r>
            <a:r>
              <a:rPr lang="ko-KR" altLang="en-US" sz="2400" dirty="0" smtClean="0"/>
              <a:t> 자손 제사장들에게로 가져갈 것이요 제사장은 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고운 가루 한 움큼</a:t>
            </a:r>
            <a:r>
              <a:rPr lang="ko-KR" altLang="en-US" sz="2400" dirty="0" smtClean="0"/>
              <a:t>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기름</a:t>
            </a:r>
            <a:r>
              <a:rPr lang="ko-KR" altLang="en-US" sz="2400" dirty="0" smtClean="0"/>
              <a:t>과 그 모든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유향</a:t>
            </a:r>
            <a:r>
              <a:rPr lang="ko-KR" altLang="en-US" sz="2400" dirty="0" smtClean="0"/>
              <a:t>을 가져다가 기념물로 제단 위에서 불사를지니 이는 화제라 여호와께 향기로운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냄새</a:t>
            </a:r>
            <a:r>
              <a:rPr lang="ko-KR" altLang="en-US" sz="2400" dirty="0" smtClean="0"/>
              <a:t>니라</a:t>
            </a:r>
          </a:p>
          <a:p>
            <a:endParaRPr lang="ko-KR" altLang="en-US" sz="2400" dirty="0"/>
          </a:p>
        </p:txBody>
      </p:sp>
      <p:pic>
        <p:nvPicPr>
          <p:cNvPr id="6" name="Picture 4" descr="http://www.xp.co.kr/upload/mall/frank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8016" y="4889349"/>
            <a:ext cx="2286000" cy="228600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2:3) </a:t>
            </a:r>
            <a:r>
              <a:rPr lang="ko-KR" altLang="en-US" sz="2400" dirty="0" smtClean="0"/>
              <a:t>그 소제물의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남은 것</a:t>
            </a:r>
            <a:r>
              <a:rPr lang="ko-KR" altLang="en-US" sz="2400" dirty="0" smtClean="0"/>
              <a:t>은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아론과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그의 자손에게 </a:t>
            </a:r>
            <a:r>
              <a:rPr lang="ko-KR" altLang="en-US" sz="2400" dirty="0" smtClean="0"/>
              <a:t>돌릴지니 이는 여호와의 </a:t>
            </a:r>
            <a:r>
              <a:rPr lang="ko-KR" altLang="en-US" sz="2400" dirty="0" err="1" smtClean="0"/>
              <a:t>화제물</a:t>
            </a:r>
            <a:r>
              <a:rPr lang="ko-KR" altLang="en-US" sz="2400" dirty="0" smtClean="0"/>
              <a:t> 중에 지극히 거룩한 것이니라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2:4) </a:t>
            </a:r>
            <a:r>
              <a:rPr lang="ko-KR" altLang="en-US" sz="2400" dirty="0" smtClean="0"/>
              <a:t>네가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화덕에 구운 것</a:t>
            </a:r>
            <a:r>
              <a:rPr lang="ko-KR" altLang="en-US" sz="2400" dirty="0" smtClean="0"/>
              <a:t>으로 소제의 예물을 드리려거든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고운 가루에 기름을 섞어 만든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무교병</a:t>
            </a:r>
            <a:r>
              <a:rPr lang="ko-KR" altLang="en-US" sz="2400" dirty="0" err="1" smtClean="0"/>
              <a:t>이나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기름을 바른 무교전병</a:t>
            </a:r>
            <a:r>
              <a:rPr lang="ko-KR" altLang="en-US" sz="2400" dirty="0" smtClean="0"/>
              <a:t>을 드릴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2:5)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철판에 부친 것</a:t>
            </a:r>
            <a:r>
              <a:rPr lang="ko-KR" altLang="en-US" sz="2400" dirty="0" smtClean="0"/>
              <a:t>으로 소제의 예물을 드리려거든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고운 가루에 누룩을 넣지 말고 기름을 섞어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00364" y="357166"/>
            <a:ext cx="3429024" cy="5667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ko-KR" altLang="en-US" sz="2600" b="1" dirty="0" smtClean="0">
                <a:solidFill>
                  <a:srgbClr val="002060"/>
                </a:solidFill>
              </a:rPr>
              <a:t>그리스도와</a:t>
            </a:r>
            <a:r>
              <a:rPr lang="en-US" altLang="ko-KR" sz="26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600" b="1" dirty="0" smtClean="0">
                <a:solidFill>
                  <a:srgbClr val="002060"/>
                </a:solidFill>
              </a:rPr>
              <a:t>율법</a:t>
            </a:r>
            <a:r>
              <a:rPr lang="en-US" altLang="ko-KR" sz="2600" b="1" dirty="0" smtClean="0">
                <a:solidFill>
                  <a:srgbClr val="002060"/>
                </a:solidFill>
              </a:rPr>
              <a:t> </a:t>
            </a:r>
            <a:endParaRPr kumimoji="0" lang="ko-KR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0100" y="2214554"/>
            <a:ext cx="1785950" cy="5667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시민법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8992" y="2214554"/>
            <a:ext cx="1785950" cy="5667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제사법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43636" y="2143116"/>
            <a:ext cx="1785950" cy="5667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도덕법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472" y="3000372"/>
            <a:ext cx="2428892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이스라엘 국민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71802" y="3000372"/>
            <a:ext cx="2286016" cy="4286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죄인으로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86446" y="2928934"/>
            <a:ext cx="2286016" cy="4286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사람으로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643042" y="3429000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8596" y="4286256"/>
            <a:ext cx="2571768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이스라엘 파멸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86116" y="4286256"/>
            <a:ext cx="2428892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성전파괴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143372" y="3429000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72198" y="4214818"/>
            <a:ext cx="2428892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ko-KR" altLang="en-US" sz="2400" dirty="0" smtClean="0">
                <a:solidFill>
                  <a:srgbClr val="FF0000"/>
                </a:solidFill>
              </a:rPr>
              <a:t>    유지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929454" y="3357562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357554" y="350043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/>
              <a:t>법궤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3500438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성전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00562" y="3357562"/>
            <a:ext cx="5715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/>
              <a:t>레위인</a:t>
            </a:r>
            <a:endParaRPr lang="en-US" altLang="ko-KR" sz="2000" dirty="0" smtClean="0"/>
          </a:p>
          <a:p>
            <a:endParaRPr lang="ko-KR" altLang="en-US" dirty="0"/>
          </a:p>
        </p:txBody>
      </p:sp>
      <p:sp>
        <p:nvSpPr>
          <p:cNvPr id="20" name="Down Arrow 19"/>
          <p:cNvSpPr/>
          <p:nvPr/>
        </p:nvSpPr>
        <p:spPr>
          <a:xfrm rot="19930702">
            <a:off x="1691477" y="4845100"/>
            <a:ext cx="428628" cy="697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Down Arrow 20"/>
          <p:cNvSpPr/>
          <p:nvPr/>
        </p:nvSpPr>
        <p:spPr>
          <a:xfrm rot="1914434">
            <a:off x="6476074" y="4878447"/>
            <a:ext cx="428628" cy="695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Down Arrow 21"/>
          <p:cNvSpPr/>
          <p:nvPr/>
        </p:nvSpPr>
        <p:spPr>
          <a:xfrm>
            <a:off x="4071934" y="4714884"/>
            <a:ext cx="428628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428860" y="5643578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srgbClr val="0070C0"/>
                </a:solidFill>
              </a:rPr>
              <a:t>예수</a:t>
            </a:r>
            <a:r>
              <a:rPr lang="en-US" altLang="ko-KR" sz="44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4400" b="1" dirty="0" smtClean="0">
                <a:solidFill>
                  <a:srgbClr val="0070C0"/>
                </a:solidFill>
              </a:rPr>
              <a:t>그리스도</a:t>
            </a:r>
            <a:r>
              <a:rPr lang="en-US" altLang="ko-KR" sz="4400" b="1" dirty="0" smtClean="0">
                <a:solidFill>
                  <a:srgbClr val="0070C0"/>
                </a:solidFill>
              </a:rPr>
              <a:t> 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28860" y="2143116"/>
            <a:ext cx="3643338" cy="500066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 24"/>
          <p:cNvSpPr/>
          <p:nvPr/>
        </p:nvSpPr>
        <p:spPr>
          <a:xfrm rot="16200000">
            <a:off x="1285852" y="3429000"/>
            <a:ext cx="5929354" cy="500066"/>
          </a:xfrm>
          <a:prstGeom prst="rect">
            <a:avLst/>
          </a:prstGeom>
          <a:solidFill>
            <a:srgbClr val="FF0000">
              <a:alpha val="6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928926" y="114298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새 언약의 중보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12" grpId="0" build="p"/>
      <p:bldP spid="13" grpId="0" build="p"/>
      <p:bldP spid="14" grpId="0" animBg="1"/>
      <p:bldP spid="15" grpId="0" build="p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2:6) </a:t>
            </a:r>
            <a:r>
              <a:rPr lang="ko-KR" altLang="en-US" sz="2400" dirty="0" smtClean="0"/>
              <a:t>조각으로 나누고 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위에 기름을 부을지니</a:t>
            </a:r>
            <a:r>
              <a:rPr lang="ko-KR" altLang="en-US" sz="2400" dirty="0" smtClean="0"/>
              <a:t> 이는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소제</a:t>
            </a:r>
            <a:r>
              <a:rPr lang="ko-KR" altLang="en-US" sz="2400" dirty="0" smtClean="0"/>
              <a:t>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2:7) </a:t>
            </a:r>
            <a:r>
              <a:rPr lang="ko-KR" altLang="en-US" sz="2400" dirty="0" smtClean="0"/>
              <a:t>네가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냄비의 것</a:t>
            </a:r>
            <a:r>
              <a:rPr lang="ko-KR" altLang="en-US" sz="2400" dirty="0" smtClean="0"/>
              <a:t>으로 소제를 드리려거든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고운 가루와 기름을 섞어 만들지니라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2:8) </a:t>
            </a:r>
            <a:r>
              <a:rPr lang="ko-KR" altLang="en-US" sz="2400" dirty="0"/>
              <a:t>너는 이것들로 만든 </a:t>
            </a:r>
            <a:r>
              <a:rPr lang="ko-KR" altLang="en-US" sz="2400" dirty="0" err="1"/>
              <a:t>소제물을</a:t>
            </a:r>
            <a:r>
              <a:rPr lang="ko-KR" altLang="en-US" sz="2400" dirty="0"/>
              <a:t> 여호와께로 가져다가 제사장에게 줄 것이요 제사장은 그것을 제단으로 가져가서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99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2:9) </a:t>
            </a:r>
            <a:r>
              <a:rPr lang="ko-KR" altLang="en-US" sz="2400" dirty="0" smtClean="0"/>
              <a:t>그 </a:t>
            </a:r>
            <a:r>
              <a:rPr lang="ko-KR" altLang="en-US" sz="2400" dirty="0" err="1" smtClean="0"/>
              <a:t>소제물</a:t>
            </a:r>
            <a:r>
              <a:rPr lang="ko-KR" altLang="en-US" sz="2400" dirty="0" smtClean="0"/>
              <a:t> 중에서 기념할 것을 가져다가 </a:t>
            </a:r>
            <a:r>
              <a:rPr lang="ko-KR" altLang="en-US" sz="2400" dirty="0" smtClean="0">
                <a:solidFill>
                  <a:srgbClr val="FF0000"/>
                </a:solidFill>
              </a:rPr>
              <a:t>제단 위에서 불사를지니 </a:t>
            </a:r>
            <a:r>
              <a:rPr lang="ko-KR" altLang="en-US" sz="2400" dirty="0" smtClean="0"/>
              <a:t>이는 화제라 여호와께 향기로운 냄새니라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2:10) </a:t>
            </a:r>
            <a:r>
              <a:rPr lang="ko-KR" altLang="en-US" sz="2400" dirty="0" smtClean="0"/>
              <a:t>소제물의 남은 것은 </a:t>
            </a:r>
            <a:r>
              <a:rPr lang="ko-KR" altLang="en-US" sz="2400" dirty="0" err="1" smtClean="0"/>
              <a:t>아론과</a:t>
            </a:r>
            <a:r>
              <a:rPr lang="ko-KR" altLang="en-US" sz="2400" dirty="0" smtClean="0"/>
              <a:t> 그의 아들들에게 돌릴지니 이는 여호와의 </a:t>
            </a:r>
            <a:r>
              <a:rPr lang="ko-KR" altLang="en-US" sz="2400" dirty="0" err="1" smtClean="0"/>
              <a:t>화제물</a:t>
            </a:r>
            <a:r>
              <a:rPr lang="ko-KR" altLang="en-US" sz="2400" dirty="0" smtClean="0"/>
              <a:t> 중에 지극히 거룩한 것이니라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2:11) </a:t>
            </a:r>
            <a:r>
              <a:rPr lang="ko-KR" altLang="en-US" sz="2400" dirty="0" smtClean="0"/>
              <a:t>너희가 여호와께 드리는 </a:t>
            </a:r>
            <a:r>
              <a:rPr lang="ko-KR" altLang="en-US" sz="2400" dirty="0" smtClean="0">
                <a:solidFill>
                  <a:srgbClr val="FF0000"/>
                </a:solidFill>
              </a:rPr>
              <a:t>모든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소제물에는</a:t>
            </a:r>
            <a:r>
              <a:rPr lang="ko-KR" altLang="en-US" sz="2400" dirty="0" smtClean="0">
                <a:solidFill>
                  <a:srgbClr val="FF0000"/>
                </a:solidFill>
              </a:rPr>
              <a:t> 누룩을 넣지 말지니 </a:t>
            </a:r>
            <a:r>
              <a:rPr lang="ko-KR" altLang="en-US" sz="2400" dirty="0" smtClean="0"/>
              <a:t>너희가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누룩이나 꿀</a:t>
            </a:r>
            <a:r>
              <a:rPr lang="ko-KR" altLang="en-US" sz="2400" b="1" dirty="0" smtClean="0"/>
              <a:t>을 여호와께 화제로 드려 사르지 못할지니라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2:12)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처음 익은 것</a:t>
            </a:r>
            <a:r>
              <a:rPr lang="ko-KR" altLang="en-US" sz="2400" dirty="0" smtClean="0"/>
              <a:t>으로는 그것을 여호와께 드릴지나 향기로운 냄새를 위하여는 제단에 올리지 </a:t>
            </a:r>
            <a:r>
              <a:rPr lang="ko-KR" altLang="en-US" sz="2400" dirty="0" err="1" smtClean="0"/>
              <a:t>말지며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2:13)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네 모든 소제물에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소금</a:t>
            </a:r>
            <a:r>
              <a:rPr lang="ko-KR" altLang="en-US" sz="2400" dirty="0" smtClean="0"/>
              <a:t>을 치라 네 하나님의 언약의 소금을 네 소제에 빼지 못할지니 네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모든 예물에 소금을 </a:t>
            </a:r>
            <a:r>
              <a:rPr lang="ko-KR" altLang="en-US" sz="2400" dirty="0" smtClean="0"/>
              <a:t>드릴지니라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2:14)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너는 첫 이삭의 소제</a:t>
            </a:r>
            <a:r>
              <a:rPr lang="ko-KR" altLang="en-US" sz="2400" dirty="0" smtClean="0"/>
              <a:t>를 여호와께 드리거든 첫 이삭을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볶아 찧은 것으로 </a:t>
            </a:r>
            <a:r>
              <a:rPr lang="ko-KR" altLang="en-US" sz="2400" dirty="0" smtClean="0"/>
              <a:t>네 소제를 삼되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2:15) </a:t>
            </a:r>
            <a:r>
              <a:rPr lang="ko-KR" altLang="en-US" sz="2400" dirty="0" smtClean="0"/>
              <a:t>그 위에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기름을 붓고 </a:t>
            </a:r>
            <a:r>
              <a:rPr lang="ko-KR" altLang="en-US" sz="2400" dirty="0" smtClean="0"/>
              <a:t>그 위에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유향</a:t>
            </a:r>
            <a:r>
              <a:rPr lang="ko-KR" altLang="en-US" sz="2400" dirty="0" smtClean="0"/>
              <a:t>을 더할지니 이는 소제니라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2:16) </a:t>
            </a:r>
            <a:r>
              <a:rPr lang="ko-KR" altLang="en-US" sz="2400" dirty="0" smtClean="0"/>
              <a:t>제사장은 찧은 곡식과 기름을 모든 유향과 함께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기념물로 불사를지니 </a:t>
            </a:r>
            <a:r>
              <a:rPr lang="ko-KR" altLang="en-US" sz="2400" dirty="0" smtClean="0"/>
              <a:t>이는 여호와께 드리는 화제니라</a:t>
            </a:r>
          </a:p>
          <a:p>
            <a:pPr>
              <a:lnSpc>
                <a:spcPct val="150000"/>
              </a:lnSpc>
            </a:pP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err="1" smtClean="0"/>
              <a:t>ㄲ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장 </a:t>
            </a:r>
            <a:r>
              <a:rPr lang="ko-KR" altLang="en-US" dirty="0" err="1" smtClean="0"/>
              <a:t>화목제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노아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04891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화목제</a:t>
            </a:r>
            <a:r>
              <a:rPr lang="ko-KR" altLang="en-US" dirty="0" smtClean="0"/>
              <a:t> 특징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1. </a:t>
            </a:r>
            <a:r>
              <a:rPr lang="ko-KR" altLang="en-US" b="1" dirty="0" smtClean="0">
                <a:solidFill>
                  <a:srgbClr val="FF0000"/>
                </a:solidFill>
              </a:rPr>
              <a:t>수컷</a:t>
            </a:r>
            <a:r>
              <a:rPr lang="ko-KR" altLang="en-US" b="1" dirty="0" smtClean="0"/>
              <a:t>이나 </a:t>
            </a:r>
            <a:r>
              <a:rPr lang="ko-KR" altLang="en-US" b="1" dirty="0" smtClean="0">
                <a:solidFill>
                  <a:srgbClr val="FF0000"/>
                </a:solidFill>
              </a:rPr>
              <a:t>암컷</a:t>
            </a:r>
            <a:r>
              <a:rPr lang="ko-KR" altLang="en-US" b="1" dirty="0" smtClean="0"/>
              <a:t>으로 </a:t>
            </a:r>
            <a:r>
              <a:rPr lang="ko-KR" altLang="en-US" dirty="0" smtClean="0"/>
              <a:t>제물을 쓴다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다른 제사는 수컷을 주로 사용하지만 </a:t>
            </a:r>
            <a:r>
              <a:rPr lang="ko-KR" altLang="en-US" dirty="0" err="1" smtClean="0"/>
              <a:t>화목제만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예외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2.</a:t>
            </a:r>
            <a:r>
              <a:rPr lang="ko-KR" altLang="en-US" dirty="0" err="1" smtClean="0"/>
              <a:t>화목제는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함께 먹는 제사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.( </a:t>
            </a:r>
            <a:r>
              <a:rPr lang="ko-KR" altLang="en-US" dirty="0" smtClean="0"/>
              <a:t>암컷이 부드러움 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3. 3</a:t>
            </a:r>
            <a:r>
              <a:rPr lang="ko-KR" altLang="en-US" dirty="0" smtClean="0"/>
              <a:t>가지 먹지 않는다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1) </a:t>
            </a:r>
            <a:r>
              <a:rPr lang="ko-KR" altLang="en-US" dirty="0" smtClean="0"/>
              <a:t>피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2) </a:t>
            </a:r>
            <a:r>
              <a:rPr lang="ko-KR" altLang="en-US" dirty="0" smtClean="0"/>
              <a:t>기름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3) </a:t>
            </a:r>
            <a:r>
              <a:rPr lang="ko-KR" altLang="en-US" dirty="0" smtClean="0"/>
              <a:t>콩팥</a:t>
            </a:r>
            <a:endParaRPr lang="ko-KR" altLang="en-US" dirty="0"/>
          </a:p>
        </p:txBody>
      </p:sp>
      <p:pic>
        <p:nvPicPr>
          <p:cNvPr id="88066" name="Picture 2" descr="http://lloydjones.org/zbxe/piety01/33257/page/files/attach/images/176/257/033/walk_1john4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8"/>
            <a:ext cx="3952875" cy="27146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4. </a:t>
            </a:r>
            <a:r>
              <a:rPr lang="ko-KR" altLang="en-US" sz="2400" dirty="0" smtClean="0"/>
              <a:t>비둘기를 사용하지 않는다</a:t>
            </a:r>
            <a:r>
              <a:rPr lang="en-US" altLang="ko-KR" sz="2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 </a:t>
            </a:r>
            <a:r>
              <a:rPr lang="ko-KR" altLang="en-US" sz="2400" dirty="0" smtClean="0"/>
              <a:t>화목제물을 먹는 제사이므로 비둘기는 적당하지 않다</a:t>
            </a:r>
            <a:r>
              <a:rPr lang="en-US" altLang="ko-KR" sz="2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5.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화목을 끝낸 후</a:t>
            </a:r>
            <a:r>
              <a:rPr lang="ko-KR" altLang="en-US" sz="2400" dirty="0" smtClean="0"/>
              <a:t> 기념으로 먹는다</a:t>
            </a:r>
            <a:endParaRPr lang="en-US" altLang="ko-KR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 </a:t>
            </a:r>
            <a:r>
              <a:rPr lang="ko-KR" altLang="en-US" sz="2400" dirty="0" smtClean="0"/>
              <a:t>화목하지 않은 사람은 화목제물 못 먹는다</a:t>
            </a:r>
            <a:endParaRPr lang="en-US" altLang="ko-KR" sz="2400" dirty="0" smtClean="0"/>
          </a:p>
          <a:p>
            <a:pPr>
              <a:lnSpc>
                <a:spcPct val="150000"/>
              </a:lnSpc>
              <a:buNone/>
            </a:pPr>
            <a:endParaRPr lang="en-US" altLang="ko-KR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(</a:t>
            </a:r>
            <a:r>
              <a:rPr lang="ko-KR" altLang="en-US" sz="2400" dirty="0" smtClean="0"/>
              <a:t>마 </a:t>
            </a:r>
            <a:r>
              <a:rPr lang="en-US" altLang="ko-KR" sz="2400" dirty="0" smtClean="0"/>
              <a:t>5:23, </a:t>
            </a:r>
            <a:r>
              <a:rPr lang="ko-KR" altLang="en-US" sz="2400" dirty="0" smtClean="0"/>
              <a:t>개역</a:t>
            </a:r>
            <a:r>
              <a:rPr lang="en-US" altLang="ko-KR" sz="2400" dirty="0" smtClean="0"/>
              <a:t>) 『</a:t>
            </a:r>
            <a:r>
              <a:rPr lang="ko-KR" altLang="en-US" sz="2400" dirty="0" smtClean="0"/>
              <a:t>그러므로 예물을 제단에 드리다가 거기서 네 형제에게 원망들을 만한 일이 있는 줄 생각나거든</a:t>
            </a:r>
            <a:r>
              <a:rPr lang="en-US" altLang="ko-KR" sz="2400" dirty="0" smtClean="0"/>
              <a:t>』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(</a:t>
            </a:r>
            <a:r>
              <a:rPr lang="ko-KR" altLang="en-US" sz="2400" dirty="0" smtClean="0"/>
              <a:t>마 </a:t>
            </a:r>
            <a:r>
              <a:rPr lang="en-US" altLang="ko-KR" sz="2400" dirty="0" smtClean="0"/>
              <a:t>5:24, </a:t>
            </a:r>
            <a:r>
              <a:rPr lang="ko-KR" altLang="en-US" sz="2400" dirty="0" smtClean="0"/>
              <a:t>개역</a:t>
            </a:r>
            <a:r>
              <a:rPr lang="en-US" altLang="ko-KR" sz="2400" dirty="0" smtClean="0"/>
              <a:t>) 『</a:t>
            </a:r>
            <a:r>
              <a:rPr lang="ko-KR" altLang="en-US" sz="2400" dirty="0" smtClean="0"/>
              <a:t>예물을 제단 앞에 두고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먼저 가서 </a:t>
            </a:r>
            <a:r>
              <a:rPr lang="ko-KR" altLang="en-US" sz="2400" dirty="0" smtClean="0"/>
              <a:t>형제와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화목하고</a:t>
            </a:r>
            <a:r>
              <a:rPr lang="ko-KR" altLang="en-US" sz="2400" dirty="0" smtClean="0"/>
              <a:t> 그 후에 와서 예물을 드리라</a:t>
            </a:r>
            <a:r>
              <a:rPr lang="en-US" altLang="ko-KR" sz="2400" dirty="0" smtClean="0"/>
              <a:t>』</a:t>
            </a:r>
          </a:p>
          <a:p>
            <a:pPr>
              <a:lnSpc>
                <a:spcPct val="150000"/>
              </a:lnSpc>
              <a:buNone/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5. </a:t>
            </a:r>
            <a:r>
              <a:rPr lang="ko-KR" altLang="en-US" dirty="0" err="1" smtClean="0"/>
              <a:t>화목제를</a:t>
            </a:r>
            <a:r>
              <a:rPr lang="ko-KR" altLang="en-US" dirty="0" smtClean="0"/>
              <a:t> 드릴 땐 </a:t>
            </a:r>
            <a:r>
              <a:rPr lang="ko-KR" altLang="en-US" dirty="0" err="1" smtClean="0"/>
              <a:t>번제부터</a:t>
            </a:r>
            <a:r>
              <a:rPr lang="ko-KR" altLang="en-US" dirty="0" smtClean="0"/>
              <a:t> 드려야 한다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먼저 </a:t>
            </a:r>
            <a:r>
              <a:rPr lang="ko-KR" altLang="en-US" b="1" dirty="0" smtClean="0">
                <a:solidFill>
                  <a:srgbClr val="FF0000"/>
                </a:solidFill>
              </a:rPr>
              <a:t>회개</a:t>
            </a:r>
            <a:r>
              <a:rPr lang="ko-KR" altLang="en-US" dirty="0" smtClean="0"/>
              <a:t>부터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성경에서는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번제와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화목제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드린다고 함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문제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</a:t>
            </a:r>
            <a:r>
              <a:rPr lang="ko-KR" altLang="en-US" dirty="0" err="1" smtClean="0"/>
              <a:t>번제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회개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화목제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화해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(          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3504" y="4071942"/>
            <a:ext cx="194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소제    감사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6. </a:t>
            </a:r>
            <a:r>
              <a:rPr lang="ko-KR" altLang="en-US" dirty="0" err="1" smtClean="0"/>
              <a:t>화목제를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끝낸뒤에는</a:t>
            </a:r>
            <a:r>
              <a:rPr lang="ko-KR" altLang="en-US" dirty="0" smtClean="0"/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유교병</a:t>
            </a:r>
            <a:r>
              <a:rPr lang="ko-KR" altLang="en-US" b="1" dirty="0" smtClean="0">
                <a:solidFill>
                  <a:srgbClr val="FF0000"/>
                </a:solidFill>
              </a:rPr>
              <a:t> 먹어도 됨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먹으므로 </a:t>
            </a:r>
            <a:r>
              <a:rPr lang="ko-KR" altLang="en-US" b="1" dirty="0" smtClean="0">
                <a:solidFill>
                  <a:srgbClr val="FF0000"/>
                </a:solidFill>
              </a:rPr>
              <a:t>하나됨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암컷도 </a:t>
            </a:r>
            <a:r>
              <a:rPr lang="en-US" altLang="ko-KR" dirty="0" smtClean="0"/>
              <a:t>OK</a:t>
            </a:r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dirty="0" err="1" smtClean="0"/>
              <a:t>누룩떡도</a:t>
            </a:r>
            <a:r>
              <a:rPr lang="ko-KR" altLang="en-US" dirty="0" smtClean="0"/>
              <a:t> </a:t>
            </a:r>
            <a:r>
              <a:rPr lang="en-US" altLang="ko-KR" dirty="0" smtClean="0"/>
              <a:t>OK</a:t>
            </a:r>
            <a:endParaRPr lang="ko-KR" altLang="en-US" dirty="0"/>
          </a:p>
        </p:txBody>
      </p:sp>
      <p:pic>
        <p:nvPicPr>
          <p:cNvPr id="4" name="Picture 2" descr="출애굽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85968"/>
            <a:ext cx="384666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3:1) </a:t>
            </a:r>
            <a:r>
              <a:rPr lang="ko-KR" altLang="en-US" sz="2400" dirty="0" smtClean="0"/>
              <a:t>사람이 만일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화목제의 제물</a:t>
            </a:r>
            <a:r>
              <a:rPr lang="ko-KR" altLang="en-US" sz="2400" dirty="0" smtClean="0"/>
              <a:t>을 예물로 드리되 소로 드리려면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수컷이나 암컷이나</a:t>
            </a:r>
            <a:r>
              <a:rPr lang="ko-KR" altLang="en-US" sz="2400" b="1" dirty="0" smtClean="0"/>
              <a:t> 흠 없는 것으로 </a:t>
            </a:r>
            <a:r>
              <a:rPr lang="ko-KR" altLang="en-US" sz="2400" dirty="0" smtClean="0"/>
              <a:t>여호와 앞에 드릴지니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3:2) </a:t>
            </a:r>
            <a:r>
              <a:rPr lang="ko-KR" altLang="en-US" sz="2400" dirty="0" smtClean="0"/>
              <a:t>그 예물의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머리에 안수하고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문에서 잡을 것이요 </a:t>
            </a:r>
            <a:r>
              <a:rPr lang="ko-KR" altLang="en-US" sz="2400" dirty="0" err="1" smtClean="0"/>
              <a:t>아론의</a:t>
            </a:r>
            <a:r>
              <a:rPr lang="ko-KR" altLang="en-US" sz="2400" dirty="0" smtClean="0"/>
              <a:t> 자손 제사장들은 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피를 제단 사방에 뿌릴 것</a:t>
            </a:r>
            <a:r>
              <a:rPr lang="ko-KR" altLang="en-US" sz="2400" dirty="0" smtClean="0"/>
              <a:t>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3:3) </a:t>
            </a:r>
            <a:r>
              <a:rPr lang="ko-KR" altLang="en-US" sz="2400" dirty="0" smtClean="0"/>
              <a:t>그는 또 그 화목제의 제물 중에서 여호와께 화제를 드릴지니 곧 내장에 덮인 기름과 내장에 붙은 모든 기름과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3:4) </a:t>
            </a:r>
            <a:r>
              <a:rPr lang="ko-KR" altLang="en-US" sz="2400" dirty="0" smtClean="0"/>
              <a:t>두 콩팥과 그 위의 기름 곧 허리 쪽에 있는 것과 간에 덮인 꺼풀을 콩팥과 함께 떼어낼 것이요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Down Arrow 4"/>
          <p:cNvSpPr/>
          <p:nvPr/>
        </p:nvSpPr>
        <p:spPr>
          <a:xfrm rot="2324822">
            <a:off x="2925717" y="1799991"/>
            <a:ext cx="279486" cy="1611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Down Arrow 5"/>
          <p:cNvSpPr/>
          <p:nvPr/>
        </p:nvSpPr>
        <p:spPr>
          <a:xfrm>
            <a:off x="4214810" y="2016718"/>
            <a:ext cx="283863" cy="1611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Down Arrow 6"/>
          <p:cNvSpPr/>
          <p:nvPr/>
        </p:nvSpPr>
        <p:spPr>
          <a:xfrm rot="19730736">
            <a:off x="5535292" y="1810465"/>
            <a:ext cx="268002" cy="1611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3071802" y="3286124"/>
            <a:ext cx="2562244" cy="2438416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</a:rPr>
              <a:t>복음</a:t>
            </a:r>
            <a:r>
              <a:rPr lang="en-US" altLang="ko-KR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5357818" y="3000372"/>
            <a:ext cx="2562244" cy="2438416"/>
          </a:xfrm>
          <a:prstGeom prst="ellipse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</a:rPr>
              <a:t>도덕</a:t>
            </a:r>
            <a:r>
              <a:rPr lang="en-US" altLang="ko-KR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1538" y="5357826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성도법</a:t>
            </a:r>
            <a:endParaRPr lang="en-US" altLang="ko-KR" sz="2800" dirty="0" smtClean="0"/>
          </a:p>
          <a:p>
            <a:r>
              <a:rPr lang="ko-KR" altLang="en-US" sz="2800" dirty="0" smtClean="0"/>
              <a:t>교회법</a:t>
            </a:r>
            <a:r>
              <a:rPr lang="ko-KR" altLang="en-US" sz="3600" dirty="0" smtClean="0"/>
              <a:t> </a:t>
            </a:r>
            <a:r>
              <a:rPr lang="en-US" altLang="ko-KR" sz="3600" dirty="0" smtClean="0"/>
              <a:t> 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5780782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믿음</a:t>
            </a:r>
            <a:endParaRPr lang="en-US" altLang="ko-KR" sz="2800" dirty="0" smtClean="0"/>
          </a:p>
          <a:p>
            <a:pPr algn="ctr"/>
            <a:r>
              <a:rPr lang="ko-KR" altLang="en-US" sz="2800" dirty="0" err="1" smtClean="0"/>
              <a:t>죄사함의</a:t>
            </a:r>
            <a:r>
              <a:rPr lang="ko-KR" altLang="en-US" sz="2800" dirty="0" smtClean="0"/>
              <a:t> 효력</a:t>
            </a:r>
            <a:r>
              <a:rPr lang="en-US" altLang="ko-KR" sz="3600" dirty="0" smtClean="0"/>
              <a:t> 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57884" y="5500702"/>
            <a:ext cx="1643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양심</a:t>
            </a:r>
            <a:endParaRPr lang="en-US" altLang="ko-KR" sz="2800" dirty="0" smtClean="0"/>
          </a:p>
          <a:p>
            <a:pPr algn="ctr"/>
            <a:r>
              <a:rPr lang="ko-KR" altLang="en-US" sz="2800" dirty="0" err="1" smtClean="0"/>
              <a:t>선한양심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믿음</a:t>
            </a:r>
            <a:r>
              <a:rPr lang="en-US" altLang="ko-KR" sz="2800" dirty="0" smtClean="0"/>
              <a:t> </a:t>
            </a:r>
            <a:endParaRPr lang="ko-KR" alt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714348" y="2928934"/>
            <a:ext cx="2562244" cy="2438416"/>
          </a:xfrm>
          <a:prstGeom prst="ellipse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</a:rPr>
              <a:t>교회</a:t>
            </a:r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5720" y="-285776"/>
            <a:ext cx="2562244" cy="2438416"/>
          </a:xfrm>
          <a:prstGeom prst="ellipse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</a:rPr>
              <a:t>이스라엘</a:t>
            </a:r>
            <a:endParaRPr lang="en-US" altLang="ko-KR" sz="3200" dirty="0" smtClean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71802" y="-357214"/>
            <a:ext cx="2562244" cy="2438416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smtClean="0">
                <a:solidFill>
                  <a:schemeClr val="tx1"/>
                </a:solidFill>
              </a:rPr>
              <a:t>율법</a:t>
            </a:r>
            <a:endParaRPr lang="en-US" altLang="ko-KR" sz="4000" dirty="0" smtClean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86446" y="-285776"/>
            <a:ext cx="2562244" cy="2438416"/>
          </a:xfrm>
          <a:prstGeom prst="ellipse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</a:rPr>
              <a:t>도덕</a:t>
            </a:r>
            <a:r>
              <a:rPr lang="en-US" altLang="ko-KR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2285984" y="1142984"/>
            <a:ext cx="4114800" cy="78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srgbClr val="0070C0"/>
                </a:solidFill>
              </a:rPr>
              <a:t>예수</a:t>
            </a:r>
            <a:r>
              <a:rPr lang="en-US" altLang="ko-KR" sz="44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4400" b="1" dirty="0" smtClean="0">
                <a:solidFill>
                  <a:srgbClr val="0070C0"/>
                </a:solidFill>
              </a:rPr>
              <a:t>그리스도</a:t>
            </a:r>
            <a:r>
              <a:rPr lang="en-US" altLang="ko-KR" sz="4400" b="1" dirty="0" smtClean="0">
                <a:solidFill>
                  <a:srgbClr val="0070C0"/>
                </a:solidFill>
              </a:rPr>
              <a:t> 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351 0.03148 " pathEditMode="relative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171 " pathEditMode="relative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569 0.03171 " pathEditMode="relative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51 0.03148 L 0.06094 -0.003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1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06 0.03148 L -0.05035 -0.0002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1.11111E-6 -0.0421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8" grpId="0" animBg="1"/>
      <p:bldP spid="18" grpId="1" animBg="1"/>
      <p:bldP spid="18" grpId="2" animBg="1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3:5) </a:t>
            </a:r>
            <a:r>
              <a:rPr lang="ko-KR" altLang="en-US" sz="2400" dirty="0" err="1" smtClean="0"/>
              <a:t>아론의</a:t>
            </a:r>
            <a:r>
              <a:rPr lang="ko-KR" altLang="en-US" sz="2400" dirty="0" smtClean="0"/>
              <a:t> 자손은 그것을 제단 위의 불 위에 있는 나무 위의 </a:t>
            </a:r>
            <a:r>
              <a:rPr lang="ko-KR" altLang="en-US" sz="2400" dirty="0" err="1" smtClean="0"/>
              <a:t>번제물</a:t>
            </a:r>
            <a:r>
              <a:rPr lang="ko-KR" altLang="en-US" sz="2400" dirty="0" smtClean="0"/>
              <a:t> 위에서 사를지니 이는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화제</a:t>
            </a:r>
            <a:r>
              <a:rPr lang="ko-KR" altLang="en-US" sz="2400" dirty="0" smtClean="0"/>
              <a:t>라 여호와께 향기로운 냄새니라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3:6) </a:t>
            </a:r>
            <a:r>
              <a:rPr lang="ko-KR" altLang="en-US" sz="2400" dirty="0" smtClean="0"/>
              <a:t>만일 여호와께 예물로 드리는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화목제의 제물이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양</a:t>
            </a:r>
            <a:r>
              <a:rPr lang="ko-KR" altLang="en-US" sz="2400" dirty="0" smtClean="0"/>
              <a:t>이면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수컷이나 암컷이나 </a:t>
            </a:r>
            <a:r>
              <a:rPr lang="ko-KR" altLang="en-US" sz="2400" b="1" dirty="0" smtClean="0"/>
              <a:t>흠 없는 것으로 </a:t>
            </a:r>
            <a:r>
              <a:rPr lang="ko-KR" altLang="en-US" sz="2400" dirty="0" err="1" smtClean="0"/>
              <a:t>드릴지며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3:7) </a:t>
            </a:r>
            <a:r>
              <a:rPr lang="ko-KR" altLang="en-US" sz="2400" dirty="0" smtClean="0"/>
              <a:t>만일 그의 예물로 드리는 것이 어린 양이면 그것을 여호와 앞으로 끌어다가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3:8) </a:t>
            </a:r>
            <a:r>
              <a:rPr lang="ko-KR" altLang="en-US" sz="2400" dirty="0" smtClean="0"/>
              <a:t>그 예물의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머리에 안수하고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앞에서 잡을 것이요 </a:t>
            </a:r>
            <a:r>
              <a:rPr lang="ko-KR" altLang="en-US" sz="2400" dirty="0" err="1" smtClean="0"/>
              <a:t>아론의</a:t>
            </a:r>
            <a:r>
              <a:rPr lang="ko-KR" altLang="en-US" sz="2400" dirty="0" smtClean="0"/>
              <a:t> 자손은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 피를 제단 사방에 뿌릴 것이며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3:9) </a:t>
            </a:r>
            <a:r>
              <a:rPr lang="ko-KR" altLang="en-US" sz="2400" dirty="0" smtClean="0"/>
              <a:t>그는 그 화목제의 제물 중에서 여호와께 화제를 드릴지니 그 기름 곧 </a:t>
            </a:r>
            <a:r>
              <a:rPr lang="ko-KR" altLang="en-US" sz="2400" dirty="0" err="1" smtClean="0"/>
              <a:t>미골에서</a:t>
            </a:r>
            <a:r>
              <a:rPr lang="ko-KR" altLang="en-US" sz="2400" dirty="0" smtClean="0"/>
              <a:t> 벤 기름진 꼬리와 내장에 덮인 기름과 내장에 붙은 모든 기름과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3:10) </a:t>
            </a:r>
            <a:r>
              <a:rPr lang="ko-KR" altLang="en-US" sz="2400" dirty="0" smtClean="0"/>
              <a:t>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콩팥</a:t>
            </a:r>
            <a:r>
              <a:rPr lang="ko-KR" altLang="en-US" sz="2400" dirty="0" smtClean="0"/>
              <a:t>과 그 위의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기름</a:t>
            </a:r>
            <a:r>
              <a:rPr lang="ko-KR" altLang="en-US" sz="2400" dirty="0" smtClean="0"/>
              <a:t> 곧 </a:t>
            </a:r>
            <a:r>
              <a:rPr lang="ko-KR" altLang="en-US" sz="2400" dirty="0" err="1" smtClean="0"/>
              <a:t>허리쪽에</a:t>
            </a:r>
            <a:r>
              <a:rPr lang="ko-KR" altLang="en-US" sz="2400" dirty="0" smtClean="0"/>
              <a:t> 있는 것과 간에 덮인 꺼풀을 콩팥과 함께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떼어낼 것</a:t>
            </a:r>
            <a:r>
              <a:rPr lang="ko-KR" altLang="en-US" sz="2400" dirty="0" smtClean="0"/>
              <a:t>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3:11) </a:t>
            </a:r>
            <a:r>
              <a:rPr lang="ko-KR" altLang="en-US" sz="2400" dirty="0" smtClean="0"/>
              <a:t>제사장은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그것을 제단 위에서 불사를지니</a:t>
            </a:r>
            <a:r>
              <a:rPr lang="ko-KR" altLang="en-US" sz="2400" dirty="0" smtClean="0"/>
              <a:t> 이는 화제로 여호와께 드리는 음식이니라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ilt Offer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4725144"/>
            <a:ext cx="378698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3:12) </a:t>
            </a:r>
            <a:r>
              <a:rPr lang="ko-KR" altLang="en-US" sz="2400" dirty="0" smtClean="0"/>
              <a:t>만일 그의 예물이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염소</a:t>
            </a:r>
            <a:r>
              <a:rPr lang="ko-KR" altLang="en-US" sz="2400" dirty="0" smtClean="0"/>
              <a:t>면 그것을 여호와 앞으로 끌어다가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3:13) </a:t>
            </a:r>
            <a:r>
              <a:rPr lang="ko-KR" altLang="en-US" sz="2400" dirty="0" smtClean="0"/>
              <a:t>그것의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머리에 안수하고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회막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앞에서 잡을 것</a:t>
            </a:r>
            <a:r>
              <a:rPr lang="ko-KR" altLang="en-US" sz="2400" dirty="0" smtClean="0"/>
              <a:t>이요 </a:t>
            </a:r>
            <a:r>
              <a:rPr lang="ko-KR" altLang="en-US" sz="2400" dirty="0" err="1" smtClean="0"/>
              <a:t>아론의</a:t>
            </a:r>
            <a:r>
              <a:rPr lang="ko-KR" altLang="en-US" sz="2400" dirty="0" smtClean="0"/>
              <a:t> 자손은 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피를 제단 사방에 뿌릴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3:14) </a:t>
            </a:r>
            <a:r>
              <a:rPr lang="ko-KR" altLang="en-US" sz="2400" dirty="0" smtClean="0"/>
              <a:t>그는 그 중에서 예물을 가져다가 여호와께 화제를 드릴지니 곧 내장에 덮인 </a:t>
            </a:r>
            <a:r>
              <a:rPr lang="ko-KR" altLang="en-US" sz="2400" dirty="0" smtClean="0">
                <a:solidFill>
                  <a:srgbClr val="FF0000"/>
                </a:solidFill>
              </a:rPr>
              <a:t>기름</a:t>
            </a:r>
            <a:r>
              <a:rPr lang="ko-KR" altLang="en-US" sz="2400" dirty="0" smtClean="0"/>
              <a:t>과 내장에 붙은 모든 </a:t>
            </a:r>
            <a:r>
              <a:rPr lang="ko-KR" altLang="en-US" sz="2400" dirty="0" smtClean="0">
                <a:solidFill>
                  <a:srgbClr val="FF0000"/>
                </a:solidFill>
              </a:rPr>
              <a:t>기름</a:t>
            </a:r>
            <a:r>
              <a:rPr lang="ko-KR" altLang="en-US" sz="2400" dirty="0" smtClean="0"/>
              <a:t>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3:15) </a:t>
            </a:r>
            <a:r>
              <a:rPr lang="ko-KR" altLang="en-US" sz="2400" dirty="0" smtClean="0"/>
              <a:t>두 콩팥과 그 위의 </a:t>
            </a:r>
            <a:r>
              <a:rPr lang="ko-KR" altLang="en-US" sz="2400" dirty="0" smtClean="0">
                <a:solidFill>
                  <a:srgbClr val="FF0000"/>
                </a:solidFill>
              </a:rPr>
              <a:t>기름</a:t>
            </a:r>
            <a:r>
              <a:rPr lang="ko-KR" altLang="en-US" sz="2400" dirty="0" smtClean="0"/>
              <a:t> 곧 허리 쪽에 있는 것과 간에 덮인 꺼풀을 </a:t>
            </a:r>
            <a:r>
              <a:rPr lang="ko-KR" altLang="en-US" sz="2400" dirty="0" smtClean="0">
                <a:solidFill>
                  <a:srgbClr val="FF0000"/>
                </a:solidFill>
              </a:rPr>
              <a:t>콩팥</a:t>
            </a:r>
            <a:r>
              <a:rPr lang="ko-KR" altLang="en-US" sz="2400" dirty="0" smtClean="0"/>
              <a:t>과 함께 떼어낼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3:16) </a:t>
            </a:r>
            <a:r>
              <a:rPr lang="ko-KR" altLang="en-US" sz="2400" dirty="0" smtClean="0"/>
              <a:t>제사장은 그것을 </a:t>
            </a:r>
            <a:r>
              <a:rPr lang="ko-KR" altLang="en-US" sz="2400" dirty="0" smtClean="0">
                <a:solidFill>
                  <a:srgbClr val="FF0000"/>
                </a:solidFill>
              </a:rPr>
              <a:t>제단 위에서 불사를지니</a:t>
            </a:r>
            <a:r>
              <a:rPr lang="ko-KR" altLang="en-US" sz="2400" dirty="0" smtClean="0"/>
              <a:t> 이는 화제로 드리는 음식이요 향기로운 냄새라 모든 기름은 여호와의 것이니라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3:17) </a:t>
            </a:r>
            <a:r>
              <a:rPr lang="ko-KR" altLang="en-US" sz="2400" dirty="0" smtClean="0"/>
              <a:t>너희는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기름과 피를 먹지 말라 </a:t>
            </a:r>
            <a:r>
              <a:rPr lang="ko-KR" altLang="en-US" sz="2400" dirty="0" smtClean="0"/>
              <a:t>이는 너희의 모든 처소에서 너희 대대로 지킬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영원한 규례</a:t>
            </a:r>
            <a:r>
              <a:rPr lang="ko-KR" altLang="en-US" sz="2400" dirty="0" smtClean="0"/>
              <a:t>니라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err="1" smtClean="0"/>
              <a:t>ㄲ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속죄제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F0000"/>
                </a:solidFill>
              </a:rPr>
              <a:t>그릇 범한 죄</a:t>
            </a:r>
            <a:r>
              <a:rPr lang="ko-KR" altLang="en-US" dirty="0" smtClean="0"/>
              <a:t>에 대한 </a:t>
            </a:r>
            <a:r>
              <a:rPr lang="ko-KR" altLang="en-US" dirty="0" err="1" smtClean="0"/>
              <a:t>죄사함을</a:t>
            </a:r>
            <a:r>
              <a:rPr lang="ko-KR" altLang="en-US" dirty="0" smtClean="0"/>
              <a:t> 위한 제사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 2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그릇 범하였으되</a:t>
            </a:r>
            <a:endParaRPr lang="en-US" altLang="ko-KR" dirty="0" smtClean="0"/>
          </a:p>
          <a:p>
            <a:r>
              <a:rPr lang="en-US" altLang="ko-KR" dirty="0" smtClean="0"/>
              <a:t>13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그릇 범하여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b="1" dirty="0" smtClean="0">
                <a:solidFill>
                  <a:srgbClr val="FF0000"/>
                </a:solidFill>
              </a:rPr>
              <a:t>그릇</a:t>
            </a:r>
            <a:r>
              <a:rPr lang="ko-KR" altLang="en-US" dirty="0" smtClean="0"/>
              <a:t>의 의미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죄인줄</a:t>
            </a:r>
            <a:r>
              <a:rPr lang="ko-KR" altLang="en-US" dirty="0" smtClean="0"/>
              <a:t> </a:t>
            </a:r>
            <a:r>
              <a:rPr lang="ko-KR" altLang="en-US" b="1" dirty="0" err="1" smtClean="0">
                <a:solidFill>
                  <a:srgbClr val="002060"/>
                </a:solidFill>
              </a:rPr>
              <a:t>모른고</a:t>
            </a:r>
            <a:r>
              <a:rPr lang="ko-KR" altLang="en-US" b="1" dirty="0" smtClean="0">
                <a:solidFill>
                  <a:srgbClr val="002060"/>
                </a:solidFill>
              </a:rPr>
              <a:t> 지은 죄</a:t>
            </a:r>
            <a:endParaRPr lang="en-US" altLang="ko-K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알고 지은 죄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번제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싸운 뒤 화해하고 드린 죄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화목제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감사제사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소제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b="1" u="sng" dirty="0" smtClean="0">
                <a:solidFill>
                  <a:srgbClr val="002060"/>
                </a:solidFill>
              </a:rPr>
              <a:t>알지 못하고 지은 죄 </a:t>
            </a:r>
            <a:r>
              <a:rPr lang="en-US" altLang="ko-KR" dirty="0" smtClean="0"/>
              <a:t>-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속죄제</a:t>
            </a:r>
            <a:endParaRPr lang="ko-KR" altLang="en-US" b="1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속죄제의 특징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sz="2400" dirty="0" err="1" smtClean="0"/>
              <a:t>번제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소제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화목제는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성막안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성전안의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번제단</a:t>
            </a:r>
            <a:r>
              <a:rPr lang="ko-KR" altLang="en-US" sz="2400" dirty="0" smtClean="0"/>
              <a:t> 위에다 </a:t>
            </a:r>
            <a:endParaRPr lang="en-US" altLang="ko-KR" sz="24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2400" dirty="0" smtClean="0"/>
              <a:t>태운다</a:t>
            </a:r>
            <a:r>
              <a:rPr lang="en-US" altLang="ko-KR" sz="2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2400" dirty="0" smtClean="0"/>
              <a:t>하지만 </a:t>
            </a:r>
            <a:r>
              <a:rPr lang="ko-KR" altLang="en-US" sz="2400" dirty="0" err="1" smtClean="0"/>
              <a:t>속죄제는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400" b="1" dirty="0" smtClean="0"/>
              <a:t>     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번제단</a:t>
            </a:r>
            <a:r>
              <a:rPr lang="ko-KR" altLang="en-US" sz="2400" b="1" dirty="0" err="1" smtClean="0"/>
              <a:t>에서</a:t>
            </a:r>
            <a:r>
              <a:rPr lang="ko-KR" altLang="en-US" sz="2400" b="1" dirty="0" smtClean="0"/>
              <a:t> 태우고 그리고</a:t>
            </a:r>
            <a:endParaRPr lang="en-US" altLang="ko-KR" sz="24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400" b="1" dirty="0" smtClean="0"/>
              <a:t>     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성막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밖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성전 밖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에 가서 불태우라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                                                           ( 4</a:t>
            </a:r>
            <a:r>
              <a:rPr lang="ko-KR" altLang="en-US" sz="2400" dirty="0" smtClean="0"/>
              <a:t>절 </a:t>
            </a:r>
            <a:r>
              <a:rPr lang="en-US" altLang="ko-KR" sz="2400" dirty="0" smtClean="0"/>
              <a:t>12</a:t>
            </a:r>
            <a:r>
              <a:rPr lang="ko-KR" altLang="en-US" sz="2400" dirty="0" smtClean="0"/>
              <a:t>절 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2400" dirty="0" smtClean="0"/>
              <a:t>예수님께서 우리 죄를 위해 어디에서 </a:t>
            </a:r>
            <a:r>
              <a:rPr lang="ko-KR" altLang="en-US" sz="2400" dirty="0" err="1" smtClean="0"/>
              <a:t>고난당하셨을까</a:t>
            </a:r>
            <a:r>
              <a:rPr lang="en-US" altLang="ko-KR" sz="2400" dirty="0" smtClean="0"/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     -</a:t>
            </a:r>
            <a:r>
              <a:rPr lang="ko-KR" altLang="en-US" sz="2400" dirty="0" smtClean="0"/>
              <a:t>영문 안에서 </a:t>
            </a:r>
            <a:r>
              <a:rPr lang="ko-KR" altLang="en-US" sz="2400" dirty="0" err="1" smtClean="0"/>
              <a:t>고난받고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영문 밖에서 죽으시고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속죄제의 종류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1. </a:t>
            </a:r>
            <a:r>
              <a:rPr lang="ko-KR" altLang="en-US" sz="2400" b="1" dirty="0" smtClean="0"/>
              <a:t>회중의 </a:t>
            </a:r>
            <a:r>
              <a:rPr lang="ko-KR" altLang="en-US" sz="2400" b="1" dirty="0" err="1" smtClean="0"/>
              <a:t>속죄제</a:t>
            </a:r>
            <a:endParaRPr lang="en-US" altLang="ko-KR" sz="24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        -</a:t>
            </a:r>
            <a:r>
              <a:rPr lang="ko-KR" altLang="en-US" sz="2400" dirty="0" smtClean="0"/>
              <a:t>공동체의 부지중에 지은 죄에 대한 용서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2. </a:t>
            </a:r>
            <a:r>
              <a:rPr lang="ko-KR" altLang="en-US" sz="2400" b="1" dirty="0" smtClean="0"/>
              <a:t>족장의 </a:t>
            </a:r>
            <a:r>
              <a:rPr lang="ko-KR" altLang="en-US" sz="2400" b="1" dirty="0" err="1" smtClean="0"/>
              <a:t>속죄제</a:t>
            </a:r>
            <a:endParaRPr lang="en-US" altLang="ko-KR" sz="24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        -</a:t>
            </a:r>
            <a:r>
              <a:rPr lang="ko-KR" altLang="en-US" sz="2400" dirty="0" smtClean="0"/>
              <a:t>지도자의 부지중에 지은 죄에 대한 용서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3. </a:t>
            </a:r>
            <a:r>
              <a:rPr lang="ko-KR" altLang="en-US" sz="2400" b="1" dirty="0" smtClean="0"/>
              <a:t>평민의 </a:t>
            </a:r>
            <a:r>
              <a:rPr lang="ko-KR" altLang="en-US" sz="2400" b="1" dirty="0" err="1" smtClean="0"/>
              <a:t>속죄제</a:t>
            </a:r>
            <a:endParaRPr lang="en-US" altLang="ko-KR" sz="24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        -</a:t>
            </a:r>
            <a:r>
              <a:rPr lang="ko-KR" altLang="en-US" sz="2400" dirty="0" smtClean="0"/>
              <a:t>백성의 부지중에 지은 죄에 대한 용서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속죄제</a:t>
            </a:r>
            <a:r>
              <a:rPr lang="ko-KR" altLang="en-US" dirty="0" smtClean="0"/>
              <a:t> 되신 예수님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레위기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</a:t>
            </a:r>
            <a:r>
              <a:rPr lang="en-US" altLang="ko-KR" dirty="0" smtClean="0"/>
              <a:t>~5</a:t>
            </a:r>
            <a:r>
              <a:rPr lang="ko-KR" altLang="en-US" dirty="0" smtClean="0"/>
              <a:t>장</a:t>
            </a:r>
            <a:r>
              <a:rPr lang="en-US" altLang="ko-KR" dirty="0" smtClean="0"/>
              <a:t>13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속죄제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4:1) </a:t>
            </a:r>
            <a:r>
              <a:rPr lang="ko-KR" altLang="en-US" sz="2400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4:2) </a:t>
            </a:r>
            <a:r>
              <a:rPr lang="ko-KR" altLang="en-US" sz="2400" dirty="0" smtClean="0"/>
              <a:t>이스라엘 자손에게 말하여 이르라 누구든지 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여호와의 계명 중 하나라도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그릇 범하였으되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4:3) </a:t>
            </a:r>
            <a:r>
              <a:rPr lang="ko-KR" altLang="en-US" sz="2400" dirty="0" smtClean="0"/>
              <a:t>만일 기름 부음을 받은 </a:t>
            </a:r>
            <a:r>
              <a:rPr lang="ko-KR" altLang="en-US" sz="2400" b="1" u="sng" dirty="0" smtClean="0">
                <a:solidFill>
                  <a:srgbClr val="7030A0"/>
                </a:solidFill>
              </a:rPr>
              <a:t>제사장이 범죄하여 </a:t>
            </a:r>
            <a:r>
              <a:rPr lang="ko-KR" altLang="en-US" sz="2400" dirty="0" smtClean="0"/>
              <a:t>백성의 허물이 되었으면 그가 범한 죄로 말미암아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흠 없는 </a:t>
            </a:r>
            <a:r>
              <a:rPr lang="ko-KR" altLang="en-US" sz="2400" b="1" u="sng" dirty="0" smtClean="0">
                <a:solidFill>
                  <a:srgbClr val="002060"/>
                </a:solidFill>
              </a:rPr>
              <a:t>수송아지</a:t>
            </a:r>
            <a:r>
              <a:rPr lang="ko-KR" altLang="en-US" sz="2400" dirty="0" smtClean="0"/>
              <a:t>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속죄제물</a:t>
            </a:r>
            <a:r>
              <a:rPr lang="ko-KR" altLang="en-US" sz="2400" dirty="0" smtClean="0"/>
              <a:t>을 삼아 여호와께 드릴지니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레위기</a:t>
            </a:r>
            <a:r>
              <a:rPr lang="en-US" altLang="ko-KR" dirty="0" smtClean="0"/>
              <a:t>4</a:t>
            </a:r>
            <a:r>
              <a:rPr lang="ko-KR" altLang="en-US" dirty="0" smtClean="0"/>
              <a:t>장</a:t>
            </a:r>
            <a:r>
              <a:rPr lang="en-US" altLang="ko-KR" dirty="0" smtClean="0"/>
              <a:t>~5</a:t>
            </a:r>
            <a:r>
              <a:rPr lang="ko-KR" altLang="en-US" dirty="0" smtClean="0"/>
              <a:t>장</a:t>
            </a:r>
            <a:r>
              <a:rPr lang="en-US" altLang="ko-KR" dirty="0" smtClean="0"/>
              <a:t>13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속죄제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4:4) </a:t>
            </a:r>
            <a:r>
              <a:rPr lang="ko-KR" altLang="en-US" sz="2400" dirty="0" smtClean="0"/>
              <a:t>그 수송아지를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문 여호와 앞으로 끌어다가 그 수송아지의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머리에 안수하고 </a:t>
            </a:r>
            <a:r>
              <a:rPr lang="ko-KR" altLang="en-US" sz="2400" dirty="0" smtClean="0"/>
              <a:t>그것을 여호와 앞에서 잡을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4:5) </a:t>
            </a:r>
            <a:r>
              <a:rPr lang="ko-KR" altLang="en-US" sz="2400" dirty="0" smtClean="0"/>
              <a:t>기름 부음을 받은 제사장은 그 수송아지의 피를 가지고 </a:t>
            </a:r>
            <a:r>
              <a:rPr lang="ko-KR" altLang="en-US" sz="2400" dirty="0" err="1" smtClean="0"/>
              <a:t>회막에</a:t>
            </a:r>
            <a:r>
              <a:rPr lang="ko-KR" altLang="en-US" sz="2400" dirty="0" smtClean="0"/>
              <a:t> 들어가서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4:6) </a:t>
            </a:r>
            <a:r>
              <a:rPr lang="ko-KR" altLang="en-US" sz="2400" dirty="0"/>
              <a:t>그 제사장이 손가락에 </a:t>
            </a:r>
            <a:r>
              <a:rPr lang="ko-KR" altLang="en-US" sz="2400" b="1" dirty="0">
                <a:solidFill>
                  <a:srgbClr val="FF0000"/>
                </a:solidFill>
              </a:rPr>
              <a:t>그 피를 찍어 </a:t>
            </a:r>
            <a:r>
              <a:rPr lang="ko-KR" altLang="en-US" sz="2400" dirty="0"/>
              <a:t>여호와 앞 곧 </a:t>
            </a:r>
            <a:r>
              <a:rPr lang="ko-KR" altLang="en-US" sz="2400" b="1" dirty="0">
                <a:solidFill>
                  <a:srgbClr val="FF0000"/>
                </a:solidFill>
              </a:rPr>
              <a:t>성소의 휘장 앞에 일곱 번 뿌릴 것이며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30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00364" y="357166"/>
            <a:ext cx="3429024" cy="5667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ko-KR" altLang="en-US" sz="2600" b="1" dirty="0" smtClean="0">
                <a:solidFill>
                  <a:srgbClr val="002060"/>
                </a:solidFill>
              </a:rPr>
              <a:t>그리스도와</a:t>
            </a:r>
            <a:r>
              <a:rPr lang="en-US" altLang="ko-KR" sz="26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2600" b="1" dirty="0" smtClean="0">
                <a:solidFill>
                  <a:srgbClr val="002060"/>
                </a:solidFill>
              </a:rPr>
              <a:t>율법</a:t>
            </a:r>
            <a:r>
              <a:rPr lang="en-US" altLang="ko-KR" sz="2600" b="1" dirty="0" smtClean="0">
                <a:solidFill>
                  <a:srgbClr val="002060"/>
                </a:solidFill>
              </a:rPr>
              <a:t> </a:t>
            </a:r>
            <a:endParaRPr kumimoji="0" lang="ko-KR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89862" y="1920644"/>
            <a:ext cx="1785950" cy="5667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도덕법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472" y="3458410"/>
            <a:ext cx="2428892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이스라엘 회복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35074" y="3466532"/>
            <a:ext cx="2286016" cy="4286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성전재건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918569" y="2464918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4719" y="2000240"/>
            <a:ext cx="2571768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이스라엘 파멸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360970" y="1989693"/>
            <a:ext cx="2428892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성전파괴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575680" y="2428868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632104" y="3966598"/>
            <a:ext cx="43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/>
              <a:t>법궤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3768" y="3966598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성전</a:t>
            </a:r>
            <a:endParaRPr lang="ko-KR" alt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29138" y="3966598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/>
              <a:t>레위인</a:t>
            </a:r>
            <a:endParaRPr lang="ko-KR" altLang="en-US" dirty="0"/>
          </a:p>
        </p:txBody>
      </p:sp>
      <p:sp>
        <p:nvSpPr>
          <p:cNvPr id="22" name="Down Arrow 21"/>
          <p:cNvSpPr/>
          <p:nvPr/>
        </p:nvSpPr>
        <p:spPr>
          <a:xfrm>
            <a:off x="4234197" y="2422700"/>
            <a:ext cx="258199" cy="817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393141" y="935130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srgbClr val="0070C0"/>
                </a:solidFill>
              </a:rPr>
              <a:t>예수</a:t>
            </a:r>
            <a:r>
              <a:rPr lang="en-US" altLang="ko-KR" sz="44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4400" b="1" dirty="0" smtClean="0">
                <a:solidFill>
                  <a:srgbClr val="0070C0"/>
                </a:solidFill>
              </a:rPr>
              <a:t>그리스도</a:t>
            </a:r>
            <a:r>
              <a:rPr lang="en-US" altLang="ko-KR" sz="4400" b="1" dirty="0" smtClean="0">
                <a:solidFill>
                  <a:srgbClr val="0070C0"/>
                </a:solidFill>
              </a:rPr>
              <a:t> 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2160" y="640529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새 언약의 중보</a:t>
            </a:r>
            <a:endParaRPr lang="ko-KR" altLang="en-US" sz="2800" dirty="0"/>
          </a:p>
        </p:txBody>
      </p:sp>
      <p:sp>
        <p:nvSpPr>
          <p:cNvPr id="31" name="Oval 8"/>
          <p:cNvSpPr/>
          <p:nvPr/>
        </p:nvSpPr>
        <p:spPr>
          <a:xfrm>
            <a:off x="3122161" y="3956607"/>
            <a:ext cx="2562244" cy="2438416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</a:rPr>
              <a:t>복음</a:t>
            </a:r>
            <a:r>
              <a:rPr lang="en-US" altLang="ko-KR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" name="Oval 9"/>
          <p:cNvSpPr/>
          <p:nvPr/>
        </p:nvSpPr>
        <p:spPr>
          <a:xfrm>
            <a:off x="5580310" y="3956607"/>
            <a:ext cx="2562244" cy="2438416"/>
          </a:xfrm>
          <a:prstGeom prst="ellipse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</a:rPr>
              <a:t>도덕</a:t>
            </a:r>
            <a:r>
              <a:rPr lang="en-US" altLang="ko-KR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" name="Oval 13"/>
          <p:cNvSpPr/>
          <p:nvPr/>
        </p:nvSpPr>
        <p:spPr>
          <a:xfrm>
            <a:off x="637447" y="3966598"/>
            <a:ext cx="2562244" cy="2438416"/>
          </a:xfrm>
          <a:prstGeom prst="ellipse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</a:rPr>
              <a:t>한 새사람</a:t>
            </a:r>
            <a:endParaRPr lang="en-US" altLang="ko-KR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  <p:bldP spid="19" grpId="0"/>
      <p:bldP spid="2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4:7) </a:t>
            </a:r>
            <a:r>
              <a:rPr lang="ko-KR" altLang="en-US" sz="2400" dirty="0" smtClean="0"/>
              <a:t>제사장은 또 그 피를 여호와 앞 곧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안 </a:t>
            </a:r>
            <a:r>
              <a:rPr lang="ko-KR" altLang="en-US" sz="2400" dirty="0" err="1" smtClean="0"/>
              <a:t>향단</a:t>
            </a:r>
            <a:r>
              <a:rPr lang="ko-KR" altLang="en-US" sz="2400" dirty="0" smtClean="0"/>
              <a:t> 뿔들에 바르고 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송아지의 피 </a:t>
            </a:r>
            <a:r>
              <a:rPr lang="ko-KR" altLang="en-US" sz="2400" dirty="0" smtClean="0">
                <a:solidFill>
                  <a:srgbClr val="002060"/>
                </a:solidFill>
              </a:rPr>
              <a:t>전부를 </a:t>
            </a:r>
            <a:r>
              <a:rPr lang="ko-KR" altLang="en-US" sz="2400" dirty="0" err="1" smtClean="0">
                <a:solidFill>
                  <a:srgbClr val="002060"/>
                </a:solidFill>
              </a:rPr>
              <a:t>회막</a:t>
            </a:r>
            <a:r>
              <a:rPr lang="ko-KR" altLang="en-US" sz="2400" dirty="0" smtClean="0">
                <a:solidFill>
                  <a:srgbClr val="002060"/>
                </a:solidFill>
              </a:rPr>
              <a:t> 문 앞 </a:t>
            </a:r>
            <a:r>
              <a:rPr lang="ko-KR" altLang="en-US" sz="2400" dirty="0" err="1" smtClean="0">
                <a:solidFill>
                  <a:srgbClr val="002060"/>
                </a:solidFill>
              </a:rPr>
              <a:t>번제단</a:t>
            </a:r>
            <a:r>
              <a:rPr lang="ko-KR" altLang="en-US" sz="2400" dirty="0" smtClean="0">
                <a:solidFill>
                  <a:srgbClr val="002060"/>
                </a:solidFill>
              </a:rPr>
              <a:t> 밑에 쏟을 것</a:t>
            </a:r>
            <a:r>
              <a:rPr lang="ko-KR" altLang="en-US" sz="2400" dirty="0" smtClean="0"/>
              <a:t>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4:8) </a:t>
            </a:r>
            <a:r>
              <a:rPr lang="ko-KR" altLang="en-US" sz="2400" dirty="0" smtClean="0"/>
              <a:t>또 그 속죄제물이 된 수송아지의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모든 기름을 떼어낼지니</a:t>
            </a:r>
            <a:r>
              <a:rPr lang="ko-KR" altLang="en-US" sz="2400" dirty="0" smtClean="0"/>
              <a:t> 곧 내장에 덮인 기름과 내장에 붙은 모든 기름과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4:9) </a:t>
            </a:r>
            <a:r>
              <a:rPr lang="ko-KR" altLang="en-US" sz="2400" dirty="0" smtClean="0"/>
              <a:t>두 콩팥과 그 위의 기름 곧 </a:t>
            </a:r>
            <a:r>
              <a:rPr lang="ko-KR" altLang="en-US" sz="2400" dirty="0" err="1" smtClean="0"/>
              <a:t>허리쪽에</a:t>
            </a:r>
            <a:r>
              <a:rPr lang="ko-KR" altLang="en-US" sz="2400" dirty="0" smtClean="0"/>
              <a:t> 있는 것과 간에 덮인 꺼풀을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콩팥과 함께 떼어내되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4:10) </a:t>
            </a:r>
            <a:r>
              <a:rPr lang="ko-KR" altLang="en-US" sz="2400" dirty="0" err="1" smtClean="0"/>
              <a:t>화목제</a:t>
            </a:r>
            <a:r>
              <a:rPr lang="ko-KR" altLang="en-US" sz="2400" dirty="0" smtClean="0"/>
              <a:t> 제물의 소에게서 떼어냄 같이 할 것이요 제사장은 그것을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번제단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위에서 불사를 것</a:t>
            </a:r>
            <a:r>
              <a:rPr lang="ko-KR" altLang="en-US" sz="2400" dirty="0" smtClean="0"/>
              <a:t>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4:11) </a:t>
            </a:r>
            <a:r>
              <a:rPr lang="ko-KR" altLang="en-US" sz="2400" dirty="0" smtClean="0"/>
              <a:t>그 수송아지의 </a:t>
            </a:r>
            <a:r>
              <a:rPr lang="ko-KR" altLang="en-US" sz="2400" dirty="0" smtClean="0">
                <a:solidFill>
                  <a:srgbClr val="FF0000"/>
                </a:solidFill>
              </a:rPr>
              <a:t>가죽</a:t>
            </a:r>
            <a:r>
              <a:rPr lang="ko-KR" altLang="en-US" sz="2400" dirty="0" smtClean="0"/>
              <a:t>과 그 모든 </a:t>
            </a:r>
            <a:r>
              <a:rPr lang="ko-KR" altLang="en-US" sz="2400" dirty="0" smtClean="0">
                <a:solidFill>
                  <a:srgbClr val="FF0000"/>
                </a:solidFill>
              </a:rPr>
              <a:t>고기</a:t>
            </a:r>
            <a:r>
              <a:rPr lang="ko-KR" altLang="en-US" sz="2400" dirty="0" smtClean="0"/>
              <a:t>와 그것의 </a:t>
            </a:r>
            <a:r>
              <a:rPr lang="ko-KR" altLang="en-US" sz="2400" dirty="0" smtClean="0">
                <a:solidFill>
                  <a:srgbClr val="FF0000"/>
                </a:solidFill>
              </a:rPr>
              <a:t>머리</a:t>
            </a:r>
            <a:r>
              <a:rPr lang="ko-KR" altLang="en-US" sz="2400" dirty="0" smtClean="0"/>
              <a:t>와 </a:t>
            </a:r>
            <a:r>
              <a:rPr lang="ko-KR" altLang="en-US" sz="2400" dirty="0" smtClean="0">
                <a:solidFill>
                  <a:srgbClr val="FF0000"/>
                </a:solidFill>
              </a:rPr>
              <a:t>정강이</a:t>
            </a:r>
            <a:r>
              <a:rPr lang="ko-KR" altLang="en-US" sz="2400" dirty="0" smtClean="0"/>
              <a:t>와 </a:t>
            </a:r>
            <a:r>
              <a:rPr lang="ko-KR" altLang="en-US" sz="2400" dirty="0" smtClean="0">
                <a:solidFill>
                  <a:srgbClr val="FF0000"/>
                </a:solidFill>
              </a:rPr>
              <a:t>내장</a:t>
            </a:r>
            <a:r>
              <a:rPr lang="ko-KR" altLang="en-US" sz="2400" dirty="0" smtClean="0"/>
              <a:t>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4:12) </a:t>
            </a:r>
            <a:r>
              <a:rPr lang="ko-KR" altLang="en-US" sz="2400" dirty="0" smtClean="0"/>
              <a:t>똥 곧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송아지의 전체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진영 바깥 재 버리는 곳인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정결한 곳으로 가져다가 불로 나무 위에서 사르되 곧 재 버리는 곳에서 불사를지니라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회중을 위한 </a:t>
            </a:r>
            <a:r>
              <a:rPr lang="ko-KR" altLang="en-US" dirty="0" err="1" smtClean="0"/>
              <a:t>속죄제</a:t>
            </a:r>
            <a:r>
              <a:rPr lang="en-US" altLang="ko-KR" dirty="0" smtClean="0"/>
              <a:t>(4:13~21)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4:13) </a:t>
            </a:r>
            <a:r>
              <a:rPr lang="ko-KR" altLang="en-US" sz="2400" dirty="0" smtClean="0">
                <a:solidFill>
                  <a:srgbClr val="002060"/>
                </a:solidFill>
              </a:rPr>
              <a:t>만일 이스라엘 온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회중</a:t>
            </a:r>
            <a:r>
              <a:rPr lang="ko-KR" altLang="en-US" sz="2400" dirty="0" smtClean="0"/>
              <a:t>이 여호와의 계명 중 하나라도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부지중에 범하여 허물이 있으나</a:t>
            </a:r>
            <a:r>
              <a:rPr lang="ko-KR" altLang="en-US" sz="2400" dirty="0" smtClean="0"/>
              <a:t> 스스로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깨닫지 못하다가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4:14)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그 범한 죄를 깨달으면</a:t>
            </a:r>
            <a:r>
              <a:rPr lang="ko-KR" altLang="en-US" sz="2400" dirty="0" smtClean="0"/>
              <a:t> 회중은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수송아지를</a:t>
            </a:r>
            <a:r>
              <a:rPr lang="ko-KR" altLang="en-US" sz="2400" dirty="0" smtClean="0"/>
              <a:t> 속죄제로 드릴지니 그것을 </a:t>
            </a:r>
            <a:r>
              <a:rPr lang="ko-KR" altLang="en-US" sz="2400" dirty="0" err="1" smtClean="0"/>
              <a:t>회막</a:t>
            </a:r>
            <a:r>
              <a:rPr lang="ko-KR" altLang="en-US" sz="2400" dirty="0" smtClean="0"/>
              <a:t> 앞으로 끌어다가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4:15) </a:t>
            </a:r>
            <a:r>
              <a:rPr lang="ko-KR" altLang="en-US" sz="2400" dirty="0" smtClean="0"/>
              <a:t>회중의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장로들이</a:t>
            </a:r>
            <a:r>
              <a:rPr lang="ko-KR" altLang="en-US" sz="2400" dirty="0" smtClean="0"/>
              <a:t> 여호와 앞에서 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수송아지 머리에 안수</a:t>
            </a:r>
            <a:r>
              <a:rPr lang="ko-KR" altLang="en-US" sz="2400" dirty="0" smtClean="0"/>
              <a:t>하고 그것을 여호와 앞에서 잡을 것이요</a:t>
            </a:r>
            <a:endParaRPr lang="en-US" altLang="ko-K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회중을 위한 </a:t>
            </a:r>
            <a:r>
              <a:rPr lang="ko-KR" altLang="en-US" dirty="0" err="1" smtClean="0"/>
              <a:t>속죄제</a:t>
            </a:r>
            <a:r>
              <a:rPr lang="en-US" altLang="ko-KR" dirty="0" smtClean="0"/>
              <a:t>(4:13~21)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4:16) </a:t>
            </a:r>
            <a:r>
              <a:rPr lang="ko-KR" altLang="en-US" sz="2400" dirty="0" smtClean="0"/>
              <a:t>기름 부음을 받은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제사장은</a:t>
            </a:r>
            <a:r>
              <a:rPr lang="ko-KR" altLang="en-US" sz="2400" dirty="0" smtClean="0"/>
              <a:t> 그 수송아지의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피를 가지고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회막에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들어가서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4:17) </a:t>
            </a:r>
            <a:r>
              <a:rPr lang="ko-KR" altLang="en-US" sz="2400" dirty="0" smtClean="0"/>
              <a:t>그 제사장이 손가락으로 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피를 찍어 </a:t>
            </a:r>
            <a:r>
              <a:rPr lang="ko-KR" altLang="en-US" sz="2400" dirty="0" smtClean="0"/>
              <a:t>여호와 앞</a:t>
            </a:r>
            <a:r>
              <a:rPr lang="en-US" altLang="ko-KR" sz="2400" dirty="0" smtClean="0"/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휘장 앞에 일곱 번 뿌릴 것</a:t>
            </a:r>
            <a:r>
              <a:rPr lang="ko-KR" altLang="en-US" sz="2400" dirty="0" smtClean="0"/>
              <a:t>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4:18) </a:t>
            </a:r>
            <a:r>
              <a:rPr lang="ko-KR" altLang="en-US" sz="2400" dirty="0"/>
              <a:t>또 </a:t>
            </a:r>
            <a:r>
              <a:rPr lang="ko-KR" altLang="en-US" sz="2400" b="1" dirty="0">
                <a:solidFill>
                  <a:srgbClr val="FF0000"/>
                </a:solidFill>
              </a:rPr>
              <a:t>그 피로 </a:t>
            </a:r>
            <a:r>
              <a:rPr lang="ko-KR" altLang="en-US" sz="2400" b="1" dirty="0" err="1">
                <a:solidFill>
                  <a:srgbClr val="FF0000"/>
                </a:solidFill>
              </a:rPr>
              <a:t>회막</a:t>
            </a:r>
            <a:r>
              <a:rPr lang="ko-KR" altLang="en-US" sz="2400" b="1" dirty="0">
                <a:solidFill>
                  <a:srgbClr val="FF0000"/>
                </a:solidFill>
              </a:rPr>
              <a:t> </a:t>
            </a:r>
            <a:r>
              <a:rPr lang="ko-KR" altLang="en-US" sz="2400" dirty="0"/>
              <a:t>안 여호와 앞에 있는 </a:t>
            </a:r>
            <a:r>
              <a:rPr lang="ko-KR" altLang="en-US" sz="2400" b="1" dirty="0">
                <a:solidFill>
                  <a:srgbClr val="FF0000"/>
                </a:solidFill>
              </a:rPr>
              <a:t>제단 뿔들</a:t>
            </a:r>
            <a:r>
              <a:rPr lang="ko-KR" altLang="en-US" sz="2400" dirty="0"/>
              <a:t>에 </a:t>
            </a:r>
            <a:r>
              <a:rPr lang="ko-KR" altLang="en-US" sz="2400" b="1" dirty="0">
                <a:solidFill>
                  <a:srgbClr val="FF0000"/>
                </a:solidFill>
              </a:rPr>
              <a:t>바르고</a:t>
            </a:r>
            <a:r>
              <a:rPr lang="ko-KR" altLang="en-US" sz="2400" dirty="0"/>
              <a:t> 그 피 전부는 </a:t>
            </a:r>
            <a:r>
              <a:rPr lang="ko-KR" altLang="en-US" sz="2400" dirty="0" err="1"/>
              <a:t>회막</a:t>
            </a:r>
            <a:r>
              <a:rPr lang="ko-KR" altLang="en-US" sz="2400" dirty="0"/>
              <a:t> 문 앞 </a:t>
            </a:r>
            <a:r>
              <a:rPr lang="ko-KR" altLang="en-US" sz="2400" b="1" dirty="0" err="1">
                <a:solidFill>
                  <a:srgbClr val="FF0000"/>
                </a:solidFill>
              </a:rPr>
              <a:t>번제단</a:t>
            </a:r>
            <a:r>
              <a:rPr lang="ko-KR" altLang="en-US" sz="2400" b="1" dirty="0">
                <a:solidFill>
                  <a:srgbClr val="FF0000"/>
                </a:solidFill>
              </a:rPr>
              <a:t> 밑에 쏟을 것</a:t>
            </a:r>
            <a:r>
              <a:rPr lang="ko-KR" altLang="en-US" sz="2400" dirty="0"/>
              <a:t>이며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330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4:19) </a:t>
            </a:r>
            <a:r>
              <a:rPr lang="ko-KR" altLang="en-US" sz="2400" dirty="0" smtClean="0"/>
              <a:t>그것의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기름은</a:t>
            </a:r>
            <a:r>
              <a:rPr lang="ko-KR" altLang="en-US" sz="2400" dirty="0" smtClean="0"/>
              <a:t> 다 떼어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제단 위에서 불사르되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4:20) </a:t>
            </a:r>
            <a:r>
              <a:rPr lang="ko-KR" altLang="en-US" sz="2400" dirty="0" smtClean="0"/>
              <a:t>그 송아지를 속죄제의 수송아지에게 한 것 같이 </a:t>
            </a:r>
            <a:r>
              <a:rPr lang="ko-KR" altLang="en-US" sz="2400" dirty="0" err="1" smtClean="0"/>
              <a:t>할지며</a:t>
            </a:r>
            <a:r>
              <a:rPr lang="ko-KR" altLang="en-US" sz="2400" dirty="0" smtClean="0"/>
              <a:t> 제사장이 </a:t>
            </a:r>
            <a:r>
              <a:rPr lang="ko-KR" altLang="en-US" sz="2400" dirty="0" smtClean="0">
                <a:solidFill>
                  <a:srgbClr val="FF0000"/>
                </a:solidFill>
              </a:rPr>
              <a:t>그것으로 회중을 위하여 속죄한즉 그들이 사함을 받으리라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4:21) </a:t>
            </a:r>
            <a:r>
              <a:rPr lang="ko-KR" altLang="en-US" sz="2400" dirty="0" smtClean="0"/>
              <a:t>그는 그 수송아지를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진영 밖으로 가져다가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첫번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수송아지를 사름 같이 불사를지니 이는 회중의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속죄제니라</a:t>
            </a:r>
            <a:endParaRPr lang="ko-KR" altLang="en-US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족장을 위한 </a:t>
            </a:r>
            <a:r>
              <a:rPr lang="ko-KR" altLang="en-US" b="1" dirty="0" err="1" smtClean="0"/>
              <a:t>속죄제</a:t>
            </a:r>
            <a:endParaRPr lang="ko-KR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4:22) </a:t>
            </a:r>
            <a:r>
              <a:rPr lang="ko-KR" altLang="en-US" sz="2400" dirty="0" smtClean="0"/>
              <a:t>만일</a:t>
            </a:r>
            <a:r>
              <a:rPr lang="ko-KR" altLang="en-US" sz="2400" dirty="0" smtClean="0">
                <a:solidFill>
                  <a:srgbClr val="002060"/>
                </a:solidFill>
              </a:rPr>
              <a:t> 족장</a:t>
            </a:r>
            <a:r>
              <a:rPr lang="ko-KR" altLang="en-US" sz="2400" dirty="0" smtClean="0"/>
              <a:t>이 그의 하나님 여호와의 계명 중 하나라도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부지중에 범하여 허물</a:t>
            </a:r>
            <a:r>
              <a:rPr lang="ko-KR" altLang="en-US" sz="2400" dirty="0" smtClean="0"/>
              <a:t>이 있었는데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4:23) </a:t>
            </a:r>
            <a:r>
              <a:rPr lang="ko-KR" altLang="en-US" sz="2400" dirty="0" smtClean="0"/>
              <a:t>그가 범한 죄를 누가 그에게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깨우쳐 주면</a:t>
            </a:r>
            <a:r>
              <a:rPr lang="ko-KR" altLang="en-US" sz="2400" dirty="0" smtClean="0"/>
              <a:t> 그는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흠 없는 숫염소를 예물</a:t>
            </a:r>
            <a:r>
              <a:rPr lang="ko-KR" altLang="en-US" sz="2400" dirty="0" smtClean="0"/>
              <a:t>로 가져다가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4:24) </a:t>
            </a:r>
            <a:r>
              <a:rPr lang="ko-KR" altLang="en-US" sz="2400" dirty="0" smtClean="0"/>
              <a:t>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숫염소의 머리에 안수</a:t>
            </a:r>
            <a:r>
              <a:rPr lang="ko-KR" altLang="en-US" sz="2400" dirty="0" smtClean="0"/>
              <a:t>하고 여호와 앞 </a:t>
            </a:r>
            <a:r>
              <a:rPr lang="ko-KR" altLang="en-US" sz="2400" dirty="0" err="1" smtClean="0"/>
              <a:t>번제물을</a:t>
            </a:r>
            <a:r>
              <a:rPr lang="ko-KR" altLang="en-US" sz="2400" dirty="0" smtClean="0"/>
              <a:t> 잡는 곳에서 잡을지니 이는 </a:t>
            </a:r>
            <a:r>
              <a:rPr lang="ko-KR" altLang="en-US" sz="2400" b="1" dirty="0" err="1" smtClean="0">
                <a:solidFill>
                  <a:srgbClr val="0070C0"/>
                </a:solidFill>
              </a:rPr>
              <a:t>속죄제</a:t>
            </a:r>
            <a:r>
              <a:rPr lang="ko-KR" altLang="en-US" sz="2400" dirty="0" err="1" smtClean="0"/>
              <a:t>라</a:t>
            </a:r>
            <a:endParaRPr lang="ko-KR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족장을 위한 </a:t>
            </a:r>
            <a:r>
              <a:rPr lang="ko-KR" altLang="en-US" b="1" dirty="0" err="1" smtClean="0"/>
              <a:t>속죄제</a:t>
            </a:r>
            <a:endParaRPr lang="ko-KR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4:25) </a:t>
            </a:r>
            <a:r>
              <a:rPr lang="ko-KR" altLang="en-US" sz="2400" dirty="0" smtClean="0"/>
              <a:t>제사장은 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속죄 제물의 피</a:t>
            </a:r>
            <a:r>
              <a:rPr lang="ko-KR" altLang="en-US" sz="2400" dirty="0" smtClean="0"/>
              <a:t>를 손가락에 찍어 </a:t>
            </a:r>
            <a:r>
              <a:rPr lang="ko-KR" altLang="en-US" sz="2400" dirty="0" err="1" smtClean="0"/>
              <a:t>번제단</a:t>
            </a:r>
            <a:r>
              <a:rPr lang="ko-KR" altLang="en-US" sz="2400" dirty="0" smtClean="0"/>
              <a:t> 뿔들에 바르고 그 피는 </a:t>
            </a:r>
            <a:r>
              <a:rPr lang="ko-KR" altLang="en-US" sz="2400" dirty="0" err="1" smtClean="0"/>
              <a:t>번제단</a:t>
            </a:r>
            <a:r>
              <a:rPr lang="ko-KR" altLang="en-US" sz="2400" dirty="0" smtClean="0"/>
              <a:t> 밑에 쏟고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4:26) </a:t>
            </a:r>
            <a:r>
              <a:rPr lang="ko-KR" altLang="en-US" sz="2400" dirty="0" smtClean="0"/>
              <a:t>그 모든 기름은 </a:t>
            </a:r>
            <a:r>
              <a:rPr lang="ko-KR" altLang="en-US" sz="2400" dirty="0" err="1" smtClean="0"/>
              <a:t>화목제</a:t>
            </a:r>
            <a:r>
              <a:rPr lang="ko-KR" altLang="en-US" sz="2400" dirty="0" smtClean="0"/>
              <a:t> 제물의 기름 같이 제단 위에서 불사를지니 이같이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제사장이 그 범한 죄에 대하여 그를 위하여 속죄한즉 그가 사함을 얻으리라</a:t>
            </a:r>
          </a:p>
        </p:txBody>
      </p:sp>
    </p:spTree>
    <p:extLst>
      <p:ext uri="{BB962C8B-B14F-4D97-AF65-F5344CB8AC3E}">
        <p14:creationId xmlns:p14="http://schemas.microsoft.com/office/powerpoint/2010/main" val="42831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평민의 </a:t>
            </a:r>
            <a:r>
              <a:rPr lang="ko-KR" altLang="en-US" dirty="0" err="1" smtClean="0"/>
              <a:t>속죄제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4:27) </a:t>
            </a:r>
            <a:r>
              <a:rPr lang="ko-KR" altLang="en-US" sz="2400" dirty="0" smtClean="0"/>
              <a:t>만일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평민의 한 사람이 </a:t>
            </a:r>
            <a:r>
              <a:rPr lang="ko-KR" altLang="en-US" sz="2400" dirty="0" smtClean="0"/>
              <a:t>여호와의 계명 중 하나라도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부지중에 범하여 허물</a:t>
            </a:r>
            <a:r>
              <a:rPr lang="ko-KR" altLang="en-US" sz="2400" dirty="0" smtClean="0"/>
              <a:t>이 있었는데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4:28) </a:t>
            </a:r>
            <a:r>
              <a:rPr lang="ko-KR" altLang="en-US" sz="2400" dirty="0" smtClean="0"/>
              <a:t>그가 범한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죄를</a:t>
            </a:r>
            <a:r>
              <a:rPr lang="ko-KR" altLang="en-US" sz="2400" dirty="0" smtClean="0"/>
              <a:t> 누가 그에게 </a:t>
            </a:r>
            <a:r>
              <a:rPr lang="ko-KR" altLang="en-US" sz="2400" b="1" dirty="0" smtClean="0"/>
              <a:t>깨우쳐 주면 </a:t>
            </a:r>
            <a:r>
              <a:rPr lang="ko-KR" altLang="en-US" sz="2400" dirty="0" smtClean="0"/>
              <a:t>그는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흠 없는 암염소</a:t>
            </a:r>
            <a:r>
              <a:rPr lang="ko-KR" altLang="en-US" sz="2400" dirty="0" smtClean="0"/>
              <a:t>를 끌고 와서 그 범한 죄로 말미암아 그것을 예물로 삼아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4:29) </a:t>
            </a:r>
            <a:r>
              <a:rPr lang="ko-KR" altLang="en-US" sz="2400" dirty="0" smtClean="0"/>
              <a:t>그 속죄제물의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머리에 안수하고 </a:t>
            </a:r>
            <a:r>
              <a:rPr lang="ko-KR" altLang="en-US" sz="2400" dirty="0" smtClean="0"/>
              <a:t>그 제물을 </a:t>
            </a:r>
            <a:r>
              <a:rPr lang="ko-KR" altLang="en-US" sz="2400" dirty="0" err="1" smtClean="0"/>
              <a:t>번제물을</a:t>
            </a:r>
            <a:r>
              <a:rPr lang="ko-KR" altLang="en-US" sz="2400" dirty="0" smtClean="0"/>
              <a:t> 잡는 곳에서 잡을 것이요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평민의 </a:t>
            </a:r>
            <a:r>
              <a:rPr lang="ko-KR" altLang="en-US" dirty="0" err="1" smtClean="0"/>
              <a:t>속죄제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4:30) </a:t>
            </a:r>
            <a:r>
              <a:rPr lang="ko-KR" altLang="en-US" sz="2400" dirty="0" smtClean="0"/>
              <a:t>제사장은 손가락으로 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피를</a:t>
            </a:r>
            <a:r>
              <a:rPr lang="ko-KR" altLang="en-US" sz="2400" dirty="0" smtClean="0"/>
              <a:t> 찍어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번제단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뿔들에 바르고 </a:t>
            </a:r>
            <a:r>
              <a:rPr lang="ko-KR" altLang="en-US" sz="2400" dirty="0" smtClean="0"/>
              <a:t>그 피 전부를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제단 밑에 쏟고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4:31) </a:t>
            </a:r>
            <a:r>
              <a:rPr lang="ko-KR" altLang="en-US" sz="2400" dirty="0" smtClean="0"/>
              <a:t>그 모든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기름</a:t>
            </a:r>
            <a:r>
              <a:rPr lang="ko-KR" altLang="en-US" sz="2400" dirty="0" smtClean="0"/>
              <a:t>을 화목제물의 기름을 떼어낸 것 같이 떼어내 제단 위에서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불살라</a:t>
            </a:r>
            <a:r>
              <a:rPr lang="ko-KR" altLang="en-US" sz="2400" dirty="0" smtClean="0"/>
              <a:t> 여호와께 향기롭게 할지니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제사장이 그를 위하여 속죄한즉 그가 사함을 받으리라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33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4:32) </a:t>
            </a:r>
            <a:r>
              <a:rPr lang="ko-KR" altLang="en-US" sz="2400" dirty="0" smtClean="0"/>
              <a:t>그가 만일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어린 양</a:t>
            </a:r>
            <a:r>
              <a:rPr lang="ko-KR" altLang="en-US" sz="2400" dirty="0" smtClean="0"/>
              <a:t>을 속죄제물로 가져오려거든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흠 없는 암컷</a:t>
            </a:r>
            <a:r>
              <a:rPr lang="ko-KR" altLang="en-US" sz="2400" dirty="0" smtClean="0"/>
              <a:t>을 끌어다가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4:33) </a:t>
            </a:r>
            <a:r>
              <a:rPr lang="ko-KR" altLang="en-US" sz="2400" dirty="0" smtClean="0"/>
              <a:t>그 </a:t>
            </a:r>
            <a:r>
              <a:rPr lang="ko-KR" altLang="en-US" sz="2400" dirty="0" err="1" smtClean="0"/>
              <a:t>속죄제</a:t>
            </a:r>
            <a:r>
              <a:rPr lang="ko-KR" altLang="en-US" sz="2400" dirty="0" smtClean="0"/>
              <a:t> 제물의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머리에 안수하고 </a:t>
            </a:r>
            <a:r>
              <a:rPr lang="ko-KR" altLang="en-US" sz="2400" dirty="0" err="1" smtClean="0"/>
              <a:t>번제물을</a:t>
            </a:r>
            <a:r>
              <a:rPr lang="ko-KR" altLang="en-US" sz="2400" dirty="0" smtClean="0"/>
              <a:t> 잡는 곳에서 속죄제물로 잡을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4:34) </a:t>
            </a:r>
            <a:r>
              <a:rPr lang="ko-KR" altLang="en-US" sz="2400" dirty="0" smtClean="0"/>
              <a:t>제사장은 그 속죄제물의 피를 손가락으로 찍어 </a:t>
            </a:r>
            <a:r>
              <a:rPr lang="ko-KR" altLang="en-US" sz="2400" dirty="0" err="1" smtClean="0"/>
              <a:t>번제단</a:t>
            </a:r>
            <a:r>
              <a:rPr lang="ko-KR" altLang="en-US" sz="2400" dirty="0" smtClean="0"/>
              <a:t> 뿔들에 바르고 그 피는 전부 제단 밑에 쏟고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레위기를</a:t>
            </a:r>
            <a:r>
              <a:rPr lang="ko-KR" altLang="en-US" dirty="0" smtClean="0"/>
              <a:t> 자르니 </a:t>
            </a:r>
            <a:r>
              <a:rPr lang="ko-KR" altLang="en-US" dirty="0" err="1" smtClean="0"/>
              <a:t>거룩이</a:t>
            </a:r>
            <a:r>
              <a:rPr lang="en-US" altLang="ko-KR" dirty="0" smtClean="0"/>
              <a:t>~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6866" name="Picture 2" descr="http://newsmission.com/res/0/0/64/25833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293184" cy="4987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4:35) </a:t>
            </a:r>
            <a:r>
              <a:rPr lang="ko-KR" altLang="en-US" sz="2400" dirty="0" smtClean="0"/>
              <a:t>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모든 기름을 </a:t>
            </a:r>
            <a:r>
              <a:rPr lang="ko-KR" altLang="en-US" sz="2400" dirty="0" err="1" smtClean="0"/>
              <a:t>화목제</a:t>
            </a:r>
            <a:r>
              <a:rPr lang="ko-KR" altLang="en-US" sz="2400" dirty="0" smtClean="0"/>
              <a:t> 어린 양의 기름을 떼낸 것 같이 떼내어 제단 위 여호와의 </a:t>
            </a:r>
            <a:r>
              <a:rPr lang="ko-KR" altLang="en-US" sz="2400" dirty="0" err="1" smtClean="0"/>
              <a:t>화제물</a:t>
            </a:r>
            <a:r>
              <a:rPr lang="ko-KR" altLang="en-US" sz="2400" dirty="0" smtClean="0"/>
              <a:t> 위에서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불사를지니 </a:t>
            </a:r>
            <a:r>
              <a:rPr lang="ko-KR" altLang="en-US" sz="2400" dirty="0" smtClean="0"/>
              <a:t>이같이 제사장이 그가 범한 죄에 대하여 그를 위하여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속죄한즉 그가 사함을 받으리라</a:t>
            </a:r>
          </a:p>
          <a:p>
            <a:pPr>
              <a:lnSpc>
                <a:spcPct val="150000"/>
              </a:lnSpc>
            </a:pPr>
            <a:r>
              <a:rPr lang="ko-KR" altLang="en-US" sz="2400" dirty="0" err="1" smtClean="0"/>
              <a:t>ㄲ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82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장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5:1) </a:t>
            </a:r>
            <a:r>
              <a:rPr lang="ko-KR" altLang="en-US" sz="2400" dirty="0" smtClean="0"/>
              <a:t>만일 누구든지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저주하는 소리를 듣고서도 </a:t>
            </a:r>
            <a:r>
              <a:rPr lang="ko-KR" altLang="en-US" sz="2400" dirty="0" smtClean="0"/>
              <a:t>증인이 되어 그가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본 것이나 알고 있는 것을 알리지 아니하면 그는 자기의 죄를 져야 할 것이요</a:t>
            </a:r>
            <a:r>
              <a:rPr lang="ko-KR" altLang="en-US" sz="2400" dirty="0" smtClean="0"/>
              <a:t> 그 허물이 그에게로 돌아갈 것이며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5:2) </a:t>
            </a:r>
            <a:r>
              <a:rPr lang="ko-KR" altLang="en-US" sz="2400" dirty="0" smtClean="0"/>
              <a:t>만일 누구든지 부정한 것들 곧 부정한 들짐승의 사체나 부정한 가축의 사체나 부정한 곤충의 사체를 만졌으면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부지중이라고 할지라도 그 몸이 더러워져서 허물</a:t>
            </a:r>
            <a:r>
              <a:rPr lang="ko-KR" altLang="en-US" sz="2400" dirty="0" smtClean="0"/>
              <a:t>이 있을 것이요</a:t>
            </a:r>
          </a:p>
        </p:txBody>
      </p:sp>
    </p:spTree>
    <p:extLst>
      <p:ext uri="{BB962C8B-B14F-4D97-AF65-F5344CB8AC3E}">
        <p14:creationId xmlns:p14="http://schemas.microsoft.com/office/powerpoint/2010/main" val="158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장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5:3) </a:t>
            </a:r>
            <a:r>
              <a:rPr lang="ko-KR" altLang="en-US" sz="2400" dirty="0" smtClean="0"/>
              <a:t>만일 부지중에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어떤 사람의 부정에 닿았는데 </a:t>
            </a:r>
            <a:r>
              <a:rPr lang="ko-KR" altLang="en-US" sz="2400" dirty="0" smtClean="0"/>
              <a:t>그 사람의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부정이 어떠한 부정이든지 그것을 깨달았을 때</a:t>
            </a:r>
            <a:r>
              <a:rPr lang="ko-KR" altLang="en-US" sz="2400" dirty="0" smtClean="0"/>
              <a:t>에는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허물</a:t>
            </a:r>
            <a:r>
              <a:rPr lang="ko-KR" altLang="en-US" sz="2400" dirty="0" smtClean="0"/>
              <a:t>이 있을 것이요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5:4) </a:t>
            </a:r>
            <a:r>
              <a:rPr lang="ko-KR" altLang="en-US" sz="2400" dirty="0"/>
              <a:t>만일 누구든지 </a:t>
            </a:r>
            <a:r>
              <a:rPr lang="ko-KR" altLang="en-US" sz="2400" b="1" dirty="0">
                <a:solidFill>
                  <a:srgbClr val="FF0000"/>
                </a:solidFill>
              </a:rPr>
              <a:t>입술로 맹세하여 </a:t>
            </a:r>
            <a:r>
              <a:rPr lang="ko-KR" altLang="en-US" sz="2400" dirty="0"/>
              <a:t>악한 일이든지 선한 일이든지 하리라고 </a:t>
            </a:r>
            <a:r>
              <a:rPr lang="ko-KR" altLang="en-US" sz="2400" b="1" dirty="0">
                <a:solidFill>
                  <a:srgbClr val="002060"/>
                </a:solidFill>
              </a:rPr>
              <a:t>함부로 말하면 </a:t>
            </a:r>
            <a:r>
              <a:rPr lang="ko-KR" altLang="en-US" sz="2400" dirty="0"/>
              <a:t>그 사람이 </a:t>
            </a:r>
            <a:r>
              <a:rPr lang="ko-KR" altLang="en-US" sz="2400" b="1" dirty="0">
                <a:solidFill>
                  <a:srgbClr val="002060"/>
                </a:solidFill>
              </a:rPr>
              <a:t>함부로 말하여</a:t>
            </a:r>
            <a:r>
              <a:rPr lang="ko-KR" altLang="en-US" sz="2400" dirty="0"/>
              <a:t> 맹세한 것이 무엇이든지 그가 깨닫지 못하다가 그것을 </a:t>
            </a:r>
            <a:r>
              <a:rPr lang="ko-KR" altLang="en-US" sz="2400" b="1" dirty="0">
                <a:solidFill>
                  <a:srgbClr val="FF0000"/>
                </a:solidFill>
              </a:rPr>
              <a:t>깨닫게 되었을 때에는 </a:t>
            </a:r>
            <a:r>
              <a:rPr lang="ko-KR" altLang="en-US" sz="2400" dirty="0"/>
              <a:t>그 중 하나에 그에게 </a:t>
            </a:r>
            <a:r>
              <a:rPr lang="ko-KR" altLang="en-US" sz="2400" b="1" dirty="0">
                <a:solidFill>
                  <a:srgbClr val="FF0000"/>
                </a:solidFill>
              </a:rPr>
              <a:t>허물</a:t>
            </a:r>
            <a:r>
              <a:rPr lang="ko-KR" altLang="en-US" sz="2400" dirty="0"/>
              <a:t>이 있을 것이니</a:t>
            </a:r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703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말의 죄</a:t>
            </a:r>
            <a:r>
              <a:rPr lang="en-US" altLang="ko-KR" dirty="0" smtClean="0"/>
              <a:t>( </a:t>
            </a:r>
            <a:r>
              <a:rPr lang="ko-KR" altLang="en-US" dirty="0" smtClean="0"/>
              <a:t>어린양</a:t>
            </a:r>
            <a:r>
              <a:rPr lang="en-US" altLang="ko-KR" dirty="0" smtClean="0"/>
              <a:t>,</a:t>
            </a:r>
            <a:r>
              <a:rPr lang="ko-KR" altLang="en-US" dirty="0" smtClean="0"/>
              <a:t>염소</a:t>
            </a:r>
            <a:r>
              <a:rPr lang="en-US" altLang="ko-KR" dirty="0" smtClean="0"/>
              <a:t>,</a:t>
            </a:r>
            <a:r>
              <a:rPr lang="ko-KR" altLang="en-US" dirty="0" smtClean="0"/>
              <a:t>비둘기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가루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5:5) </a:t>
            </a:r>
            <a:r>
              <a:rPr lang="ko-KR" altLang="en-US" sz="2400" dirty="0" smtClean="0"/>
              <a:t>이 중 하나에 허물이 있을 때에는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아무 일에 잘못하였노라 </a:t>
            </a:r>
            <a:r>
              <a:rPr lang="ko-KR" altLang="en-US" sz="2400" b="1" u="sng" dirty="0" smtClean="0">
                <a:solidFill>
                  <a:srgbClr val="FF0000"/>
                </a:solidFill>
              </a:rPr>
              <a:t>자복하고</a:t>
            </a:r>
            <a:endParaRPr lang="en-US" altLang="ko-KR" sz="2400" b="1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5:6) </a:t>
            </a:r>
            <a:r>
              <a:rPr lang="ko-KR" altLang="en-US" sz="2400" dirty="0"/>
              <a:t>그 잘못으로 말미암아 </a:t>
            </a:r>
            <a:r>
              <a:rPr lang="ko-KR" altLang="en-US" sz="2400" b="1" dirty="0">
                <a:solidFill>
                  <a:srgbClr val="002060"/>
                </a:solidFill>
              </a:rPr>
              <a:t>여호와께 </a:t>
            </a:r>
            <a:r>
              <a:rPr lang="ko-KR" altLang="en-US" sz="2400" b="1" dirty="0" err="1">
                <a:solidFill>
                  <a:srgbClr val="002060"/>
                </a:solidFill>
              </a:rPr>
              <a:t>속죄제</a:t>
            </a:r>
            <a:r>
              <a:rPr lang="ko-KR" altLang="en-US" sz="2400" dirty="0" err="1"/>
              <a:t>를</a:t>
            </a:r>
            <a:r>
              <a:rPr lang="ko-KR" altLang="en-US" sz="2400" dirty="0"/>
              <a:t> 드리되 양 떼의 암컷 어린 양이나 염소를 끌어다가 </a:t>
            </a:r>
            <a:r>
              <a:rPr lang="ko-KR" altLang="en-US" sz="2400" dirty="0" err="1"/>
              <a:t>속죄제를</a:t>
            </a:r>
            <a:r>
              <a:rPr lang="ko-KR" altLang="en-US" sz="2400" dirty="0"/>
              <a:t> 드릴 것이요 </a:t>
            </a:r>
            <a:r>
              <a:rPr lang="ko-KR" altLang="en-US" sz="2400" b="1" u="sng" dirty="0">
                <a:solidFill>
                  <a:srgbClr val="FF0000"/>
                </a:solidFill>
              </a:rPr>
              <a:t>제사장은 그의 허물을 위하여 속죄할지니라</a:t>
            </a:r>
          </a:p>
          <a:p>
            <a:pPr>
              <a:lnSpc>
                <a:spcPct val="150000"/>
              </a:lnSpc>
            </a:pPr>
            <a:endParaRPr lang="ko-KR" altLang="en-US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159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5:7)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만일 그의 힘이 어린 양을 바치는 데에 미치지 못하면</a:t>
            </a:r>
            <a:r>
              <a:rPr lang="ko-KR" altLang="en-US" sz="2400" dirty="0" smtClean="0"/>
              <a:t> 그가 지은 죄를 속죄하기 위하여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산비둘기 두 마리나 집비둘기 새끼 두 마리</a:t>
            </a:r>
            <a:r>
              <a:rPr lang="ko-KR" altLang="en-US" sz="2400" dirty="0" smtClean="0"/>
              <a:t>를 여호와께로 가져가되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하나는 속죄제물을 삼고 하나는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번제물</a:t>
            </a:r>
            <a:r>
              <a:rPr lang="ko-KR" altLang="en-US" sz="2400" dirty="0" err="1" smtClean="0"/>
              <a:t>을</a:t>
            </a:r>
            <a:r>
              <a:rPr lang="ko-KR" altLang="en-US" sz="2400" dirty="0" smtClean="0"/>
              <a:t> 삼아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5:8) </a:t>
            </a:r>
            <a:r>
              <a:rPr lang="ko-KR" altLang="en-US" sz="2400" dirty="0" smtClean="0"/>
              <a:t>제사장에게로 가져갈 것이요 제사장은 그 속죄제물을 먼저 드리되 그 머리를 목에서 비틀어 끊고 몸은 아주 쪼개지 말며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159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5:9) </a:t>
            </a:r>
            <a:r>
              <a:rPr lang="ko-KR" altLang="en-US" sz="2400" dirty="0" smtClean="0"/>
              <a:t>그 속죄제물의 피를 제단 곁에 뿌리고 그 남은 피는 제단 밑에 흘릴지니 이는 속죄제요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5:10) </a:t>
            </a:r>
            <a:r>
              <a:rPr lang="ko-KR" altLang="en-US" sz="2400" dirty="0" smtClean="0"/>
              <a:t>그 다음 것은 규례대로 </a:t>
            </a:r>
            <a:r>
              <a:rPr lang="ko-KR" altLang="en-US" sz="2400" dirty="0" err="1" smtClean="0"/>
              <a:t>번제를</a:t>
            </a:r>
            <a:r>
              <a:rPr lang="ko-KR" altLang="en-US" sz="2400" dirty="0" smtClean="0"/>
              <a:t> 드릴지니 제사장이 그의 잘못을 위하여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속죄한즉 그가 사함을 받으리라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51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8183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5:11)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만일</a:t>
            </a:r>
            <a:r>
              <a:rPr lang="ko-KR" altLang="en-US" sz="2400" dirty="0" smtClean="0"/>
              <a:t> 그의 손이 산비둘기 두 마리나 집비둘기 두 마리에도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미치지 못하면</a:t>
            </a:r>
            <a:r>
              <a:rPr lang="ko-KR" altLang="en-US" sz="2400" b="1" dirty="0" smtClean="0"/>
              <a:t> </a:t>
            </a:r>
            <a:r>
              <a:rPr lang="ko-KR" altLang="en-US" sz="2400" dirty="0" smtClean="0"/>
              <a:t>그의 범죄로 말미암아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고운 가루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십분의</a:t>
            </a:r>
            <a:r>
              <a:rPr lang="ko-KR" altLang="en-US" sz="2400" dirty="0" smtClean="0">
                <a:solidFill>
                  <a:srgbClr val="FF0000"/>
                </a:solidFill>
              </a:rPr>
              <a:t> 일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에바를</a:t>
            </a:r>
            <a:r>
              <a:rPr lang="ko-KR" altLang="en-US" sz="2400" dirty="0" smtClean="0">
                <a:solidFill>
                  <a:srgbClr val="FF0000"/>
                </a:solidFill>
              </a:rPr>
              <a:t> 예물로 가져다가 속죄제물로</a:t>
            </a:r>
            <a:r>
              <a:rPr lang="ko-KR" altLang="en-US" sz="2400" dirty="0" smtClean="0"/>
              <a:t> 드리되 이는 속죄제인즉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그 위에 기름을 붓지 말며 유향을 놓지 말고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5:12) </a:t>
            </a:r>
            <a:r>
              <a:rPr lang="ko-KR" altLang="en-US" sz="2400" dirty="0" smtClean="0"/>
              <a:t>그것을 제사장에게로 가져갈 것이요 제사장은 그것을 기념물로 한 움큼을 가져다가 제단 위 여호와의 </a:t>
            </a:r>
            <a:r>
              <a:rPr lang="ko-KR" altLang="en-US" sz="2400" dirty="0" err="1" smtClean="0"/>
              <a:t>화제물</a:t>
            </a:r>
            <a:r>
              <a:rPr lang="ko-KR" altLang="en-US" sz="2400" dirty="0" smtClean="0"/>
              <a:t> 위에서 불사를지니 이는 </a:t>
            </a:r>
            <a:r>
              <a:rPr lang="ko-KR" altLang="en-US" sz="2400" b="1" dirty="0" err="1" smtClean="0"/>
              <a:t>속죄제</a:t>
            </a:r>
            <a:r>
              <a:rPr lang="ko-KR" altLang="en-US" sz="2400" dirty="0" err="1" smtClean="0"/>
              <a:t>라</a:t>
            </a:r>
            <a:endParaRPr lang="ko-KR" altLang="en-US" sz="24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6696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5:13) </a:t>
            </a:r>
            <a:r>
              <a:rPr lang="ko-KR" altLang="en-US" sz="2400" dirty="0" smtClean="0"/>
              <a:t>제사장이 그가 이 중에서 하나를 범하여 얻은 허물을 위하여 속죄한즉 그가 사함을 받으리라 그 나머지는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소제물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같이 제사장에게 </a:t>
            </a:r>
            <a:r>
              <a:rPr lang="ko-KR" altLang="en-US" sz="2400" dirty="0" smtClean="0"/>
              <a:t>돌릴지니라</a:t>
            </a:r>
          </a:p>
        </p:txBody>
      </p:sp>
    </p:spTree>
    <p:extLst>
      <p:ext uri="{BB962C8B-B14F-4D97-AF65-F5344CB8AC3E}">
        <p14:creationId xmlns:p14="http://schemas.microsoft.com/office/powerpoint/2010/main" val="1585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제단의 불 신비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14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~ 6</a:t>
            </a:r>
            <a:r>
              <a:rPr lang="ko-KR" altLang="en-US" dirty="0" smtClean="0"/>
              <a:t>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속건제되신</a:t>
            </a:r>
            <a:r>
              <a:rPr lang="ko-KR" altLang="en-US" dirty="0" smtClean="0"/>
              <a:t> 예수님</a:t>
            </a:r>
            <a:r>
              <a:rPr lang="en-US" altLang="ko-KR" dirty="0" smtClean="0"/>
              <a:t>(7:1-6)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/>
              <a:t>번제</a:t>
            </a:r>
            <a:r>
              <a:rPr lang="ko-KR" altLang="en-US" dirty="0" smtClean="0"/>
              <a:t> 예수님     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우리 죄 사하신 예수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소제 예수님     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고난 당하신 예수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화목제</a:t>
            </a:r>
            <a:r>
              <a:rPr lang="ko-KR" altLang="en-US" dirty="0" smtClean="0"/>
              <a:t> 예수님 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화목 </a:t>
            </a:r>
            <a:r>
              <a:rPr lang="ko-KR" altLang="en-US" dirty="0" err="1" smtClean="0"/>
              <a:t>제물되신</a:t>
            </a:r>
            <a:r>
              <a:rPr lang="ko-KR" altLang="en-US" dirty="0" smtClean="0"/>
              <a:t> 예수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속죄제</a:t>
            </a:r>
            <a:r>
              <a:rPr lang="ko-KR" altLang="en-US" dirty="0" smtClean="0"/>
              <a:t> 예수님  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모르고 지은 죄를 용서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속건제</a:t>
            </a:r>
            <a:r>
              <a:rPr lang="ko-KR" altLang="en-US" dirty="0" smtClean="0"/>
              <a:t> 예수님   </a:t>
            </a:r>
            <a:r>
              <a:rPr lang="en-US" altLang="ko-KR" dirty="0" smtClean="0"/>
              <a:t>-  </a:t>
            </a:r>
            <a:r>
              <a:rPr lang="ko-KR" altLang="en-US" dirty="0" smtClean="0"/>
              <a:t>우리의 허물을 배상하신 예수님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                          ( </a:t>
            </a:r>
            <a:r>
              <a:rPr lang="ko-KR" altLang="en-US" dirty="0" smtClean="0"/>
              <a:t>그 피로 배상하심 </a:t>
            </a:r>
            <a:r>
              <a:rPr lang="en-US" altLang="ko-KR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istrator\My Documents\Downloads\rev_9_5.gif"/>
          <p:cNvPicPr>
            <a:picLocks noChangeAspect="1" noChangeArrowheads="1" noCrop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71473" y="-152613"/>
            <a:ext cx="7720940" cy="7010613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죄와 상관없이 드리는 제사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소제  </a:t>
            </a:r>
            <a:r>
              <a:rPr lang="en-US" altLang="ko-KR" dirty="0" smtClean="0"/>
              <a:t>-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피 없는 제사 </a:t>
            </a:r>
            <a:r>
              <a:rPr lang="en-US" altLang="ko-KR" sz="2400" dirty="0" smtClean="0"/>
              <a:t>( </a:t>
            </a:r>
            <a:r>
              <a:rPr lang="ko-KR" altLang="en-US" sz="2400" dirty="0" smtClean="0"/>
              <a:t>곡식가루 기름 유향 소금</a:t>
            </a:r>
            <a:r>
              <a:rPr lang="en-US" altLang="ko-KR" sz="2400" dirty="0" smtClean="0"/>
              <a:t>)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err="1" smtClean="0"/>
              <a:t>화목제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sz="2400" dirty="0" smtClean="0"/>
              <a:t>새가 제외됨</a:t>
            </a:r>
            <a:endParaRPr lang="en-US" altLang="ko-KR" dirty="0" smtClean="0"/>
          </a:p>
          <a:p>
            <a:r>
              <a:rPr lang="ko-KR" altLang="en-US" dirty="0" smtClean="0"/>
              <a:t>죄와 관계된 제사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err="1" smtClean="0"/>
              <a:t>번제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err="1" smtClean="0"/>
              <a:t>속건제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제사장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백성전체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수송아지</a:t>
            </a:r>
            <a:r>
              <a:rPr lang="en-US" altLang="ko-KR" sz="2000" dirty="0" smtClean="0"/>
              <a:t>)</a:t>
            </a:r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               - </a:t>
            </a:r>
            <a:r>
              <a:rPr lang="ko-KR" altLang="en-US" sz="2000" dirty="0" smtClean="0"/>
              <a:t>족장 </a:t>
            </a:r>
            <a:r>
              <a:rPr lang="en-US" altLang="ko-KR" sz="2000" dirty="0" smtClean="0"/>
              <a:t>( </a:t>
            </a:r>
            <a:r>
              <a:rPr lang="ko-KR" altLang="en-US" sz="2000" dirty="0" err="1" smtClean="0"/>
              <a:t>수염소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) , </a:t>
            </a:r>
            <a:r>
              <a:rPr lang="ko-KR" altLang="en-US" sz="2000" dirty="0" smtClean="0"/>
              <a:t>평민 </a:t>
            </a:r>
            <a:r>
              <a:rPr lang="en-US" altLang="ko-KR" sz="2000" dirty="0" smtClean="0"/>
              <a:t>( </a:t>
            </a:r>
            <a:r>
              <a:rPr lang="ko-KR" altLang="en-US" sz="2000" dirty="0" smtClean="0"/>
              <a:t>어린 </a:t>
            </a:r>
            <a:r>
              <a:rPr lang="ko-KR" altLang="en-US" sz="2000" dirty="0" err="1" smtClean="0"/>
              <a:t>암양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암염소 </a:t>
            </a:r>
            <a:r>
              <a:rPr lang="en-US" altLang="ko-KR" sz="2000" dirty="0" smtClean="0"/>
              <a:t>)</a:t>
            </a:r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               - </a:t>
            </a:r>
            <a:r>
              <a:rPr lang="ko-KR" altLang="en-US" sz="2000" dirty="0" smtClean="0"/>
              <a:t>가난한 자 </a:t>
            </a:r>
            <a:r>
              <a:rPr lang="en-US" altLang="ko-KR" sz="2000" dirty="0" smtClean="0"/>
              <a:t>( </a:t>
            </a:r>
            <a:r>
              <a:rPr lang="ko-KR" altLang="en-US" sz="2000" dirty="0" smtClean="0"/>
              <a:t>비둘기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곡식가루 </a:t>
            </a:r>
            <a:r>
              <a:rPr lang="en-US" altLang="ko-KR" sz="2000" dirty="0" smtClean="0"/>
              <a:t>)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err="1" smtClean="0"/>
              <a:t>속죄제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속건제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- </a:t>
            </a:r>
            <a:r>
              <a:rPr lang="ko-KR" altLang="en-US" b="1" dirty="0" smtClean="0">
                <a:solidFill>
                  <a:srgbClr val="FF0000"/>
                </a:solidFill>
              </a:rPr>
              <a:t>배상이 필요한 죄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    ( </a:t>
            </a:r>
            <a:r>
              <a:rPr lang="en-US" altLang="ko-KR" b="1" dirty="0" smtClean="0">
                <a:solidFill>
                  <a:srgbClr val="FF0000"/>
                </a:solidFill>
              </a:rPr>
              <a:t>1/5 </a:t>
            </a:r>
            <a:r>
              <a:rPr lang="ko-KR" altLang="en-US" dirty="0" smtClean="0"/>
              <a:t>을 더하여 배상함 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     - </a:t>
            </a:r>
            <a:r>
              <a:rPr lang="ko-KR" altLang="en-US" dirty="0" smtClean="0">
                <a:solidFill>
                  <a:schemeClr val="bg1"/>
                </a:solidFill>
              </a:rPr>
              <a:t>십일조 바치지 않았다면 </a:t>
            </a:r>
            <a:r>
              <a:rPr lang="en-US" altLang="ko-KR" dirty="0" smtClean="0">
                <a:solidFill>
                  <a:schemeClr val="bg1"/>
                </a:solidFill>
              </a:rPr>
              <a:t>( 1/5</a:t>
            </a:r>
            <a:r>
              <a:rPr lang="ko-KR" altLang="en-US" dirty="0" smtClean="0">
                <a:solidFill>
                  <a:schemeClr val="bg1"/>
                </a:solidFill>
              </a:rPr>
              <a:t>을 더</a:t>
            </a:r>
            <a:r>
              <a:rPr lang="ko-KR" altLang="en-US" b="1" dirty="0" smtClean="0">
                <a:solidFill>
                  <a:schemeClr val="bg1"/>
                </a:solidFill>
              </a:rPr>
              <a:t>해 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endParaRPr lang="ko-KR" altLang="en-US" dirty="0" smtClean="0">
              <a:solidFill>
                <a:schemeClr val="bg1"/>
              </a:solidFill>
            </a:endParaRPr>
          </a:p>
          <a:p>
            <a:r>
              <a:rPr lang="ko-KR" altLang="en-US" dirty="0" smtClean="0"/>
              <a:t> 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소</a:t>
            </a:r>
            <a:r>
              <a:rPr lang="en-US" altLang="ko-KR" dirty="0" smtClean="0"/>
              <a:t>,</a:t>
            </a:r>
            <a:r>
              <a:rPr lang="ko-KR" altLang="en-US" dirty="0" smtClean="0"/>
              <a:t>양</a:t>
            </a:r>
            <a:r>
              <a:rPr lang="en-US" altLang="ko-KR" dirty="0" smtClean="0"/>
              <a:t>,</a:t>
            </a:r>
            <a:r>
              <a:rPr lang="ko-KR" altLang="en-US" dirty="0" smtClean="0"/>
              <a:t>염소</a:t>
            </a:r>
            <a:r>
              <a:rPr lang="en-US" altLang="ko-KR" dirty="0" smtClean="0"/>
              <a:t>,</a:t>
            </a:r>
            <a:r>
              <a:rPr lang="ko-KR" altLang="en-US" dirty="0" smtClean="0"/>
              <a:t>비둘기의 피로 드림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구약의 피 법칙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  –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자범죄는</a:t>
            </a:r>
            <a:r>
              <a:rPr lang="ko-KR" altLang="en-US" b="1" dirty="0" smtClean="0">
                <a:solidFill>
                  <a:srgbClr val="FF0000"/>
                </a:solidFill>
              </a:rPr>
              <a:t> 비둘기 피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                * </a:t>
            </a:r>
            <a:r>
              <a:rPr lang="ko-KR" altLang="en-US" dirty="0" smtClean="0"/>
              <a:t>자기가 안수함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  - </a:t>
            </a:r>
            <a:r>
              <a:rPr lang="ko-KR" altLang="en-US" b="1" dirty="0" smtClean="0">
                <a:solidFill>
                  <a:srgbClr val="FF0000"/>
                </a:solidFill>
              </a:rPr>
              <a:t>원죄는 양피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                * </a:t>
            </a:r>
            <a:r>
              <a:rPr lang="ko-KR" altLang="en-US" dirty="0" smtClean="0"/>
              <a:t>제사장이 안수함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/>
              <a:t>신구약의</a:t>
            </a:r>
            <a:r>
              <a:rPr lang="ko-KR" altLang="en-US" dirty="0" smtClean="0"/>
              <a:t> 가장 큰 제물은 </a:t>
            </a:r>
            <a:r>
              <a:rPr lang="en-US" altLang="ko-KR" dirty="0" smtClean="0"/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예수님 </a:t>
            </a:r>
            <a:r>
              <a:rPr lang="en-US" altLang="ko-KR" b="1" dirty="0" smtClean="0">
                <a:solidFill>
                  <a:srgbClr val="FF0000"/>
                </a:solidFill>
              </a:rPr>
              <a:t>30</a:t>
            </a:r>
            <a:r>
              <a:rPr lang="ko-KR" altLang="en-US" b="1" dirty="0" smtClean="0">
                <a:solidFill>
                  <a:srgbClr val="FF0000"/>
                </a:solidFill>
              </a:rPr>
              <a:t>세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/>
              <a:t>공생애</a:t>
            </a:r>
            <a:r>
              <a:rPr lang="ko-KR" altLang="en-US" dirty="0" smtClean="0"/>
              <a:t> 시작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  </a:t>
            </a:r>
            <a:r>
              <a:rPr lang="en-US" altLang="ko-KR" b="1" dirty="0" smtClean="0">
                <a:solidFill>
                  <a:srgbClr val="FF0000"/>
                </a:solidFill>
              </a:rPr>
              <a:t>30</a:t>
            </a:r>
            <a:r>
              <a:rPr lang="ko-KR" altLang="en-US" dirty="0" smtClean="0"/>
              <a:t>은 사역의 숫자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  </a:t>
            </a:r>
            <a:r>
              <a:rPr lang="ko-KR" altLang="en-US" dirty="0" smtClean="0"/>
              <a:t>구약의 </a:t>
            </a:r>
            <a:r>
              <a:rPr lang="ko-KR" altLang="en-US" b="1" dirty="0" smtClean="0">
                <a:solidFill>
                  <a:srgbClr val="FF0000"/>
                </a:solidFill>
              </a:rPr>
              <a:t>제사장은 </a:t>
            </a:r>
            <a:r>
              <a:rPr lang="en-US" altLang="ko-KR" b="1" dirty="0" smtClean="0">
                <a:solidFill>
                  <a:srgbClr val="FF0000"/>
                </a:solidFill>
              </a:rPr>
              <a:t>30</a:t>
            </a:r>
            <a:r>
              <a:rPr lang="ko-KR" altLang="en-US" b="1" dirty="0" smtClean="0">
                <a:solidFill>
                  <a:srgbClr val="FF0000"/>
                </a:solidFill>
              </a:rPr>
              <a:t>세에 사역시작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                        </a:t>
            </a:r>
            <a:r>
              <a:rPr lang="en-US" altLang="ko-KR" b="1" dirty="0" smtClean="0">
                <a:solidFill>
                  <a:srgbClr val="FF0000"/>
                </a:solidFill>
              </a:rPr>
              <a:t>50</a:t>
            </a:r>
            <a:r>
              <a:rPr lang="ko-KR" altLang="en-US" b="1" dirty="0" smtClean="0">
                <a:solidFill>
                  <a:srgbClr val="FF0000"/>
                </a:solidFill>
              </a:rPr>
              <a:t>세</a:t>
            </a:r>
            <a:r>
              <a:rPr lang="ko-KR" altLang="en-US" dirty="0" smtClean="0"/>
              <a:t>에 끝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예수님은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세에 </a:t>
            </a:r>
            <a:r>
              <a:rPr lang="ko-KR" altLang="en-US" b="1" dirty="0" smtClean="0">
                <a:solidFill>
                  <a:srgbClr val="FF0000"/>
                </a:solidFill>
              </a:rPr>
              <a:t>제사장</a:t>
            </a:r>
            <a:r>
              <a:rPr lang="ko-KR" altLang="en-US" b="1" dirty="0" smtClean="0">
                <a:solidFill>
                  <a:srgbClr val="002060"/>
                </a:solidFill>
              </a:rPr>
              <a:t> </a:t>
            </a:r>
            <a:r>
              <a:rPr lang="ko-KR" altLang="en-US" b="1" dirty="0" err="1" smtClean="0">
                <a:solidFill>
                  <a:srgbClr val="002060"/>
                </a:solidFill>
              </a:rPr>
              <a:t>세례요한</a:t>
            </a:r>
            <a:r>
              <a:rPr lang="ko-KR" altLang="en-US" dirty="0" err="1" smtClean="0"/>
              <a:t>에게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 세례를 받음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장</a:t>
            </a:r>
            <a:r>
              <a:rPr lang="en-US" altLang="ko-KR" dirty="0" smtClean="0"/>
              <a:t>14~(</a:t>
            </a:r>
            <a:r>
              <a:rPr lang="ko-KR" altLang="en-US" dirty="0" err="1" smtClean="0"/>
              <a:t>속건제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52389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5:14) </a:t>
            </a:r>
            <a:r>
              <a:rPr lang="ko-KR" altLang="en-US" sz="2400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5:15) </a:t>
            </a:r>
            <a:r>
              <a:rPr lang="ko-KR" altLang="en-US" sz="2400" dirty="0" smtClean="0"/>
              <a:t>누구든지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여호와의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성물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에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대하여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부지중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에 범죄하였으면 </a:t>
            </a:r>
            <a:r>
              <a:rPr lang="ko-KR" altLang="en-US" sz="2400" dirty="0" smtClean="0"/>
              <a:t>여호와께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속건제</a:t>
            </a:r>
            <a:r>
              <a:rPr lang="ko-KR" altLang="en-US" sz="2400" dirty="0" err="1" smtClean="0"/>
              <a:t>를</a:t>
            </a:r>
            <a:r>
              <a:rPr lang="ko-KR" altLang="en-US" sz="2400" dirty="0" smtClean="0"/>
              <a:t> 드리되 네가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지정한 가치를 따라 성소의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세겔</a:t>
            </a:r>
            <a:r>
              <a:rPr lang="ko-KR" altLang="en-US" sz="2400" dirty="0" err="1" smtClean="0"/>
              <a:t>로</a:t>
            </a:r>
            <a:r>
              <a:rPr lang="ko-KR" altLang="en-US" sz="2400" dirty="0" smtClean="0"/>
              <a:t> 몇 </a:t>
            </a:r>
            <a:r>
              <a:rPr lang="ko-KR" altLang="en-US" sz="2400" dirty="0" err="1" smtClean="0"/>
              <a:t>세겔</a:t>
            </a:r>
            <a:r>
              <a:rPr lang="ko-KR" altLang="en-US" sz="2400" dirty="0" smtClean="0"/>
              <a:t> 은에 상당한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흠 없는 숫양을 </a:t>
            </a:r>
            <a:r>
              <a:rPr lang="ko-KR" altLang="en-US" sz="2400" dirty="0" smtClean="0"/>
              <a:t>양 떼 중에서 끌어다가 </a:t>
            </a:r>
            <a:r>
              <a:rPr lang="ko-KR" altLang="en-US" sz="2400" dirty="0" err="1" smtClean="0"/>
              <a:t>속건제로</a:t>
            </a:r>
            <a:r>
              <a:rPr lang="ko-KR" altLang="en-US" sz="2400" dirty="0" smtClean="0"/>
              <a:t> 드려서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5:16) </a:t>
            </a:r>
            <a:r>
              <a:rPr lang="ko-KR" altLang="en-US" sz="2400" dirty="0" err="1" smtClean="0"/>
              <a:t>성물에</a:t>
            </a:r>
            <a:r>
              <a:rPr lang="ko-KR" altLang="en-US" sz="2400" dirty="0" smtClean="0"/>
              <a:t> 대한 잘못을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보상</a:t>
            </a:r>
            <a:r>
              <a:rPr lang="ko-KR" altLang="en-US" sz="2400" dirty="0" smtClean="0"/>
              <a:t>하되 그것에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오분의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일을 더하여 제사장에게 줄 것</a:t>
            </a:r>
            <a:r>
              <a:rPr lang="ko-KR" altLang="en-US" sz="2400" dirty="0" smtClean="0"/>
              <a:t>이요 제사장은 그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속건제의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숫양</a:t>
            </a:r>
            <a:r>
              <a:rPr lang="ko-KR" altLang="en-US" sz="2400" dirty="0" smtClean="0"/>
              <a:t>으로 그를 위하여 속죄한즉 그가 사함을 받으리라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장</a:t>
            </a:r>
            <a:r>
              <a:rPr lang="en-US" altLang="ko-KR" dirty="0" smtClean="0"/>
              <a:t>14~(</a:t>
            </a:r>
            <a:r>
              <a:rPr lang="ko-KR" altLang="en-US" dirty="0" err="1" smtClean="0"/>
              <a:t>속건제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9377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5:17) </a:t>
            </a:r>
            <a:r>
              <a:rPr lang="ko-KR" altLang="en-US" sz="2400" dirty="0" smtClean="0"/>
              <a:t>만일 누구든지 여호와의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계명 중 하나를 부지중에 범하여도 </a:t>
            </a:r>
            <a:r>
              <a:rPr lang="ko-KR" altLang="en-US" sz="2400" dirty="0" smtClean="0"/>
              <a:t>허물이라 벌을 당할 것이니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5:18) </a:t>
            </a:r>
            <a:r>
              <a:rPr lang="ko-KR" altLang="en-US" sz="2400" dirty="0" smtClean="0"/>
              <a:t>그는 </a:t>
            </a:r>
            <a:r>
              <a:rPr lang="ko-KR" altLang="en-US" sz="2400" b="1" dirty="0" smtClean="0"/>
              <a:t>네가 지정한 가치대로 </a:t>
            </a:r>
            <a:r>
              <a:rPr lang="ko-KR" altLang="en-US" sz="2400" dirty="0" smtClean="0"/>
              <a:t>양 떼 중 흠 없는 숫양을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속건제물로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제사장에게로 가져갈 것이요 </a:t>
            </a:r>
            <a:r>
              <a:rPr lang="ko-KR" altLang="en-US" sz="2400" dirty="0" smtClean="0"/>
              <a:t>제사장은 그가 부지중에 범죄한 허물을 위하여 속죄한즉 그가 사함을 받으리라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5:19) </a:t>
            </a:r>
            <a:r>
              <a:rPr lang="ko-KR" altLang="en-US" sz="2400" dirty="0" smtClean="0"/>
              <a:t>이는 속건제니 그가 여호와 앞에 참으로 잘못을 저질렀음이니라</a:t>
            </a:r>
          </a:p>
          <a:p>
            <a:pPr>
              <a:lnSpc>
                <a:spcPct val="150000"/>
              </a:lnSpc>
            </a:pPr>
            <a:r>
              <a:rPr lang="ko-KR" altLang="en-US" sz="2400" dirty="0" err="1" smtClean="0"/>
              <a:t>ㄲ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630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6:1) </a:t>
            </a:r>
            <a:r>
              <a:rPr lang="ko-KR" altLang="en-US" sz="2400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6:2) </a:t>
            </a:r>
            <a:r>
              <a:rPr lang="ko-KR" altLang="en-US" sz="2400" dirty="0" smtClean="0"/>
              <a:t>누구든지 여호와께 신실하지 못하여 범죄하되 곧 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이웃이 맡긴 물건이나 </a:t>
            </a:r>
            <a:r>
              <a:rPr lang="ko-KR" altLang="en-US" sz="2400" b="1" dirty="0" err="1" smtClean="0">
                <a:solidFill>
                  <a:srgbClr val="7030A0"/>
                </a:solidFill>
              </a:rPr>
              <a:t>전당물</a:t>
            </a:r>
            <a:r>
              <a:rPr lang="ko-KR" altLang="en-US" sz="2400" dirty="0" err="1" smtClean="0"/>
              <a:t>을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속이거나 도둑질하거나 착취하고도 사실을 부인하거나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6:3)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남의 잃은 물건을 줍고도 사실을 부인</a:t>
            </a:r>
            <a:r>
              <a:rPr lang="ko-KR" altLang="en-US" sz="2400" dirty="0" smtClean="0"/>
              <a:t>하여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거짓 맹세하는 등 </a:t>
            </a:r>
            <a:r>
              <a:rPr lang="ko-KR" altLang="en-US" sz="2400" dirty="0" smtClean="0"/>
              <a:t>사람이 이 모든 일 중의 하나라도 행하여 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범죄하면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6:4) </a:t>
            </a:r>
            <a:r>
              <a:rPr lang="ko-KR" altLang="en-US" sz="2400" dirty="0" smtClean="0"/>
              <a:t>이는 죄를 범하였고 죄가 있는 자니 그 훔친 것이나 착취한 것이나 맡은 것이나 잃은 물건을 주운 것이나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937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(</a:t>
            </a:r>
            <a:r>
              <a:rPr lang="ko-KR" altLang="en-US" sz="2400" dirty="0" err="1"/>
              <a:t>레</a:t>
            </a:r>
            <a:r>
              <a:rPr lang="ko-KR" altLang="en-US" sz="2400" dirty="0"/>
              <a:t> </a:t>
            </a:r>
            <a:r>
              <a:rPr lang="en-US" altLang="ko-KR" sz="2400" dirty="0"/>
              <a:t>6:5) </a:t>
            </a:r>
            <a:r>
              <a:rPr lang="ko-KR" altLang="en-US" sz="2400" dirty="0"/>
              <a:t>그 </a:t>
            </a:r>
            <a:r>
              <a:rPr lang="ko-KR" altLang="en-US" sz="2400" dirty="0">
                <a:solidFill>
                  <a:srgbClr val="FF0000"/>
                </a:solidFill>
              </a:rPr>
              <a:t>거짓 맹세한 </a:t>
            </a:r>
            <a:r>
              <a:rPr lang="ko-KR" altLang="en-US" sz="2400" b="1" dirty="0">
                <a:solidFill>
                  <a:srgbClr val="FF0000"/>
                </a:solidFill>
              </a:rPr>
              <a:t>모든 물건을 돌려보내되</a:t>
            </a:r>
            <a:r>
              <a:rPr lang="ko-KR" altLang="en-US" sz="2400" b="1" dirty="0"/>
              <a:t> </a:t>
            </a:r>
            <a:r>
              <a:rPr lang="ko-KR" altLang="en-US" sz="2400" dirty="0"/>
              <a:t>곧 그 본래 물건에 </a:t>
            </a:r>
            <a:r>
              <a:rPr lang="ko-KR" altLang="en-US" sz="2400" b="1" dirty="0" err="1">
                <a:solidFill>
                  <a:srgbClr val="FF0000"/>
                </a:solidFill>
              </a:rPr>
              <a:t>오분의</a:t>
            </a:r>
            <a:r>
              <a:rPr lang="ko-KR" altLang="en-US" sz="2400" b="1" dirty="0">
                <a:solidFill>
                  <a:srgbClr val="FF0000"/>
                </a:solidFill>
              </a:rPr>
              <a:t> 일</a:t>
            </a:r>
            <a:r>
              <a:rPr lang="ko-KR" altLang="en-US" sz="2400" b="1" dirty="0">
                <a:solidFill>
                  <a:srgbClr val="002060"/>
                </a:solidFill>
              </a:rPr>
              <a:t>을 </a:t>
            </a:r>
            <a:r>
              <a:rPr lang="ko-KR" altLang="en-US" sz="2400" b="1" u="sng" dirty="0">
                <a:solidFill>
                  <a:srgbClr val="002060"/>
                </a:solidFill>
              </a:rPr>
              <a:t>더하여</a:t>
            </a:r>
            <a:r>
              <a:rPr lang="ko-KR" altLang="en-US" sz="2400" b="1" dirty="0">
                <a:solidFill>
                  <a:srgbClr val="002060"/>
                </a:solidFill>
              </a:rPr>
              <a:t> 돌려보낼 것</a:t>
            </a:r>
            <a:r>
              <a:rPr lang="ko-KR" altLang="en-US" sz="2400" dirty="0"/>
              <a:t>이니 그 죄가 드러나는 날에 그 임자에게 줄 </a:t>
            </a:r>
            <a:r>
              <a:rPr lang="ko-KR" altLang="en-US" sz="2400" dirty="0" smtClean="0"/>
              <a:t>것이요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6:6) </a:t>
            </a:r>
            <a:r>
              <a:rPr lang="ko-KR" altLang="en-US" sz="2400" dirty="0" smtClean="0"/>
              <a:t>그는 또 그 </a:t>
            </a:r>
            <a:r>
              <a:rPr lang="ko-KR" altLang="en-US" sz="2400" dirty="0" err="1" smtClean="0"/>
              <a:t>속건제물을</a:t>
            </a:r>
            <a:r>
              <a:rPr lang="ko-KR" altLang="en-US" sz="2400" dirty="0" smtClean="0"/>
              <a:t> 여호와께 가져갈지니 곧 네가 지정한 가치대로 양 떼 중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흠 없는 숫양을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속건제물</a:t>
            </a:r>
            <a:r>
              <a:rPr lang="ko-KR" altLang="en-US" sz="2400" dirty="0" err="1" smtClean="0"/>
              <a:t>을</a:t>
            </a:r>
            <a:r>
              <a:rPr lang="ko-KR" altLang="en-US" sz="2400" dirty="0" smtClean="0"/>
              <a:t> 위하여 제사장에게로 끌고 갈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6:7) </a:t>
            </a:r>
            <a:r>
              <a:rPr lang="ko-KR" altLang="en-US" sz="2400" dirty="0" smtClean="0"/>
              <a:t>제사장은 여호와 앞에서 그를 위하여 속죄한즉 그는 무슨 허물이든지 사함을 받으리라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endParaRPr lang="en-US" altLang="ko-KR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  <a:p>
            <a:pPr>
              <a:lnSpc>
                <a:spcPct val="150000"/>
              </a:lnSpc>
            </a:pPr>
            <a:endParaRPr lang="ko-KR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불떨어짐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하나님께서 주신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불</a:t>
            </a:r>
            <a:r>
              <a:rPr lang="ko-KR" altLang="en-US" sz="2400" dirty="0" smtClean="0"/>
              <a:t>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영원히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꺼치지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말것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sz="2400" b="1" dirty="0" smtClean="0">
                <a:solidFill>
                  <a:srgbClr val="FF0000"/>
                </a:solidFill>
              </a:rPr>
              <a:t>불 떨어짐의 역사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sz="2400" b="1" dirty="0" smtClean="0">
                <a:solidFill>
                  <a:srgbClr val="FF0000"/>
                </a:solidFill>
              </a:rPr>
              <a:t>  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가인과 </a:t>
            </a:r>
            <a:r>
              <a:rPr lang="ko-KR" altLang="en-US" sz="2400" b="1" dirty="0" err="1" smtClean="0">
                <a:solidFill>
                  <a:srgbClr val="7030A0"/>
                </a:solidFill>
              </a:rPr>
              <a:t>아벨의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 제사 </a:t>
            </a:r>
            <a:endParaRPr lang="en-US" altLang="ko-KR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ko-KR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–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처음 제사에 불 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/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불로 응답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ko-KR" altLang="en-US" sz="2400" dirty="0" smtClean="0"/>
              <a:t>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아브라함이 단 </a:t>
            </a:r>
            <a:r>
              <a:rPr lang="ko-KR" altLang="en-US" sz="2400" dirty="0" smtClean="0"/>
              <a:t>쌓으니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불이 떨어짐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     (</a:t>
            </a:r>
            <a:r>
              <a:rPr lang="ko-KR" altLang="en-US" sz="2400" dirty="0" smtClean="0"/>
              <a:t>창</a:t>
            </a:r>
            <a:r>
              <a:rPr lang="en-US" altLang="ko-KR" sz="2400" dirty="0" smtClean="0"/>
              <a:t>15:14-18) – </a:t>
            </a:r>
            <a:r>
              <a:rPr lang="ko-KR" altLang="en-US" sz="2400" dirty="0" smtClean="0"/>
              <a:t>새의 쪼갠 </a:t>
            </a:r>
            <a:r>
              <a:rPr lang="ko-KR" altLang="en-US" sz="2400" dirty="0" err="1" smtClean="0"/>
              <a:t>고기사이로</a:t>
            </a:r>
            <a:r>
              <a:rPr lang="ko-KR" altLang="en-US" sz="2400" dirty="0" smtClean="0"/>
              <a:t>  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 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성막의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시작 </a:t>
            </a:r>
            <a:r>
              <a:rPr lang="en-US" altLang="ko-KR" sz="2400" dirty="0" smtClean="0"/>
              <a:t>(BC1445</a:t>
            </a:r>
            <a:r>
              <a:rPr lang="ko-KR" altLang="en-US" sz="2400" dirty="0" smtClean="0"/>
              <a:t>년 불 받음</a:t>
            </a:r>
            <a:r>
              <a:rPr lang="en-US" altLang="ko-KR" sz="2400" dirty="0" smtClean="0"/>
              <a:t>)</a:t>
            </a:r>
          </a:p>
          <a:p>
            <a:pPr>
              <a:buNone/>
            </a:pPr>
            <a:r>
              <a:rPr lang="en-US" altLang="ko-KR" sz="2400" dirty="0" smtClean="0"/>
              <a:t>      (</a:t>
            </a:r>
            <a:r>
              <a:rPr lang="ko-KR" altLang="en-US" sz="2400" dirty="0" err="1" smtClean="0"/>
              <a:t>레</a:t>
            </a:r>
            <a:r>
              <a:rPr lang="en-US" altLang="ko-KR" sz="2400" dirty="0" smtClean="0"/>
              <a:t>9:24) – </a:t>
            </a:r>
            <a:r>
              <a:rPr lang="ko-KR" altLang="en-US" sz="2400" dirty="0" err="1" smtClean="0"/>
              <a:t>첫번째</a:t>
            </a:r>
            <a:r>
              <a:rPr lang="ko-KR" altLang="en-US" sz="2400" dirty="0" smtClean="0"/>
              <a:t> 제사의 날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성전의 시작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솔로몬 제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4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년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~ 11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년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/ 7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년 성전공사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altLang="ko-KR" sz="2400" dirty="0" smtClean="0"/>
              <a:t>      (</a:t>
            </a:r>
            <a:r>
              <a:rPr lang="ko-KR" altLang="en-US" sz="2400" dirty="0" smtClean="0"/>
              <a:t>대하</a:t>
            </a:r>
            <a:r>
              <a:rPr lang="en-US" altLang="ko-KR" sz="2400" dirty="0" smtClean="0"/>
              <a:t>7:1-2) – </a:t>
            </a:r>
            <a:r>
              <a:rPr lang="ko-KR" altLang="en-US" sz="2400" dirty="0" smtClean="0"/>
              <a:t>솔로몬 성전의 불이 임함 </a:t>
            </a:r>
            <a:r>
              <a:rPr lang="en-US" altLang="ko-KR" sz="2400" dirty="0" smtClean="0"/>
              <a:t>~ </a:t>
            </a:r>
            <a:r>
              <a:rPr lang="en-US" altLang="ko-KR" sz="2400" dirty="0" smtClean="0">
                <a:solidFill>
                  <a:srgbClr val="FF0000"/>
                </a:solidFill>
              </a:rPr>
              <a:t>586</a:t>
            </a:r>
            <a:r>
              <a:rPr lang="ko-KR" altLang="en-US" sz="2400" dirty="0" smtClean="0">
                <a:solidFill>
                  <a:srgbClr val="FF0000"/>
                </a:solidFill>
              </a:rPr>
              <a:t>년 꺼짐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불떨어짐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rgbClr val="FF0000"/>
                </a:solidFill>
              </a:rPr>
              <a:t>엘리야시대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      (</a:t>
            </a:r>
            <a:r>
              <a:rPr lang="ko-KR" altLang="en-US" sz="2400" dirty="0" err="1" smtClean="0"/>
              <a:t>왕상</a:t>
            </a:r>
            <a:r>
              <a:rPr lang="en-US" altLang="ko-KR" sz="2400" dirty="0" smtClean="0"/>
              <a:t>18:37-39) – </a:t>
            </a:r>
            <a:r>
              <a:rPr lang="ko-KR" altLang="en-US" sz="2400" dirty="0" err="1" smtClean="0"/>
              <a:t>갈멜산</a:t>
            </a:r>
            <a:r>
              <a:rPr lang="ko-KR" altLang="en-US" sz="2400" dirty="0" smtClean="0"/>
              <a:t> 제단</a:t>
            </a:r>
            <a:endParaRPr lang="en-US" altLang="ko-KR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예수님의 말씀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       (</a:t>
            </a:r>
            <a:r>
              <a:rPr lang="ko-KR" altLang="en-US" sz="2400" dirty="0" err="1" smtClean="0"/>
              <a:t>눅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12:49) – </a:t>
            </a:r>
            <a:r>
              <a:rPr lang="ko-KR" altLang="en-US" sz="2400" dirty="0" smtClean="0"/>
              <a:t>이 불이 이미 붙었으면</a:t>
            </a:r>
            <a:endParaRPr lang="en-US" altLang="ko-KR" sz="24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2400" dirty="0" smtClean="0"/>
              <a:t>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교회의 시작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/>
              <a:t>      (</a:t>
            </a:r>
            <a:r>
              <a:rPr lang="ko-KR" altLang="en-US" sz="2400" dirty="0" smtClean="0"/>
              <a:t>행</a:t>
            </a:r>
            <a:r>
              <a:rPr lang="en-US" altLang="ko-KR" sz="2400" dirty="0" smtClean="0"/>
              <a:t>2:1-4) – </a:t>
            </a:r>
            <a:r>
              <a:rPr lang="ko-KR" altLang="en-US" sz="2400" dirty="0" smtClean="0"/>
              <a:t>성도들에게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하늘의 불</a:t>
            </a:r>
            <a:r>
              <a:rPr lang="ko-KR" altLang="en-US" sz="2400" dirty="0" smtClean="0"/>
              <a:t>이 임함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성령불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72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제단 불 꺼지지 않게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6:8) </a:t>
            </a:r>
            <a:r>
              <a:rPr lang="ko-KR" altLang="en-US" sz="2400" dirty="0" smtClean="0"/>
              <a:t>여호와께서 모세에게 말씀하여 이르시되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6:9) </a:t>
            </a:r>
            <a:r>
              <a:rPr lang="ko-KR" altLang="en-US" sz="2400" dirty="0" err="1" smtClean="0"/>
              <a:t>아론과</a:t>
            </a:r>
            <a:r>
              <a:rPr lang="ko-KR" altLang="en-US" sz="2400" dirty="0" smtClean="0"/>
              <a:t> 그의 자손에게 명령하여 이르라 </a:t>
            </a:r>
            <a:r>
              <a:rPr lang="ko-KR" altLang="en-US" sz="2400" dirty="0" err="1" smtClean="0"/>
              <a:t>번제의</a:t>
            </a:r>
            <a:r>
              <a:rPr lang="ko-KR" altLang="en-US" sz="2400" dirty="0" smtClean="0"/>
              <a:t> 규례는 이러하니라 </a:t>
            </a:r>
            <a:r>
              <a:rPr lang="ko-KR" altLang="en-US" sz="2400" b="1" dirty="0" err="1" smtClean="0">
                <a:solidFill>
                  <a:srgbClr val="7030A0"/>
                </a:solidFill>
              </a:rPr>
              <a:t>번제물은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 아침까지 제단 위에 있는 석쇠 위에 두고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제단의 불이 그 위에서 꺼지지 않게 할 것이요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6:10</a:t>
            </a:r>
            <a:r>
              <a:rPr lang="en-US" altLang="ko-KR" sz="2400" b="1" dirty="0" smtClean="0">
                <a:solidFill>
                  <a:srgbClr val="7030A0"/>
                </a:solidFill>
              </a:rPr>
              <a:t>) 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제사장은 </a:t>
            </a:r>
            <a:r>
              <a:rPr lang="ko-KR" altLang="en-US" sz="2400" b="1" dirty="0" err="1" smtClean="0">
                <a:solidFill>
                  <a:srgbClr val="7030A0"/>
                </a:solidFill>
              </a:rPr>
              <a:t>세마포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 긴 옷을 입고 </a:t>
            </a:r>
            <a:r>
              <a:rPr lang="ko-KR" altLang="en-US" sz="2400" b="1" dirty="0" err="1" smtClean="0">
                <a:solidFill>
                  <a:srgbClr val="7030A0"/>
                </a:solidFill>
              </a:rPr>
              <a:t>세마포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 속바지로 하체를 가리고 </a:t>
            </a:r>
            <a:r>
              <a:rPr lang="ko-KR" altLang="en-US" sz="2400" dirty="0" smtClean="0"/>
              <a:t>제단 위에서 불태운 </a:t>
            </a:r>
            <a:r>
              <a:rPr lang="ko-KR" altLang="en-US" sz="2400" b="1" dirty="0" err="1" smtClean="0">
                <a:solidFill>
                  <a:srgbClr val="7030A0"/>
                </a:solidFill>
              </a:rPr>
              <a:t>번제의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 재를 가져다가 제단 곁에 두고</a:t>
            </a:r>
            <a:endParaRPr lang="en-US" altLang="ko-KR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제단 불 꺼지지 않게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6:11) 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그 옷을 벗고 다른 옷을 입고 </a:t>
            </a:r>
            <a:r>
              <a:rPr lang="ko-KR" altLang="en-US" sz="2400" dirty="0" smtClean="0"/>
              <a:t>그 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재를 진영 바깥 </a:t>
            </a:r>
            <a:r>
              <a:rPr lang="ko-KR" altLang="en-US" sz="2400" dirty="0" smtClean="0"/>
              <a:t>정결한 곳으로 가져갈 것이요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6:12)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제단 위의 불은 항상 피워 꺼지지 않게 할지니</a:t>
            </a:r>
            <a:r>
              <a:rPr lang="ko-KR" altLang="en-US" sz="2400" dirty="0" smtClean="0"/>
              <a:t> 제사장은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아침마다</a:t>
            </a:r>
            <a:r>
              <a:rPr lang="ko-KR" altLang="en-US" sz="2400" dirty="0" smtClean="0"/>
              <a:t> 나무를 그 위에서 태우고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번제물</a:t>
            </a:r>
            <a:r>
              <a:rPr lang="ko-KR" altLang="en-US" sz="2400" dirty="0" err="1" smtClean="0"/>
              <a:t>을</a:t>
            </a:r>
            <a:r>
              <a:rPr lang="ko-KR" altLang="en-US" sz="2400" dirty="0" smtClean="0"/>
              <a:t> 그 위에 벌여 놓고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화목제의 기름</a:t>
            </a:r>
            <a:r>
              <a:rPr lang="ko-KR" altLang="en-US" sz="2400" dirty="0" smtClean="0"/>
              <a:t>을 그 위에서 </a:t>
            </a:r>
            <a:r>
              <a:rPr lang="ko-KR" altLang="en-US" sz="2400" dirty="0" err="1" smtClean="0"/>
              <a:t>불사를지며</a:t>
            </a:r>
            <a:endParaRPr lang="ko-KR" altLang="en-US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레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6:13)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불은 끊임이 없이 제단 위에 피워 꺼지지 않게 할지니라</a:t>
            </a:r>
          </a:p>
        </p:txBody>
      </p:sp>
    </p:spTree>
    <p:extLst>
      <p:ext uri="{BB962C8B-B14F-4D97-AF65-F5344CB8AC3E}">
        <p14:creationId xmlns:p14="http://schemas.microsoft.com/office/powerpoint/2010/main" val="19601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서울들국화" pitchFamily="18" charset="-127"/>
            <a:ea typeface="서울들국화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서울들국화" pitchFamily="18" charset="-127"/>
            <a:ea typeface="서울들국화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7941</TotalTime>
  <Words>33287</Words>
  <Application>Microsoft Office PowerPoint</Application>
  <PresentationFormat>화면 슬라이드 쇼(4:3)</PresentationFormat>
  <Paragraphs>3313</Paragraphs>
  <Slides>395</Slides>
  <Notes>118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395</vt:i4>
      </vt:variant>
    </vt:vector>
  </HeadingPairs>
  <TitlesOfParts>
    <vt:vector size="397" baseType="lpstr">
      <vt:lpstr>Origin</vt:lpstr>
      <vt:lpstr>기본 디자인</vt:lpstr>
      <vt:lpstr>레위기</vt:lpstr>
      <vt:lpstr>레위기의 율법</vt:lpstr>
      <vt:lpstr>PowerPoint 프레젠테이션</vt:lpstr>
      <vt:lpstr>레위기 = 주요한 율법</vt:lpstr>
      <vt:lpstr>PowerPoint 프레젠테이션</vt:lpstr>
      <vt:lpstr>PowerPoint 프레젠테이션</vt:lpstr>
      <vt:lpstr>PowerPoint 프레젠테이션</vt:lpstr>
      <vt:lpstr>레위기를 자르니 거룩이~</vt:lpstr>
      <vt:lpstr>PowerPoint 프레젠테이션</vt:lpstr>
      <vt:lpstr>PowerPoint 프레젠테이션</vt:lpstr>
      <vt:lpstr>PowerPoint 프레젠테이션</vt:lpstr>
      <vt:lpstr>PowerPoint 프레젠테이션</vt:lpstr>
      <vt:lpstr>구약은 예수님의 모형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레위기 정리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사형의 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레위기1장(번제-회개)</vt:lpstr>
      <vt:lpstr>PowerPoint 프레젠테이션</vt:lpstr>
      <vt:lpstr>PowerPoint 프레젠테이션</vt:lpstr>
      <vt:lpstr>번제</vt:lpstr>
      <vt:lpstr>PowerPoint 프레젠테이션</vt:lpstr>
      <vt:lpstr>PowerPoint 프레젠테이션</vt:lpstr>
      <vt:lpstr>PowerPoint 프레젠테이션</vt:lpstr>
      <vt:lpstr>소제의 특징</vt:lpstr>
      <vt:lpstr>PowerPoint 프레젠테이션</vt:lpstr>
      <vt:lpstr>소제의 재료</vt:lpstr>
      <vt:lpstr>소제이신 예수님</vt:lpstr>
      <vt:lpstr>PowerPoint 프레젠테이션</vt:lpstr>
      <vt:lpstr>PowerPoint 프레젠테이션</vt:lpstr>
      <vt:lpstr>PowerPoint 프레젠테이션</vt:lpstr>
      <vt:lpstr>PowerPoint 프레젠테이션</vt:lpstr>
      <vt:lpstr>소제 한 마디</vt:lpstr>
      <vt:lpstr>레위기 2장 (소제)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3장 화목제</vt:lpstr>
      <vt:lpstr>화목제 특징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속죄제</vt:lpstr>
      <vt:lpstr>속죄제의 특징</vt:lpstr>
      <vt:lpstr>속죄제의 종류</vt:lpstr>
      <vt:lpstr>속죄제 되신 예수님</vt:lpstr>
      <vt:lpstr>레위기4장~5장13절 (속죄제)</vt:lpstr>
      <vt:lpstr>레위기4장~5장13절 (속죄제)</vt:lpstr>
      <vt:lpstr>PowerPoint 프레젠테이션</vt:lpstr>
      <vt:lpstr>PowerPoint 프레젠테이션</vt:lpstr>
      <vt:lpstr>회중을 위한 속죄제(4:13~21)</vt:lpstr>
      <vt:lpstr>회중을 위한 속죄제(4:13~21)</vt:lpstr>
      <vt:lpstr>PowerPoint 프레젠테이션</vt:lpstr>
      <vt:lpstr>족장을 위한 속죄제</vt:lpstr>
      <vt:lpstr>족장을 위한 속죄제</vt:lpstr>
      <vt:lpstr>평민의 속죄제</vt:lpstr>
      <vt:lpstr>평민의 속죄제</vt:lpstr>
      <vt:lpstr>PowerPoint 프레젠테이션</vt:lpstr>
      <vt:lpstr>PowerPoint 프레젠테이션</vt:lpstr>
      <vt:lpstr>5장</vt:lpstr>
      <vt:lpstr>5장</vt:lpstr>
      <vt:lpstr>5장 – 말의 죄( 어린양,염소,비둘기, 가루)</vt:lpstr>
      <vt:lpstr>PowerPoint 프레젠테이션</vt:lpstr>
      <vt:lpstr>PowerPoint 프레젠테이션</vt:lpstr>
      <vt:lpstr>PowerPoint 프레젠테이션</vt:lpstr>
      <vt:lpstr>PowerPoint 프레젠테이션</vt:lpstr>
      <vt:lpstr>제단의 불 신비</vt:lpstr>
      <vt:lpstr>속건제되신 예수님(7:1-6)</vt:lpstr>
      <vt:lpstr>PowerPoint 프레젠테이션</vt:lpstr>
      <vt:lpstr>PowerPoint 프레젠테이션</vt:lpstr>
      <vt:lpstr>5장14~(속건제)</vt:lpstr>
      <vt:lpstr>5장14~(속건제)</vt:lpstr>
      <vt:lpstr>PowerPoint 프레젠테이션</vt:lpstr>
      <vt:lpstr>PowerPoint 프레젠테이션</vt:lpstr>
      <vt:lpstr>불떨어짐</vt:lpstr>
      <vt:lpstr>불떨어짐</vt:lpstr>
      <vt:lpstr>제단 불 꺼지지 않게</vt:lpstr>
      <vt:lpstr>제단 불 꺼지지 않게</vt:lpstr>
      <vt:lpstr>소제규례</vt:lpstr>
      <vt:lpstr>소제규례</vt:lpstr>
      <vt:lpstr>위임식 예물</vt:lpstr>
      <vt:lpstr>위임식 예물</vt:lpstr>
      <vt:lpstr>위임식 예물</vt:lpstr>
      <vt:lpstr>위임식 예물</vt:lpstr>
      <vt:lpstr>속죄제 규례</vt:lpstr>
      <vt:lpstr>PowerPoint 프레젠테이션</vt:lpstr>
      <vt:lpstr>레위기7장(속건제)</vt:lpstr>
      <vt:lpstr>PowerPoint 프레젠테이션</vt:lpstr>
      <vt:lpstr>PowerPoint 프레젠테이션</vt:lpstr>
      <vt:lpstr>화목제물 규례</vt:lpstr>
      <vt:lpstr>화목제물 규례</vt:lpstr>
      <vt:lpstr>PowerPoint 프레젠테이션</vt:lpstr>
      <vt:lpstr>PowerPoint 프레젠테이션</vt:lpstr>
      <vt:lpstr>기름과 피는 먹지 말라</vt:lpstr>
      <vt:lpstr>기름과 피는 먹지 말라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견대</vt:lpstr>
      <vt:lpstr>판결흉패</vt:lpstr>
      <vt:lpstr>PowerPoint 프레젠테이션</vt:lpstr>
      <vt:lpstr>PowerPoint 프레젠테이션</vt:lpstr>
      <vt:lpstr>PowerPoint 프레젠테이션</vt:lpstr>
      <vt:lpstr>대제사장의 의복</vt:lpstr>
      <vt:lpstr>PowerPoint 프레젠테이션</vt:lpstr>
      <vt:lpstr>제사장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10장 나답과 아비후의 죽음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11장 음식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할례와 산후정결</vt:lpstr>
      <vt:lpstr>유대인의 할례</vt:lpstr>
      <vt:lpstr>할례믿음</vt:lpstr>
      <vt:lpstr>PowerPoint 프레젠테이션</vt:lpstr>
      <vt:lpstr>레위기12장</vt:lpstr>
      <vt:lpstr>레위기12장</vt:lpstr>
      <vt:lpstr>PowerPoint 프레젠테이션</vt:lpstr>
      <vt:lpstr>문둥병(차라이트) 진단(13장)</vt:lpstr>
      <vt:lpstr>문둥병(차라이트) 진단(13장)</vt:lpstr>
      <vt:lpstr>죄와 문둥병</vt:lpstr>
      <vt:lpstr>                                       한센(노르웨이, 1841-1912)</vt:lpstr>
      <vt:lpstr>PowerPoint 프레젠테이션</vt:lpstr>
      <vt:lpstr>PowerPoint 프레젠테이션</vt:lpstr>
      <vt:lpstr>피부병과 문둥병</vt:lpstr>
      <vt:lpstr>피부병과 문둥병</vt:lpstr>
      <vt:lpstr>PowerPoint 프레젠테이션</vt:lpstr>
      <vt:lpstr>PowerPoint 프레젠테이션</vt:lpstr>
      <vt:lpstr>PowerPoint 프레젠테이션</vt:lpstr>
      <vt:lpstr>PowerPoint 프레젠테이션</vt:lpstr>
      <vt:lpstr>종기와 문둥병의 구분</vt:lpstr>
      <vt:lpstr>종기와 문둥병의 구분</vt:lpstr>
      <vt:lpstr>화상과 문둥병의 구분</vt:lpstr>
      <vt:lpstr>화상과 문둥병의 구분</vt:lpstr>
      <vt:lpstr>옴과 문둥병</vt:lpstr>
      <vt:lpstr>옴과 문둥병</vt:lpstr>
      <vt:lpstr>어루러기</vt:lpstr>
      <vt:lpstr>어루러기</vt:lpstr>
      <vt:lpstr>대머리와 문둥병</vt:lpstr>
      <vt:lpstr>문둥병자가 동네에 나올 때</vt:lpstr>
      <vt:lpstr>옷에 나병이 묻은 경우</vt:lpstr>
      <vt:lpstr>옷에 나병이 묻은 경우</vt:lpstr>
      <vt:lpstr>PowerPoint 프레젠테이션</vt:lpstr>
      <vt:lpstr>PowerPoint 프레젠테이션</vt:lpstr>
      <vt:lpstr>PowerPoint 프레젠테이션</vt:lpstr>
      <vt:lpstr>문둥병 정결예식(14장)</vt:lpstr>
      <vt:lpstr>문둥병 정결예식(14장)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가옥에 문둥균이 있을 때</vt:lpstr>
      <vt:lpstr>가옥에 문둥균이 있을 때</vt:lpstr>
      <vt:lpstr>PowerPoint 프레젠테이션</vt:lpstr>
      <vt:lpstr>PowerPoint 프레젠테이션</vt:lpstr>
      <vt:lpstr>PowerPoint 프레젠테이션</vt:lpstr>
      <vt:lpstr>가옥 정결법</vt:lpstr>
      <vt:lpstr>가옥 정결법</vt:lpstr>
      <vt:lpstr>PowerPoint 프레젠테이션</vt:lpstr>
      <vt:lpstr>15장(유출병/성병)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레위기 16장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대속죄일</vt:lpstr>
      <vt:lpstr>대속죄일</vt:lpstr>
      <vt:lpstr>아사셀양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17장 </vt:lpstr>
      <vt:lpstr>Temple Time Line</vt:lpstr>
      <vt:lpstr>PowerPoint 프레젠테이션</vt:lpstr>
      <vt:lpstr>레위기 17장  피</vt:lpstr>
      <vt:lpstr>PowerPoint 프레젠테이션</vt:lpstr>
      <vt:lpstr>PowerPoint 프레젠테이션</vt:lpstr>
      <vt:lpstr>피를 먹지 말라</vt:lpstr>
      <vt:lpstr>피를 먹지 말라</vt:lpstr>
      <vt:lpstr>PowerPoint 프레젠테이션</vt:lpstr>
      <vt:lpstr>레위기18장</vt:lpstr>
      <vt:lpstr>레위기18장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불 가운데로</vt:lpstr>
      <vt:lpstr>PowerPoint 프레젠테이션</vt:lpstr>
      <vt:lpstr>PowerPoint 프레젠테이션</vt:lpstr>
      <vt:lpstr>PowerPoint 프레젠테이션</vt:lpstr>
      <vt:lpstr>19장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레위기 20장 사형제도</vt:lpstr>
      <vt:lpstr>사형에 해당하는 죄</vt:lpstr>
      <vt:lpstr>사형에 해당하는 죄</vt:lpstr>
      <vt:lpstr>자기 부모님을 저주하는 자 - 사형</vt:lpstr>
      <vt:lpstr>음란한 죄를 범한 자 - 사형</vt:lpstr>
      <vt:lpstr>음란한 죄를 범한 자 - 사형</vt:lpstr>
      <vt:lpstr>수간하는 자 - 사형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율법의 기능 문제</vt:lpstr>
      <vt:lpstr>PowerPoint 프레젠테이션</vt:lpstr>
      <vt:lpstr>제사장의 조건과 자질</vt:lpstr>
      <vt:lpstr>21장 제사장</vt:lpstr>
      <vt:lpstr>PowerPoint 프레젠테이션</vt:lpstr>
      <vt:lpstr>PowerPoint 프레젠테이션</vt:lpstr>
      <vt:lpstr>나실인 제사장과 만인 제사장의 차이</vt:lpstr>
      <vt:lpstr>PowerPoint 프레젠테이션</vt:lpstr>
      <vt:lpstr>오늘날 제사장 직분은 ? 문제</vt:lpstr>
      <vt:lpstr>제사장에 관하여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흠 없는 제물</vt:lpstr>
      <vt:lpstr>흠 없는 제물</vt:lpstr>
      <vt:lpstr>PowerPoint 프레젠테이션</vt:lpstr>
      <vt:lpstr>PowerPoint 프레젠테이션</vt:lpstr>
      <vt:lpstr>PowerPoint 프레젠테이션</vt:lpstr>
      <vt:lpstr>절기- 안식일</vt:lpstr>
      <vt:lpstr>7 절기</vt:lpstr>
      <vt:lpstr>유월절</vt:lpstr>
      <vt:lpstr>PowerPoint 프레젠테이션</vt:lpstr>
      <vt:lpstr>PowerPoint 프레젠테이션</vt:lpstr>
      <vt:lpstr>예수님과 유월절 양 죽음비교</vt:lpstr>
      <vt:lpstr>PowerPoint 프레젠테이션</vt:lpstr>
      <vt:lpstr>절기론</vt:lpstr>
      <vt:lpstr>무교절</vt:lpstr>
      <vt:lpstr>PowerPoint 프레젠테이션</vt:lpstr>
      <vt:lpstr>PowerPoint 프레젠테이션</vt:lpstr>
      <vt:lpstr>무교병은 쓴 나물과 함께 먹는다</vt:lpstr>
      <vt:lpstr>초실절</vt:lpstr>
      <vt:lpstr>첫 열매</vt:lpstr>
      <vt:lpstr>유월절/무교절/초실절 (~14절)</vt:lpstr>
      <vt:lpstr>PowerPoint 프레젠테이션</vt:lpstr>
      <vt:lpstr>칠칠절</vt:lpstr>
      <vt:lpstr>칠칠절(오순절)</vt:lpstr>
      <vt:lpstr>PowerPoint 프레젠테이션</vt:lpstr>
      <vt:lpstr>나팔절 / 대속죄일과 대속죄일</vt:lpstr>
      <vt:lpstr>PowerPoint 프레젠테이션</vt:lpstr>
      <vt:lpstr>초막절 ( SUKKOT )</vt:lpstr>
      <vt:lpstr>초막절은 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초막규정</vt:lpstr>
      <vt:lpstr>PowerPoint 프레젠테이션</vt:lpstr>
      <vt:lpstr>PowerPoint 프레젠테이션</vt:lpstr>
      <vt:lpstr>PowerPoint 프레젠테이션</vt:lpstr>
      <vt:lpstr>PowerPoint 프레젠테이션</vt:lpstr>
      <vt:lpstr>등대의 기름</vt:lpstr>
      <vt:lpstr>진설병</vt:lpstr>
      <vt:lpstr>사회법</vt:lpstr>
      <vt:lpstr>PowerPoint 프레젠테이션</vt:lpstr>
      <vt:lpstr>PowerPoint 프레젠테이션</vt:lpstr>
      <vt:lpstr>안식년</vt:lpstr>
      <vt:lpstr>희년</vt:lpstr>
      <vt:lpstr>대속죄일 / 희년</vt:lpstr>
      <vt:lpstr>PowerPoint 프레젠테이션</vt:lpstr>
      <vt:lpstr>PowerPoint 프레젠테이션</vt:lpstr>
      <vt:lpstr>토지는 하나님의 것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상벌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XXXX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레위기</dc:title>
  <dc:creator>USER00</dc:creator>
  <cp:lastModifiedBy>TOSHIBA</cp:lastModifiedBy>
  <cp:revision>90</cp:revision>
  <dcterms:created xsi:type="dcterms:W3CDTF">2010-02-14T08:03:23Z</dcterms:created>
  <dcterms:modified xsi:type="dcterms:W3CDTF">2014-05-28T08:41:36Z</dcterms:modified>
</cp:coreProperties>
</file>