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ink/ink8.xml" ContentType="application/inkml+xml"/>
  <Override PartName="/ppt/ink/ink9.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0.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1.xml" ContentType="application/inkml+xml"/>
  <Override PartName="/ppt/ink/ink12.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4052" r:id="rId2"/>
  </p:sldMasterIdLst>
  <p:notesMasterIdLst>
    <p:notesMasterId r:id="rId41"/>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7" r:id="rId30"/>
    <p:sldId id="288" r:id="rId31"/>
    <p:sldId id="289" r:id="rId32"/>
    <p:sldId id="299" r:id="rId33"/>
    <p:sldId id="300" r:id="rId34"/>
    <p:sldId id="286" r:id="rId35"/>
    <p:sldId id="305" r:id="rId36"/>
    <p:sldId id="301" r:id="rId37"/>
    <p:sldId id="304" r:id="rId38"/>
    <p:sldId id="293" r:id="rId39"/>
    <p:sldId id="306" r:id="rId40"/>
  </p:sldIdLst>
  <p:sldSz cx="9144000" cy="6858000" type="screen4x3"/>
  <p:notesSz cx="6858000" cy="9144000"/>
  <p:defaultTextStyle>
    <a:defPPr>
      <a:defRPr lang="ko-KR"/>
    </a:defPPr>
    <a:lvl1pPr algn="l" rtl="0" fontAlgn="base" latinLnBrk="1">
      <a:spcBef>
        <a:spcPct val="0"/>
      </a:spcBef>
      <a:spcAft>
        <a:spcPct val="0"/>
      </a:spcAft>
      <a:defRPr kumimoji="1" sz="3200" kern="1200">
        <a:solidFill>
          <a:schemeClr val="tx1"/>
        </a:solidFill>
        <a:latin typeface="-소망M" pitchFamily="18" charset="-127"/>
        <a:ea typeface="-소망M" pitchFamily="18" charset="-127"/>
        <a:cs typeface="+mn-cs"/>
      </a:defRPr>
    </a:lvl1pPr>
    <a:lvl2pPr marL="457200" algn="l" rtl="0" fontAlgn="base" latinLnBrk="1">
      <a:spcBef>
        <a:spcPct val="0"/>
      </a:spcBef>
      <a:spcAft>
        <a:spcPct val="0"/>
      </a:spcAft>
      <a:defRPr kumimoji="1" sz="3200" kern="1200">
        <a:solidFill>
          <a:schemeClr val="tx1"/>
        </a:solidFill>
        <a:latin typeface="-소망M" pitchFamily="18" charset="-127"/>
        <a:ea typeface="-소망M" pitchFamily="18" charset="-127"/>
        <a:cs typeface="+mn-cs"/>
      </a:defRPr>
    </a:lvl2pPr>
    <a:lvl3pPr marL="914400" algn="l" rtl="0" fontAlgn="base" latinLnBrk="1">
      <a:spcBef>
        <a:spcPct val="0"/>
      </a:spcBef>
      <a:spcAft>
        <a:spcPct val="0"/>
      </a:spcAft>
      <a:defRPr kumimoji="1" sz="3200" kern="1200">
        <a:solidFill>
          <a:schemeClr val="tx1"/>
        </a:solidFill>
        <a:latin typeface="-소망M" pitchFamily="18" charset="-127"/>
        <a:ea typeface="-소망M" pitchFamily="18" charset="-127"/>
        <a:cs typeface="+mn-cs"/>
      </a:defRPr>
    </a:lvl3pPr>
    <a:lvl4pPr marL="1371600" algn="l" rtl="0" fontAlgn="base" latinLnBrk="1">
      <a:spcBef>
        <a:spcPct val="0"/>
      </a:spcBef>
      <a:spcAft>
        <a:spcPct val="0"/>
      </a:spcAft>
      <a:defRPr kumimoji="1" sz="3200" kern="1200">
        <a:solidFill>
          <a:schemeClr val="tx1"/>
        </a:solidFill>
        <a:latin typeface="-소망M" pitchFamily="18" charset="-127"/>
        <a:ea typeface="-소망M" pitchFamily="18" charset="-127"/>
        <a:cs typeface="+mn-cs"/>
      </a:defRPr>
    </a:lvl4pPr>
    <a:lvl5pPr marL="1828800" algn="l" rtl="0" fontAlgn="base" latinLnBrk="1">
      <a:spcBef>
        <a:spcPct val="0"/>
      </a:spcBef>
      <a:spcAft>
        <a:spcPct val="0"/>
      </a:spcAft>
      <a:defRPr kumimoji="1" sz="3200" kern="1200">
        <a:solidFill>
          <a:schemeClr val="tx1"/>
        </a:solidFill>
        <a:latin typeface="-소망M" pitchFamily="18" charset="-127"/>
        <a:ea typeface="-소망M" pitchFamily="18" charset="-127"/>
        <a:cs typeface="+mn-cs"/>
      </a:defRPr>
    </a:lvl5pPr>
    <a:lvl6pPr marL="2286000" algn="l" defTabSz="914400" rtl="0" eaLnBrk="1" latinLnBrk="1" hangingPunct="1">
      <a:defRPr kumimoji="1" sz="3200" kern="1200">
        <a:solidFill>
          <a:schemeClr val="tx1"/>
        </a:solidFill>
        <a:latin typeface="-소망M" pitchFamily="18" charset="-127"/>
        <a:ea typeface="-소망M" pitchFamily="18" charset="-127"/>
        <a:cs typeface="+mn-cs"/>
      </a:defRPr>
    </a:lvl6pPr>
    <a:lvl7pPr marL="2743200" algn="l" defTabSz="914400" rtl="0" eaLnBrk="1" latinLnBrk="1" hangingPunct="1">
      <a:defRPr kumimoji="1" sz="3200" kern="1200">
        <a:solidFill>
          <a:schemeClr val="tx1"/>
        </a:solidFill>
        <a:latin typeface="-소망M" pitchFamily="18" charset="-127"/>
        <a:ea typeface="-소망M" pitchFamily="18" charset="-127"/>
        <a:cs typeface="+mn-cs"/>
      </a:defRPr>
    </a:lvl7pPr>
    <a:lvl8pPr marL="3200400" algn="l" defTabSz="914400" rtl="0" eaLnBrk="1" latinLnBrk="1" hangingPunct="1">
      <a:defRPr kumimoji="1" sz="3200" kern="1200">
        <a:solidFill>
          <a:schemeClr val="tx1"/>
        </a:solidFill>
        <a:latin typeface="-소망M" pitchFamily="18" charset="-127"/>
        <a:ea typeface="-소망M" pitchFamily="18" charset="-127"/>
        <a:cs typeface="+mn-cs"/>
      </a:defRPr>
    </a:lvl8pPr>
    <a:lvl9pPr marL="3657600" algn="l" defTabSz="914400" rtl="0" eaLnBrk="1" latinLnBrk="1" hangingPunct="1">
      <a:defRPr kumimoji="1" sz="3200" kern="1200">
        <a:solidFill>
          <a:schemeClr val="tx1"/>
        </a:solidFill>
        <a:latin typeface="-소망M" pitchFamily="18" charset="-127"/>
        <a:ea typeface="-소망M" pitchFamily="18"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81" autoAdjust="0"/>
    <p:restoredTop sz="77440" autoAdjust="0"/>
  </p:normalViewPr>
  <p:slideViewPr>
    <p:cSldViewPr>
      <p:cViewPr varScale="1">
        <p:scale>
          <a:sx n="66" d="100"/>
          <a:sy n="66" d="100"/>
        </p:scale>
        <p:origin x="1536"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9-29T10:11:46.470"/>
    </inkml:context>
    <inkml:brush xml:id="br0">
      <inkml:brushProperty name="width" value="0.05292" units="cm"/>
      <inkml:brushProperty name="height" value="0.05292" units="cm"/>
      <inkml:brushProperty name="color" value="#FF0000"/>
    </inkml:brush>
  </inkml:definitions>
  <inkml:trace contextRef="#ctx0" brushRef="#br0">14685 6981 212 0,'0'0'279'16,"0"0"-40"-16,0-34-15 0,0 34-32 16,11-55-20-16,-13 44-20 0,-2-2-18 0,-1 4 18 15,3-3-23-15,-2-1 7 0,0 1-24 0,2 0 5 16,-2 4-18-16,2-2-12 0,-1-1 6 0,-1 2-19 15,1 1-9-15,0 1 24 0,-1-1-19 16,1 1-24-16,-1 1 4 0,3 2 7 16,-3-1-11-16,1 0-23 0,-2 3 26 0,2-1-6 0,-3 3-11 15,0 2 0-15,-2 1-8 0,3 0 21 16,5-3-27-16,0 0-10 0,-29 24 17 0,6-4-11 16,0 13-9-16,6-12 0 0,-10 8 2 0,7 3-2 15,-5 1 4-15,5 4-9 0,1-3 2 16,3 4 16-16,6-7-10 0,2-4 2 0,1-2-6 15,6-5-18-15,-1 3 32 0,2-3-17 0,0-20 11 16,0 31-11-16,23 38 2 0,-4-35-11 16,2 2 22-16,6 0-20 0,-1-1 7 0,5-10-2 15,5 4 9-15,-1-6 5 0,4 9-3 0,-1-12-22 16,6 2-3-16,-8-7 27 0,6-1-23 16,-4-6 26-16,0 2-8 0,2-8-15 15,-12 0 18-15,-13-2-10 0,11 0-8 0,5 0 4 0,-2 0 15 16,23-29 5-16,-22 10-11 0,-5 1-1 0,0-11-8 15,-5 3 10-15,-1-7-17 0,-2-4 14 16,-6-7-12-16,5-1 11 0,-6-2-12 0,-4-1-7 16,-4 0-1-16,-2 23 10 0,0-8 15 15,0-7-7-15,-30-45-9 0,17 43 2 16,-8 5 14-16,10-1-13 0,-10 0 2 0,1 7-3 0,-3 0-1 16,2 3 32-16,-2-1-29 0,-2 10 16 0,0-3-22 15,-4 6 7-15,-2-1 0 0,-1 6-15 16,4 5 20-16,1 2 1 0,4 4 0 0,4-1-12 15,19 1 12-15,-30 0 0 16,-4 0 5-16,-35 30-23 0,39-15 17 0,2 4-15 0,4-9 6 16,7 5-7-16,-10 4-18 0,11-2-9 0,7 0-2 15,-1-5-34-15,5 4-47 0,-3-8 12 16,7 3-193-16,-1-4-69 0,-3 0 26 0,5-7-6 16,0 0 42-16,0 0 1 0,0 0 25 15</inkml:trace>
  <inkml:trace contextRef="#ctx0" brushRef="#br0" timeOffset="609.72">14325 7744 712 0,'-2'0'217'15,"-4"-1"-16"-15,2-1-34 0,-1-1-9 16,1 6-9-16,-4-6-37 0,2 1 6 0,2-5-8 16,0 3 4-16,-1-8-6 0,2 6-28 15,-1-2-4-15,-1-5-18 0,2 2-3 0,-1-1 3 16,0-2-13-16,-7-24 15 16,4 9-21-16,4 6 11 0,-2-2 3 0,-5-12-9 0,3 6-9 15,-4-11 8-15,-2 1-23 0,1 4-8 0,-1-2 14 16,2-3-12-16,-4 1 10 0,6-6 0 15,-8 1 5-15,0 1-2 0,-3 0-11 0,6 1-15 16,-6-6 9-16,0 3-17 0,0-1 22 16,7 3-21-16,-8-3 12 0,6 0-4 0,-1 1-4 15,-1 3-2-15,5 8 10 0,-9 0 3 0,10-1-9 16,1 11 19-16,0 5-6 0,3 0-16 16,3 6-2-16,-3 1 3 0,5 4 6 0,-2 0-7 15,3 2 6-15,-3 0 15 0,0 0-4 0,3 1-20 16,1 3 5-16,-2 1 7 0,2 3-20 15,0 0-7-15,-3-6-5 0,1 6-11 0,4 3-12 16,1 0-16-16,-1 2-18 0,-1 1-14 16,-1 0 11-16,2 0-258 0,0 0-15 0,2 0-1 15,-1-5 25-15,1-1 21 0,0 0 27 0,2 0-32 16</inkml:trace>
  <inkml:trace contextRef="#ctx0" brushRef="#br0" timeOffset="1054.96">14115 6067 454 0,'3'-3'231'0,"-2"0"-59"16,0-2 3-16,1 2-41 0,-1 2-10 15,2-1 12-15,-3 4-28 0,1 2-9 0,3 1-8 16,-4 5 10-16,3 1-4 0,1 2 2 0,1 3-25 16,1 27-6-16,2 7 3 15,3 2-2-15,4 2-15 0,-4 3 10 0,6 5-8 0,-2 1-11 16,3 4 16-16,0-2-17 0,2 5 7 0,0-3-13 15,-2 2 11-15,-2-1-13 0,1-3-16 16,-1-3 2-16,1-5-2 0,0-5 6 0,-6-11-11 16,3 2 4-16,-4-8-8 0,-2-10 15 15,-1 1-8-15,-3-6-1 0,0-6-5 0,2-3-6 16,-2-6-2-16,-3 4 2 0,1-3 1 0,0 0 8 16,-2-6-23-16,-1-3-35 0,0 3-1 0,1-5-23 15,-2-2-20-15,-3-7 8 0,-5-22-206 16,-1-4-79-16,-2 1 7 0,-1-6-6 15,-1-5 52-15,-2 2 21 0,3 1 17 0</inkml:trace>
  <inkml:trace contextRef="#ctx0" brushRef="#br0" timeOffset="1699.92">13857 6242 249 0,'-3'-4'261'0,"1"2"-39"0,0-3-20 0,1 2-27 16,-2 0-16-16,0 0-16 0,-1-2-16 15,-1 5-3-15,0 0-11 0,0-2 2 0,1 0 0 16,-2 2-17-16,-1-2-13 0,-1 1-6 0,-1 0-4 16,3-1-15-16,-5-1 7 0,3 1-15 0,0 1 5 15,-3-2 6-15,2 0-24 0,0 1-6 16,0 0 14-16,-2-3-19 0,3-1 1 16,-2 0 8-16,-1-2-17 0,3-4-9 0,0 0 21 15,4-2-24-15,-2-3 7 0,2 1 7 0,-5-26-18 16,1 0 7-16,2 12-4 0,3 3 13 0,1 8-25 15,2 19 20-15,0-16-5 0,0 16-21 16,0-22 7-16,0 6-1 0,0 16 5 0,0-18 1 16,0 18-3-16,0-20 0 0,0 20 8 0,0-15 0 15,23-9-7-15,-19 21-9 0,1-1 16 16,-1 3-5-16,5 1 4 0,-4 0-11 16,4 5 3-16,0 3 13 0,-2-1-18 0,1 3 2 15,-1-1 25-15,2 3-7 0,-2-4-22 16,1-4 4-16,0 5 5 0,0-2 10 0,2-1-2 15,-3 1 0-15,2-4-10 0,-1 0 11 16,-8-3-4-16,0 0-10 0,0 0 4 0,15 0 2 0,-15 0 10 16,17 0-24-16,5-26 14 0,-15 17-5 15,1 0-1-15,-3 1-5 0,1-2 25 0,1 4-17 16,-2 1-5-16,2 0 20 0,-4-2 2 0,0 4-15 16,2 0-9-16,2 1-2 0,-2 2 15 15,-5 0 4-15,0 0-16 0,0 0 21 0,14 0 8 16,12 27-20-16,-18-21-13 0,23 20-28 15,2-1-3-15,2-1-18 0,-1 5-64 0,0-4 12 16,4-2-281-16,3-4 20 0,-9-6 35 0,10 1 9 16,3-6 50-16,-20-8 13 0</inkml:trace>
  <inkml:trace contextRef="#ctx0" brushRef="#br0" timeOffset="2433.35">15439 6202 670 0,'-2'-10'215'0,"2"2"-62"0,-2 3-15 0,-1 0-17 16,-2 0 2-16,2 3-38 0,0 4 11 15,-1 3 4-15,1 3-7 0,3 2-3 0,-1 2-14 16,-3 9 15-16,-5 22-27 0,0 14 18 15,1 3-5-15,-5 2-25 0,4 5-16 0,9-28 13 16,0 17-10-16,0 11 0 0,-25 77-5 16,16-70 10-16,4 6-15 0,-2 6-9 0,0-10 2 0,1 1 10 15,-6-6-11-15,-2-13 3 0,11-3-10 16,1-3-4-16,-1-20 16 0,0-5-26 16,3-4 15-16,0-23-8 0,0 0-10 0,0 23 16 15,0-23-28-15,0 17-29 0,0-17-27 0,9 17-17 16,-9-26 9-16,3-7-178 0,3-30-141 15,-1 0 59-15,-5-8 21 0,3-2-15 0,3 1 45 16</inkml:trace>
  <inkml:trace contextRef="#ctx0" brushRef="#br0" timeOffset="3262.31">15477 5911 513 0,'2'-2'238'0,"0"-4"-26"0,-1-1-15 16,-5 3-30-16,5 0-6 0,-3 0-31 0,1-1 8 16,-6-2-7-16,3 3-25 0,-2 0-15 0,1 3-17 15,-2-2 10-15,0 2-16 0,4 1 2 0,-2-3 5 16,-3 0-21-16,1-2-12 0,3 2 3 15,-4 0 5-15,1 0-13 0,3-1-9 16,-3 1-7-16,2 0 11 0,-3-2 1 0,1-2-6 16,1 6-8-16,4-6-8 0,-1-2-11 15,-1 1-6-15,2 0 3 0,-1-3 21 0,0-1-22 16,3 4-1-16,0 8 9 0,0 0-8 0,0 0 21 16,0-24-31-16,0 8 14 0,24-12 12 0,-5-4-6 15,6 13-8-15,-8 2 16 0,-3 4-24 16,-3 2 0-16,-1 3 7 0,0 1 12 0,-2 2-15 15,0 4-7-15,0 1 24 0,-8 0-14 16,0 0-3-16,0 0-5 0,0 0 5 0,15 0 4 16,7 28 6-16,-16-18-6 0,-1-6 10 15,-1 5-18-15,2 2 13 0,1-3-20 0,-2 3 33 16,0 1-28-16,2-2 20 0,-1-4-6 0,-2 5 14 16,0-1-20-16,5-3 13 0,-3 0-16 0,0-2 13 15,4 0-24-15,-2-3-8 0,0-2 19 16,2 0-13-16,-10 0-10 0,0 0 21 15,16 0 12-15,-16 0-15 0,18 0-10 0,-5 0 14 16,-13 0-4-16,19 0 3 0,6-26-9 0,-15 21 14 16,-3 1 4-16,0 3-6 0,-1 1-7 15,-6 0 5-15,0 0 11 0,0 0-3 0,0 0 18 16,0 0-12-16,20 34 5 0,-16-21-12 16,-3 1 27-16,2-2-32 0,-3 1-4 0,3-2 16 15,-1 3 17-15,0-3-14 0,-1 3 5 16,3-1-12-16,-1-4-7 0,-2 1 1 0,2 2 2 15,-1-3 3-15,0-1-4 0,0-1-8 0,0 3-13 16,-2-2 5-16,1 2-21 0,-1-10 13 16,0 0-2-16,0 18-6 0,0-18 11 0,0 19-7 15,0-2-6-15,0-17 0 0,0 22-21 0,0-4 27 16,-24 14-24-16,20-19 8 0,-1-4 6 0,0 5-160 16,0-3-115-16,4 2-10 0,-6-5 21 15,4 2 13-15,-3-2 0 0</inkml:trace>
  <inkml:trace contextRef="#ctx0" brushRef="#br0" timeOffset="3700.21">15767 6272 391 0,'-1'6'208'0,"0"1"-5"16,-5 0-25-16,3 1-14 0,1 1-27 0,0-1-12 15,0 3-4-15,-1 1-8 0,2 1 0 0,-2 0-43 16,0 3 2-16,2 0-10 0,-2-1 14 15,2 3-27-15,-2 1 4 0,3 1-5 16,-4 24 6-16,4-5-6 0,0-3 6 0,-4 15-18 16,4-10-1-16,-4 8 10 0,-1 2-17 0,3-4-11 15,-13 6 22-15,9-2-18 0,0 2-1 16,-1 0 4-16,0 1 8 0,-2 0-24 0,2-1 6 16,3 13-6-16,0-9 6 0,-3-1 0 0,-11 5 0 15,10-5 0-15,-1 3 15 0,1-5-19 0,-4-6-1 16,1 7-9-16,1-3 23 0,-1 3 5 15,0-4-27-15,-1 2 5 0,8-5 3 16,-6-9-11-16,-1 9 6 0,6-1 9 0,2-4 3 16,-3-2-23-16,1-14 0 0,-4 12 16 0,9-7 8 15,0-3-17-15,0-29 5 0,0 22-7 0,0-2 20 16,0-2-19-16,0-18 12 0,0 22 3 16,0-22-21-16,0 21 16 0,0-21-10 0,0 20-12 15,0-20 13-15,0 17 17 0,0-17-19 0,0 17 9 16,0-17-35-16,0 0 3 0,0 0-41 15,0 0-45-15,-18 23 10 0,12-28-228 16,-1-7-60-16,0 2 11 0,-9-29 82 0,-6 10-22 16,-2-11 9-16</inkml:trace>
  <inkml:trace contextRef="#ctx0" brushRef="#br0" timeOffset="4452.91">14465 8086 695 0,'-4'2'196'16,"1"-2"-2"-16,1 0-28 0,-4 0-6 15,2 2-13-15,2-2-12 0,-2 3-10 0,2-3-3 0,-1 1-20 16,2 0-3-16,1-1-6 0,-1 0-16 16,-2 4 5-16,1 1-28 0,3 1 1 0,1 4-7 15,-2 2-5-15,4 1 29 0,-1 5-17 16,1 32 10-16,7 1-11 0,-1 1-18 0,-1 3 4 16,-1-2-16-16,2-1-8 0,-2 10 5 15,3-7 0-15,2-5-3 0,-3-4-5 0,-1 2 15 16,1-6-11-16,-3-3 7 0,-1-7-8 0,0-6 5 15,1-5 2-15,-2-1-16 0,-1-4 2 0,-3-3 15 16,4-2-14-16,-4 1-10 0,2-5 4 16,-2 2 0-16,0-1-3 0,1 2 15 0,0-3-19 15,-2-2 10-15,1-1 9 0,-1 2-17 0,1-6-7 16,-1 0 14-16,0 0 7 0,0 0-18 16,0 0-10-16,-7 1 14 0,7-2 0 0,0 0-9 15,0 1-13-15,0-5-16 0,-1 5-8 0,1-2-4 16,0 0-24-16,2 0-26 0,-2 1 0 0,4-1 6 15,-2 0 8-15,-2-1-141 0,0-2-82 16,1 4-35-16,1-3 3 0,-1 2 44 16,6 2-31-16,-5 0 9 0</inkml:trace>
  <inkml:trace contextRef="#ctx0" brushRef="#br0" timeOffset="5036.37">14632 9226 357 0,'-1'3'294'0,"-2"-3"-57"0,-1 0-27 0,-4-3-25 15,2 3-5-15,1-2-26 0,0-1 3 0,-3 0-38 16,-1 3-17-16,0-2 0 0,-1-3-5 0,-1 4-12 16,-2-2-22-16,2 2-9 0,11 1 4 15,-29-3-9-15,12 1-3 0,2 2 0 0,-4 0-10 16,-24 0-18-16,24 0 23 0,-10 0-12 15,2 0-6-15,-35 28 6 0,38-18-18 0,1-4 21 16,3 2 1-16,2-1-18 0,2 0-12 16,4-3 14-16,-1 3 3 0,2 0-14 0,2-1-2 15,-3 3 1-15,3 0 12 0,-1 1 5 0,-15 9-19 16,8 0-8-16,3 13 7 0,1-15 1 16,5-3 9-16,-1-1 3 0,4 3 0 0,-1-4-16 15,3 1-5-15,2 0 8 0,-1 0 8 0,2-13 4 16,0 0 6-16,0 18-15 0,0-18 0 15,0 24-6-15,31 29 0 0,-11-26 9 16,-6-6-15-16,4-7 11 0,-6-1 16 0,4-1-11 16,10 7 7-16,8 1-11 0,-2-5-13 0,1-1 12 15,-7-7-10-15,5 12 11 0,-5-12-19 16,-5 0 3-16,-2-5 6 0,-3 5-19 0,-2-1-22 16,-1-4-13-16,0 2-13 0,0-1-42 15,-1 1 9-15,-1-4-293 0,-11 0 2 0,0 0 17 16,17 0 89-16,26-31 3 0,-16 4-9 15</inkml:trace>
  <inkml:trace contextRef="#ctx0" brushRef="#br0" timeOffset="5805.54">15448 8649 496 0,'0'1'162'0,"1"-1"-21"16,1 1 5-16,-2 1-29 0,4 2-2 16,-5-3-24-16,4 1-18 0,0 3 18 0,-4-1-10 15,1 2-22-15,5 1 19 0,-3 4 5 0,2 0-20 16,2 1 34-16,-4 2-23 0,-1 1 1 16,7 28-22-16,1 0-2 0,-5-8-6 0,0 9-1 15,1 2-13-15,-1-5 4 0,6 0 3 0,-2-3 7 16,-3-7-32-16,0-2 16 0,6 5-9 15,-3-4-9-15,-5-11 20 0,2-1-24 0,-5-2 6 16,3-2 3-16,1-6-2 0,-4-8-2 0,0 0-3 16,0 0 7-16,0 0 0 0,0 18 0 15,0-18-16-15,0 0 9 0,0 18 2 0,0-18 15 16,0 0-12-16,0 0-1 0,0 0 0 16,0 0-15-16,7 26 14 0,-7-23-30 0,0-6-13 15,-1 1-22-15,4 2 3 0,-1 0-11 16,-2 0-7-16,1-2 5 0,-4 4 7 0,5-5-162 15,-1 0-117-15,0-1-32 0,1 0 48 0,0 1 43 16,0-1-47-16</inkml:trace>
  <inkml:trace contextRef="#ctx0" brushRef="#br0" timeOffset="6703.27">14479 9865 493 0,'0'0'239'0,"0"0"-23"15,0 0-24-15,0 0-19 0,0 0-18 0,0 0-11 16,0 0 14-16,0 0-37 0,0 0-19 16,0 0 4-16,0 59 9 0,11-57-23 0,-1 4-11 15,1-1 14-15,3 1-42 0,0-2 20 0,18 7-2 16,-1 9-20-16,1-4 10 0,-1-3-20 16,0 1-12-16,-3-6 9 0,4 8 0 0,1-4 8 15,-5-4-20-15,9 1 3 0,0 1-14 0,6-8 1 16,-5 6 1-16,5-6 0 0,0 2 12 15,0-3-10-15,-17-1 6 0,8 0-22 0,3 0 2 16,47-27-5-16,-33 14 28 0,-4-1-5 16,-4 2-5-16,0-8-20 0,0 1-10 0,-3-1 19 0,-8 7-12 15,1 1 5-15,-7 4 16 0,-8 0-8 16,0-3-9-16,-2 6-4 0,-3 2 3 16,-1-2-7-16,-2 0 7 0,-5 2-17 0,2 1 10 0,0 1 4 15,-2 1 3-15,0-1-20 0,1 1 5 16,-3-5 22-16,0 4-27 0,1-2-12 0,-3 0-16 15,3 0 6-15,-3-1-14 0,-1 0-42 16,0 4-20-16,0 0 9 0,0 0-274 0,0-16 14 16,0 16 24-16,0-21 24 0,-24-15 28 0,21 23 3 15</inkml:trace>
  <inkml:trace contextRef="#ctx0" brushRef="#br0" timeOffset="7265.94">15640 9350 684 0,'-5'1'213'0,"2"-1"-38"16,-4 3-11-16,0 0-24 0,0 0 2 15,0 2-30-15,-5-1-13 0,1 3-6 0,0-1-4 16,-21 11 6-16,9-2-20 0,-9 3-23 0,4 3 1 16,0 0-2-16,-5-8 6 0,-1 1-28 15,-1 3 11-15,-2 3-5 0,0-9 0 16,4 1-4-16,7-4-3 0,-8 4 17 0,7-3 0 0,6-4-16 15,-2 1-2-15,5-4 21 0,4-2-14 16,-1 3-3-16,3-3 11 0,-1 2-17 0,0 0 10 16,2 0-9-16,2-2 6 0,-1 1-32 15,2-1 26-15,-1 2-28 0,1-2 5 0,2 0-21 16,3 2-22-16,-3-2-23 0,1 1-30 0,0 5 10 16,-2-4-114-16,3 2-156 0,-3-2 23 15,2-2 23-15,-3 3-37 0,2-3 15 0,-3 1 7 16</inkml:trace>
  <inkml:trace contextRef="#ctx0" brushRef="#br0" timeOffset="8127.77">14410 9454 231 0,'1'-5'112'0,"2"-2"34"0,0-2-36 0,1 1-11 0,5 1 21 16,-1-1-54-16,-1-1 7 0,-2-1-9 15,3 1-6-15,-1 1-7 0,-1-1-6 0,1 2 20 16,-2 0 32-16,2 1-2 0,-4 1 2 16,1-2-5-16,-3 0 5 0,0 3-17 0,0 0-12 15,-1 0 19-15,0 4-1 0,0 0-38 0,0 0 12 16,0 0 11-16,-26 0 0 0,17 4-30 15,0 0-5-15,-3 0 12 0,-2 3-2 0,-17 9 8 16,2 4-22-16,0 4 0 0,2-16 17 16,1 11-11-16,-6 4-25 0,2 8 26 0,-1-11-12 15,8-8 13-15,-6 14-22 0,4-8-3 16,-4 6 7-16,7 2 7 0,-5 0-17 0,2-1 8 16,2-4-19-16,1 4 5 0,4-7-2 0,6 1 2 15,0-4 14-15,2-1 0 0,-1-3-29 16,3 3 7-16,3-3 12 0,-2 1-20 0,0 1 1 15,-1-3 32-15,-7 25-23 0,8-10 3 0,-1-7 16 16,1-4-26-16,3 6 7 0,-1-8 11 16,2 2-25-16,2-4 4 0,1 4 18 0,-2-3 5 0,2-11 8 15,0 0-5-15,0 17-2 0,0-17-15 16,0 19 17-16,23 8-7 0,-17-19 14 0,4 3-11 16,-1-1 5-16,22 4 19 0,3 2-27 15,-3-5-5-15,-3-4 3 0,-14-7-9 16,14 0 8-16,7 0 0 0,-2 0 1 0,6 0 10 0,4 0-5 15,1 0-10-15,-2 0-4 0,1 0 26 16,-2 0-26-16,2 0 3 0,-2 0-6 0,-4 0 8 16,-4 0-1-16,-2 0-2 0,3 0-9 0,-2 0 21 15,0 0-6-15,-4 0-13 0,-2 0 16 0,10 0 15 16,4 0-11-16,-1 0-4 0,2 0-9 16,1 0-6-16,0 0 18 0,45-25-3 0,-44 11-9 15,5 2-5-15,-2 5 15 0,8-8-10 16,-10 2-1-16,5-5-14 0,-4 1 11 0,2-2 17 15,-4 1-14-15,2 3-4 0,-3-4 13 0,-1-3-3 16,0 10 0-16,-6 2-12 0,-2-7 12 16,-9 7-7-16,10 0 2 0,-1-4-11 0,-19-2 0 15,5 11 1-15,-1 0 6 0,-4 0 14 0,-1 2 8 16,-1 1-16-16,-3-1-15 0,0 1-1 0,-4 2 15 16,1-3 5-16,1 3-19 0,0-2 7 15,-7 2-3-15,0 0 6 0,0 0 3 0,15 0 3 16,-15 0-4-16,0 0 8 0,0 0-22 0,15 0-1 15,-15 0 24-15,0 0-25 0,0 0 9 16,0 0 1-16,14 0-13 0,-14 0-10 16,0 0-2-16,0 0-4 0,14 0-21 0,-14 0-4 15,0 0-19-15,0 0-43 0,0 0 12 16,0 0-201-16,15-15-67 0,0-12 24 0,-12 18 24 16,-3-4 18-16,0 1 47 0,1-5-19 15</inkml:trace>
  <inkml:trace contextRef="#ctx0" brushRef="#br0" timeOffset="8484.69">15947 9431 442 0,'-4'-9'243'15,"2"1"-34"-15,0 3-24 0,1-3-30 16,-1 3-31-16,-1 2-1 0,1-1-14 0,1 1-20 16,2 2-4-16,1-2-28 0,4 6 14 0,-4 0-13 15,5 2 3-15,0-1 13 0,1 5-20 16,2-1-17-16,9 16 5 0,-5-5 15 0,0-2-31 15,7 10 1-15,-3-6-6 0,-6 0 4 16,2-5-5-16,-1-3-4 0,-1 0 7 0,-2-1-3 16,0-2-5-16,-5 1-9 0,2 1 8 0,1-7 14 15,-2 6-17-15,-1-3-4 0,1-1 24 16,-1 1 16-16,-3-2-9 0,-2 0 5 16,1 3-14-16,-1-9-22 0,0 0-1 0,-22 29 19 15,0-4-10-15,-5-9 5 0,8 0-11 0,-1-11 11 16,1 4 5-16,8 0 8 0,-2-5-33 15,0 0 20-15,2 3-3 0,3 0 4 0,-1-4 2 16,0 2-17-16,0-3-12 0,2 1-16 16,-1 0-8-16,1 0-37 0,2-3-31 0,-3 0 8 15,8 0-281-15,0 0-2 0,0 0 33 0,0 0 12 16,-27-29 7-16,22 17 26 0,1-4 23 16</inkml:trace>
  <inkml:trace contextRef="#ctx0" brushRef="#br0" timeOffset="10451.76">7172 2186 383 0,'0'0'229'0,"0"0"-28"0,0 0-28 16,0 0 13-16,0 0-48 0,0 0 0 0,0 0 15 15,0-33-30-15,0 33-23 0,0 0 13 0,0 0-19 16,0 0 9-16,0 0-10 0,-19-46-13 16,8 46-11-16,2-1-8 0,-4 2 0 15,2 5-23-15,-4-2 21 0,-18 11-22 0,11-2 0 16,-13-1 0-16,-8 2 1 16,10 3-7-16,-5-5-13 0,5 5 16 0,-7-6 15 0,2-1-14 15,-3 1-8-15,-5 1-3 0,7 1-8 0,-9-2 21 16,-2 0-25-16,2-2 3 0,-5 2-1 15,-1 0 3-15,4-3-11 0,2-4 10 0,0 3 10 16,0-2-17-16,17-5 11 0,5 3-6 16,-13-1-6-16,20-2-5 0,-4 0 12 0,-7 0 14 15,-20-36-21-15,29 23-7 0,6 0-6 16,-8-10 17-16,8 1-11 0,-2-10 1 0,0 3 15 16,9-2-10-16,-3-6-18 0,4 6 25 0,5 4-9 15,-1-3-7-15,2 4 0 0,1 7 14 0,0-10 2 16,0-8-8-16,0 3 1 0,0 1-17 15,0 2-6-15,0 3 15 0,0 4-9 0,0 2 12 16,0-1 5-16,0 4-10 0,0-14-8 0,27-34-5 16,-22 37 4-16,-1 4 11 0,5-18-12 0,-1 14 19 15,-2 5 6-15,3 3-2 0,-2 6-7 16,8-18-2-16,5 6-23 0,7-1 12 0,-4-3 25 16,5 6-24-16,1-1 19 0,2 2-20 15,-1 0-6-15,4 4 15 0,0 3 4 0,6-4 3 16,-8 8-23-16,9-1 13 0,-6 0 1 0,7 3 14 15,0 5-2-15,3-3-13 0,-3 5 9 0,5 5-24 16,3-4 28-16,-3 4-15 0,-22 0 13 16,11 0-5-16,7 0-14 0,1 0 5 0,47 31 17 15,-52-11-8-15,4-6-21 0,-3-5 15 0,3 5-1 16,-5 4 1-16,9 1-11 0,-12-5 16 16,3 3 3-16,-6 1 11 0,8 1-11 15,-6 1-1-15,-3-3 7 0,4 6-15 0,1-4-10 16,-7 9 9-16,1-6-3 0,-1-1-2 0,0-1 23 15,-2 2-16-15,-2 3 0 0,-2-3 7 0,-1 15-7 16,-2-5 8-16,-6 3-18 16,1-1 18-16,-3 3-1 0,2 1 0 0,-11 5-17 0,2 2 29 15,-1 0-16-15,3-3 6 0,-7-18-19 16,0 10 16-16,0 5 7 0,-31 45-13 0,17-36 0 16,-4-5 8-16,7 2-2 0,-5-6 7 0,-2 1-21 15,2-3 15-15,3-12-13 0,4-3 11 0,2-3 20 16,-3-6-11-16,5 1-20 0,0-1 15 15,1-1-27-15,1-4-29 0,-2 6-18 0,-1-6 6 16,6 0-300-16,-2-5-28 0,-3 0 29 0,5-3 42 16,0 0-19-16,0 0 10 0,0 0 9 15</inkml:trace>
  <inkml:trace contextRef="#ctx0" brushRef="#br0" timeOffset="14213.9">18778 3510 560 0,'0'0'178'0,"0"0"24"16,0 0-47-16,0 0-4 0,0 0-14 15,0 0-9-15,0 32 25 0,0-32-27 0,0 0-10 16,0 0-3-16,0 0-29 0,0 0-3 0,0 0-10 16,0 0 22-16,-15 21-22 0,7-27 3 15,0 6-8-15,0-5 0 0,-5 1-23 16,7-2 8-16,-6 6 11 0,-3-2-24 0,1 0 15 16,0 0-30-16,14 2 1 0,-26 0 5 0,1 0-1 15,-2 0 12-15,2 0-27 0,4 0 3 0,2 0-12 16,0 0 5-16,1 0 6 0,-5-16 0 15,-35-13-1-15,34 20 0 0,2 1-7 16,-9-3 1-16,8 0-1 0,3 2 23 0,4 6-19 0,5-5-1 16,1 2 5-16,0-4 4 0,2 1-27 15,1-2 7-15,2 3 28 0,-2 1-9 0,2-3-31 16,0-4 15-16,1-2-5 0,4 1-4 16,-2-2 5-16,-2 2 6 0,4-4-4 0,-1 1 10 15,1 18-13-15,0-19 7 0,0-2 2 0,0-11-7 16,22-46 16-16,-10 34-10 0,6 7-13 15,0-1 3-15,5 2 12 0,-1 4-11 16,4 1 5-16,0-4-11 0,4 9-2 0,-1 2 14 0,-6 11 6 16,8-7-8-16,-5 1 1 0,4 0-1 15,-7 9 6-15,-2 1-4 0,12-6 5 0,4 7-12 16,-9 3-2-16,-3 1 3 0,13-1 16 0,5 1-13 16,-21 4 6-16,14 0 4 0,7 0-15 0,-1 0 2 15,5 0 21-15,1 0-23 0,6 0 4 16,0 0-3-16,4 0 18 0,-1 0-21 0,2 0 10 15,-1 0 2-15,-2 0-11 0,0 0 23 16,-1 0-24-16,-2 0 3 0,-4 0-2 0,-1 0 5 16,44 34 0-16,-52-22 20 0,2-4-15 0,-3 0-7 15,-3 3 12-15,4 0-17 0,-5 1 0 16,-1 0 5-16,-1-1 17 0,-2 2-3 0,7 3-4 16,-7 2-16-16,-3-1 2 0,3 11 13 0,-3-5-13 15,-10-7 3-15,-1-3 3 0,5 10-2 16,-6-4 13-16,10 6-20 0,-7-1 3 0,-2-5 4 15,-5 4 0-15,9 0 21 0,-12-4-31 0,0 2 26 16,0-1 2-16,-3-1-21 0,1 2 11 16,2 14 3-16,4-2-3 0,-8 1-1 0,-2-8-12 15,1 16 15-15,-3-13 0 0,-1-29-7 16,0 29-1-16,0-1-1 0,0-5-7 0,0 9 3 16,-30 39 29-16,26-38-23 0,-3-4-9 0,2-9 15 15,-9 13-6-15,10-6 1 0,-5-7-1 16,0-7 0-16,-3 0 6 0,-12 9-5 0,-6-5-3 15,2 1 15-15,-2-3-19 0,-7-3 7 0,-2-1 2 16,-3-3 6-16,-2-2-25 0,-3-2 18 0,-5-2 5 16,25-2 8-16,-15 0-13 15,-8 0-1-15,-2 0 21 0,-3 0-14 0,3 0 8 16,0 0-2-16,-3 0-29 0,6 0 29 0,5 0 0 0,1 0-10 16,2 0-13-16,6 0-1 0,-39-24 12 15,41 14-12-15,10-1 4 0,4 2 21 0,1 3-11 16,4 2-4-16,-2-5-19 0,4 5 0 15,-1-1-21-15,0 0-13 0,1 3-13 0,3-2-17 16,-5 2-2-16,1 0-59 0,-3 0 13 0,-2 2-213 16,-21-7-25-16,8-5 39 0,1-6 6 15,8 9 31-15,5-7-34 0,-1 10 2 0</inkml:trace>
  <inkml:trace contextRef="#ctx0" brushRef="#br0" timeOffset="15533.89">20450 5072 236 0,'4'0'247'16,"-4"-2"-38"-16,3 4-9 0,-5-1-11 0,1 4-38 15,1-5-5-15,-3 0-8 0,0 2 5 0,-1-2-44 16,1-2-2-16,-2 2-3 0,-2 0 8 0,0 0-34 16,-1 0-3-16,-2 0 4 0,-2 2-26 15,-1-2 7-15,-2 1-6 0,-1 3 3 0,-6-4-2 16,-5 0-5-16,-7 0 0 0,-6 0-6 15,0 0 24-15,-3 0-14 0,-4 0 8 0,0 0-19 16,1 0-5-16,-3 0 2 0,-1 0 0 16,-2 0 19-16,2 0-30 0,-3 0 0 0,0 0-3 15,0 0 23-15,-46-20-9 0,52 12-10 0,3-1 9 16,5 0-19-16,1-7 12 0,6 4 0 16,8 1-9-16,-12-10-13 0,8 3 18 0,9 2-12 15,4-2 1-15,4-3 3 0,2 5-10 16,-10-13 0-16,15 2 3 0,3-3-11 0,-1 7 13 0,2 23 16 15,0-34-15-15,0-7-8 0,0-1 6 16,35-44-11-16,-17 40 9 0,8 2-13 0,0 2 11 16,1 0 14-16,9 2-6 15,5-1 11-15,1 7-11 0,-1-1-19 0,7 4 10 0,-1 0 15 16,6 3-27-16,0 0 20 0,-4 1-6 0,5 3-4 16,6 0 9-16,-2 3-2 0,0 1 10 0,-2 6 4 15,-2 0-20-15,6 6-15 0,-8-3 30 16,4 5-25-16,-1 4 9 0,-4-4-8 0,7 0 12 15,-4 6-11-15,-26 0 8 0,18 0-7 0,9 0 16 16,2 0 4-16,-3 0-17 0,5 0 18 0,58 26 0 16,-55-13-24-16,1 2 14 0,-4-1 11 15,1 5-13-15,-2 2 15 0,3 0-28 0,-4 3 14 16,-1-5-6-16,-2 7-8 0,0 1 15 0,-3-1-10 16,3 2 19-16,-5-1-13 0,-6-2 17 15,2 2-15-15,-7-2-3 0,-3-1-12 0,-2 0 13 16,-4-4-5-16,-1 2 16 0,-5-1-14 15,-4-1-5-15,-6-1-4 0,-2-2 11 0,5 14 3 16,-2-5 2-16,-8-2 7 0,1-1-1 0,-3 0-1 16,4 17-1-16,-2-7-14 0,-3-4 3 15,-1-4 12-15,2 18-3 0,-2-12-20 0,0-5 13 16,-2-4-4-16,0-1 6 0,0-3 2 0,0-18 1 16,0 18-3-16,0-1 18 0,-22 33-10 15,9-25-8-15,-6 7 7 0,-5 6-6 16,-1-4-6-16,-4-3 2 0,-5-3-7 0,-1 13 7 15,-4-14-7-15,-1 0 28 0,-5-2-25 0,2 4 15 16,-2-9-2-16,0-2 6 0,-1 5 10 0,7-7-3 16,1-2-17-16,2 2 6 0,-2-9 2 0,13 2 2 15,-2-3-4-15,10-2 6 0,-2-4 23 16,6 3-7-16,1-3-35 0,2 0 25 0,10 0 15 16,0 0-30-16,-14 0 24 0,14 0-16 15,-16 0-14-15,16 0 15 0,-16 0-5 0,16 0-2 16,-17 0-23-16,17 0 20 0,-14 0 19 0,14 0-13 15,0 0-11-15,-16 0 6 0,16 0 0 0,0 0 11 16,0 0-28-16,-14 0 11 0,14 0-6 16,0 0-3-16,0 0 14 0,0 0 3 0,-13 0-16 15,13 0 24-15,0 0-30 0,0 0 11 16,0 0-8-16,0 0-17 0,0-16-13 0,-16 16-5 16,16 0-8-16,0 0-31 0,-15-15-29 0,15 12 11 15,0 3-190-15,2 0-102 0,-4-4-1 0,6-4 72 16,-4 1 11-16,-2-1 23 0,2 0 12 15,-4-5-35-15</inkml:trace>
  <inkml:trace contextRef="#ctx0" brushRef="#br0" timeOffset="16713.78">5268 6072 499 0,'0'0'263'16,"0"0"-8"-16,0 0-51 0,0-36-5 0,0 36 7 15,0 0-25-15,-10-69-20 0,12 59 0 16,0-2-30-16,-2-5 8 0,2 3 0 0,-2 14-40 16,0 0-7-16,0-18-3 0,0 18-22 0,0-18 7 15,24-34-18-15,-9 42 4 0,-4-5-20 0,4 6 0 16,-6-5 5-16,7 4-11 0,-5 7 0 15,2 1-19-15,-1 0-2 0,3 0 7 0,-15 2-4 16,0 0 10-16,18 0-2 0,30 30-8 16,-23-8-1-16,-3 6 0 0,-2 10-15 0,-2 4 20 15,-9 10-1-15,1 2-23 0,0 2 1 0,2 11 17 16,-6 2-20-16,-6-33 13 0,0 15 6 16,0 8-8-16,0 0-15 0,0 1 10 0,0-6-7 15,0-4 14-15,0-1-11 16,0-6-8-16,0-8-9 0,0-4-19 0,0-6-2 0,0-3-10 15,0-4-21-15,0-18-5 0,0 19-14 16,0-19-27-16,0 16 11 0,0-16-186 0,-20 16-81 16,19-17-18-16,-2-9 59 0,-1 3-1 0,-2-5 40 15,3-3-30-15</inkml:trace>
  <inkml:trace contextRef="#ctx0" brushRef="#br0" timeOffset="16981.39">5508 6675 264 0,'-5'-7'246'0,"1"2"-42"0,-4 1-6 16,1 0 0-16,-1 2-43 0,1 2 12 15,-1 3-37-15,0 1-4 0,-1 0-4 0,2 5-10 16,1 2-24-16,0 2 23 0,-10 24-23 0,1-5-2 16,7-3-13-16,2-1-20 0,1-7-10 15,1 1 10-15,2-4-2 0,0-2-7 16,0-3-15-16,2-13 0 0,0 0 6 0,0 17-14 16,0-17-3-16,0 17 6 0,25 3 1 0,-13-13-19 15,0-4 3-15,4-1 13 0,0-6-9 16,4 4-2-16,10 0 11 0,39-28-16 0,-29 19 2 15,-1-7-7-15,-6 4-7 0,3-1-3 16,-4-2 0-16,-8 6-4 0,-7-1-9 0,0 4-24 16,-4-3-14-16,0 3-26 0,-4-2 6 0,1-4-85 15,-5 1-95-15,-1 3-94 0,-2-4 7 16,0 0 34-16,-2 12 5 0,0 0-5 16</inkml:trace>
  <inkml:trace contextRef="#ctx0" brushRef="#br0" timeOffset="17365.89">5719 6457 374 0,'-2'-16'193'0,"1"-3"-32"16,1 0 22-16,0-2-25 0,5-25-13 15,-5 26-17-15,28-44 0 0,-16 23-21 0,2 4-14 16,2 4-3-16,6 2-16 0,0 7-5 0,-4-1-5 16,5 4 3-16,-6 9-24 0,-2 7-5 0,0 0-6 15,-1 4 8-15,-14 1-3 0,0 0-3 16,13 0-3-16,11 30 10 0,-13 5 16 0,2 0-12 15,0 5-8-15,-9 4 6 0,1 2-14 16,-5 4-11-16,0-22-2 0,0 8 12 0,0 7 6 16,-26 45-16-16,17-44 3 0,2-5 14 0,3-8-11 15,-2-6-8-15,3-8-18 0,-2 1 25 16,5-18-11-16,0 0 5 0,0 20-23 0,0-20 15 16,0 20 4-16,0-20 3 0,0 16 9 0,0-16-23 15,18 26-3-15,-7-25-5 0,-5-2 31 16,8 0-27-16,-2-2 8 0,2 0 6 0,17-10-7 15,-4 5-13-15,-4-1 3 0,-6 1 2 16,-1 0-13-16,-2 4-13 0,-3-5-16 0,-1 6-1 16,-3-3-16-16,5-1-10 0,-6 0-34 0,-2-4 11 15,0-1-204-15,-1 3-54 0,-3-2 6 16,0 11 38-16,0 0 15 0,0-19 10 0</inkml:trace>
  <inkml:trace contextRef="#ctx0" brushRef="#br0" timeOffset="17707.89">6149 6468 732 0,'0'-7'203'0,"0"2"0"0,-3-4-9 0,3-3-36 15,0-2-31-15,1 2-2 0,4-3-17 0,-1-1-6 16,2 1-7-16,7-22-11 0,3 3-3 16,-3 2-10-16,0 7-15 0,7-3 10 0,-5 7-27 15,-6 1 9-15,4 7-24 0,-6 0 6 0,-2 0 2 16,4 3-1-16,-3 2-18 0,-2 2 3 15,1 0 9-15,0 0-14 0,-3 1-5 16,1 5-9-16,-3 0 4 0,-3 5-3 0,3-1 5 16,0 4 20-16,0 2-5 0,0 5-17 0,2 1 8 15,-4 1 6-15,4 31-16 0,-2-23 10 16,0 11 0-16,0 7 0 0,0 1-5 0,0 2 1 16,0-6 4-16,0-5 6 0,0-4-9 15,0-6-6-15,0-2 25 0,0-5-13 0,0-18-26 16,0 22 6-16,0-22-19 0,0 21 12 0,0-21-13 15,14 22-1-15,2 6-7 0,-15-23-17 16,2-2-55-16,-3-3 32 0,-3-4 7 0,3-7-222 16,0-3-73-16,0-5 50 0,-6-28-8 0,6 25 34 15,0-16-43-15</inkml:trace>
  <inkml:trace contextRef="#ctx0" brushRef="#br0" timeOffset="17949.2">6361 5872 627 0,'13'-17'173'0,"-13"17"14"16,0 0-15-16,23-14-25 0,-20 23 6 16,1 4-23-16,-4 3 2 0,2 4-8 0,2 33-6 0,4 2-13 15,-6 7 2-15,3-2 2 0,-3-3-34 16,2 4-12-16,1-4-2 0,2 6 5 0,-1-1-19 16,1-7-2-16,-2-7-12 0,-4-2 6 0,-1-46 4 15,0 31-9-15,0-4-2 0,0-2-6 16,0-4-26-16,0 0-15 0,0-21-17 0,0 22-12 15,0-22-6-15,0 22-6 0,0-22-27 0,0 0 7 16,25 22-269-16,-21-32-38 0,-1-2 48 16,5-28 22-16,3-6-2 0,-3-6 44 0</inkml:trace>
  <inkml:trace contextRef="#ctx0" brushRef="#br0" timeOffset="18152.52">6765 5928 789 0,'-2'-3'229'0,"-3"6"-26"15,2 4 2-15,-4 5-22 0,-8 19-29 0,-3 11-6 16,-4 1-25-16,9 7-19 0,-4 1 16 16,4 0-39-16,-1-2 5 0,1 0-21 15,6-6-8-15,-8 1-5 0,6-8-33 0,6-11-28 16,3-25-11-16,0 21-4 0,0-21-13 16,0 19-46-16,0-19 9 0,0 0-223 0,24 13-54 15,-20-23 36-15,2-2-3 0,-1-27 23 16,1 8-3-16</inkml:trace>
  <inkml:trace contextRef="#ctx0" brushRef="#br0" timeOffset="18306.2">6681 6078 625 0,'5'-15'241'0,"1"4"-30"15,2 1-37-15,-1 3-38 0,1 0 2 0,0 2-12 16,3 4 0-16,1 1-23 0,0 1-1 16,2 4-2-16,2 1-30 0,1-6 12 0,29 27-26 15,-19-9 2-15,3 3-22 0,-1 2-42 16,-5 2 2-16,-2 1-42 0,-9-3-25 0,-9 2 5 15,5-6-272-15,-9-19-20 0,0 19 20 0,0 2 70 16,0-4-14-16</inkml:trace>
  <inkml:trace contextRef="#ctx0" brushRef="#br0" timeOffset="18489.43">6714 6684 764 0,'-5'6'231'0,"0"-5"-29"15,-1 0 6-15,0 1-32 0,1-2-15 16,5-3-4-16,0-4-4 0,4 4-39 0,4-3-21 15,0-3-6-15,16-9 20 0,3-5-43 16,-2 1-7-16,5 3 17 0,0-2-13 0,0 3-54 16,2 1-12-16,6 10-8 0,-5-5-8 0,-7 4-60 15,0 1-10-15,-6-1 7 0,9-8-251 16,0-2 25-16,-2 1 22 0,2-5-67 16,-1 1 87-16,-2-5-5 0</inkml:trace>
  <inkml:trace contextRef="#ctx0" brushRef="#br0" timeOffset="18761.68">7513 5885 699 0,'2'-6'239'0,"2"4"-46"0,-4-3-19 0,3 0-1 15,4-6-29-15,-2 3-21 0,21-14-6 16,-9 12-22-16,2-6-20 0,2-11 5 0,3 4-18 16,2 5 9-16,-5-5-26 0,-4 7 1 15,2 4 5-15,-8 6-21 0,-2 1-20 0,0 0-34 16,-2 5-5-16,-7 0-32 0,0 0 6 0,0 0-153 16,0 0-114-16,8 21 5 0,-12-12-9 15,-3 0 20-15,-1 0-11 0</inkml:trace>
  <inkml:trace contextRef="#ctx0" brushRef="#br0" timeOffset="18963.68">7417 6180 357 0,'-8'8'278'0,"3"-3"-88"0,3 3 6 0,0 0-8 16,0-4 3-16,4-4-11 0,0 2-31 16,4-7-5-16,-1 4 0 0,4-5-35 0,1 1-2 15,16-14 1-15,4-6-30 0,-1 6 6 0,0 0-18 16,2-5-14-16,3 1-24 0,-7 7 12 15,-1-5-44-15,-6 7-14 0,-5 5 2 16,-1 3-21-16,-3-3-17 0,0 3-53 0,-11-3 9 16,4-3-127-16,-2 8-119 0,-2-2 18 0,0 6 14 15,0 0-4-15,0 0 1 0</inkml:trace>
  <inkml:trace contextRef="#ctx0" brushRef="#br0" timeOffset="19425.71">7652 5894 580 0,'-10'-3'237'0,"6"1"-19"0,-2 1-23 0,0-6-46 15,-1 5-1-15,3 2-16 0,0 5-7 0,2-3-1 16,0 3-10-16,-4 1-3 0,6 6-6 0,-1 3-8 16,2-3-2-16,-1 6-17 0,-5 28-7 15,5-26-3-15,0 13-4 0,0 3-15 0,0 7-9 16,25 40 1-16,-22-51 12 0,0-4-21 0,-1 0 9 16,-2-5-22-16,0-23-24 0,0 19 4 15,0 9 4-15,0 0-20 0,0-3-18 16,-29 13-4-16,25-27 8 0,-2-1 9 0,0-3-29 15,0-1 8-15,3-3 14 0,-5 0 9 0,1 0-22 16,-1-3 26-16,0 0 3 0,2 0 4 0,1 0-1 16,-4-3 14-16,4 2 19 0,5 1 0 15,0 0 23-15,0 0-18 0,0 0 4 0,0 0-2 16,-13 0 13-16,13 0-26 0,0 0 9 0,0 0 1 16,-22-2 24-16,24 0-15 0,2-3-15 15,6 3 7-15,-1-2-6 0,5 0 3 16,13-21-15-16,10 9 12 0,-1 1 2 0,2-9 11 15,-4 2-7-15,2-4-14 0,7 1-8 0,-11-2-3 16,8 8 5-16,0-7 4 0,-2 5 6 0,1-2 1 16,-10-1-5-16,-4 13-6 0,-6 2-14 0,-3-1 12 15,-5 0 8-15,0 3-6 0,-6 3-12 16,2-1 18-16,-1-1-20 0,-6 5-5 0,1-2-6 16,-1 3 6-16,0 0-25 0,-5 2-12 15,5-1-26-15,-2 0-63 0,-2-1 12 0,0 3-268 16,1-6 23-16,2-4 38 0,1 1-18 15,0 0 45-15,-4-1 24 0,4-4 13 0</inkml:trace>
  <inkml:trace contextRef="#ctx0" brushRef="#br0" timeOffset="19870.3">7381 6892 408 0,'-2'1'157'0,"-1"0"-6"15,-2-1-58-15,2 0 15 0,1-2-12 0,0 0-107 16,0 0-122-16,0-2-152 0,-1 2-21 0</inkml:trace>
  <inkml:trace contextRef="#ctx0" brushRef="#br0" timeOffset="20837.64">7013 7388 318 0,'0'0'284'0,"0"0"-70"15,0 0-24-15,0 0-11 0,0 0-11 0,0 0-15 16,0 0-1-16,0 0-1 0,0 0-8 15,0 0-13-15,0 0-35 0,0 0 10 0,0-32-29 16,16-2-1-16,-17 32-20 0,1 2 18 16,0 4-26-16,0 0 4 0,0 0-7 15,1 10-10-15,0 1-13 0,-2 5 3 0,2 30 11 16,-1-20-4-16,0 19-4 0,0 10 7 0,0 10-10 16,0 4 6-16,0 5 6 0,23 89-13 0,-17-76-8 15,0 4 6-15,1-7-5 0,1-6-1 16,2 1 8-16,-6-4-12 0,4 2-2 0,-4-4 1 15,2-14-12-15,-1 0 11 0,-2-8-7 0,6-2 8 16,-5-9-3-16,0-12-1 0,-1-5-7 16,1-3 26-16,-2-7-33 0,0-2 10 0,0-4-2 15,1 2 2-15,-1-3 2 0,1-1-7 0,-3-9 13 16,0 0-5-16,0 0 2 0,0 0 3 0,0 0 1 16,0 0 15-16,11 25-12 0,-10-26 3 15,-2 0-13-15,1-2 9 0,-2 0-3 0,4 0-18 16,-4-4 20-16,-1 2 0 0,6 3-23 0,-3-4 7 15,0 3-36-15,-3-3-16 0,3 2-12 16,3-2-31-16,-6 1 10 0,-1-1-202 0,3 0-121 16,-5-2 22-16,-1 0 49 0,3-2 13 15,-1-2 4-15,-15-19 60 0</inkml:trace>
  <inkml:trace contextRef="#ctx0" brushRef="#br0" timeOffset="21723.89">5138 7922 529 0,'0'0'246'0,"0"0"-39"15,0 0-4-15,0-34-40 0,0 34-4 0,0 0-8 16,15-64-2-16,-18 56-21 0,2 2-10 16,-2-4 1-16,1 5-4 0,1-1-18 0,0-1-1 15,-1 2-25-15,1 2 3 0,-2 3-10 0,2 3-23 16,1 2 4-16,-2 5-13 0,1 1 2 16,0 4 21-16,-3 28-22 0,4 5 9 0,0-24-13 15,0 15-20-15,22 49 16 0,-17-37 5 0,9-9-21 16,-8 6 0-16,3-8 23 0,1 0-10 0,-3-11-31 15,-1-4 3-15,-1-6-29 16,5-2-5-16,-4-4-17 0,-3-2-9 0,3-5-9 16,-4-3-25-16,-2-3 9 0,0 0-176 0,0 0-106 15,0 0-3-15,13-30 49 0,-10 13 23 0,0 1 0 16,0-3-22-16</inkml:trace>
  <inkml:trace contextRef="#ctx0" brushRef="#br0" timeOffset="22367.45">5305 7928 394 0,'2'-12'246'16,"1"5"-25"-16,-2-3-41 0,-1 2 11 0,3 3-31 16,0 1-9-16,-1 0-23 0,1 3-6 15,3-2-4-15,-2 6-34 0,1 2-6 0,3 1-4 16,12 17-24-16,-7-6 19 0,9 10-16 0,-5 4-8 16,-1-1 13-16,-5-2-26 15,3 4-16-15,-2-7 14 0,-6 0-1 16,-1-2-5-16,-2-4 5 0,-3 1-5 0,0 2-18 0,0-22 7 15,0 16-6-15,-23 36 14 0,9-29 7 0,4-2-15 16,-2-5 11-16,1-3 0 0,2-5 14 16,-5-1-10-16,3-5-15 0,3-1 14 0,8-1-17 15,0 0 12-15,-14 0-15 0,14 0 13 16,-34-31-8-16,27 19-1 0,-11-20-8 0,7-3 16 16,4 6-2-16,6-2-21 0,-2-19 23 0,3 33-21 15,0-11-5-15,0-8 3 0,28-39 18 16,-16 40 1-16,3-2 6 0,1 6-5 0,-3-1 5 15,5 2 5-15,0 1 0 0,-3 5-19 16,8-1 1-16,-11 7 4 0,8 4-7 0,-5 3-13 16,-1-2 27-16,-6 5-22 0,3 0-19 0,1 1 6 15,-4 0-10-15,2 3-15 0,-2 0-4 16,0-3 1-16,-1-1-5 0,-1-1 3 0,-1 3-12 16,4-5 1-16,-3 1-5 0,-1 1 19 0,-1-4-5 15,-1 4 5-15,2-1-7 0,-1-1 30 0,-3 0-33 16,2 3 43-16,1-2 25 0,-4 2-16 15,0 0 14-15,0 8 7 0,0 0 2 0,0 0-14 16,0 0 20-16,0-18 2 0,0 18 6 16,0 0-21-16,0 0 6 0,0 0-12 0,-7-29-7 15,9 34 12-15,-2 3 9 0,1-4-8 0,2 10-3 16,2 28 3-16,0 3 2 0,7 2-4 16,-5-1 2-16,0 4-1 0,2-2 14 0,-5 6-13 15,2-6-4-15,3 1 5 0,1 0-9 16,-3-3 11-16,-2-5-11 0,-2-8-4 0,2-6 1 15,-4-6-8-15,2-3 23 0,-3-2-12 0,2-2-14 16,2-3 4-16,-3 1-5 0,0-6-10 0,-1 1 3 16,0-7-17-16,0 0-27 0,0 0-38 15,-6 6 1-15,6-12-7 0,-2-3 11 0,-1-5-196 16,1 0-93-16,-2-5 55 0,-4-23 3 0,2 0 29 16,-2 2 22-16</inkml:trace>
  <inkml:trace contextRef="#ctx0" brushRef="#br0" timeOffset="22593.67">5737 7599 483 0,'6'-16'236'0,"0"0"-22"0,-5 5-37 16,-1 2 7-16,4-4-30 0,-1 8-11 0,0-2-16 15,-3 1 3-15,3 5-14 0,-1 3-8 16,5 6-6-16,-6-1-3 0,1 3 13 0,0 7-22 16,1-1-21-16,1 31-8 0,9-3-6 0,-8-11 18 15,-3-6-28-15,1 2-4 0,3-5 7 16,-5-4-6-16,1 0-14 0,-1-3 5 0,5 22-9 15,0-12-33-15,-5-4-9 0,3-2-18 16,-3-6-9-16,1 0-58 0,-2 0 9 16,0-3-278-16,0-12-26 0,0 0 74 0,0 0-18 0,-10 10 20 15,9-19 12-15,1 4-1 0</inkml:trace>
  <inkml:trace contextRef="#ctx0" brushRef="#br0" timeOffset="23188.87">5623 8368 272 0,'2'1'309'16,"-5"-1"-56"-16,2-1-25 0,-1-4-39 0,4-1-9 15,-1-2-34-15,0-3-16 0,3-5-5 16,-1 1-11-16,12-20-16 0,4 2-18 0,0 0-10 16,-1-1 15-16,2 1-23 0,-2 5 13 0,0 2-21 15,-2 7-8-15,-3 7 0 0,-3 2-18 16,1 2 15-16,-3 3-16 0,-1 0-9 0,-2 4 9 15,3 1-6-15,-8 0 0 0,0 0 5 16,10 32-6-16,-9-15-1 0,1 2-6 0,0 31 18 16,-2-14-22-16,2-4-4 0,2-4 8 0,-1-4-11 15,-1-1 4-15,2-5 10 0,0-4-14 16,-2-1 2-16,-1-1-6 0,3-4 10 16,-2 0-1-16,5-4 6 0,-2 1-9 0,-5-5-11 0,0 0 6 15,0 0 20-15,15 0-18 0,7-33-13 16,-14 20-10-16,13-16-19 0,-1-3-27 0,-11 2-33 15,3-8 8-15,2 2-251 0,-10 3-60 0,10-13 24 16,3 0 25-16,-5 2 55 0,-1 3 28 16</inkml:trace>
  <inkml:trace contextRef="#ctx0" brushRef="#br0" timeOffset="23579.5">6139 7538 731 0,'-10'1'236'0,"2"2"-31"0,-3 4-23 0,-12 15-17 16,-7-5 6-16,7 17-27 0,4-7-25 16,-1 2-3-16,3 0-22 0,5-4-12 0,4-3 12 0,0 1-29 15,2-3-4-15,-1-3 8 0,5 0-35 16,2-2-20-16,-5-3-11 0,4 0-12 0,-1 0-9 16,2-12-25-16,0 0 27 0,0 0-3 15,0 0-18-15,0 0 2 0,0 17 11 0,-3-5-5 16,3-12 17-16,0-2-6 0,6-5 1 15,-4 0 2-15,-1 0 6 0,4 1 8 0,-3 2 10 0,2-2 19 16,-4 4 0-16,2-3 0 0,0 3 7 16,0 0-3-16,0-1-5 0,4 6 17 0,-3-3-8 15,2 4-12-15,0 0 15 0,-2-3-23 16,2 6 20-16,1 2-14 0,0-2 4 0,3 2 12 16,-1-4-21-16,-3 4-3 0,5-3 14 15,-1 0-15-15,0-2 11 0,-4 0-26 0,7-2 8 16,-2 2-20-16,3-4-32 0,-13 0-15 0,0 0-10 15,17 0-32-15,-3 0 0 0,19-51 9 16,-15 23-118-16,-4-2-83 0,-4 3-37 0,-3 3-11 16,-7-3 51-16,7-15 49 0</inkml:trace>
  <inkml:trace contextRef="#ctx0" brushRef="#br0" timeOffset="23831.53">6214 7615 740 0,'-3'-22'169'16,"3"8"1"-16,0-1-16 0,3 4 6 0,-4 0-26 16,1 0-3-16,1 4-1 0,-1-2-15 15,-1 2-17-15,1 7-17 0,0-1-5 0,1-1 7 16,-1 7-25-16,0 2 7 0,3 6 4 15,0-1-13-15,-1 7-14 0,7 20-11 0,1 4 10 16,-1-4-7-16,-7-6 8 0,12 6-12 16,-5-1 6-16,2-2-17 0,-2-10-2 0,-5-6-4 0,6-4 3 15,-5-2-2-15,0-4 3 0,-4 0-8 16,2-2-5-16,-2-2 11 0,2-1-11 16,-2 1 5-16,2-3 12 0,-2 0-10 0,-1-3-7 15,0 0 1-15,-1-2-6 0,2 1 24 0,0-1-8 16,-2-2-27-16,1-1-1 0,0 0 11 15,1 1-20-15,1 3-29 0,-2-5-10 0,2 3-25 16,-2 0 7-16,2 0-175 0,1-2-108 16,-3 1 6-16,2 1 41 0,2-2 5 0,-2 3-11 15,6-4 30-15</inkml:trace>
  <inkml:trace contextRef="#ctx0" brushRef="#br0" timeOffset="24399.81">6124 8249 244 0,'-6'4'229'16,"-2"-1"-45"-16,-1-2-23 0,1 3 7 0,2-1-14 16,-1-3-13-16,-3-1-12 0,5 2-10 0,0-2 6 15,2-1-3-15,-4 0-27 0,3 2 14 16,-1-5-35-16,3 2 8 0,-3 1-21 0,5-3 4 15,1 2-15-15,0-3 2 0,4-1 1 16,-3 1-20-16,6-3 0 0,-1-3 7 0,15-13-11 16,-3 6-5-16,-3 9 6 0,1-2-19 15,-12 1-3-15,4 7 19 0,-3-8-26 16,-1 9 2-16,3 1 4 0,2-2-2 0,-4 2 5 16,-6 2-14-16,0 0 17 0,0 0-7 15,0 0-1-15,0 0-3 0,22 29 5 0,-22-20-7 16,1 1 12-16,4-2-4 0,-4 0 3 15,5-1-8-15,-5-3 15 0,3 3-22 0,2-1 4 16,-5-1 3-16,5-2 12 0,-3 1-1 0,1-4-4 16,1 2-9-16,0-2-2 0,-1 2-10 0,-4-2 10 15,0 0 13-15,0 0-15 0,0 0-33 16,0 0 0-16,0 0-25 0,14 0-9 0,-14 0-26 16,21-32 9-16,-18 26-197 0,1-1-82 0,-2 0 8 15,1-3 72-15,4 1 7 0,-2 1-20 16</inkml:trace>
  <inkml:trace contextRef="#ctx0" brushRef="#br0" timeOffset="24661.43">6304 7853 467 0,'-2'0'86'0,"-1"-3"-53"0,3 2 19 0,-2-5-101 0,-2 6-41 15,3 4-52-15</inkml:trace>
  <inkml:trace contextRef="#ctx0" brushRef="#br0" timeOffset="25231.38">6321 7710 328 0,'0'0'165'0,"0"0"4"16,0 0-30-16,0 0-20 0,0 0-4 15,0 0-12-15,0 0-9 0,0 0-12 0,0 0-36 16,0 0 25-16,0 0 12 0,0 0-7 16,0 0 13-16,0 0-31 0,0 0 19 0,0 0 0 15,0 0 3-15,0 0-13 0,0 0 15 0,0 0-10 16,0 0-10-16,0 0 11 0,0 0-4 16,0 0-23-16,0 0-8 0,0 0 9 0,0 0-20 15,0 0-4-15,0 0 4 0,0 0-6 0,0 0 21 16,0 0-24-16,0 0-8 0,0 0 17 15,0 0-11-15,3-32-15 0,5 29-7 0,-5 2-7 16,1-1-2-16,0 1-9 0,-1-1-9 16,0-1-13-16,1 1-29 0,-2 2-2 0,1-4 7 15,-3 0-240-15,0 1-44 0,0-3 3 16,4 0 48-16,-1 3 13 0,-2 1 7 0</inkml:trace>
  <inkml:trace contextRef="#ctx0" brushRef="#br0" timeOffset="27759.69">5568 8820 368 0,'0'0'263'0,"0"0"-28"0,0 0-23 0,0 0-36 0,0 0-4 16,0-32-1-16,0 32-11 0,0 0-31 15,0 0-11-15,0 0-3 0,-3-55 1 0,3 52-13 16,-1-1-9-16,0 2-20 0,-1 0-9 16,4 1 2-16,-1-1-17 0,-2 0 5 0,-1 2-7 15,2 0-3-15,-2 2-12 0,2 3 12 0,0 0-18 16,2 3 18-16,1 1-18 0,-3 5 18 15,0 1-28-15,0 1 11 0,2 0-11 0,0 3 5 16,-1 1 5-16,-1 0-2 0,0 13-20 0,16 29 12 16,-10-36 9-16,0-3-19 0,-1-4-4 0,-1 1 20 15,15 7 1-15,-7-3-18 0,-5-3 2 16,2-4 10-16,0-5-21 0,0 0 17 16,3-3-17-16,-2 2 11 0,-2-5-16 0,2 5 22 15,18-3-13-15,-4 1 17 0,3-6-12 0,-2 2-5 16,-5-5 16-16,21 2-9 0,-26-2 0 15,6 0 3-15,8 0-20 0,-2 0 15 16,-4 0-12-16,17-26 25 0,-24 20-6 0,-1 0-7 16,-4-2-15-16,-2-1 10 0,1 4 11 0,-1-4-6 15,2-2 7-15,-2 1 0 0,5-22-21 0,4 6 10 16,-7 1-1-16,-3 4-7 0,-1-1 10 16,-5 0 7-16,8-13-27 0,-4 6 31 0,-6 29-21 15,0-29 27-15,0 3-32 0,0 0 17 0,0-10-3 16,0 0-19-16,0 2 10 0,0-3-7 0,-25-45 26 15,21 53-20-15,3 3-1 0,-1 9 11 0,0-1-6 16,1 7-12-16,1 0 4 0,-5 0-24 16,2 3-10-16,3 1-35 0,0 2 8 15,0 5-1-15,0 0-13 0,6 0-36 0,-8-1 11 16,1 7-199-16,1 1-68 0,1 1 15 0,1 1 36 16,-6 1 3-16,4 7 26 0,-4-2-20 15</inkml:trace>
  <inkml:trace contextRef="#ctx0" brushRef="#br0" timeOffset="28288.89">5917 9369 458 0,'1'-4'204'0,"0"-4"-53"0,-1 1-5 15,2 0 16-15,0 1-7 0,-1 0-27 0,2 0-12 16,-3 2-7-16,2-3 5 0,-4 4-20 0,2-2-9 15,0 0 20-15,0 3-20 0,-3-4-16 16,8 4 11-16,-5 1-21 0,-2-4-9 16,2 2-6-16,0 3-1 0,0 0-1 0,2-3 3 15,-2 3-19-15,0-1 3 0,0 5-16 0,3-4 17 16,-3 6 13-16,3 0-19 0,-2 3 20 16,0 0-8-16,5 1-8 0,-5-1-9 0,2 3-4 15,-3-1 2-15,3 2 4 0,1-2-7 0,1 0 0 16,-3 1-6-16,0-1-3 0,1-3 5 15,-1 0-3-15,0 2-2 0,-2-4 10 0,1 3-10 16,-1-9 17-16,0 0-24 0,0 0 15 16,0 0-18-16,0 0 18 0,0 0 9 0,0 0-12 15,0 18-12-15,0-18 12 0,0 0-13 16,0 0 7-16,0 0-25 0,0 0 1 0,0 0-22 16,0 0-13-16,0 16-16 0,0-16-51 0,0 0 12 15,0 0-214-15,0 16-76 0,0-16 29 16,-22 21 46-16,22-20 7 0,-5 0 11 15</inkml:trace>
  <inkml:trace contextRef="#ctx0" brushRef="#br0" timeOffset="28832.92">5817 9644 513 0,'-2'-1'171'0,"2"-2"-17"0,-2-1-6 0,-2 4-32 0,4-4 16 16,-1 2-13-16,1 0-30 0,3 0 12 16,-3-2-14-16,-2 4 1 0,4-4 1 0,-4 1 6 15,4 0-2-15,0-1-2 0,-2 3-10 16,0 0-8-16,0-2 3 0,4 0 0 0,-2 3-14 16,-1-1-6-16,1-1-6 0,-1 0 22 0,3 0-32 15,3 2 19-15,1-3-18 16,0 0 5-16,-1 0-3 0,3-5-13 0,-4 6 5 0,6 0-1 15,21-11-21-15,-11 5 17 0,-1 0-8 16,-4 3 3-16,-1 0-10 0,1 0-2 16,-1 2-2-16,-2-2 13 0,0 2-16 0,-1 1-15 0,0-1 29 15,-1-1-11-15,-2 2-4 0,-1-3 14 16,1 4-15-16,-2 0-10 0,4-3 6 0,-7 2-10 16,1 0 19-16,-1 2 7 0,2-2-31 15,3 0 12-15,-6 1 15 0,1-1-24 0,-1 0 18 16,2-1-7-16,-2 3 21 0,5 0-5 0,-5 0-11 15,-1 0-12-15,0 0 8 0,0 0 7 16,4-1-15-16,-6 1 2 0,-1 0 4 0,0 1 10 16,1-1-19-16,-3 0 3 0,4-1 7 0,-3 1 8 15,2-4-13-15,4 6 0 0,-2-4 21 0,-6 2-14 16,6 0 5-16,-1 0-4 0,-1 0 10 16,2 0-17-16,-3 0-1 0,2-3-11 0,-4 6 16 15,2-3-10-15,0-3 23 0,-3 1 0 0,6 2 2 16,-6-1-17-16,0 1-16 0,2-5-22 0,-1 5-11 15,4 0 3-15,-2 0-54 0,0 0-7 16,-2 2 10-16,-1-2-276 0,0 1-2 16,-4-1 19-16,2-3 36 0,-1 5-3 0,0-10 53 15,0 8-8-15</inkml:trace>
  <inkml:trace contextRef="#ctx0" brushRef="#br0" timeOffset="31863.86">6626 7186 365 0,'0'0'103'0,"0"0"31"0,0 0-41 15,0 0 22-15,0 0-18 0,0 0 14 0,0 0-14 16,0 0-2-16,0 0-16 0,0 0 12 0,0 0 10 16,0 0-20-16,0 0-11 0,0 0 3 0,0 0-27 15,0 0 23-15,0 0 5 0,0 0 4 0,0 0-27 16,0 0 10-16,0 0 3 0,0 0-9 16,0 0-10-16,0 0 3 0,0 0 8 0,0 0-4 15,0 0-3-15,0 0-12 0,0 0 10 0,0 0-21 16,0 0 23-16,0 0-6 0,0 0-28 15,0 0-4-15,0 0 11 0,-60 67-1 16,47-30-3-16,-3-2 13 0,-6 3-5 0,1-1-11 16,2 7 3-16,4 6-9 0,-7 5 13 0,-2-1 17 15,-1-1-19-15,8 16-7 0,-5-9 6 16,-1 8-4-16,-2 3 12 0,-3 2-20 0,-5 4 2 16,1 3 0-16,9 1 9 0,-11-4-16 0,6 0 7 15,-2-1-1-15,1-3 9 0,-2 2 6 0,8-7-9 16,-5-3-11-16,-1 2 3 0,-1-2-4 15,7-8 11-15,-2-1-7 0,-2-1 13 0,3 0 5 16,-2 6-32-16,0 1 16 0,2-4-6 16,2-8 14-16,5-7-8 0,-3-3-10 0,5-2 6 15,4-12 10-15,3-4 1 0,7-5-5 0,-2-3-20 16,-1 1 20-16,-1-9-13 0,2 2 10 0,2 0-16 16,-4-3 4-16,3-3-1 0,-1 6 10 15,2-2-2-15,-2-1 9 0,1 0-5 0,0 1 5 16,0-4-15-16,-1 5 4 0,3-4-6 0,-1 1 6 15,-1 0 2-15,-1-2-15 16,2 0 12-16,-2 0 12 0,3 1-24 0,-1-3-15 0,1 0-7 16,0 0-17-16,0 0-1 0,0 0-33 15,0 0-12-15,0 0 10 0,-5-29-241 0,4 16-62 0,-1-4 41 16,-1 4-12-16,-8-38 60 0,2 8-20 16,-2-1 6-16</inkml:trace>
  <inkml:trace contextRef="#ctx0" brushRef="#br0" timeOffset="32800.41">5246 7907 210 0,'-4'-5'257'0,"1"-2"-31"0,1-3-3 16,-1 2-36-16,0 1-12 0,2 0-12 15,-2 0-7-15,-1 4-10 0,2-4-24 0,0 1 4 16,-2 2 6-16,4 0-16 0,-1 1-18 16,0-5-8-16,-1 6-8 0,2-1 0 0,0-2-5 0,0 4-5 15,0-3 7-15,4 1-16 0,-4-1-10 16,4 4-8-16,0 0 1 0,3 1 2 15,-1-1 11-15,0 4-29 0,5 2-4 0,-3-2 3 16,21 14-1-16,-5 3 10 0,10-4-2 0,-4 10-10 16,0-10 6-16,-1 12-8 0,5 6-8 15,2 0 0-15,1 5 2 0,-2 2 11 0,-1 2-14 16,1 3 15-16,0 4-10 0,1-1 14 0,-4 6-4 16,8 4 4-16,-5-2-19 0,4-1-9 15,3 0-1-15,0-3-3 0,2-4-1 0,-2 0 17 16,0-3-6-16,-1-3-11 0,1 0 12 15,-3-1-1-15,5-7-21 0,-5-3 1 16,3 1 26-16,-3-8-11 0,-3-1 13 0,-3-4-16 0,-1-2 5 16,-3 1-10-16,-8-5-1 0,7 3-3 15,-4-6 13-15,-7-3 2 0,-1-2 11 0,-3-1-28 16,-2-1 2-16,-4 2 21 0,0-4 8 16,-1 1-42-16,1 0 24 0,-6 3-5 0,6-4-8 15,-2-3 16-15,0 3-15 0,-4-3 2 0,1 0 25 16,3 2-19-16,-3-2 8 0,-2 0-5 15,0 0 4-15,3 0 4 0,-3-2 16 0,0 2 9 16,0-3-37-16,-3 3 0 0,3-3-14 16,0 1 29-16,-1 2-10 0,1-2-2 0,-1-1 7 15,1 2 2-15,-1-3-16 0,-1 2 30 0,-2 1-25 16,4-2 6-16,-1-1-3 0,2 2 14 0,-5 1-25 16,0 1-1-16,2-1 5 0,1-1 9 15,1 0-13-15,-1 4 0 0,-3-7 18 16,2 3-5-16,1-1 13 0,-1-1-18 0,1 2-11 15,1-1 5-15,-1 0 13 0,0 3-19 0,-1-5 7 16,2 4-6-16,-1-1 28 0,1 1-24 16,-2-1 6-16,2 0-20 0,-3 1 26 0,1-2 15 15,1 2-39-15,-2 0 15 0,2-4-10 16,1 4-9-16,-3-4 17 0,0 5 4 0,2-4 4 16,1 4 6-16,-5-2 18 0,4 1-3 15,0-1-31-15,2 1 10 0,-5-1 10 0,6 2-16 16,-4-2-25-16,1-1 30 0,0 3-23 0,0 0 26 15,1-3-29-15,-3 2 16 0,2-1 0 16,1 2 10-16,0 3 16 0,-1-6-13 0,1 3-10 16,0 0-17-16,1 0 46 0,-2 0-34 15,0-2 6-15,1 1-10 0,-3-1 8 0,3-1-16 16,-1 3 3-16,2 0-30 0,-2 3-11 0,5-6-7 16,-4 3 3-16,0 0-26 0,6 0 1 0,-3-3-18 15,1 3-42-15,2-4 14 0,-1-4-321 16,3-2 48-16,9-16 44 0,-1-5 17 15,-10 9 6-15,3-1 38 0,-1 2 30 0,4-21-21 16</inkml:trace>
  <inkml:trace contextRef="#ctx0" brushRef="#br0" timeOffset="34534.86">7572 7495 293 0,'0'0'284'16,"0"0"-23"-16,0-34-14 0,0 34-18 0,0 0-13 15,0 0-20-15,0 0-29 0,0-32-8 0,0 32-24 16,-7-46-23-16,6 43-6 0,-2-5-5 16,4 2-19-16,2-2-18 0,1-1 6 15,4 1 4-15,0-2-17 0,14-14-5 0,0-1-14 0,5 4 3 16,3 0-2-16,-1-3 1 0,-9 7-13 0,5-10-4 16,8 10 8-16,-5-6-16 0,-4 13 3 15,4-5-15-15,-9 0 17 0,-5 5 1 0,-4 6-11 16,2 1-10-16,-1 3 9 0,-11 0 3 0,0 0 0 15,16 0 3-15,-16 0-20 0,27 34 8 16,-23-18-5-16,0-3-3 0,0 29 16 16,3 2 5-16,-5-8-11 0,2-4-11 0,2 8-3 15,-2-7 12-15,-4-4-5 0,11 9-14 0,-11-4 3 16,0-14-25-16,0-20 6 0,0 19-25 16,0-2-25-16,0-17-27 0,0 20-30 0,0-1 13 15,0-19-269-15,0 0 3 0,-23 35 51 0,16-32 16 16,1-3-2-16,1 0 16 0</inkml:trace>
  <inkml:trace contextRef="#ctx0" brushRef="#br0" timeOffset="34823.51">7886 7600 650 0,'-10'1'207'0,"4"-1"-1"16,-3 2-39-16,2-2-2 0,0 0-17 15,1 0-15-15,1 3-14 0,0 2-11 0,-2 2-14 16,5 0 3-16,-2 0-22 0,2 4-11 15,2-1-1-15,-4 0-12 0,6 1-5 0,-4 1 8 16,4 1-19-16,2-2-3 16,-3-2 8-16,1 1-16 0,-2-10 2 0,0 0-12 0,0 0 16 15,0 20-5-15,15 10-12 0,-10-23-3 0,-3 2 3 16,5-4 15-16,-1 2-14 0,2-4 4 16,4-2-19-16,-1-1 13 0,1-1 5 15,13-16 0-15,1 9 6 0,-3 5-23 0,-5-2 2 16,0-2-24-16,-6 0-9 0,1 1-15 15,-3-1-2-15,1 0-51 0,-3 0 6 0,-1 0 10 16,1-6-278-16,-4 1 25 0,0-1 22 16,0 0 17-16,-4 13 24 0,0 0 15 0</inkml:trace>
  <inkml:trace contextRef="#ctx0" brushRef="#br0" timeOffset="35167.69">8036 7295 490 0,'4'-14'195'15,"0"-2"-27"-15,11-16-26 0,-5 8-5 16,-1-1-5-16,3 8-24 0,-3 2-13 0,0 1-11 16,1 5-6-16,0 5-1 0,-4-2-26 15,4 4 4-15,-3 2-10 0,2 0 5 0,-9 0-11 16,0 0 4-16,0 0 2 0,29 30 14 0,-20-18-7 16,-2-1 0-16,-3 3-5 0,-1 5 2 0,3 21 10 15,-2-5-11-15,-4-3-1 0,1-1-10 16,1-11 16-16,-2 1-24 0,0-21 1 0,0 20 8 15,0-20-5-15,0 22-7 0,0-4-8 16,0-18 12-16,0 22-22 0,0-5-6 0,0-17 11 16,0 18-9-16,0-18 0 0,0 17 13 15,0-17-6-15,0 0-1 0,0 0-10 0,23 33 5 16,-15-33 1-16,-2 5-9 0,4-6-3 0,-3-2-11 16,1 2-12-16,4 1-4 0,-5-2-2 0,2-3-20 15,-1 2-22-15,2-2-28 0,-6-4 8 16,0 1-169-16,1 6-94 0,-5-8 22 0,2 4 23 15,-2-3 14-15,2 1 3 0</inkml:trace>
  <inkml:trace contextRef="#ctx0" brushRef="#br0" timeOffset="35462.89">8333 7427 339 0,'0'-5'238'0,"-2"0"-38"0,0-2-43 16,2 2-9-16,-1 0-21 0,4-1-10 0,-1-5-11 16,2 0-5-16,0 2-10 0,1-3 13 15,0 3-33-15,12-20 2 0,-10 1-26 0,4 8 4 16,1 5 6-16,-1 0-2 0,-4 4-3 0,2 1-3 15,-4 0-25-15,1 5-3 0,-2-5-8 0,3 5 7 16,-2 0 4-16,-1-2-5 0,-2 5-11 16,3 2 15-16,-5 0-5 0,0 0 3 15,0 0 1-15,0 0 3 0,9 36-14 0,-9-24 14 16,0 5 5-16,-1 1 8 0,4-3-1 16,1 2-8-16,-4 5 5 0,0 7-22 0,21 21 7 15,-13-29-10-15,-5 1 4 0,4-9 0 16,2 2-9-16,-8-1-14 0,4 1-12 0,-3-4 2 15,1-1-4-15,1-2 6 0,-4-3-35 0,3-3-15 16,-1-7-7-16,1 3-5 0,-3-8 5 16,0-1-239-16,0-1-23 0,2-3 7 0,-4 0 23 15,1-5 6-15,1-3 7 0</inkml:trace>
  <inkml:trace contextRef="#ctx0" brushRef="#br0" timeOffset="35661.47">8521 7186 395 0,'-4'-11'230'0,"2"-1"-24"0,0 1-20 0,-1 0-18 0,3 2-24 16,-3 2 5-16,3-2-32 0,-2 2 2 15,2 2-11-15,-2 5 3 0,2 3-12 0,0 1-8 16,4 2 7-16,-2 3-10 0,4 3-23 16,-2 4-2-16,-1-3-12 0,12 30 19 0,-4-7-30 15,5-1 11-15,-2 3 1 0,3-1-23 16,-3-2 14-16,-3 5-29 0,0-17 9 0,-8-10-16 16,6 6-29-16,-3-2-30 0,-1-3-2 15,1 0-15-15,-4 0-35 0,0-6 11 16,-2-8-128-16,0 0-106 0,0 0-4 0,0 0 1 0,-2 16 23 15,2-16 20-15</inkml:trace>
  <inkml:trace contextRef="#ctx0" brushRef="#br0" timeOffset="35937.86">8794 7041 526 0,'2'-10'233'0,"0"1"-29"0,0 3-36 16,-2 1-21-16,0 0-3 0,2 2-36 0,-2 6-4 16,0 0 7-16,-2 1-16 0,2 5-10 15,-2-1-6-15,-2 3-14 0,-2 4 5 16,4 1-22-16,-2 0 9 0,1 0 2 0,1 1-40 0,-7 22 13 16,1-2-10-16,2-12-12 0,4-4-12 15,0-4-17-15,-2-2-1 16,4-2-21-16,0-2-6 0,-2-1-26 0,0-5 9 0,1 0-157 15,-1-2-114-15,2-1-5 0,0-4 27 0,-2-3 5 16</inkml:trace>
  <inkml:trace contextRef="#ctx0" brushRef="#br0" timeOffset="36117.43">8754 7116 699 0,'3'-12'216'0,"-3"-1"-41"15,5 2-9-15,1 1-17 0,-1 3-9 0,4-4 0 16,-3 2-27-16,4 4-18 0,1 2 13 15,-1-1-26-15,4 3-12 0,-5 1 4 0,5 1-18 16,-14-1-2-16,0 0-11 0,18 0 8 16,27 25-14-16,-25-12-23 0,-6-2-17 0,1 1-23 15,-5 5-11-15,-4-5-26 0,-1 3 5 16,-3 1 6-16,-2-16-247 0,0 0-83 0,0 22 26 16,0-4 19-16,0-18 9 0</inkml:trace>
  <inkml:trace contextRef="#ctx0" brushRef="#br0" timeOffset="36303.89">8819 7483 334 0,'-2'9'244'16,"-6"-6"-18"-16,5 5-25 0,-1-3-20 0,4 0-28 15,0-2-4-15,0 3 9 0,2-8-14 0,1 4-7 16,3-7-16-16,0 5-28 0,-2-2-8 16,6-2 8-16,-3 0-40 0,2 1 8 0,3-6-10 15,1 4-19-15,-1-2-29 0,0 2-7 0,3 1-41 16,-1-1-18-16,-2-1 5 0,2 0-165 15,-3 2-98-15,0 0-21 0,-4-3 49 0,2 3-1 16,-1 1-31-16</inkml:trace>
  <inkml:trace contextRef="#ctx0" brushRef="#br0" timeOffset="37921.24">7344 9157 502 0,'0'0'149'0,"0"0"6"16,0 0-22-16,0 0-11 0,-30 0-1 15,30 0 11-15,0 0-45 0,0 0 19 0,0 0-8 16,0 0 21-16,0 0-29 0,0 0-2 0,0 0 6 16,0 0-17-16,0 0-21 0,0 0 3 15,0 0-5-15,0 0-5 0,0 0 9 0,0 0-11 16,0 0-13-16,0 0-11 0,0 0 5 0,0 0-10 15,0 0 6-15,32-29-3 0,5 14 5 0,-1 2 1 16,22-4-15-16,-22 4-1 0,4 0 1 16,1 0 3-16,-8 4-9 0,1-5-8 0,-2 6 3 15,-7 0 18-15,-4 3-37 0,-1 0 24 16,-3 1-7-16,-4 1-14 0,-2 2 3 0,-3-2 9 16,0-1-19-16,-2 4 24 0,-1-1-3 15,-1-2-23-15,-2 3-26 0,-2 0-15 0,0 0-26 16,0 0 7-16,0 0-188 0,0 0-81 15,0 0 36-15,0 0 13 0,0-17-24 0,-28-10 22 16</inkml:trace>
  <inkml:trace contextRef="#ctx0" brushRef="#br0" timeOffset="38325.89">7686 8761 210 0,'-8'-3'244'0,"4"6"-56"16,-2-4-31-16,3-1 22 15,-1 2-48-15,0-4 0 0,4 6-8 0,-3-5-23 0,3 3 9 16,-1 0-28-16,0 1 4 0,3-1-18 16,3 0-4-16,-1 0-12 0,0 2 4 0,3-2-30 15,1 2 37-15,1 0-28 0,-1 2 12 0,6 0-1 16,-3-3-19-16,-4 6-12 0,6-2 22 0,-4 0-3 16,2 2-6-16,1-3-10 0,1 5-3 15,-2-2-10-15,-2 0 15 0,0-1-19 16,0 3 9-16,-4-1 0 0,2 2 20 0,-3 1-9 15,3 1 5-15,-3 0 9 0,-4-12 4 0,0 19-11 16,0-1-12-16,0 13 0 0,0 0 24 0,0-1-15 16,-23 22-1-16,19-33-4 0,0 0 2 15,3-2 21-15,-2-7-22 0,0 0 1 0,1-4 16 16,2-6-22-16,0 0 5 0,0 0-9 0,0 18 7 16,0-18-6-16,0 0-20 0,0 0 26 15,0 17-28-15,0-17-20 0,0 0 0 16,0 0-8-16,0 0-15 0,0 16-54 0,0-16 10 15,2 13-272-15,-2-16-28 0,2-4 47 0,2-3 45 16,-3-1 2-16,3-4 27 0</inkml:trace>
  <inkml:trace contextRef="#ctx0" brushRef="#br0" timeOffset="40071.43">8183 8132 577 0,'0'0'197'0,"0"0"0"15,0 0 2-15,0 0-31 0,0 0-1 0,0 0-23 16,0 0-17-16,0 0-8 0,0 0 11 0,0 0-33 16,0 0-17-16,0 0-7 0,0 0-6 15,0 0 12-15,0 0-22 0,0 0 9 0,-28-19-20 16,14 48-10-16,-6 1 18 0,0-1-5 0,-3 5-17 15,-1 3 20-15,4 1-22 0,-5 3 0 16,3 1 2-16,6 0 2 0,-7-1 10 0,0-5-9 16,6 3-1-16,-4 2-6 0,4-4-6 15,9-4-3-15,-5 0 6 0,3 4-16 16,7-11 10-16,-1 1 2 0,1-3 6 0,3 0-13 0,0-24-1 16,0 20 8-16,0-2-4 0,0-1-17 15,0 11 23-15,39 36-11 0,-23-26-12 0,-2-3 0 16,-2-3 16-16,3-2-6 0,4 1 1 0,0-2-3 15,-3 0 10-15,7-2-12 0,4 2 6 0,0-7-18 16,3 5 7-16,1-3-2 0,1 1-1 16,-3-1 1-16,0-5 10 0,-3 6-8 0,7 0 20 15,-2-8-17-15,0 1 0 0,-8-5-6 16,10 8 19-16,1-1-24 0,-3-7 9 0,0 10-10 16,10-10 14-16,-11-13 4 0,14 4 1 0,-5 0 1 15,5 0-15-15,-21-4 1 0,13 0 15 16,42-27-17-16,-30 19 18 0,4-7-20 0,3-4 17 15,-5-5 5-15,0 3-3 0,1-3-1 0,1 1-5 16,0-5 1-16,-2 1 3 0,0-4-5 16,-5 3 11-16,-2 2-21 0,-3 1 17 15,1 0-30-15,-8-1 23 0,10 2-17 0,-5-1 4 16,2 0 7-16,-3-1 4 0,3-3-6 0,5 0 8 16,-12 3-12-16,6-4 6 0,-7 4 0 15,6-2 20-15,-9 4-19 0,0-1-2 16,-4 0 13-16,2 0-22 0,-5 3 6 0,-1-3 6 0,-8 8-1 15,-1-1 10-15,-4 3-16 0,0-2-4 16,-7 3 9-16,6-3 9 0,-3 0-4 0,-1 1 12 16,-3 16-20-16,0-16-8 0,0-3 28 0,0 1-27 15,0-14 22-15,0-6-21 0,0-1 2 16,-27-47 8-16,13 48 7 0,1-2 5 0,2 3-5 16,-4-1-6-16,0 1 8 15,-1 0-25-15,-7-1 15 0,2 4-18 0,5-1 46 16,-9 4-45-16,1-6 11 0,-3 9 5 0,2 2-3 0,-2 3-6 15,-7-1-1-15,12 2 17 16,-14 1 3-16,3 2-4 0,1 6-20 0,-2-4 24 16,-7 5 2-16,-1 4 1 0,-1 2-23 0,-4 2 10 0,22 4 3 15,-11 0 5-15,-8 0-12 0,-8 0-3 16,-1 0 8-16,0 0 7 0,-66 33-4 0,65-25 24 16,-5 1-15-16,1 1-4 0,0-1 5 15,4 2-16-15,0-2 15 0,0 0-10 0,7-2 13 16,4 6-14-16,3-1 11 0,0-2-11 15,-1 2 1-15,3 0-18 0,-5-1 9 0,14-4 7 16,6 2-15-16,-8 8 1 0,8-6 15 0,-6 8 7 16,0-3-25-16,7-2 23 0,-2 6 3 15,-4-6-10-15,-1 8 26 0,0-1-27 0,6 0-4 16,4-8 11-16,4 1-8 0,2 0 6 0,0-2-12 16,2-2 6-16,-1-4 10 0,5 4-23 15,-2-4 10-15,2 1 23 0,2-2-10 0,0 0-22 16,2-1 17-16,-4 2 5 0,3-3-14 15,2 3 0-15,-3-5 0 0,3 4-5 0,0 0 22 16,-3-2-7-16,1 2 14 0,2 3-16 0,1-6-6 16,1-2 0-16,0 0 0 0,0 0 3 15,0 0 0-15,0 0 6 0,0 0-12 0,0 0 12 16,0 0-17-16,0 0 27 0,0 0-34 0,0 16 16 16,0-16 6-16,0 0 8 0,0 0 15 15,0 0-14-15,0 0 13 0,0 0-20 0,0 0-14 16,0 18-3-16,0-18 7 0,0 0 19 15,0 0-13-15,0 0 8 0,0 0-20 0,0 0 33 16,0 0-20-16,0 0-15 0,0 0 23 0,0 0-3 16,0 0-16-16,0 0 13 0,0 0-26 0,-2 24 9 15,4-22 2-15,-2-2 22 0,-2 2-10 16,4-4 1-16,-2 4 7 0,1 1-25 0,1-5 17 16,-2 5-5-16,0-2 12 0,0-1-26 0,3 4 0 15,3-2 0-15,-4 0-8 0,0 0-14 16,5-2 4-16,-2 0-40 0,4 1-15 0,-5 0-33 15,2 2-30-15,4-4 14 0,-2 1-295 0,0 0 41 16,-1-4 41-16,3 0 18 0,-5-4 46 16,2-3-16-16,-1 1 20 0</inkml:trace>
  <inkml:trace contextRef="#ctx0" brushRef="#br0" timeOffset="43651.93">8405 8842 693 0,'0'0'263'0,"0"0"-64"0,0 0 4 15,0 0-16-15,0 0-42 0,0 0 5 0,-9-12-46 16,17 0-5-16,-1 3 8 0,0-1-23 0,13-17-11 16,-1 8 4-16,-4 5-5 0,9-6-3 15,-5 7-26-15,-2 0-6 0,-5 2-15 0,1 4 7 16,-2 1-25-16,-3 2-8 0,2-1-7 16,-5 0 1-16,1 1-4 0,-3 2 11 0,2 0-12 15,-1 2-3-15,-4 0-1 0,0 4 5 0,-2 2 4 16,-3-1 18-16,1 1-18 0,-1 2-15 15,-2 3 20-15,-1-1-15 0,-10 19 4 0,-1-1 7 16,4-6 12-16,-1 6-3 0,2-7 7 0,-4 5-5 16,1 2 2-16,3-6 8 0,5-5-5 15,1 0-15-15,1-6 16 0,2 2-13 16,2-3 14-16,-1 0-11 0,0-1 25 0,2 0-10 0,2-1-9 16,-1 0 23-16,1-8 7 0,0 0-1 15,0 0-15-15,0 0 6 0,30 22-14 16,-17-25-10-16,1 0 3 0,21-7 4 0,6-1 5 15,-2-4 1-15,-3-7 11 0,1 2-16 16,-1 1 7-16,0-5-9 0,5 4 6 0,-9-2-13 16,3-1-6-16,1 2-9 0,-7 0 1 0,3 5-14 15,-10-1 10-15,-4 7-36 0,0 2 0 16,-5 1-10-16,5 2-6 0,-11 0-7 0,1 1-4 16,0 0 5-16,-3 1 6 0,1 0-157 15,-6 0-133-15,2-3 38 0,-2 6-7 0,0 0 38 16,0 0 2-16</inkml:trace>
  <inkml:trace contextRef="#ctx0" brushRef="#br0" timeOffset="43913.49">8817 8428 343 0,'0'1'225'0,"-2"5"-33"0,4 2-12 15,0-4-18-15,2 4-30 0,2 7-19 0,-2-3 30 16,5 27-54-16,7-1 30 0,0-3-22 16,-4 2-10-16,-4-2-5 0,1 3-8 15,5-4-26-15,-1-3 1 0,3-1-7 0,-7-7-8 16,0-6-20-16,-1 1 28 0,2-3-19 16,-6-5 16-16,-1 2-38 0,1-5 5 0,0 2-9 15,0-1-6-15,-3-2-67 0,-1-6 6 0,0 0-201 16,0 0-75-16,0 0 9 0,-5 5 38 0,3-8-12 15</inkml:trace>
  <inkml:trace contextRef="#ctx0" brushRef="#br0" timeOffset="44270.45">9033 8563 651 0,'7'-17'172'0,"4"-3"-4"16,10-16-44-16,-8 14-3 0,-2 5-10 15,1 1-36-15,5-11-1 0,1 14 14 0,-1 2-26 0,-4 1-11 16,5 4-5-16,-5-2-14 0,-2 7 11 16,-1-2-43-16,0 3 9 0,-10 0 42 0,0 0-29 15,0 0-9-15,0 0 10 0,30 31 10 16,-30-19-7-16,2 2 19 0,-4 1-17 0,2 0 17 16,0 1-4-16,-5-1-4 0,5-15-10 15,0 0 9-15,0 21-4 0,0-4 1 0,0-17-1 16,0 19-2-16,0-19-3 0,0 19 8 15,0-19-17-15,0 18-1 0,0-18 0 0,0 0 2 0,0 0-6 16,25 26 8-16,-16-24-14 0,-2-2-14 16,1-2 1-16,2 1 18 0,1-3-32 15,-5 4 9-15,4-4-8 0,-3 0-30 16,-1-1 8-16,0 3-29 0,1-7 8 0,-2 0-39 0,-3-1-36 16,3-4-79-16,1 3-45 0,-3-4-55 15,-1 1 37-15,0-3-10 0,2 1-14 0</inkml:trace>
  <inkml:trace contextRef="#ctx0" brushRef="#br0" timeOffset="44456.51">9401 8318 428 0,'0'-19'192'0,"0"19"-2"0,0-21-48 0,0 21-4 0,0-17-19 15,0 17-6-15,0 0-13 0,10-29 8 16,-4 29-7-16,-3 6-9 0,5 5-36 16,11 12 27-16,-8-1-5 0,7 9-14 0,-7-3-27 15,-2-1 17-15,5 6 1 0,-3 1-10 16,3-7-22-16,5 2 9 0,-5-6-23 0,-7-2 7 15,1-3-20-15,11 9 2 0,-11-12-22 0,-1 2-35 16,-2-9 4-16,0 0-205 0,-3-4-83 16,0-1 14-16,-2-3 24 0,0-4 16 15</inkml:trace>
  <inkml:trace contextRef="#ctx0" brushRef="#br0" timeOffset="44973.46">9669 8284 563 0,'-2'2'212'0,"0"-1"-57"0,0-2 5 15,1 2-32-15,1 3-43 0,1-2 12 0,3 2 11 16,-4 0-17-16,6-1-5 0,1 0-11 16,2 0 4-16,-1-6-11 0,2 3-17 0,2 3-8 15,-1-6-21-15,3-3 26 0,-3 2-30 16,0-2 2-16,-2-3 2 0,2 3 9 0,0-2-5 15,-1-1 2-15,-2 1-11 0,-1-2-13 16,-5 0 9-16,2 1-6 0,-4 0 23 0,2 1-28 16,-6 0 9-16,0 1-6 0,0-1-22 0,4 8 27 15,-12-13-9-15,3 8-2 0,2 1-14 16,-1 1 24-16,-4 2-11 0,5-1 3 0,0 5-5 16,-1 1 6-16,-2 1-16 0,2 1 32 0,1 3-17 15,0 0 24-15,2 2 0 0,-2 1 11 16,6 3-10-16,-6-2 15 0,3 3 1 0,1 3-15 15,-6 17 1-15,6-7 12 0,3-4-3 0,0-6-20 16,0 2-4-16,0-21 1 0,0 18-16 0,0-18 26 16,0 22-8-16,0-5-11 15,0-17 16-15,0 19-6 0,0-19-9 0,25 39 2 0,-23-34-6 16,-1 5 11-16,3-2-21 0,-4-1 34 16,2 1-24-16,2-2 14 0,-2-3 16 0,0-1-5 15,4-2-1-15,-2-2-1 0,3-3-3 16,-2 1-22-16,3-4 2 0,2 1 0 0,21-18 1 15,0 5 2-15,-5 1-30 0,1 4-13 0,4-3 5 16,-12 6-24-16,2-4-51 0,-4 5 12 0,8-10 9 16,-6 5-322-16,-10 2 36 0,4 0 16 15,-3 4 45-15,-4-1-2 0,3 2-17 0</inkml:trace>
  <inkml:trace contextRef="#ctx0" brushRef="#br0" timeOffset="46399.84">19601 5131 543 0,'0'0'300'0,"-28"0"-27"0,28 0-49 0,0 0-23 16,0 0-16-16,0 0-19 0,0 0 8 15,0 0-13-15,0 0-40 0,0 0-1 0,0 0-6 16,0 0 6-16,0 0-34 0,0 0-17 0,0 0 10 16,-35-15-8-16,40 12-15 0,0 0-1 15,2-3 0-15,3 4-22 0,-1-3 17 0,3-1-29 16,5 3 29-16,22-7-37 0,1-3 10 0,4-4 5 16,5 4-3-16,2 1 16 0,4-1-35 15,3 5 6-15,-4-4 31 0,8 1-42 0,3 3 26 0,0-2-13 16,0 0 5-16,0 4-13 0,1 0-4 15,0-1 14-15,4 2 1 0,-7-6-22 0,1 5 13 16,2-1 26-16,-3-1-26 0,-7-1-9 16,3 4 4-16,-5-3 0 0,4-2 11 0,-6 0-18 15,-1-4 25-15,1 1-14 0,-2 4 4 0,-4-1 2 16,4 0 12-16,-12-5-2 0,0 6-29 16,-11 0 15-16,-2 4-6 0,-4 0-11 0,-2 0 14 0,-5 3 8 15,-3-3-12-15,0 3 3 0,-3 0 17 16,0-1-13-16,1 2 22 0,-3-3-14 15,2 2 39-15,-3-1-41 0,-1 1 9 0,2 1-7 16,-3-1-18-16,1 2 22 0,-1-3 22 0,2 1-11 16,-3 1-3-16,2 1-23 0,-2 0 27 0,2-3-47 15,-1 3 25-15,-1-2-1 0,0 2 27 16,-2-5-3-16,2 5-20 0,-2 0-1 0,0 0-1 16,0 0-1-16,0 0-1 0,0 0-18 0,0 0 3 15,0 0-2-15,0 0 15 0,0 0 3 16,0 0-10-16,0 0-19 0,0 0 2 0,0 0 1 15,0 0 27-15,0 0 1 0,0 0-18 0,0 0 0 16,-22-20 15-16,18 18-3 0,3 2-4 16,-1 0-11-16,0 0 8 0,1-3-3 0,0 3-6 15,1 0-15-15,0 0-30 0,-2 0-5 16,1 0-14-16,1 0-23 0,0 0-32 16,3 3-68-16,-6-3 17 0,4 2-240 0,-2 0-10 15,-1-2 39-15,4-2 18 0,-2-4 26 0,-2-5 39 16,-2-3 14-16,4-4 12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9-29T10:24:41.756"/>
    </inkml:context>
    <inkml:brush xml:id="br0">
      <inkml:brushProperty name="width" value="0.05292" units="cm"/>
      <inkml:brushProperty name="height" value="0.05292" units="cm"/>
      <inkml:brushProperty name="color" value="#FF0000"/>
    </inkml:brush>
  </inkml:definitions>
  <inkml:trace contextRef="#ctx0" brushRef="#br0">6639 3973 377 0,'0'0'211'0,"0"0"-29"0,0 0-9 0,0 0-45 16,0 0 1-16,-28 0 10 0,28 0-15 0,0 0-31 16,0 0-6-16,0 0-9 0,0 0 6 15,0 0-13-15,0 0-20 0,0 0-8 16,-29 0 2-16,29 0-9 0,-34 15-6 0,33-17 6 16,-2 0-2-16,-1 0-12 0,3-1-3 0,-3 0 11 15,3 3 14-15,-4 0-28 0,0 0 5 16,0 2 15-16,-1-1 7 0,-2-1-5 15,1-1-24-15,-4 5 9 0,11-4-8 0,0 0-5 16,-33 0 11-16,4 0-13 0,-38 22 21 0,37-20-3 16,-13 5-18-16,8 1-5 0,5-2 25 0,5-3-26 15,4-1 11-15,-4 0 1 0,-18-2-7 16,29 0-10-16,-7 0 6 0,1 0 5 0,1 0 10 16,0 0-15-16,3 0 3 0,-34-35-8 15,17 25 8-15,4-8-1 0,8 4-2 0,-13 2 1 16,9-7-6-16,4 3 12 0,-3-3-10 15,2 3 6-15,4 5-5 0,5-2-10 0,-12-9 0 16,6 6 5-16,4 1 23 0,-6-8-18 16,-1-3 3-16,-6 1-1 0,12 11-4 0,-5-15 3 15,-1 0-13-15,-4 0 14 0,3 1-3 0,-3-3 7 16,6 2 1-16,0-4-14 0,5 0 3 16,-2-1 6-16,0-2-1 0,-4 2-9 0,14 4 10 15,0 2 1-15,1 6 9 0,-2-18 0 16,6 12-16-16,2 3 15 0,-1 2-20 15,1 23 11-15,0-20 10 0,0-2-21 0,0 3 0 16,0 3 18-16,35-38 3 0,-17 14-4 0,4 5-19 16,0-1 0-16,2 3-4 0,6-1 15 15,-1 3-10-15,6 1 13 0,-1 2-8 0,6 2-7 16,-3-4-1-16,2 9 5 0,1-3 5 0,-8 0 9 16,9 8-22-16,-7 2 14 0,1-1 18 15,-1 5-12-15,-4 7-10 0,5-3 0 0,-7-2 14 16,-3 5-30-16,-1 2 18 0,-4 1 0 0,18-5 6 15,-17 3 8-15,4 2-28 0,-25 0 16 16,18 0 17-16,0 0-22 0,1 0 4 0,7 0-3 16,30 26 5-16,-32-17 9 0,14 6-2 15,-1-2 8-15,0 3-18 0,2 4 3 0,3-3-6 16,-8-5-8-16,8 7-6 0,0-1 1 16,-1-1 8-16,-5 1-6 0,-1-2-1 15,3 6 3-15,-10-3 5 0,2 3 1 0,-1 2-11 0,-5-1 6 16,-2 2-1-16,-4 7 7 0,-1-2-7 15,-3-6 8-15,0 12-5 0,-8-9 12 0,-1-3-14 16,-3 3 13-16,-1 21 3 0,-1-32-10 0,0 7-1 16,0 11-1-16,0 6 4 0,0 4 2 0,-30 47 21 15,19-41-17-15,-1-7-10 0,-3 11 12 16,-3-8-3-16,-3 3 2 0,-2-1 2 0,1-4-10 16,3-4-15-16,0-3 25 0,-4-2-14 15,-2-5 30-15,5-2-21 0,-8-5 19 0,6 3 11 16,5-10-8-16,-1-7-10 0,4 2 5 0,3-1 2 15,3-3 9-15,0-3 2 0,0-1-19 16,-1 2-1-16,4-3-18 0,-1 2-5 0,1-1 35 16,0-1-17-16,0-1-3 0,-1 1-5 0,2-2 5 15,-2 0 21-15,2 0-12 0,-3 3 9 16,5-3-19-16,2 0 6 0,0 0-4 0,0 0-5 16,0 0 2-16,0 0 8 0,-14 0-11 15,14 0-3-15,0 0 12 0,-16 0 5 0,16 0-6 16,0 0-7-16,0 0 7 0,-14 0-14 0,14 0 14 15,0 0-12-15,0 0 14 0,0 0-15 16,0 0 3-16,0 0-26 0,-14 0 29 16,14 0-4-16,0 0 10 0,0 0-15 0,0 0 18 15,0 0 7-15,0 0-14 0,0 0-12 16,-15 0 21-16,15 0-10 0,0 0-7 0,0 0 5 16,-17-3-3-16,17 3-14 0,-1 0-5 15,1 3-28-15,-1-3 1 0,1-3 4 0,0 1-175 16,1 4-124-16,-2-7 25 0,-1 0 24 0,4-4 23 15,-2 3 14-15</inkml:trace>
  <inkml:trace contextRef="#ctx0" brushRef="#br0" timeOffset="3175.55">11993 3751 490 0,'0'0'190'0,"0"0"-14"0,0 0-40 15,0 0-12-15,-30 0 2 0,30 0-16 16,0 0-34-16,0 0 31 0,0 0-11 0,0 0-3 15,0 0-31-15,0 0 13 0,-58 2-19 0,53-4 1 16,2 0-12-16,0-2 4 0,1 3-8 16,0-2-1-16,1 1 0 0,-1-1-18 0,0 5 3 15,2-2 14-15,1 0-19 0,-5 0-6 16,7 1 3-16,-2-1-13 0,2 0-15 0,2 0 21 16,1 0-19-16,2 0 32 0,3 2-7 15,1-1-1-15,-1 1-21 0,2 2 18 0,25 0 11 16,-19-4-12-16,11 0-2 0,5 0 0 15,1 0-27-15,3 0 10 0,1 0 4 16,2 0 7-16,-2 0-3 0,3 0 10 0,0 0 0 0,0 0-14 16,1 0-5-16,0 0 11 0,0 0 3 15,2 0 0-15,-3 0-4 0,43-16 11 0,-45 9-17 16,3 2 18-16,-4-9 9 0,-1 2-25 0,-6 12 14 16,-12 0-8-16,11 0 11 0,2 0-16 15,-2 0 4-15,4 0 1 0,-3 0 0 0,49-25-13 16,-41 16 13-16,2 5-10 0,1-7 9 0,3 4-4 15,-5 1-13-15,2 4 8 0,4-5 10 16,-4 1-6-16,5 2-20 0,-1 2 19 0,-9-4 4 16,6-3-8-16,1 5 16 0,-3 1-13 0,-6-2 14 15,8 2-6-15,-2 2-22 0,-1 1 22 0,-3-2-3 16,-17 2-1-16,9 0 15 0,5 0-5 16,-4 0-32-16,-1 0 33 0,5 0-12 0,-2 0 11 15,-4 0-3-15,-3 0-5 0,5 0 3 0,1 0-1 16,-2 0-2-16,6 0-3 0,-3 0-4 15,-3 0 11-15,6 0-23 0,-1 0 21 0,2 0 4 16,37-18-8-16,-40 6 17 0,2 0-22 0,-3 6 9 16,3-7 8-16,-2 5-8 0,-4 4 3 15,-8 2-8-15,-2 0-5 0,-2-7 10 0,-1 6-14 16,-18 3-7-16,17 0 25 0,0 0 0 16,-1 0-19-16,0 0 22 0,-1 0-6 0,12 0 4 15,5 0 1-15,5 0-9 0,0 0-10 16,27 32 12-16,-36-28 0 0,-5-1 13 0,-4 1-7 15,1 1-9-15,-2-1-5 0,19 2 19 0,-2 2-23 16,-5-4 1-16,6 3-4 0,0 4-1 16,-8-7 19-16,7 11-4 0,3-2-2 0,-2-5 8 15,-13-3-3-15,11 7-4 0,0-4 8 0,-5-3-15 16,-8 0 19-16,2 2-3 0,-5-4-16 16,3-2 23-16,18 9-19 0,-6-3 16 0,-4-6-28 15,-3 6-12-15,-1-7 37 0,10 4-16 16,-3-4-1-16,-3 2-14 0,10 7 31 0,-7-6-34 15,5 4 30-15,-7-7 7 0,-5 2-19 0,-5-2 1 16,4 0 11-16,9 0-3 0,1 0-7 16,1 0 11-16,-3 0 4 0,-5 0-31 0,-2 0 19 15,-1 0 0-15,10 0 6 0,1 0-25 16,0 0 37-16,-2 0-19 0,-2 0 7 0,-6 0-9 16,0 0 12-16,-4 0-11 0,10 0 13 0,0 0-3 15,30-29-4-15,-33 26-7 0,-6 3 4 16,5-2-2-16,-4 2 5 0,-23 0-9 0,21 0 11 15,-2 0 11-15,8 0-36 0,3 0 17 0,-5 0 4 16,-1 0 7-16,-4 0-14 0,0 0-16 16,-3 0 27-16,0 0 2 0,-1 0-14 0,1 0 7 15,0 0 7-15,-2 0-14 0,1 0 23 16,1 0-22-16,12 0 19 0,5 0 6 0,2 0-31 16,-1 0 14-16,-3 0 4 0,-2 0 4 15,21 34-5-15,-30-30-13 0,-5-3 2 0,2 2 7 16,14 11 1-16,-4-7-10 0,-6-3 16 0,1 0-15 15,-4 0 11-15,-1 2-28 0,19 1 30 16,-2 2-11-16,-9-3-5 0,-4 6 7 0,10-3 1 16,-3-2 4-16,4 3 10 0,6-5-18 15,-14-5 7-15,16 11 4 0,-10-11-4 0,-4 0 9 16,-27 0-14-16,33 0 10 0,-2 0 0 0,-1 0-6 16,0 0-3-16,1 0-6 0,-4 0 15 0,-5 0 5 15,0 0-12-15,-2 0-8 0,-4 0 30 16,-16 0-39-16,21 0 43 0,-4 0-12 0,-2 0-8 15,-1 0 3-15,-14 0 23 0,22 0-32 16,-3 0 12-16,12 0 5 0,0 0-5 0,-4 0-11 16,-2 0 7-16,-1 0-6 0,8 0-11 15,0 0 11-15,0 0 12 0,35-10 4 0,-37 6-9 16,-4 0 5-16,-2 1-5 0,-1-1-16 0,-3 1 5 16,17-2-1-16,-8-1 8 0,-6 4 8 0,14-4-9 15,-37 6 5-15,28 0-14 0,-2 0 3 16,-3 0-2-16,-1 0 12 0,-1 0-10 0,11 0-5 15,5 0 20-15,-2 0-32 0,1 0 19 16,-1 0-4-16,1 0 2 0,-2 0 23 0,5 0-27 16,-1 0-12-16,-3 0 17 0,-2 0-12 0,-3 0 3 15,-3 0 30-15,5 0-16 0,6 0 5 0,-1 0-4 16,5 0-6-16,-1 0 18 0,1 0-7 16,3 0-8-16,1 0 14 0,-1 0-22 15,0 0-7-15,1 0 16 0,-2 0-8 16,0 0-1-16,1 0 7 0,32-29 3 0,-34 20 8 15,0 9-11-15,-3-5 3 0,1 1-7 0,0 4 4 16,3-4 4-16,-12 1 16 0,16 1-6 0,-2 2-7 16,-4-1-5-16,2 1 19 0,-23 0-3 15,12 0-7-15,11 0-13 0,3 0 13 0,2 0-13 16,2 0 0-16,-1 0-9 0,2 0 1 0,0 0 4 16,1 0 1-16,1 0 12 0,0 0 1 0,0-17 0 15,57-8 1-15,-56 22 12 0,-27 3-9 16,16 0 3-16,8 0 0 0,0 0-2 15,-1 0 2-15,53-36 5 0,-50 33 12 0,-7-13 13 16,-5 12-7-16,2-3-33 0,4 7 21 0,-13-6-15 16,1-2 0-16,2-2-9 0,-23 10 11 15,8 0-5-15,10 0 14 0,-1 0-8 0,-1 0-17 16,-4 0 18-16,-2 0 13 0,-4 0-28 0,-2 0 1 16,2 0-8-16,-1 0 32 0,4 0-16 0,8 0-7 15,24 31 7-15,-34-26-6 0,-5-2 5 16,-4 3-19-16,-4-2 1 0,2-2 10 0,-4 1 5 15,0-1-7-15,3-1-21 0,-4 2-25 16,0 1-54-16,-10-3 13 0,0 4-278 0,-4-5-42 16,-3-5 60-16,-29 0-3 0,17 5 68 15,-58-36 14-15,25 19 14 0</inkml:trace>
  <inkml:trace contextRef="#ctx0" brushRef="#br0" timeOffset="4449.64">4663 4946 490 0,'0'0'202'0,"0"-35"-25"0,0 35-58 15,0 0 7-15,0 0-32 0,32 0 7 0,-32-32-13 16,48-8-9-16,-36 35 12 0,-3-6-15 0,18-7-20 16,-5 4 5-16,-1 1-13 0,-6 2-21 15,2 5 22-15,-2-2 2 0,-1 3-1 0,-2-1-5 0,3 4-12 16,-3-3-10-16,26-2 3 0,-12 2-9 16,1 1 3-16,13-4-4 0,5 6 9 0,6-1-3 15,2 0 4-15,6 3-6 0,4-7-3 16,7 3 14-16,5 0-22 0,-5 0 3 0,-3-1-8 15,8 2 0-15,1 0-6 0,8-3 11 16,0 2-3-16,-3 2-12 0,1 1 1 0,5-2-5 16,-1 1-8-16,-49 2-3 0,25 0-26 0,8 0-8 15,2 0 4-15,0 0-208 0,0 0-76 16,0 0 14-16,-7 0 18 0,-3 0 13 0</inkml:trace>
  <inkml:trace contextRef="#ctx0" brushRef="#br0" timeOffset="7169.63">7717 7497 742 0,'0'0'217'0,"0"34"-5"0,0-34-6 15,0 0-29-15,0 0-10 0,0 0-4 0,0 0-25 0,0 0-5 16,0 0 1-16,0 0-17 0,0 33-28 16,0-33-8-16,0 0 3 0,0 0-15 0,0 0-21 15,0 0 11-15,0 0-6 0,0 0-16 16,0 0 6-16,0 0-11 0,0 0 8 0,0 33-12 16,0-33-9-16,0 0-1 0,7 35 2 15,6-33 0-15,1 0 11 0,-1-6-12 0,6 4-17 16,10 0 7-16,27-22-6 0,-18 12 16 0,0-4-17 15,-7 14-2-15,5-5 1 0,5 3 14 0,-14 1 2 16,-3-2-18-16,-3 3-3 0,-1-1 16 0,-4-1-6 16,-2 2-2-16,-14 0 2 0,0 0-8 15,17 0 1-15,-17 0 4 0,18 0-14 0,8 28 31 16,-18-17 0-16,-3 3-3 0,-2-3-19 16,-2 6 24-16,-1 2-14 0,0 0 5 0,0-19 10 15,0 16-11-15,0 5-14 0,0-2 2 16,0 0-9-16,0 10 0 0,0 2 9 0,0-2-3 0,23 20 10 15,-21-32-3-15,18 11-1 0,-7-17-4 16,0-3-4-16,1 4 0 0,6-7 14 0,12 3-11 16,-1-7-2-16,-2 2 17 0,-4-3-12 15,0 2 10-15,-3-2 0 0,10 0-7 0,4 0 3 16,-1 0 8-16,-3 0-6 0,-5 0-24 16,4 0 19-16,-3 0-6 0,-4 0 2 0,16 30-7 15,-29-23 2-15,1 1-8 0,-5 1 21 0,1 1-7 16,0 1-5-16,-6 1-1 0,0-1-6 15,0 2 22-15,1 1-4 0,-1 0 2 0,0-1-11 16,4 2 1-16,3 20 7 0,-6-8-9 0,2-4 10 16,5-3-7-16,-1-4-13 0,-3-2 25 15,4 0-21-15,-1-4-1 0,0 0 7 0,13 12 5 16,-3-5 15-16,0-9-13 0,-4 3 9 0,2-5-1 16,12 6-16-16,0 3 2 0,-2-3-12 0,-8-10 10 15,14 19 1-15,-17-7 11 0,4-4 10 16,-7 4-13-16,1-1 3 0,-3 0-10 0,14 9-6 15,2 5 2-15,-6 0-4 0,-4-7-1 0,2 6 23 16,3-2-13-16,-7-4 6 0,10-1 2 16,-10 0-9-16,2-3-5 0,-6-1-1 0,0-3-4 15,-2 2-2-15,0-6 20 0,-1 4-12 0,13 4 11 16,-10-1 8-16,3-2-19 0,-5 0-6 16,3-2 12-16,-1-1 3 0,-1-1-2 0,-3-2-5 15,2 1 15-15,0 1-25 0,18 6 18 0,-8-3 2 16,0-2 5-16,0-1-20 0,-4 0 12 15,16 1-9-15,-8 1 16 0,-2-1-2 0,-2-1-1 16,0-2-10-16,-7 2 6 0,3-1-9 0,-7-1 4 16,-1-1 21-16,5-2-20 0,-4 2-5 15,1 3 2-15,1-3-7 0,-4 2 15 0,-1-2-10 16,3 5 14-16,-1-3-3 0,0 0-6 0,0 1-1 16,-3-1-5-16,3 1-5 0,-5-1 15 0,6 2 9 15,-4-1-5-15,2-1-21 0,-1 1 4 16,4 0-6-16,-6 1 22 0,5 0-4 0,-1 0 4 15,-1-2 16-15,-2-1-17 0,4 4-15 16,-2-4 0-16,-1 1 15 0,2-2 7 16,-3 1-13-16,6 0-6 0,0-1 21 0,-3-1-10 15,1-1 10-15,0-1-15 0,3 0-14 0,0-2 5 16,1 3 26-16,0-3-22 0,-2 1 18 16,5 0-22-16,-1-2-2 0,0 0 10 0,-14 0-4 15,0 0 2-15,20 0-1 0,-3 0 17 0,-2 0-17 16,-15 0-4-16,19 0 9 0,-3 0 1 15,8-28-4-15,-14 22 0 0,-3-1-8 0,-1 0 16 16,0 1-20-16,-2-5 20 0,0 4 11 0,-2-3-7 16,-4 0-21-16,0-4 19 0,0 0-9 0,2 14 13 15,0 0-5-15,0-21 6 0,0 1-13 0,0-11 14 16,0-8-5-16,30-39-12 0,-15 39 8 16,-2-5 9-16,13 2-26 0,0-1 17 0,0 3 1 15,5-1 8-15,-3 2-17 0,12 1 8 16,-5 0-7-16,-7 5 1 0,-4-1 8 0,4 7-10 15,-11 4-6-15,-7 9 11 0,-1 1 11 0,1 1-21 16,-6 1-1-16,-2 3 17 0,0-1 5 16,0 1 11-16,-2 8 9 0,0 0-15 0,0 0 0 15,0 0-10-15,0 0-9 0,0-20 16 0,0 20-3 16,0 0-4-16,0 0 7 0,0-18-5 16,0 18 17-16,0 0-31 0,0 0 6 0,0 0 8 15,0-16-5-15,0 16 25 0,0 0-39 0,8-26 14 16,-1 23 6-16,1-2-18 0,5 2 1 15,-2-1 4-15,0 1 13 0,3-3-1 0,-2 0-17 16,18-13 4-16,-3-2-7 0,4 2 27 16,1-7-9-16,-5-4-2 0,2 3 0 0,-2-6-13 15,-1-1 24-15,6-4-24 0,-1 4 7 16,-2-1 22-16,-1 7-37 0,1-6 18 0,-10 9 11 0,-6 6-9 16,7-9-13-16,-3 15 5 0,-5 4 13 15,0-2 1-15,-4 6-29 0,2 1 21 0,-1 1-20 16,0 3 31-16,-9 0-21 0,0 0-2 0,0 0 6 15,17 0 19-15,-17 0-17 0,21 0 18 16,-21 0-30-16,35 26 21 0,-25-23-17 0,-2 0 7 16,3 4 10-16,-1-2-2 0,-1-2 14 0,2-1-7 15,-4 0-24-15,5-2 15 0,-12 0 6 0,0 0-29 16,32 0 15-16,33-42 9 0,-34 23-7 16,-3 1 5-16,9-8 16 0,-1 1-5 15,-3-1-18-15,-4 11 14 0,-5-4-7 0,3-2 8 16,-10 4-20-16,3 5-7 0,-3-1 23 0,-6 5 6 15,-6 4-13-15,3 0-17 0,4 1 9 16,-5 0-4-16,-3-3 4 0,7 5 1 0,-1 1 16 16,-2-2-23-16,5 2-3 0,-13 0 8 0,14 0 33 15,2 0 2-15,0 0-36 0,14 0 6 0,7 0 23 16,6 0-1-16,1 0-22 0,5 0-3 16,0 0 0-16,2 0 5 0,1 0 10 0,54-27-12 15,-78 27 0-15,13 0 1 0,6 0 22 16,3 0-30-16,0 0 11 0,0 0 7 0,-3 0-19 15,47-33 19-15,-49 29 10 0,-16 0-7 16,-4 1-2-16,-3 0-1 0,-5 3-17 0,0-3-2 16,-5 3 9-16,0-4 0 0,-3 2-7 15,-9 2 16-15,0 0-21 0,0 0 27 0,17 0-29 0,-4 0 24 16,-13 0 6-16,15 0 3 0,-15 0-33 16,0 0 38-16,15 0-36 0,-15 0 41 15,0 0-21-15,0 0 6 0,17 0-9 0,-17 0-10 16,0 0 11-16,0 0 19 0,0 0-8 0,18-25-10 15,-17 23 4-15,-2-1 21 0,2 0-24 0,-1 1-14 16,0-3 9-16,0 5-3 0,0-4-6 0,0 1 8 16,0 3 2-16,0-1 20 0,0-2-7 15,0 2-4-15,0-1-15 0,0 0 34 0,0-1-40 16,4 3-4-16,-4 0 7 0,-2-2 22 0,2 2-22 16,0-2 20-16,0 1-29 0,2 1 8 15,-4-5-10-15,2 7 1 0,0-2-11 16,-2 0-10-16,4 1-1 0,-2 6-19 0,0-7-6 15,3 3-25-15,-4-1-18 0,3 1-27 0,1-1 12 16,-1 3-249-16,-1-1-32 0,-1-2 45 0,1 0 11 16,1-1 12-16,-4-2 34 0,4 1 6 15,-4-6 6-15</inkml:trace>
  <inkml:trace contextRef="#ctx0" brushRef="#br0" timeOffset="9749.02">7600 7731 379 0,'0'0'174'0,"0"0"-17"0,0 0-27 16,0 0-19-16,0 0 10 0,0 0-18 0,0 0-20 16,-25-40-7-16,19 31 16 0,1 9-28 0,-4 0-9 15,4-1 12-15,-1-2-15 0,0 3-15 16,1 0 14-16,-1-6-26 0,-1 1 11 0,2-2-24 15,5 7 4-15,-17-7 15 0,9 1-14 0,-1 6 15 16,0-4-13-16,-4-3 21 0,1 3-16 0,-4 2 6 16,1 0-9-16,-22-6 2 0,-4 6-24 15,2-3 28-15,19 5-12 0,-9 0 2 0,-7 0-2 16,-4 0 1-16,-50 25-2 0,47-13-2 16,-4-6 4-16,-4 4 1 0,4-4-18 0,1 8-1 15,1-6-5-15,3 2 28 0,2-1-3 0,-1-4-12 16,12-1 4-16,4-1-8 0,4 0 14 15,4-2-4-15,2 1 8 0,1-2-26 0,2 1 17 16,-2-1 5-16,5 1-7 0,-3 2 11 16,12-3-11-16,0 0 1 0,-18 0 2 15,5 0 1-15,13 0-21 0,-18 0 9 0,3 0 16 16,15 0-10-16,-19 0-3 0,2 0 15 0,3 0-9 16,-1 0-7-16,0 0-1 0,0 0 8 15,2 0-3-15,-1 0 1 0,0 0 13 0,-1 0-22 16,1 0 4-16,-35 27 2 0,26-27 1 0,-11 12-6 15,11-1 0-15,0-4-3 0,8 0 1 16,-3 0 1-16,2-3 7 0,2 1 9 0,2 0-20 16,1 0 3-16,-1-3 7 0,1 3-5 15,-1-5 2-15,2 3-11 0,-1 0 5 0,1 1-2 16,0 2 10-16,-2-1-7 0,1-3 0 0,0 3-11 16,1-5 18-16,0 0-8 0,-2 2 0 15,-3 1 9-15,4 0-8 0,-1 0 7 0,-1-1-2 16,0-1 12-16,1-1-3 0,-1 0 8 0,1 2-17 15,-1-1 1-15,13-1 13 0,0 0-7 16,-18 0 6-16,3 0-6 0,1 0-11 16,14 0 7-16,-18 0 3 0,2 0 5 15,16 0-2-15,-18 0-1 0,18 0-16 0,-18 0 7 16,18 0-18-16,-17 0 15 0,17 0-25 0,0 0-13 16,-14 0 8-16,14 0-15 0,0 0-12 15,0 0 6-15,-20 19-132 0,24-14-181 0,-1-1 15 16,3-1 27-16,1-3 19 0,3 0-47 0</inkml:trace>
  <inkml:trace contextRef="#ctx0" brushRef="#br0" timeOffset="10752.45">12345 6611 433 0,'0'0'242'15,"0"-33"-43"-15,0 33-6 0,-64-62-40 16,40 55-7-16,-13-1 2 0,12-1-19 0,2 7-36 16,23 2 5-16,-21 0-17 0,-12 0 1 15,-8 0-20-15,-1 0 2 0,-51 31 4 0,40-18 6 16,5 0-18-16,-6 5-2 0,-3 1-15 0,-7 6 15 16,-4-6-19-16,-1 14-1 0,-6-4-6 15,-2 3-8-15,-9 5 13 0,1 1-7 0,-12 0-11 16,2 2 21-16,-3-2-5 0,1 5-17 0,-2 1 18 15,11-1-9-15,-4 0 16 0,0 0-6 16,11 0-16-16,-4 1 12 0,16-7-23 0,-3 2 5 16,9-9 13-16,4 1-20 0,8-3 20 0,1 4 0 15,12-6-20-15,3-11-9 0,10 10 11 16,2-10-4-16,12-5-5 0,6-1-6 0,4-2-11 0,1-7-7 16,0 0-23-16,0 0 5 0,0 0-11 15,27 11-37-15,-16-8-7 0,-3-8 9 0,4-2-219 16,14-10-51-16,-1-6 24 0,-9 5 23 15,15-4-5-15,3-10 18 0</inkml:trace>
  <inkml:trace contextRef="#ctx0" brushRef="#br0" timeOffset="11156.65">12340 6547 695 0,'-15'1'198'0,"-19"6"-19"0,-9 9-12 15,1-3-39-15,-4-3 5 0,-7 0-28 16,-4 11 9-16,4 2-21 0,-6 1-2 0,-10 1-1 15,-1 0-3-15,-3 6-19 0,-5 0 7 0,1 2-2 16,-3 2-2-16,-3 1 17 0,-3 2-13 16,3 3-14-16,-9 1-9 0,9-2-5 0,0-3-15 15,-5 5 26-15,6-3-35 0,7 3 11 16,1-2 4-16,7-1-11 0,5-2-14 0,4-13 14 16,9 5-18-16,2 3 2 0,5-6-6 0,10 1-3 15,7-4 8-15,9-9-3 0,5 1-17 16,7-3-18-16,4-7-21 0,0-5-37 0,0 0-34 15,0 0 13-15,23-1-252 0,-13-5-3 0,15-16 32 16,0-5 10-16,-3-2 17 0,2 4 11 16</inkml:trace>
  <inkml:trace contextRef="#ctx0" brushRef="#br0" timeOffset="11606.7">10663 6584 560 0,'-6'-13'180'0,"4"5"-28"0,-4-2-9 16,1-1-21-16,1 3 4 0,-1-1-18 16,0 3 1-16,0-2-10 0,-3 6-14 0,1 0-9 15,-3 2 1-15,2 2-11 0,-2 3 20 0,-20 9-21 16,1 11 10-16,-2 6-10 0,-1 9 12 15,-4 2-8-15,0 9-19 0,-2 4 5 0,-9 4-9 16,4 3 1-16,-9 4-11 0,9-3 1 0,-1-1-11 16,6 1 19-16,-4-4-13 0,4-9-1 15,5-2 8-15,0 1-18 0,1-8-5 0,5-4 2 16,7-7-7-16,9-5 17 0,6-7-17 0,5-18 2 16,0 0-7-16,24 20 19 0,-8-15-11 15,25-5-17-15,-19 0 17 0,16 0-5 0,8 0-13 16,0 0 17-16,8 0-15 0,3 0 11 0,-1 0-5 15,4 0-2-15,-4 0-1 0,3 0 15 0,-5 0-5 16,-2 0 2-16,-1 0 0 0,-4 0-14 16,-8 0-10-16,-8 0 12 0,-6 0-13 0,-5 0 9 15,-5 0 0-15,-15 0-2 0,15 0-21 16,-15 0-16-16,0 0 1 0,17 2-54 0,-21 3-23 16,-1 1 11-16,-1-3-269 0,-6-6 23 0,1 3 20 15,-2-8 37-15,-19-10-1 0,6-8-36 0</inkml:trace>
  <inkml:trace contextRef="#ctx0" brushRef="#br0" timeOffset="12187.62">9013 6472 527 0,'-20'-8'181'0,"5"-3"-7"0,5 5-30 16,-3 0-18-16,2 0-16 0,3 0 11 0,-1 3-36 16,1-2 17-16,-2 0 2 0,4 2-17 15,-1-4-19-15,-1 1 8 0,3 0-2 0,0 0-37 16,1 3 19-16,1 0-17 0,3-1-13 15,-2 4 10-15,4-1-10 0,-2 2 7 0,5 5-15 16,4 1 7-16,-2 0 15 0,14 19-13 16,2 9 6-16,5 7-1 0,5 4-17 0,-4 1 7 15,5 6 11-15,-2-3-19 0,-1 0 22 0,8 12-22 16,1-3 10-16,0 4-6 0,-2-2 5 16,3 4-11-16,-9-1-7 0,5-1 15 0,-5-5-13 15,-1-3 16-15,-6-1-16 0,6-1-2 16,-6-5 19-16,-5-6-11 0,-4-4-5 0,0 1 5 15,-7-14 15-15,-2-6-28 0,-7-19 24 0,0 0-21 0,0 0 8 16,0 21-8-16,0-21-20 16,0 0-22-16,-19 24-45 0,13-30 8 0,4-7-251 15,-3 0-40-15,5-9 3 0,-6-30 35 0,-4-5 22 16,1-4 29-16</inkml:trace>
  <inkml:trace contextRef="#ctx0" brushRef="#br0" timeOffset="12526.25">9238 6388 698 0,'-2'-13'199'0,"-1"1"-24"15,-1 3-25-15,0 2-5 0,1 0-36 0,3-1-12 16,-3 4-6-16,3 2-3 0,0 2 20 0,3 3-24 15,0 8 4-15,-1 2-8 0,7 25-4 0,3 6-5 16,3 9 3-16,-3 6-7 16,5 5 11-16,2 9-18 0,0-6-16 0,1 2 2 0,2-3-9 15,1 1-1-15,-7-3-14 0,3-3 12 16,4-1-11-16,-2-1 2 0,-4-6-5 0,1-4 0 16,-4-7-6-16,1-11 9 0,-8 1-11 15,-2-19 9-15,1 6 7 0,-2 2-16 0,-4-21-29 16,0 0-1-16,0 0-46 0,0 19-41 0,0-19 8 15,0 0-238-15,-28 29-34 0,16-27 9 16,1-6 11-16,-4 0 51 0,-19-13-18 16,2-2-18-16</inkml:trace>
  <inkml:trace contextRef="#ctx0" brushRef="#br0" timeOffset="12924.8">9181 7436 365 0,'-2'-4'216'0,"-2"4"-13"0,0-1-25 0,1-1-37 16,1 0 0-16,-2 2-2 0,2-5-25 15,-2 5-4-15,4 0 7 0,-2-5-29 0,2 5-16 16,6-2 15-16,-4 4-14 0,4-2 2 16,-1 0-11-16,8 0 18 0,-1 7-21 0,0-2 5 0,3-2-3 15,23 3-16-15,-5 5-5 0,5 3 7 16,3-3-8-16,-1-2-14 0,1 2-2 15,-1 8-6-15,-2-5 2 0,7-7 18 0,3 1-20 16,-6-1-4-16,0 11 3 0,-4-10 1 0,1 3-10 16,-14-9 1-16,-5 7-2 0,-6-5-11 15,-1-4 37-15,-13 0-13 0,0 0 10 0,0 0-14 16,0 0 5-16,22-26 3 0,-26 12 12 16,2-2-6-16,-8-26-3 0,10 20-9 0,-8-46 11 15,-3 22 0-15,4 10-12 0,2 2-17 0,-2 7 19 16,0-11-14-16,3 9-38 0,2 3-15 15,2 26-18-15,0-22-51 0,0-5-9 0,45-38 11 16,-20 28-289-16,1-4 33 0,0 9 10 16,3-11 43-16,2 0 11 0,7 1 4 0,-2 5 33 15</inkml:trace>
  <inkml:trace contextRef="#ctx0" brushRef="#br0" timeOffset="15952.12">7881 8735 389 0,'-105'-38'164'0,"50"41"-9"16,28-3-49-16,-14 0-15 0,-9 0 5 0,-3 0-20 15,-54 29 4-15,51-21-13 0,-1 4 3 16,2 0 2-16,7-1-17 0,1 3-10 0,7-1-26 15,-1-3 37-15,3-1-30 0,7 3 12 0,9 0 7 16,-1-1-18-16,12 0-12 0,-5-1-6 0,5 0-12 16,-2-1-1-16,5 1 2 0,1 0 2 15,1 1-1-15,2-2 0 0,3 2 23 0,1-1-22 16,0-10-5-16,0 0 12 0,0 0-15 0,0 22-4 16,35 31 3-16,-9-26 1 0,0-7-2 15,4 4-3-15,1-3 8 0,4-4 1 0,6 7-2 16,1-3-2-16,0-1 1 0,-1 3-1 0,6 1 1 15,4 0 16-15,-4-4-1 0,6-2-27 16,-2 1 2-16,-2-1 16 0,-1 0-4 0,6-3 1 16,-1 12 1-16,1-11-9 0,11-3 9 0,3-1-1 15,-5 1 2-15,1-2-4 0,2 2 2 16,-1-3 1-16,2-1-1 0,1 2 8 0,-4 0-1 16,0 1 0-16,2-3-15 0,-1 1 2 15,0-3-16-15,6 6 3 0,-2-3 52 0,6 0-20 16,-3-3-4-16,-34-7 0 0,20 0-2 0,9 0-12 15,6 0 2-15,-2 0-45 0,74 32-1 16,-72-26-52-16,4-1-20 0,-5-5 4 16,1 0 4-16,4 7 13 0,-7 2-5 0,6-5 47 15,-6 1-32-15,3 2 39 0,-2-6-7 0,-35-1 20 16,17 0 124-16,8 0-11 0,4 0 52 0,3 0-23 16,5 0-6-16,0 0-19 0,0 0-9 15,-3 0-11-15,1 0 28 0,-3 0-35 0,-3 0 26 16,0 0-31-16,-1 0-5 0,0 0 9 0,-2 0-8 15,1 0-26-15,-3 0-6 0,4 0 19 16,1 0-4-16,5 0-5 0,-1 0-18 0,3 0 20 16,-1 0 17-16,72-13-23 0,-63 5-16 0,-4-2-4 15,1 5-4-15,0-1 15 0,4-12 8 16,-4 2 5-16,-2-1 19 0,-2 4-26 0,-2-2-15 16,-3 1-7-16,-1 4-2 0,-4-3 1 0,-3-4-53 15,5-1 27-15,-6 3-16 0,1 1-8 16,-1-3-8-16,-9 0 12 0,-3-3-19 0,-7 7-17 15,-1-4 65-15,-5 1-23 0,-14 2 29 16,1 3 3-16,-4 1 1 0,-3 3 1 0,-2-4 2 16,-5 4 40-16,0-2 21 0,-1 3-4 0,-2-3-3 15,4 2-13-15,-2 1 0 0,-5-2-5 16,2 0-119-16,-3-2-57 0,0 10-14 0,0 0-2 16,0 0-20-16</inkml:trace>
  <inkml:trace contextRef="#ctx0" brushRef="#br0" timeOffset="16119.12">13243 9040 336 0,'-12'-19'163'0,"2"3"-27"0,0 4-17 0,1 3-30 16,2-1-9-16,-1 2-47 0,-2-2-12 0,3 5-86 15,0 0 15-15,1-2-11 0,0 1 2 16,1 1-19-16,1-2 37 0,5 4 0 0,-2-2 2 16,1 2 19-16,0 3 17 0,0 0 23 0,0 0 20 15,0 0-15-15,0 0-10 0,0 0-10 16,27-11-10-16,-24 11-92 0,2-2-101 15</inkml:trace>
  <inkml:trace contextRef="#ctx0" brushRef="#br0" timeOffset="16287.62">13226 8891 348 0,'-29'6'220'0,"-2"9"-24"15,-10-1-57-15,11 4 11 0,-6-1-18 16,3 2-33-16,-2 1-13 0,0-2-29 0,5 2 37 15,1-1-40-15,1-4-13 0,10 1-45 16,2-5 0-16,9-3-104 0,-1-2-214 0,5-2-17 16,3-3 71-16,0-1-34 0</inkml:trace>
  <inkml:trace contextRef="#ctx0" brushRef="#br0" timeOffset="16472.62">13183 8917 477 0,'-6'1'202'0,"5"5"-32"0,-3-2-18 16,-1 0-55-16,-1 1 2 0,3 0-14 15,-2-3 0-15,0 4-40 0,0-3-9 0,4 0-20 16,-2 2-2-16,0-3-196 0,3-2-155 16,-1 0 12-16,1-4 51 0</inkml:trace>
  <inkml:trace contextRef="#ctx0" brushRef="#br0" timeOffset="18572.36">11032 4913 272 0,'0'0'99'15,"0"0"-14"-15,0 0 69 0,0 0-18 0,0 0 24 16,0 0-40-16,0 0-11 0,0 0-15 16,0 0-24-16,0 0 18 0,0 0-5 15,0 0-5-15,0 0-22 0,0 0 20 0,0 0-30 0,0 0 7 16,0 0 2-16,0 0-14 0,0 0 3 16,0 0-31-16,0 0 27 0,0 0-22 0,0 0 17 15,0 0-16-15,0 0 3 0,0 0 8 0,0 0-14 16,0 0-6-16,0 0 12 0,0 0-3 15,0 0 13-15,0 0-15 0,0 0 4 0,0 0 17 16,0 0-8-16,0 0-27 0,0 0 19 16,0 0-2-16,0 0 7 0,0 0-6 0,0 0-5 15,0 0 1-15,0 0-2 0,0 0-24 0,0 0 19 16,0 0-5-16,0 0 0 0,0 0 3 16,0 0 1-16,0 0 3 0,0 0-24 0,0 0 13 15,0 0 4-15,0 0 3 0,0 0-10 16,0 0-1-16,0 0 24 0,0 0-22 15,0 0-5-15,0 0 13 0,0 0-6 0,0 0 9 16,0 0-12-16,0 0 4 0,0 0 5 16,0 0 15-16,0 0-9 0,0 0 5 0,0 0-8 15,0 0 7-15,0 0-4 0,0 0 0 16,0 0 6-16,0 0-19 0,0 0 7 0,0 0-1 16,0 0 1-16,0 0-13 0,0 0-4 15,0 0 17-15,0 0 2 0,0 0-14 16,0 0 18-16,0 0-29 0,0 0 24 0,0 0 3 15,0 0-13-15,0 0-3 0,0 0 8 16,0 0-23-16,0 0-5 0,0 0-20 0,0 0 14 16,0 0-57-16,0 0 7 0,0 0-281 15,0 0 19-15,0 0 39 0,0 0-19 0,0 0 22 16,0 0 25-16</inkml:trace>
  <inkml:trace contextRef="#ctx0" brushRef="#br0" timeOffset="20292.59">10098 7904 434 0,'0'0'169'0,"0"0"-13"16,0 0-28-16,0-32-13 0,0 32-11 0,0 0-29 15,-29 0-2-15,29 0 2 0,0 0-4 0,0 0-28 16,0 0 19-16,-63-7 0 0,34 32-6 16,-7 9-23-16,0 7-5 0,-7 3 4 15,7-2 5-15,-9 11-30 0,-2 3 26 0,-4 4 2 16,-5 4 5-16,6 3-15 0,-5-1-16 0,-5 2 30 16,5-3-29-16,-2 3 11 0,3-1 12 15,-2-9 2-15,2 0-16 0,5 1-5 0,-2-6 5 16,5-3-18-16,3 0 19 0,7-7-14 0,-1 0-6 15,7-10 1-15,7-5-10 0,8-6-13 16,1-10-19-16,10 5 4 0,2-12-66 0,0-5-134 0,6-2-75 16,-2-1-9-16,2-1 27 0,1-2-19 15</inkml:trace>
  <inkml:trace contextRef="#ctx0" brushRef="#br0" timeOffset="20675.68">10303 7991 288 0,'-29'38'186'0,"-5"1"-14"0,2 6-25 15,1 8-14-15,-3-9 4 0,2 7-41 16,0 4-13-16,-1 5-13 0,1 2-2 16,-3 3 2-16,1 0-24 0,1 1 20 0,1-5-10 0,-1 0-10 15,-1 1 11-15,1-2-25 0,-1-1-11 16,-1-5 8-16,1 8 9 0,3-8-4 15,4 5-23-15,1-7-6 0,1-1-31 0,0 11 13 0,3-7 1 16,4-9-30-16,-3 1-40 0,11-19-136 16,-6 2-80-16,7-8-11 0,2-5 43 0</inkml:trace>
  <inkml:trace contextRef="#ctx0" brushRef="#br0" timeOffset="21024.26">10577 8117 475 0,'-3'5'135'0,"2"-1"-11"0,1 5 12 0,-3-2-14 0,2 2-35 16,0 6 9-16,-2-2-14 0,1 5-7 16,2 32-4-16,0-25-10 0,0 18-11 15,0 11 28-15,0 6-16 0,0 8-1 0,0 3-23 0,0 4 3 16,0 3-11-16,0 2 4 0,0 0 4 16,0 0-21-16,0 0 9 0,0-3-5 0,0-5-17 15,29 62-6-15,-25-82 18 0,0-3-9 0,4-17 12 16,-4-2 9-16,-4-9-18 0,3-9-1 15,-1-2-67-15,0-5 5 0,0-3-124 0,0-4-143 16,-2-5-18-16,2 1 37 0,1-10 27 16</inkml:trace>
  <inkml:trace contextRef="#ctx0" brushRef="#br0" timeOffset="21327.6">10835 8307 422 0,'7'0'138'0,"1"3"9"16,3 0-23-16,1 2-25 0,17 6 7 16,9 7-6-16,1-2 6 0,5 8-16 0,-3 6-23 15,6 2-5-15,-4 1 0 0,-1 11-10 16,14 2-26-16,-4 1 22 0,5 8-13 0,-4 6 7 15,-2 1-16-15,-2 1 17 0,8-2-47 0,-5 0 47 16,-12-7-34-16,9-3 22 0,-5-12-29 16,-9 3-2-16,0-4 15 0,-5-4-9 0,-1-5-1 15,-8-4-31-15,-11-13 3 0,-3-6-207 0,1 0-88 16,-6-5-15-16,-2-1 29 0,-2-7 4 16</inkml:trace>
  <inkml:trace contextRef="#ctx0" brushRef="#br0" timeOffset="22324.79">8968 8190 307 0,'0'0'202'0,"0"0"-4"0,0 0-34 0,0 0-24 15,0 0-37-15,0 0 11 0,0 0-10 0,0-33-24 16,0 33-6-16,0 0 5 0,0 0 13 0,-9-33-30 15,0 38-9-15,-5-2-3 0,-17 10 0 16,0 3-5-16,-5 5-6 0,-2 3-10 0,0 14 13 16,-1 2-35-16,-5 5 31 0,-2 8-2 0,-7 3-10 15,-6 10-8-15,-1 2-11 0,-10 9 13 16,0-7-22-16,-6 7 6 0,-7 3 1 0,-5-3-3 16,0 2 5-16,-4 1 1 0,4 2 0 0,-2-7 20 15,-2-6-17-15,3 0 6 0,6-8-1 16,0-1 0-16,7-4-11 0,7-2 0 0,4-7 5 15,8-6 6-15,5 1-15 0,6-5 5 16,3-3-36-16,8-5 13 0,4-1 8 0,6-6 2 16,9-8-31-16,9 0 1 0,3-9-12 15,4-5 6-15,-4 0-99 0,8-1-140 0,0 0-72 16,6-5 36-16,-4-2 14 0,5-1 5 16</inkml:trace>
  <inkml:trace contextRef="#ctx0" brushRef="#br0" timeOffset="22709.6">9314 8172 373 0,'-5'2'174'0,"1"0"7"16,-1 3-42-16,-1 0 5 0,2-1-38 0,-6 3-12 15,5 5-4-15,-10 16-23 0,-1 6 5 16,3 2 3-16,-5 13-25 0,7 3 11 0,-14 8-30 15,8 3 28-15,-6 0-25 0,0 5 14 16,0-1-18-16,-8 1 10 0,7 6-38 16,-3-7 47-16,0 2-20 0,0 2 8 0,8-6-15 15,-4-1-11-15,2-4-10 0,0-5-1 0,2-1 1 16,3-12 0-16,9-6-169 0,-3-9-160 0,8-13-8 16,2-3 32-16,0-11-1 0</inkml:trace>
  <inkml:trace contextRef="#ctx0" brushRef="#br0" timeOffset="23077.2">10837 8244 565 0,'23'44'155'0,"-1"5"-18"15,2 2-14-15,-1-3-58 0,7 4 26 0,-3 4 13 16,3 0-41-16,-2-6 1 0,5 4 12 0,-1 2-15 15,0-3-16-15,-4-6-30 0,7-4 30 16,-10 0-15-16,-2-4 4 0,4 1 12 0,-8-2-12 16,1-2-6-16,-9 1-11 0,-4-7-14 0,-3-3-34 15,0-2 11-15,-4-4 3 0,0-21-124 16,0 19-72-16,0-1-88 0,0-18-21 16,0 18 41-16</inkml:trace>
  <inkml:trace contextRef="#ctx0" brushRef="#br0" timeOffset="23383.61">11309 8462 334 0,'-1'-11'217'0,"2"3"-65"0,2-4 3 16,1 3-16-16,2-3 1 0,1 3-26 15,3 1-26-15,14-11-30 0,-1 13 16 0,3 1 0 16,-26 5-17-16,34 0-25 0,5 0 18 16,48 37 12-16,-35-13-27 0,2 5-30 15,-1-2 23-15,-2 0-4 0,8 12 22 0,-3 0-44 0,2 0 23 16,2 2 7-16,0 0-31 0,1-1 7 16,-5 2 11-16,3-2-3 0,-2-2-2 0,-5-3-30 15,2-4-16-15,-6-4-18 0,-2-2 4 16,-2-4-93-16,-10-2-102 0,-4-7-87 0,-7-5 17 15,-7-4 7-15</inkml:trace>
  <inkml:trace contextRef="#ctx0" brushRef="#br0" timeOffset="23703.41">11280 8088 520 0,'44'5'161'0,"10"-4"-49"16,-28-1 7-16,55 32-34 0,-25-4-31 0,5-1 1 15,3 2 47-15,7 10-20 0,2 5-37 16,9 1 1-16,1 6 8 0,8 9-11 0,-1 1-7 16,-2-3 0-16,2 3-4 0,-7-2-23 15,0-8 8-15,-5-2-2 0,-4-9 0 0,-7-4-61 16,-7-6-106-16,-1-6-102 0,-4 0-44 0,-7-7 6 16,-6-4-16-16</inkml:trace>
  <inkml:trace contextRef="#ctx0" brushRef="#br0" timeOffset="24324.82">10669 8107 315 0,'16'1'130'15,"-1"1"-21"-15,25 7-13 0,2-2 24 16,2 6-47-16,1 1 8 0,0 2-10 16,3 0-10-16,-2 5-12 0,1 4 16 0,0-2-26 15,2 5-16-15,-3 3-1 0,-1 3-60 0,0-6 21 16,-2 3-103-16,2 1-101 0,-12 0-53 0,8-3-41 16</inkml:trace>
  <inkml:trace contextRef="#ctx0" brushRef="#br0" timeOffset="24661.63">9939 8274 299 0,'29'12'162'0,"7"6"-28"0,1 3-18 0,5 7-14 15,6 7-10-15,-2 1-36 0,3 8 45 16,9 2-43-16,-1 5-9 0,7 3-6 0,-3 2-3 0,4 2-32 15,-4 2-10-15,4-3 0 0,-2-4 0 16,-4-3 6-16,-3-3-45 0,-2-7-88 0,-1-6-68 16,-1-1-110-16,-10 4 16 0</inkml:trace>
  <inkml:trace contextRef="#ctx0" brushRef="#br0" timeOffset="24951.47">9673 8341 357 0,'-6'8'153'0,"-3"2"-12"0,-7 24-18 15,3 2-6-15,3 11-44 0,1 3 35 0,3 11-21 16,-1 1-18-16,5 2-9 0,2-26-16 0,0 20 2 16,0 11-30-16,0 7-2 0,0 2-2 0,0 0 0 15,0-5-3-15,0-5-111 0,0 0-93 16,0-8-104-16,0-6 22 0,0-6-13 16</inkml:trace>
  <inkml:trace contextRef="#ctx0" brushRef="#br0" timeOffset="25174.79">8631 8933 252 0,'-36'28'196'0,"1"-1"-59"0,-2 6-15 0,0 3 2 0,3 3-32 15,0 3-18-15,-4 2 12 0,6-2-8 16,-3-3-21-16,9 2-9 0,5-2-11 0,-2-6-6 16,-6-3-63-16,15-11-96 0,7 0-186 0,-1-3 22 15,6-8 22-15</inkml:trace>
  <inkml:trace contextRef="#ctx0" brushRef="#br0" timeOffset="28221.43">9114 4986 252 0,'0'0'231'15,"0"0"-30"-15,0 0-45 0,0 0-18 0,0-32 10 0,0 32-6 16,0 0-13-16,0 0-12 0,0 0-40 15,0 0 26-15,0 0 8 0,34-64-15 0,-39 59-17 16,3 2-7-16,-4-1-8 0,1-1-7 0,-4 1-4 16,2 1-6-16,1 1 0 0,-6 2 5 15,5 2-19-15,-1-1 9 0,-5-1 4 0,-4 2-14 16,17-2-1-16,-25 0-5 0,-8 0 15 16,-1 0-17-16,-42 28-2 0,35-19 14 0,-1-4-25 15,2 0 11-15,8 1 22 0,-10 0-26 0,3 7 21 16,-3-8-13-16,1 2-9 0,-2-1 2 15,-3-1-2-15,5 0-9 0,-7-2 12 0,8 3-10 16,9-4 11-16,-9 4 8 0,0 1-5 16,-6-2 14-16,12-5-17 0,-3 4 0 0,-3-2-7 15,0 0-10-15,9 2 19 0,3-3-6 0,28-1 5 16,-24 0-23-16,-10 0 25 0,-3 0-28 0,2 0 11 16,-2 0 0-16,-40-26 7 0,37 16-2 15,1 1-2-15,-3 0-20 0,5-3 21 16,-7 1-13-16,-1 0 17 0,1-1-5 0,-3 4-12 15,-1-1 13-15,-1 0-9 0,-5-5-4 16,2 6 10-16,0 1-12 0,0-1 6 0,-1 1 14 0,1 0-9 16,0 4-1-16,5-6 8 0,-3 4-21 15,7-1 3-15,-2 4-1 0,7-4 7 0,-1 0-5 16,3 0 0-16,0-3 3 0,2 0 0 16,-2-1 1-16,10 1 6 0,5 0-2 0,-8-6-1 15,6 4-3-15,-3-7-3 0,10-1 28 0,-2 3-19 16,3 1 14-16,-8-10-28 0,10 2 2 15,1 2 4-15,0 0-1 0,-12-5 17 0,7-6-17 16,6 9 19-16,-1 2-28 0,-5-10 21 16,-2 4-20-16,5 3-1 0,-4-5 7 0,-3 0 8 15,-2 5-1-15,7 5 14 0,4-3 2 0,1 4-14 16,-1 3 4-16,2-1-7 0,-7-16 2 0,7 7-5 16,-1 2-14-16,0 4 21 0,4 4-11 15,2 0 2-15,-2 2 17 0,0 0-6 0,5 0-18 16,-3-1 1-16,0 4 9 0,1-2 3 0,3-1 2 15,-2 1-4-15,1 3-1 0,-3-1 14 16,-1-1-6-16,3-3-11 0,0 2 16 0,0-1-23 16,3 0-2-16,0 13 13 0,0 0 9 15,0-32-5-15,31-32-1 0,-9 34-5 0,-1 4-17 16,2-3 11-16,9-2 6 0,-1 5-6 16,3-4 25-16,5 2-29 0,4-1 4 0,1-4 17 15,5 7-5-15,-5 5-12 0,8 1 6 0,-2 8-6 16,-1-5 3-16,4 0 4 0,-1 7 4 0,1-1-14 15,3 3 8-15,4 0 5 0,-3 8-2 16,0-5 15-16,-27 5-19 0,16 0 20 0,10 0-14 16,1 0 0-16,3 0-16 0,6 0 26 15,-4 0-24-15,-2 0 2 0,1 0 5 0,2 0 17 16,-2 0 1-16,0 0-28 0,0 0 36 16,1 0-32-16,5 0 1 0,-2 0 5 0,62-27 5 15,-56 19-7-15,1 4 14 0,1-4-20 0,-4-6-1 16,0 8 19-16,3 1 6 0,1 2-8 15,0 1-11-15,-3-1 16 0,-6-7-16 0,-27 10 17 16,14 0-14-16,8 0 9 0,1 0-18 0,1 0 24 16,-4 0-6-16,3 0-6 0,-4 0 0 0,1 0 10 15,-6 0 11-15,47 28-16 0,-54-20-14 16,0 0 17-16,8 1-23 0,-12-1 24 16,-1 9-13-16,1-2 7 0,0 3-10 0,-2-7 13 0,-13 3 18 15,9 1-14-15,5-3 10 0,-4 2-18 16,-3 0 16-16,0 2-35 0,5 1-3 0,-3 4 18 15,-14-5-17-15,14 5 15 0,-3-3 8 0,3 3-2 16,-2 1-12-16,-9 1 4 0,10 2 22 16,-8-14-11-16,4 11-10 0,0 4 11 15,7-3-14-15,-5-5 14 0,-9 4-11 0,3-3 27 0,2 1-1 16,3-3-20-16,-8 8-11 0,5-6 12 16,-9 0-15-16,-2-3 21 0,-5 2-28 0,13 3 31 15,-2 4 0-15,-5-5-7 0,6 2-9 16,-11-4 8-16,1-2 11 0,1-2-20 0,-2-1 3 15,-1-1 5-15,-2-2-17 0,-2 2 11 0,2-1 24 16,-2 1-20-16,-3 1 1 0,4 0 1 16,9 15-10-16,-6-3 20 0,-3-1-30 15,0-5 24-15,-2-1-19 0,-2 0 18 0,-1-3 2 16,1-2-3-16,-1 5-8 0,-2 0 7 0,-1-18 19 16,0 18-34-16,0 2 10 0,0-1 13 0,0 12-12 15,-35 44-6-15,19-35 16 0,-6-7-2 0,-1 3-12 16,1-5 10-16,-3 0-23 0,-3-3 12 15,-6-1 0-15,6 2 24 0,-2-10-11 0,-9 4-5 16,8-4 21-16,-6 1-14 0,5-7-14 16,-3 3 0-16,-3-1-3 0,2-9-1 0,-7 8-1 15,3-9 9-15,4 3 23 0,-4-8-38 0,-3 6 13 16,0-1 9-16,-9-4-17 0,6 8 14 16,0-3 13-16,-5-6-12 0,-3 7-10 0,-2 1 0 15,-5-2 18-15,5-4-12 0,-12 3-2 0,4-4 2 16,-8 6-16-16,-1-2 16 0,6 2-3 15,-6 1 4-15,-4-1-1 0,-4-2 3 0,4 0-12 16,-4 2 14-16,6-2 5 0,-5 0-4 16,4 1-16-16,-1-5 7 0,2 0 4 0,39-1-10 15,-21 0 23-15,-5 0-11 0,-6 0 3 0,-2 0-10 16,-71-27 18-16,76 15-15 0,-8 4 15 16,13-3-17-16,-3-3-10 0,-6 2 27 0,6 2-2 15,2-2-8-15,-10-1-2 0,0 2 6 0,4-4-9 16,0 3-4-16,2-4-9 0,-4 3 8 15,10 2-11-15,1 1 15 0,3-3 2 0,4 4-6 16,6 0 0-16,5 0 7 0,0-2-7 16,4 0-14-16,11 3 12 0,-1 8-39 0,13-2-8 15,2 2-27-15,11 0-20 0,0 0-20 0,0 0 12 16,0 0-287-16,-14 0 33 0,-1 27-1 16,18-23 25-16,3-4 44 0,3-4 12 0,0 1 28 15</inkml:trace>
  <inkml:trace contextRef="#ctx0" brushRef="#br0" timeOffset="31835.59">23062 13165 523 0,'0'0'217'0,"0"0"-17"16,0 0-10-16,0 0 1 0,0 0-27 0,0 0-15 15,0 0-16-15,0 0-18 0,0 0-4 0,0 0-11 16,0 0-14-16,0 0-10 0,0 0 11 0,0 0-13 15,-25-3-22-15,14 6 3 0,-22 9-10 0,8 0-7 16,-9 0-3-16,1 2 2 0,-3 4-4 16,-5 2 9-16,-1-2-26 0,-2 2 4 0,0 1 10 15,-1 0-26-15,-5-4 12 0,-1-3 1 0,4 3-8 16,-9-1 8-16,2-1 8 0,-1 0-19 16,0-2 7-16,-8-4-17 0,2 8 6 0,-5-6 19 15,-1 1-19-15,2-3 4 0,-7 1 10 16,5-3-18-16,2 0-2 0,-9-1 6 0,0-3 7 15,-3 0-12-15,4 2 9 0,35-5-6 16,-19 0 0-16,-6 0 9 0,-4 0-3 0,-1 0-15 16,-60-31 23-16,67 17-13 0,-1-2-7 0,3 2-2 15,2 2 7-15,11-5 16 0,-8-2-12 16,1 3-2-16,7 3 13 0,-2-2-12 0,1 1 16 16,1-1-16-16,1 0 7 0,-1-1 5 0,2 3 0 15,2-7-1-15,-6 1-7 0,5 3-1 0,4-3-2 16,4-2 14-16,-6 3 4 0,6 0-12 15,0-11-2-15,2 4 7 0,0-5-11 0,10-1 17 16,-2-4-16-16,5-5 6 0,5 1-9 0,8 0 14 16,-4-2-17-16,5-4 8 0,4 8 0 15,-2-6-10-15,4 6 2 0,0 15 6 0,0-6-10 16,0-8 0-16,39-36 10 0,-13 33 0 0,6 0-14 16,6-1 19-16,5 6-14 0,2-1 6 0,11 1 4 15,3-1 10-15,6 1-18 0,9 3-5 16,8-2 19-16,10 2-11 0,6 5-3 0,7-2 6 15,2 3 18-15,5 2-20 0,-1 4-15 16,2 5 15-16,2-2 12 0,1 7-13 0,7 5 10 16,-4 1-9-16,-2 2-4 0,2 1 18 15,-60 0-10-15,31 0 9 0,117 30-15 0,-87-18-4 16,-5 6 19-16,0 5-20 0,-1 5-10 0,5 3 3 16,-7-1-8-16,-11 1-6 0,0-1-1 0,-4 2 25 15,-9-8-1-15,-4 10-21 0,-9 1 3 16,-1-4-1-16,-11-1 7 0,-4-2-2 0,-3 4-5 15,-4 0 10-15,-2 0-4 0,-15-3 19 16,-6 2-16-16,-14-8 7 0,1 9 12 0,-4-5-17 16,-10-4-3-16,-2-23-1 0,0 24 7 15,-25 39-6-15,-4-24 10 0,2-1 17 0,-2 1-19 16,-7-3 9-16,-6-3 7 0,-9 1-24 0,0 0 11 16,-5 4 23-16,-9-4-19 0,-11 0 0 15,-12 4 20-15,-2 0-11 0,-4 1-3 16,-14-3 5-16,-5 0 7 0,-8-2-4 0,-5-1 14 0,-8 0-23 15,-8-1 0-15,-6-5 15 0,-5 2 17 0,-2-8-23 16,2-3 22-16,-5-1-21 0,16-5 8 16,2 0-4-16,6-10-10 0,3 4-10 0,9-6-32 15,5 0-17-15,3 4-32 0,4-3 9 0,62-1-365 16,-26 0 49-16,-85-37-3 0,79 13 31 16,13-7 35-16,3-10 43 0,7 2-15 0</inkml:trace>
  <inkml:trace contextRef="#ctx0" brushRef="#br0" timeOffset="33665.58">5268 12909 502 0,'0'0'166'0,"0"0"-13"0,-29 0-45 15,29 0 21-15,0 0-17 0,0 0-19 0,0 0-31 16,0 0 6-16,0 0 0 0,0 0-8 15,0 0-22-15,0 0 10 0,0 0-26 0,27-26 16 16,-14 21 0-16,-1 1-34 0,21-12 17 0,-10 5 2 16,-1 4 5-16,-3-1-1 0,-4 1-25 15,5 2 22-15,-7 1-14 0,3 2 10 16,-3-2 1-16,0 0-1 0,1 0-8 0,-1 0-1 16,17-10 14-16,-4 9-10 0,-4 2-8 0,-2 1 1 15,0-1-6-15,-3 3 8 0,0 0-19 16,-17 0 14-16,17 0 20 0,1 0-14 0,9 0-17 0,6 0-11 15,6 0 6-15,-3 0 11 0,5 0 2 16,1 0-10-16,7 0 27 0,-3 0-24 0,2 0 3 16,0 0 7-16,3 0 6 0,-4 0 2 15,4 0-11-15,1 0 1 0,-1 0-5 0,-2 0-2 16,5 0-2-16,-4 0 11 0,5 0-13 0,4 0 18 16,2 0-8-16,0 0 13 0,2 0-21 15,0 0 8-15,4 0-9 0,-3 0 15 0,66-28-20 16,-67 26 13-16,4 1-10 0,0 0 10 0,-36 1-19 15,16 0 36-15,4 0-6 0,0 0-4 16,-2 0 0-16,-1 0-8 0,2 0 0 16,-6 0 15-16,33 25-23 0,-57-17 4 0,4-3-22 15,-9 2 32-15,1 0-18 0,-5-5 9 0,1 1 16 16,-3-1-20-16,0 2-5 0,3 0 17 16,0-2-7-16,-1 0 3 0,2 0 5 0,-1 1-24 15,2 0 2-15,-2-1 22 0,4 1-3 16,-1 2 19-16,1-3-26 0,15 7 13 0,-7-1-16 0,-1-1-31 15,-7 0-2-15,-7-6 5 0,-1 3 3 16,-3 1 4-16,-3-4-101 0,-2 1-121 16,0-2-72-16,0 0 0 0,-21 1 0 0</inkml:trace>
  <inkml:trace contextRef="#ctx0" brushRef="#br0" timeOffset="34311.58">4745 14272 651 0,'-5'2'207'0,"-1"-1"-22"0,5-1 2 0,-3-3-25 15,4-3-24-15,4 1 9 0,1-4-7 0,-2 0-28 16,3 2-18-16,2 1 5 0,-2 0-20 0,5 3 3 16,3 1-26-16,1 2-8 0,3 0 4 15,18-8 2-15,-13 8-18 0,11 0-6 0,49 28 5 16,-28-17 2-16,-3-3-2 0,5 3-21 16,4-1 6-16,4 2 1 0,4-2-18 15,5-5 8-15,2 0 6 0,-1 0 11 0,3 0-9 0,4 4-7 16,13-5 10-16,0-1-4 0,3 1-10 15,9 4 18-15,4 1-6 0,3-5 1 0,3 2-19 16,6 3-6-16,1-1 13 0,7-2-4 16,-4 6 4-16,-2-7 7 0,3 6-12 0,2 0-4 15,-4 0 9-15,3 1-11 0,-4 3 10 16,1-1-5-16,-10 1-7 0,-5-7 18 0,-3 8 2 16,-7-3 1-16,-9-2-25 0,-2 2 0 0,-6-5 7 15,-13 0 16-15,-6 4-3 0,2-5 0 0,-11-3-18 16,-7 1 1-16,-2-5 8 0,-19 5-5 15,-5-4 0-15,-8 3 0 0,-1-1-12 0,-5 0-13 16,-1-3-33-16,-8 0-16 0,0 0-57 0,0 0 13 16,19-28-279-16,-9-11 21 0,5-4 8 15,-2-20 26-15,-3 7 17 0,5-15 6 16</inkml:trace>
  <inkml:trace contextRef="#ctx0" brushRef="#br0" timeOffset="35537.51">15634 7126 394 0,'-44'0'211'16,"-23"-66"-6"-16,48 62-25 0,0 5 7 16,19-1-36-16,-17 0-16 0,-30 27 7 15,16-10-33-15,9 11 11 0,-1 8-20 0,5-2-15 0,4 6-5 16,7 5 8-16,3 3-11 0,-1 1-7 16,5-23-19-16,0 16 1 0,28 51-3 0,-6-42-3 15,-2 0 5-15,6-3-18 0,-3-11 6 0,7-3 1 16,2-4-15-16,3-12-6 0,1 2 6 15,-3-8-8-15,0-8-6 0,-15-4 4 0,11 0 17 16,29-41-8-16,-28 21-16 0,-3-6-3 16,-3-6 3-16,-9-14-2 0,0 0 0 15,-4 3-4-15,-9-1 11 0,-2 20 9 0,0-11-7 16,-24-45-21-16,0 37 13 0,-2 7 9 0,-2-4-14 16,2 2-3-16,-11 6 10 0,-1 0-17 0,-1 8 3 15,-3 5 22-15,-2 7-17 0,7-1-2 16,4 5 15-16,-4 8-27 0,18 0 6 0,-10 0-39 15,-36 36-29-15,35-6-3 0,-3 0 5 0,10 8-277 16,1-3 24-16,2 3 23 0,10 2-54 16,8-3 51-16,-2 5 4 0,2-3 45 0</inkml:trace>
  <inkml:trace contextRef="#ctx0" brushRef="#br0" timeOffset="35795.86">15395 8074 242 0,'3'5'287'15,"0"2"-49"-15,1-3-23 0,-4 3-28 0,2-5-37 16,3 4-16-16,-4 5 3 0,2-3-4 16,0 6 3-16,-1 2-47 0,0 6-3 15,-2 7 6-15,0 20 1 0,0 10 7 0,0 7-28 16,0 6-9-16,0 3-11 0,21 84-2 0,-18-83 0 16,2 1 9-16,8-3-19 0,-9 2 10 15,1-8 2-15,0-5-39 0,3-6 17 0,-2-1-19 16,5-1 8-16,0-16-18 0,-6 4-24 0,9-3 11 15,-6-12-41-15,0-8-6 0,2-11-34 0,-1-1 7 16,-9-8-330-16,0 0 58 0,42-60 49 16,-19 11 24-16,-1-9 15 0,-6-9 14 0</inkml:trace>
  <inkml:trace contextRef="#ctx0" brushRef="#br0" timeOffset="36103.58">16005 8268 708 0,'1'-4'195'0,"2"6"-35"0,-3 3-14 0,3 2-11 16,-2 2-17-16,2 8 4 0,4 23-12 15,2 13-20-15,-1 3-16 0,-2 3-21 0,7 1 18 16,-2 5 10-16,-4-5-15 0,0 6-25 0,-2 1 0 16,-1-10-1-16,-4-1-6 0,0-30 14 15,0 10-4-15,-27 47 6 0,11-35 11 0,1-6-26 16,-13 4-1-16,-7-12 14 0,5 2-4 0,-4-11 12 15,-6 2-13-15,3-5 7 0,-4-8 21 16,-2-3-24-16,-2-3 18 0,-1-5-26 16,7 0 6-16,-2-3-7 0,25 0-23 0,-5 0 1 0,-1 0 5 15,1 0 3-15,3 0-1 0,-20-28-33 16,26 20-17-16,3 5-34 0,4-3-61 0,-2-3 12 16,5-1-298-16,2-7 23 0,0 2 26 15,4 0 24-15,-4-7 14 0,25-51 49 0,-13 32-39 0</inkml:trace>
  <inkml:trace contextRef="#ctx0" brushRef="#br0" timeOffset="37309.37">19771 6703 550 0,'0'0'201'0,"0"0"-15"0,0 0-14 0,0 0 15 16,0 0-19-16,0 0-28 0,0 0 1 0,0 0 5 15,-14 16-3-15,-2 24-24 0,-6-1-7 16,0 5-3-16,5 7-14 0,-2 9 0 0,-3-2-15 15,3 15-11-15,3 2-4 0,3-2 6 0,-1-6-13 16,0 5 15-16,6-1-8 0,-2 4-11 16,8 7 15-16,2 7-43 0,0-49 18 0,0 18-8 15,0 12-3-15,42 83-4 0,-23-74 7 0,4-1-7 16,3 0-18-16,5-6 20 0,0 1-7 16,5-3-16-16,2-3-2 0,1-5 3 0,2-6 4 15,1-3 13-15,-1-7-28 0,-5-3 20 0,11-4 6 16,-3-8-11-16,1-3-21 0,3-5 15 15,-6-10 14-15,1-5-20 0,-1-7-1 0,-19-1 6 16,10 0-14-16,4 0 19 0,34-45-20 0,-39 21 9 16,-6-18 3-16,5-1-7 0,3-11 11 15,-11-7 0-15,0 1-12 0,-3-4 3 0,-6-9 13 16,8-3-9-16,-9-12-4 0,4 4-14 16,0-7 4-16,-1-1 8 0,-3-2 8 0,-3-1-16 15,-3 5-4-15,-4-7 7 0,-3 54 7 0,0-21 14 16,-28-85 1-16,19 69-24 0,-10 9 9 15,0-1 10-15,-4 4-6 0,-4 0-1 0,4 4-3 16,-11 4-11-16,-3 9 11 0,-2 0 20 0,-6 3 6 16,0 6-22-16,-2 2 0 0,-1 5 7 15,2 3-27-15,-3 5 4 0,-1 3 6 0,-11 2 30 0,6 5-27 16,3 0 13-16,4 5-17 16,3 1-3-16,25 11 2 0,-7 0 9 0,-10 0 12 15,-2 0-26-15,-33 40 11 0,49-29 12 0,3 0 4 16,8 2-15-16,-7 13 10 0,1-6-27 0,5 2-5 15,5-3-2-15,1-5-2 0,5 3-23 16,-1-1-10-16,2-2-22 0,1 2-8 0,0-16-19 16,0 0 10-16,0 17-265 0,0-17-49 0,0 17 55 15,0-17-2-15,0 0 35 0,0 20 21 16,0-20-28-16</inkml:trace>
  <inkml:trace contextRef="#ctx0" brushRef="#br0" timeOffset="38039.68">19760 7799 823 0,'-1'0'286'0,"-1"1"-25"16,1-1-46-16,1-1-14 0,-1-1-23 16,-2-2-2-16,6-1-23 0,-9-1-2 0,4 3 1 15,2-2-22-15,-2 3-13 0,1-3 2 16,1 1-5-16,0 1-12 0,-2 3-34 0,2-5 18 16,-1 3-5-16,1 2 2 0,0-6-34 0,3 3-11 15,2 0-3-15,2 0-10 0,0 1 14 16,5-2 27-16,0 4-29 0,6-1-18 0,24-4 8 15,3 1 23-15,6 1-37 0,4 0-11 0,4 2 0 16,-1 1 5-16,-26 0 1 0,14 0 33 16,9 0-53-16,0 0 11 0,0 0-6 15,1 0 3-15,1 0 8 0,-2 0 36 0,-6 0-19 16,-3 0-21-16,-8 0 2 0,-7 0 1 0,-6 0-13 16,-8 0 23-16,-17 0 25 0,19 0-28 15,-19 0-8-15,0 0-4 0,0 0 6 0,13 0-13 0,1-11 50 16,-18 7-27-16,3 1-6 0,-2-3 1 15,0 1 1-15,2 1 1 0,-1-4-8 16,-1 6 30-16,2-1-40 0,-1 0 14 0,-2 0 8 16,3 0-26-16,1 0 12 0,2 2 3 0,-3-2-5 15,-2 0-26-15,1 2 3 0,4-1 44 16,-8-2-21-16,6 5-7 0,-1-1 19 0,1-1-4 16,-1-1-16-16,0-3 9 0,1 3-23 0,0 0 20 15,0 2-24-15,-2 2-18 0,4-2-24 16,-1-2-7-16,-2 2-43 0,2 2-33 0,0-2-51 15,-2 0 18-15,0-3-260 0,-1-3 62 0,-3-6 7 16,-2-1 26-16,-8-15 22 0,-4-6 18 16,-1 3 8-16,-2 5 68 0</inkml:trace>
  <inkml:trace contextRef="#ctx0" brushRef="#br0" timeOffset="38957.6">15277 8110 636 0,'0'0'216'15,"30"0"-17"-15,-30 0-16 0,0 0-30 0,0-34-10 16,0 34 0-16,0 0-21 0,0 0-2 0,0 0-37 16,0 0 21-16,0 0-25 0,0 0-7 15,0 0 12-15,0 0-20 0,0 0 17 0,27 18-16 16,-37 31-9-16,-7 5 1 0,0 12-16 16,-2-1 9-16,-3-4 7 0,5 7-30 0,4 1 19 15,-3 2-14-15,-5-3 9 0,5 5-16 0,4-5-6 16,-8-6 5-16,3-6 14 0,3-6-21 0,-2-9 9 15,9-7-11-15,1-11 16 0,0 0-34 16,2-6 29-16,1-3-9 0,2-2-14 0,-1-1-21 16,1-1 13-16,0-3-24 0,0-3 0 0,1-4-35 15,0 0-37-15,14-2 9 0,-7-4-219 16,-4-6-74-16,17-20 18 0,-9-6 46 16,0 4 10-16,4-15 32 0,-10-1-50 0</inkml:trace>
  <inkml:trace contextRef="#ctx0" brushRef="#br0" timeOffset="39470.14">16025 7985 504 0,'5'-7'177'0,"1"-1"-10"0,3-2 2 0,-2 0-8 15,3 1-13-15,-1-1-13 0,1 0-20 0,-2 0 0 16,-1 3-13-16,0 0-11 0,-2-5-20 15,2 9 13-15,-2-1-14 0,1 0-9 16,1-1-13-16,-1 5 27 0,3 0-17 0,-9 0 5 16,0 0-7-16,0 0 10 0,19 0-6 0,16 42-13 15,-12-15-3-15,5 5 4 0,-3 5-17 0,6 5-16 16,0 3-5-16,-1 3 12 0,3 6 1 16,-1-7-9-16,-1 1 8 0,-1 4-15 0,3-2 19 15,-1-5-1-15,4 2-1 0,-10 2-20 16,6-3-6-16,-7-8 4 0,-7-5-4 0,-2-2 8 15,-4-9 3-15,2-4-9 0,-8-7-2 0,-2 1 6 16,1-6-10-16,-3 1 32 0,-1-2-32 16,-1-5 8-16,0 0-26 0,0 0-11 0,-12 4-10 15,10-8-64-15,-4 1 11 0,0-1 9 0,0-3-273 16,2-4 27-16,-4 6 23 0,0-4-16 0,0-2 9 16,1 5 36-16,-22-20-53 0</inkml:trace>
  <inkml:trace contextRef="#ctx0" brushRef="#br0" timeOffset="40141.81">15032 7276 367 0,'-9'-2'224'0,"0"3"-31"0,-3 2-7 0,1 0-18 15,-16 16-25-15,3 0-6 0,3 13-12 16,-3 3-8-16,3-6-16 0,0 5-13 0,4 3 2 16,5 1 15-16,-3 2-23 0,7 2-11 15,2 6-15-15,4-10 12 0,2-23-11 0,0 16-16 16,0 5 2-16,35 30-15 0,-17-36 16 15,6-3-27-15,-1-5 1 0,4-13 6 0,8-1-10 16,-9-8 4-16,-7 0-10 0,9 0-4 16,-3 0-9-16,33-39 1 0,-26 14-8 0,-1 0-7 15,0-3 15-15,-10 1-24 0,-8-5-4 0,-6 1 7 16,-2 9 7-16,-5-4 8 0,0 5-2 0,0-9-1 16,-36-31 6-16,18 30 6 0,-8 4 3 15,0 2-4-15,1 15-2 0,-9-3 0 0,4 7-23 16,30 6-28-16,-23 0-10 0,2 0 7 0,1 0-242 15,-26 38-54-15,27-22 10 0,5 5 29 0,2-4 10 16,1 0 1-16</inkml:trace>
  <inkml:trace contextRef="#ctx0" brushRef="#br0" timeOffset="40395.37">14988 8016 383 0,'-6'10'272'0,"-1"3"-42"0,-11 20-47 16,-1 3-17-16,-4 3-5 16,7 7-12-16,0-4-11 0,0 11-8 0,3 3-10 0,3 8-17 0,1 0-1 15,-3-2-14-15,3 8-11 0,5 1 0 16,1-3 3-16,-1-4-12 0,4-32-15 0,0 15-17 16,0 5 6-16,25 56-4 0,-13-58-12 15,1-3-13-15,1-7-26 0,7 1-2 0,-2-10-22 16,1-1-23-16,-4-11-25 0,0-11 8 0,-5-2-216 15,6-6-64-15,-17 0 12 0,38-33 23 16,-10 5 17-16,-1-8 11 0</inkml:trace>
  <inkml:trace contextRef="#ctx0" brushRef="#br0" timeOffset="40691.73">15274 8301 570 0,'8'-15'211'0,"5"-20"-21"0,4 2-23 0,8 8-15 16,-1 3-29-16,-7 4 3 0,3 4-14 0,11 4-35 16,8 1 13-16,-11 9 3 0,-13 0-17 0,12 0 16 15,38 43-7-15,-28-10 6 0,2 6-21 0,-9 7-2 16,4 6-6-16,-7 4 6 0,-8 9 7 16,-3-5-14-16,-2 2-6 0,-5-1-11 0,-3-5 20 15,-3 0-21-15,-1-4-17 0,-2-28 11 16,0 8-23-16,0 6 0 0,0-4 16 0,0-4-5 15,0-4-29-15,0-3 2 0,0-3-20 0,0-4-9 16,0-16-30-16,15 41-55 0,-7-34 11 0,-4-3 10 16,7-1 8-16,-1-7-311 0,14-19 62 15,-2 0-14-15,8-14 19 0,3-9 64 0,0-4 2 16</inkml:trace>
  <inkml:trace contextRef="#ctx0" brushRef="#br0" timeOffset="41857.44">17676 6725 627 0,'0'0'186'15,"0"0"-23"-15,-31 0-14 0,31 0 2 16,0 0-22-16,0 0-7 0,-62 10 4 0,56 3-14 15,3 0-20-15,-1 4-5 0,-9 18-6 0,10 1-4 16,0 9-4-16,3-8-7 0,0-37-12 16,0 40-4-16,0-1-1 0,30 37-5 0,-16-37 0 15,3-10 3-15,-3-6-7 0,6 0-14 16,4-7-9-16,-6-8 7 0,1-3-4 0,0-5-4 0,-19 0-5 16,27 0 9-16,31-32-7 0,-29 10-8 15,-1-12 0-15,-7-8 14 0,0 0-11 16,-6-6 11-16,-8-7-22 0,-1 8 14 0,-6 7-7 15,0 15 8-15,0-8-17 0,-36-41 20 16,18 37-8-16,-7 8 19 0,-2 8-19 0,1 0 3 16,3 10 7-16,-12-1-17 0,4 8-2 0,18 4 11 15,-12 0 10-15,-35 27-19 0,21-12-5 0,6 4-34 16,0 6 8-16,-2 6-20 0,8-4-24 16,0 1 6-16,4 2-150 0,11-5-125 15,-2-5-15-15,5-3 10 0,4-3 49 0,1 0 17 16,2-1 8-16</inkml:trace>
  <inkml:trace contextRef="#ctx0" brushRef="#br0" timeOffset="42170.58">17459 7263 672 0,'3'3'240'0,"0"1"-22"16,-1-2-1-16,-1 4-6 0,2-3-22 0,-3-2-13 15,0 1 7-15,0-1-33 0,2 6 0 0,-2-7-5 16,-2 5-41-16,-1 2-6 0,-2 3-16 16,-2 3-6-16,-11 23-4 0,2 3-27 15,-12 8 7-15,2 1-11 0,2 2 16 0,-4 2-22 0,0-4-6 16,-1 2-1-16,4 7 8 0,-7-5-11 16,5 3-7-16,-1-7 9 0,2-1 4 15,3-2-8-15,5-4-9 0,2-1-2 0,4-6-22 16,-4-5-14-16,9-6 2 0,1-3-20 0,3-3-23 15,3-4-30-15,0-13-19 0,0 0 12 16,9 13-269-16,-2-18-36 0,5-3 42 0,11-20 8 16,4 1 38-16,3-12 14 0,1 3 28 0</inkml:trace>
  <inkml:trace contextRef="#ctx0" brushRef="#br0" timeOffset="42499.1">18064 7197 625 0,'-3'-5'282'16,"0"1"-26"-16,0-4-22 0,3 0-36 15,-1-5-4-15,3-3-28 0,8-24-12 0,2 0-30 16,8-6 1-16,3 3-37 0,2-8 1 15,10 1-5-15,-1 4 4 0,4-3-22 0,0-4-12 16,3 3 5-16,5-3-8 0,-4 0-2 0,0 5-11 16,2-1 2-16,-5 5-1 0,-4 1-17 0,5-1-5 15,-6 10 5-15,-9 5-7 0,-4 4 19 16,-1-3-37-16,-9 16 7 0,-5 8-9 0,-6 4-19 16,-2 10-4-16,-7 2-41 0,-8 16-28 15,-3 3 8-15,-4-2-194 0,2 2-117 0,-6 1 16 16,0 0 34-16,-6-5 0 0,3 0 38 0,-2 3 1 15</inkml:trace>
  <inkml:trace contextRef="#ctx0" brushRef="#br0" timeOffset="42881.25">17699 7402 651 0,'0'-3'189'0,"-1"1"-7"0,1 2-18 0,1 0-30 0,-1 0-15 16,0 3-15-16,0-1-1 0,3 0 6 0,-5 4-2 15,4 4 8-15,-2 2-7 0,2 9 4 16,0 26-20-16,-2-18-11 0,0 13 6 0,0 13-19 15,0 7 18-15,0 7-13 0,0 3-19 16,0 2-11-16,0 4 17 0,0 6-28 16,0 0 4-16,16-7-8 0,-16 2-3 0,30 70-4 0,-23-85 12 15,0-4-15-15,-2-12 0 0,-3 2-14 16,3-7-1-16,2-16-9 0,-5-6-1 0,-1-3-19 16,-1-4-15-16,4-6-24 0,-2-6-41 15,1-5 10-15,3-7-272 0,7-32-4 0,-3-12 9 16,3-10 42-16,-6-10 19 0,-1-6 15 0,3 1-38 15</inkml:trace>
  <inkml:trace contextRef="#ctx0" brushRef="#br0" timeOffset="43321.79">18173 7229 452 0,'0'-8'274'0,"3"0"-34"16,-3-2-24-16,0 4-8 0,0-3-46 16,1 5-13-16,-2 4-15 0,1 0-9 15,-1 8 2-15,-1 0-35 0,2 6 2 0,-2 5-12 0,0 30 0 16,2-18 3-16,0 14-19 16,0 12-11-16,0 10 0 0,0 8 5 0,0 6-16 15,0 0-13-15,25 75 16 0,-20-71-18 0,1 4 4 0,-3-8-6 16,-1 2-10-16,6-8 14 0,-6 3-20 15,1-9-10-15,3-12 19 0,-5-11-5 0,2 4 7 16,-1-19-10-16,0-7-4 0,0-4 15 16,-1-4 12-16,0-4-14 0,-1-3 6 0,0-2 1 15,0-7-8-15,-2 0-10 0,0-3 5 16,0 0-7-16,1-3 8 0,-4-1-12 0,-2 0 8 0,-4 0 20 16,-19-10-34-16,11 4-8 0,-12 3 20 15,-10 0-14-15,14 4 12 0,2 6-6 16,2 0 7-16,2-2 1 0,3 0-13 0,3 1 14 15,3-2-14-15,12 3-27 0,0 0-1 0,-16 0-11 16,16 0 9-16,-14 0-29 0,14 0-33 16,-22 30-28-16,20-26 13 0,2 2-242 0,1-5-31 15,0 1 14-15,4 0 47 0,0-2 22 0,-1 0-7 16,0 0-25-16</inkml:trace>
  <inkml:trace contextRef="#ctx0" brushRef="#br0" timeOffset="43624.19">18056 8678 229 0,'5'-4'351'15,"1"-2"-48"-15,1 1-36 0,-3 4-52 16,0-3-20-16,0 3-12 0,0-3-12 0,0 4-17 16,-4 2-18-16,3 5-10 0,-3 5-6 0,0 2 8 15,-1 5-39-15,-11 35-5 0,12-22 2 16,-12 66-18-16,7-28 10 0,-1 4-21 0,3-5-7 15,1 2-8-15,2 3 5 0,-1-4-5 0,1 2-14 16,0-38-9-16,0 19 19 0,0 6-6 16,0-1 5-16,27 48-13 0,-24-61-6 0,2-4-18 15,1-10-11-15,-5-9 23 0,2-2-18 16,-2-8 10-16,2-5-38 0,0-4-23 0,-2-1-29 16,-1-4-43-16,3-4-25 0,-3-7 16 0,0-4 12 15,1-3 12-15,0-31-289 0,5 0 43 0,0-3 6 16,-3 6 34-16,1-6-8 0,-2 4 25 15</inkml:trace>
  <inkml:trace contextRef="#ctx0" brushRef="#br0" timeOffset="44235.58">18153 8850 595 0,'-6'-7'182'0,"4"2"-49"0,0-2-3 0,0 2-50 15,-2 1 30-15,3 0-15 0,0-2 0 0,1 3-2 16,-1-5-13-16,1 6-2 0,1-6 1 0,0 3-21 16,0-2 30-16,3 0-26 0,-3 2-5 15,0-2 10-15,1 0-29 0,-2 3-14 0,2-6 4 16,-2 6 13-16,0-5 0 0,-1 4-24 16,1 5 13-16,0 0 4 0,0 0-23 0,0 0 7 15,0-18-3-15,0 18 0 0,0-18-11 16,0 18 2-16,0 0 5 0,0-20-15 0,0 20 7 15,0 0-15-15,0-18 24 0,0 18-3 0,0 0 16 16,0-18-19-16,-21-7-5 0,21 22-1 16,-1-1 16-16,0-1 8 0,-3 1-15 0,4-1 15 15,0 2-4-15,-1-1-11 0,-2 0 17 0,3 0 1 16,0-1 16-16,0 1-7 0,-3-1-13 16,0 0 2-16,3-1 2 0,-2 1 10 15,0 1 6-15,-1 1-10 0,2-2 15 0,0 1-1 16,-3 1-15-16,4 1 17 0,0-3-22 0,0 5 1 15,-2-5-3-15,-2 1-4 0,4 4-4 0,0 0 11 16,0 4 0-16,0 6-17 0,0-1 7 16,0 6-15-16,7 24-1 0,1 7 9 0,-8-21 15 15,13 57-24-15,-4-18 8 0,-2 5 0 16,2 4-7-16,3 1-6 0,-2 8 3 0,-2-9 18 16,3-1-10-16,-5 4-10 0,1 4 9 0,6-5 0 15,-8 9-13-15,3-1 12 0,-2-3 9 16,2-6-8-16,2-15-9 0,-5 44 3 15,-3-68 2-15,0-10 8 0,-2-25 5 0,0 19 8 16,0-19-11-16,0 20 12 0,0-20-9 16,0 0 8-16,-3 26-10 0,-1-29-7 0,4 1-9 15,-2-4 21-15,4 1-29 0,-5-1-6 0,-1 2-17 16,7-4-35-16,-3 5-18 0,0-4-28 16,0-2 12-16,1-3-208 0,-2 4-98 0,1-1 20 15,-3-7 24-15,2 4 26 0,-3 1 49 0,4 11-8 16,-17-51 13-16</inkml:trace>
  <inkml:trace contextRef="#ctx0" brushRef="#br0" timeOffset="46451.59">16760 9712 377 0,'0'0'236'0,"0"0"-19"0,0 0-45 0,0 34-32 15,0-34 9-15,0 0-5 0,0 0-15 0,-14 70 1 16,-6-54-22-16,-7 1-11 0,-3-4-6 16,1 7-23-16,-2 1 20 0,0 1-17 0,-6 3-7 15,1-3 16-15,-9-1-29 0,-4 1 3 0,-6 8 12 16,8-7-22-16,-6 0 11 0,-1-1-12 16,-3-2-6-16,-4-2-1 0,1 2-8 0,-5-4 18 15,-2-3 2-15,0-1-13 0,3 1-4 0,-5-8 3 16,-1-3-11-16,4-2 10 0,33 0 1 15,-13 0 0-15,-10 0 15 0,-58-35-21 0,53 22 10 16,4-2-12-16,-4-5-14 0,-1-3 18 0,3 1-13 16,2-3 3-16,6-4-13 0,0 3 17 0,1 1-1 15,-5 0-6-15,2-6 18 0,-2-1-14 16,4-3 5-16,5 2-10 0,-1-4-6 16,-4-1 4-16,3-5-15 0,6 0 22 0,1-1-24 15,-3-1 18-15,5-4-9 0,0-1-18 0,5 0 20 16,-6-1-1-16,7-4 3 15,0-1-2-15,3-2-18 0,5-3 14 0,-2-3 4 0,6 5-12 0,-3-9 8 16,-1 6-14-16,9-4 0 0,-2-7 18 16,6 2-10-16,2-5 9 0,2 6-19 15,6 3 17-15,2 33-8 0,0-19 25 0,0-6-22 16,24-64-14-16,-6 54 17 0,-1 2 7 0,5 1-25 16,1 10 22-16,0-5 13 0,10 1-16 0,1-4-6 15,10 4 6-15,-3 2-17 0,8 0 20 16,7-3-16-16,-6 4 7 0,6 3-9 0,2 3 26 15,2 2-15-15,-2 3 8 0,2 5-14 16,11 0 15-16,-2 2-18 0,4 4 11 0,5 1-18 16,-4 6 11-16,-3 3 4 0,4 4 4 0,0 5 23 15,0 6-34-15,0 0 5 0,1 3 4 0,0 4 3 16,-38 3 2-16,17 0 5 0,11 0-10 16,1 0 0-16,3 0 1 0,65 28-19 0,-70-14 19 15,1-2 5-15,-5 6 6 0,-3 2 1 0,-1 5-15 16,-4 3-3-16,-2 3 10 0,-4 6-8 15,0 3 12-15,-6-4-26 0,7 4 19 0,-3 3-4 16,-4 2 4-16,3 2 10 0,-2-1-15 0,1 4 3 16,0 1 6-16,-1 3-4 0,3-2-23 0,1 3 6 15,4-1 8-15,-5 4-5 0,-2-2 4 16,3 3-4-16,-3-3-2 0,-1 4 36 0,0-3-33 16,-7 5 5-16,1-1 3 0,-1 2 13 0,-8-3-20 15,-3 2-5-15,0-6 19 0,0 2-10 16,-4 3 1-16,-9 4 1 0,3-3 24 0,-10-3-27 15,-2-2 19-15,-2-29-7 0,0 12-11 0,0 5 27 16,0 2 1-16,-28 45-22 0,17-47-2 16,-5-5 5-16,6 1-8 0,-3 2 4 0,-1-2-4 15,4-1 22-15,-3 1-17 0,-1-2 2 16,-3-3 12-16,5-16-7 0,1 1-12 0,3 0 22 16,0-1-2-16,6-8-2 0,-3-3 0 0,-1 0 4 15,1-1 28-15,1 0-31 0,1-1-1 0,2 3 4 16,-2-7-15-16,2 3-9 0,-2-3 27 0,1 2 9 15,1-3-36-15,-2 1 5 0,0 0 8 16,3-1-28-16,-1 1-31 0,1-1 2 0,0-1-54 16,3-5-22-16,1-4-63 0,2-2 17 15,-1-5-267-15,3-37 21 0,3 1 28 16,3-14 26-16,-4-13 61 0,-1-3-8 0,-1 4 1 0,3-15 66 16</inkml:trace>
  <inkml:trace contextRef="#ctx0" brushRef="#br0" timeOffset="48129.42">13078 4817 212 0,'32'0'230'0,"-32"0"-21"16,78 67-55-16,-39-61-29 0,-9-1 1 0,7 3-21 15,-9-8 10-15,10 3-17 0,-5 0-4 16,-17-3-5-16,10 0-25 0,8 0 7 0,4 0-16 16,2 0-13-16,51-28-10 0,-42 23-1 0,1-2 10 15,5-1-27-15,-2 0 24 0,0 2 4 16,7 1-8-16,1 4-5 0,4 1-9 16,-31 0 7-16,10 0 0 0,12 0 2 0,3 0-15 15,-2 0 12-15,-2 0-6 0,54 32-6 0,-54-26 8 16,-3 0 4-16,-2-5-8 0,2 7-7 15,-2-8-9-15,3 9 9 0,0-7 5 0,0 2-10 16,0-2-17-16,4 2 13 0,4 4 3 16,-5-4-1-16,-5-2 11 0,1 3-6 0,-3 2 5 15,-4-6-15-15,-1 5 8 0,0 2 5 16,-4 0 7-16,-2 0-8 0,-3-1-8 0,0 0 6 16,-7-1-2-16,0 0 9 0,-8-1-14 15,3-2 5-15,-3 0 3 0,16 2-12 0,3-3 7 16,-6-1 13-16,14-1-4 0,-7 0-22 0,-17 0 23 15,9 0-3-15,9 0-8 0,3 0-12 16,0 0 14-16,4 0 17 0,-3 0-12 0,-2 0-2 16,0 0-9-16,-2 0 6 0,37 29-5 15,-42-19 3-15,-2-2 10 0,-4-2-18 0,6 2 18 16,3-1 4-16,-8-3-28 0,7 5 7 16,0-3 12-16,0-4-4 0,2-1 3 0,-23-1-10 15,13 0-2-15,6 0 11 0,5 0 15 0,1 0-11 16,-2 0 7-16,2 0-12 0,2 0-9 15,-2 0 10-15,3 0 5 0,-1 0-17 16,3 0 10-16,1 0-4 0,1 0 8 0,-3 0 11 16,6 0-10-16,-4 0-7 0,0 0 8 15,1 0-9-15,41-8 12 0,-47 4-16 0,-1 0 2 16,-6 4 13-16,4 0-1 0,-6-2 3 0,-34 2-11 16,25 0-9-16,9 0 2 0,1 0 3 15,-5 0 17-15,-1 0 1 0,-3 0-23 0,10 0 19 16,-3 0-2-16,-3 0-13 0,-3 0-4 0,-2 0 2 15,-4 0-1-15,11 0 14 0,4 0-6 0,2 0 3 16,0 0-6-16,1 0 5 16,-2 0 7-16,39-19-13 0,-36 10 15 0,-9 5-8 0,-1 4 6 15,9-6-10-15,-10 2 6 0,-5 3-21 16,-24 1 8-16,26 0 8 0,7 0-8 16,2 0 19-16,7 0-13 0,0 0-13 0,-2 0 10 15,4 0 1-15,-2 0-5 0,4 0 6 0,-1 0-9 16,45-35 4-16,-43 33 9 0,1-3 8 0,-1-2-2 15,2 0-8-15,3 3 16 0,-4 4-12 16,3 0 7-16,-27 0-7 0,12 0-12 0,3 0 11 16,3 0-2-16,-1 0-10 0,-4 0 2 0,-5 0 19 15,-2 0-8-15,6 0-3 0,0 0 11 16,2 0-12-16,3 0-8 0,-4 0-8 16,6 0 3-16,-1 0 13 0,5 0 7 0,-2 0 2 15,1 0-22-15,-1 0 8 0,-1 0 2 0,0 0 9 16,1 0-17-16,-6 0 9 0,-1 0 13 15,35-15-3-15,-45 15-9 0,-1-2-1 0,-8 0 7 16,-1 2-5-16,-18 0 5 0,17 0-15 0,-4 0 18 16,2 0 3-16,-15 0-6 0,15 0-13 15,-15 0-2-15,22 0 7 0,-9 0-4 0,-13 0 0 16,20 0-6-16,-1 0 10 0,-6 0-24 0,-13 0-15 16,20 0-14-16,-4 0-33 0,-16 0-26 0,18 0 10 15,-18 0-282-15,31-29 41 16,-28 18-14-16,-6-5 39 0,-21-24 37 0,-12-6-37 0,-7 10 2 15</inkml:trace>
  <inkml:trace contextRef="#ctx0" brushRef="#br0" timeOffset="51213.14">6613 6422 262 0,'30'0'218'0,"-30"0"-22"15,76-50-50-15,-47 35 10 0,-5 5-25 16,1-1-4-16,-6 6-44 0,9-11 32 0,-6 10-20 16,-2-3-22-16,-4 1-21 0,-1 4-1 0,-2 0 1 15,0 1-1-15,-3 3-10 0,1 0-4 16,1 0-1-16,-1 0-11 0,-11 0 10 0,0 0 1 16,20 0 13-16,-2 0-12 0,7 0-17 0,2 0 18 15,8 0-2-15,3 0 3 0,6 0 7 16,2 0-30-16,6 0 2 0,1 0-1 15,4 0 7-15,0 0-11 0,4 0 2 0,4 0-1 16,74-7 11-16,-72-7-8 0,0 10-4 0,-3 1-5 16,1-3 4-16,9 6 10 0,-5-3-8 0,-37 3-2 15,20 0-3-15,8 0-6 0,1 0 6 16,2 0-1-16,0 0 7 0,-2 0-2 0,3 0 10 16,56-25-3-16,-66 21-16 0,-3 2 10 15,1-2-13-15,-12-1 0 0,3-1-7 0,-5 5 4 16,-6-3 25-16,-32 4-26 0,24 0 9 15,-6 0-9-15,0 0 1 0,-18 0 1 0,20 0 4 16,-4 0 0-16,-16 0-15 0,15 0 27 16,-15 0-12-16,16 0 0 0,-16 0-4 0,0 0 17 15,17 0-18-15,-17 0-7 0,0 0 22 16,13 0-19-16,-13 0 10 0,0 0 0 16,15 0-3-16,-15 0 14 0,0 0 17 0,0 0-13 15,14 0-5-15,-14 0 17 0,0 0 7 0,0 0-25 16,0 0 9-16,15 0 13 0,-15 0 6 0,0 0-11 15,0 0 6-15,0 0-17 0,19-9-4 16,-22 7-9-16,1 0 20 0,2 2-9 0,-4-1 6 16,2 0 11-16,2-2-17 0,-2 6-8 0,-2-6 1 15,4 3-4-15,-2 0 3 0,-2-1-9 16,4-1 7-16,0 4-4 0,0-2 3 0,0-2 24 16,2 4-17-16,-2-4 7 0,0 1-12 15,-2-1 17-15,2-1-28 0,-2-2 10 0,2 3-6 16,-1-3 13-16,-1 1-11 0,0 0-7 0,-2 2 1 15,4-2 20-15,-2 0-18 0,0 3 3 0,2 0-5 16,-3-4-11-16,1 3 17 0,4 0-14 16,-2 0 15-16,0 1 1 0,-4-2-6 0,4 2 7 15,0 1-3-15,-3-2-12 0,1-3 8 0,2 4-6 16,-3 0 2-16,-1-5 17 0,2 3-10 16,0 0-11-16,0 0 7 0,0-2-4 0,-1 1-5 15,1 1 4-15,-2 2 21 0,4-2 4 0,-2 1-23 16,2 2 20-16,0-2-20 0,0 0-5 15,2 1 12-15,-2-1-15 0,4 0 9 0,-2-1 22 16,0 2-27-16,-1-2 3 0,1 3 17 0,0 0-2 16,0-1-14-16,2-2 1 0,-1 6 5 15,-1-6 11-15,3 3-12 0,2-2 20 0,-3 1-16 16,4 1-12-16,-5-6 7 0,6 6-7 0,0-7 12 16,-4 5 4-16,4 0-3 0,6 2-1 15,-4 0-7-15,-11 0 11 0,14 0-3 0,2 0 8 16,2 0-20-16,35-8 11 0,-12 7 4 0,-7-1-23 15,6-1 18-15,5 3 1 0,-2-6-13 16,-1 3 16-16,-1 1-12 0,4 2 2 0,-29 0-7 16,14 0 0-16,5 0-6 0,9 0 5 0,6 0 14 15,-3 0-12-15,4 0 24 0,-3 0-4 16,-1 0 3-16,3 0-11 0,-8 0-20 0,4 0 9 16,-4 0 23-16,-4 0-34 0,3 0 19 0,-9 0 19 15,-1 0-19-15,-6 0-14 0,-2 0 20 16,-4 0-14-16,-2 0 0 0,-2 0 23 0,-15 0-18 15,18 0 8-15,-18 0-14 0,17 0-2 0,-17 0 11 16,18 0 11-16,-18 0-13 0,16 0-3 16,-16 0-10-16,13 0 35 0,-13 0-24 0,0 0 16 15,16 0-10-15,-16 0-12 0,0 0 9 0,15 0-3 16,-15 0 6-16,0 0-1 0,0 0-11 16,17 0 24-16,-17 0-11 0,0 0-19 0,0 0 10 15,0 0 3-15,0 0 6 0,13 0 1 0,-13 0-4 16,0 0-1-16,0 0 9 0,0 0 20 15,0 0-6-15,0 0-22 0,16 0 2 0,-16 0 8 16,0 0 22-16,15-12-19 0,-15 12-17 0,3 0 3 16,0 0 6-16,-3 1-13 0,2-1 27 15,-2 0-4-15,2-1-10 0,-1 1-6 0,0 0 9 16,3-3 8-16,-1 1-8 0,-3 0-13 16,1 2 24-16,3 0-27 0,-1 2 12 0,-3 0-2 15,4-2 0-15,1 0 11 0,-2-2-13 0,3 4 2 16,-1-2-17-16,-1-2 5 0,4 0 13 0,2 1-19 15,-3 1 22-15,3-5 4 0,2 3 4 16,-1-3-21-16,-11 5 2 0,0 0 10 16,57-20 0-16,-28 11-9 0,-4 1 6 0,15 4 3 0,-12-4 5 15,11-3-13-15,0 3-8 0,4-4 16 16,1-2-9-16,-2 4 21 0,-5-2-17 16,7 2 18-16,2 2-12 0,-4 2-2 0,3-1-1 0,-4-3-14 15,-17 10-5-15,5 0 4 0,7 0-2 16,45-25 2-16,-38 23 12 0,5-5 0 0,-5-2 10 15,-3 8-7-15,1-7-13 0,-4 8 1 0,4-2 1 16,-26 2 4-16,11 0 3 0,6 0 18 16,6 0-21-16,0 0 1 0,-4 0-8 0,-3 0 27 15,-2 0-2-15,-3 0-20 0,-5 0 2 0,8 0 12 16,-1 0 11-16,-2 0-26 0,-3 0 7 16,-3 0 5-16,-2 0-12 0,0 0 9 0,8 27-1 15,-13-25-6-15,0 1 1 0,0-2 4 16,2 1-5-16,-3-1 0 0,-12-1 13 0,14 0-7 15,1 0 8-15,-15 0-5 0,20 0 1 0,-1 0 12 16,-1 0-19-16,0 0-1 0,10 0 6 16,4 0 6-16,1 0-11 0,-2 0-1 0,-2 0 9 15,-4 0-1-15,0 0-7 0,6 0 6 0,2 0-3 16,-2 0 6-16,4 0-12 0,1 0 12 0,-3 0-3 16,0 0 3-16,0 0-13 0,-5 0 0 0,5 17 5 15,1-17-24-15,31 34 21 0,-36-29 6 16,6 3 5-16,-2 1-5 0,-5-2-8 0,8 6 2 15,1 1 1-15,-6-1 3 0,6-5 0 16,-10-4 5-16,1 3 3 0,-4-3-18 0,14 2-2 16,-3 5-4-16,4 1 18 0,-7-7-13 0,5-2 11 15,0 4 8-15,0-1 7 0,1 0-16 16,0-2-2-16,5 5-2 0,0-3-8 0,1 0 31 16,-2 0-25-16,1 2-2 0,1-3 9 15,1 0 5-15,-6-4-3 0,2 5-19 0,-1-5 22 16,-1 2-1-16,3-3-5 0,-26 0 6 0,7 0-1 15,9 0 3-15,-1 0 12 0,-1 0-29 0,-3 0 15 16,7 0-24-16,-2 0 11 0,0 0 2 16,2 0 4-16,4 0-2 0,1 0 17 0,-3 0-20 15,41-29 6-15,-44 27 14 0,7-2-5 0,-1-1 16 16,2 2-29-16,-2-1 13 0,4 1-12 0,-1-1 12 16,2-1 1-16,-11 4-17 15,13-5 23-15,-8-2-32 0,1 7 20 0,-8 1 18 0,-2 0-36 16,-3-2 4-16,-4 2 16 0,20 0-12 15,-25 0 26-15,6 0-11 0,1 0-17 0,0 0-4 16,-1 0 2-16,10 0 7 0,5 0-8 16,-5 0 38-16,-3 0-24 0,7 0-6 0,0 0 6 15,1 0-3-15,-4 0-4 0,-4 0 8 0,8 0 2 16,1 0-2-16,0 0 3 0,5 0-9 16,-2 18 10-16,2-18-19 0,-2 0 6 0,-1 0 1 15,-5 0 5-15,6 0 3 0,-5 0 0 0,1 0-5 16,-4 0-8-16,-2 0 3 0,4 16 18 15,-2-16 0-15,4 0-12 0,1 0 36 0,2 0-18 16,2 0-14-16,1 0 15 0,-1 0-21 0,3 0 16 16,-1 0-19-16,55-13 2 0,-51 10-5 15,6 2 17-15,0 1-6 0,5-4-13 0,-7 2 26 16,1-1 8-16,2 0-15 0,2 0-2 0,1-1 30 16,-1-1-20-16,0 1-9 0,8 1 11 15,-9 2 10-15,5 0-28 0,1-5 7 0,3-4 1 16,-5 8-21-16,2 0 12 0,-34 2-7 0,17 0 21 15,5 0 14-15,2 0-39 0,0 0 10 16,0 0 0-16,-4 0 1 0,1 0 23 0,-2 0-27 16,-4 0 3-16,4 0 12 0,-2 0 2 0,43 25-23 15,-49-19 26-15,1-1 8 0,11 0-26 16,-3 3 2-16,-3-7 8 0,-18-1 20 0,15 0-44 16,7 0 10-16,3 0 4 0,3 0 10 0,1 0-22 15,1 0-3-15,1 0 34 0,-3 0-22 16,-1 0-10-16,-2 0 40 0,-3 0-26 15,-4 0 31-15,-1 0-24 0,-4 0-13 0,-3 0 32 0,-6 0-25 16,-2 0 20-16,-5 0-14 0,-2 0-21 0,-4 0 4 16,0 0 37-16,-2 0-32 0,-1 0 0 15,-2 0 21-15,-14 0-12 0,19 0-13 0,-2 0 17 16,-17 0-28-16,16 0 34 0,-16 0-8 0,19 0 11 16,-19 0-16-16,16 0 12 0,-16 0 19 15,19 0-52-15,-19 0 21 0,17 0 12 0,-17 0-29 16,16 0 5-16,-16 0 0 0,0 0 28 15,14 0-20-15,-14 0 42 0,0 0-10 0,0 0-1 16,14 0-4-16,-14 0-1 0,0 0-3 16,0 0-1-16,0 0 49 0,14-16-7 0,-14 16-5 15,0 0-8-15,0 0-3 0,0 0-3 0,0 0-4 16,0 0-4-16,0 0-3 0,0 0 8 16,0 0-10-16,0 0-15 0,0 0-14 0,0 0 9 15,0 0 8-15,15 0 8 0,-15 0-7 0,0-17 11 16,11 0-17-16,-11 15-4 0,0 2-21 0,0 0 22 15,0-1 21-15,4 1-46 0,-6-4 2 16,7 3-25-16,-8-5-33 0,3 6 12 0,0 0-31 16,0 0-11-16,4-4-27 0,-4 6-3 0,-1 0-16 15,-6 0-69-15,4-2 18 0,-6-3-236 16,-5 0 13-16,-18-15 34 0,-4-2 38 0,-9-7 30 16,-13 3-8-16,1 3 72 0,-20 2-31 15</inkml:trace>
  <inkml:trace contextRef="#ctx0" brushRef="#br0" timeOffset="52785.58">6156 7372 699 0,'31'0'282'0,"30"-47"-51"16,-30 29-29-16,-2-1-18 0,-10 5-16 0,-4 1-16 16,-4 5-36-16,5 1 11 0,-7 1-30 15,5 1-8-15,0 2 7 0,0 3-24 0,2 0-13 0,4 0-1 16,15 0-6-16,9 0-7 0,10 0 7 16,67 29-8-16,-48-24-3 0,1 1-3 15,11-4-7-15,2 2-5 0,8-2 0 0,4-1-2 16,2 0-12-16,7-1 11 0,-54 0-6 0,32 0 0 15,18 0 9-15,13 0 4 0,133-29-4 16,-113 18-3-16,2-7-10 0,0 8-7 0,1-5-3 16,4-3 15-16,-3 0-9 0,0 1 12 15,1-1-31-15,-7 3 24 0,0-6-11 0,-9 7 2 16,-3-1-7-16,-7 2 3 0,1 10 17 0,-9-6-21 16,-13 6-12-16,-7 0 13 0,-46 3 7 0,14 0-6 15,9 0-2-15,3 0 1 0,-6 0 17 16,-6 0-12-16,-11 0-9 0,40 28 18 0,-56-21-7 15,-7-2 4-15,-9-2 11 0,1-1 10 0,-2-1-21 16,-5-1 20-16,2 2-19 0,-4 0 5 16,1-2 16-16,-2 0 7 0,2 2-20 15,-6-2-1-15,0 0-3 0,0 0 19 0,0 0-35 16,0 0 25-16,0 0-28 0,15 0 2 0,-15 0 15 16,0 0 1-16,0 0 7 0,0 0 2 15,0 0-10-15,13 0 0 0,-13 0-2 0,0 0-22 16,0 0 28-16,0 0 4 0,0 0-31 0,0 0 32 15,0 0-17-15,0 0-6 0,26-4 21 0,-24 6-27 16,-2-4 37-16,-2 2-15 0,4 0 1 16,-2 0 17-16,0-2-32 0,0 1 15 0,-2-1 3 15,1 2-16-15,-1-1 5 0,-2-1 13 16,4-1-12-16,-1-1 5 0,-5 2 9 0,1-1-9 16,1 0-10-16,0 0-14 0,-1 5 15 0,5-6-11 15,-4-1 5-15,2 5-7 0,-1-4 19 16,1 3 2-16,0 0-8 0,-2 1 32 0,0-3-50 15,3 3 8-15,0 0-6 0,1-3 39 0,1 3-35 16,-1 0 8-16,1 0 7 0,1 0 2 0,-2 0-24 16,1 0 17-16,-1 0 15 0,1 0-16 15,-2 0-16-15,2-4 2 0,-1 4 11 16,4 0-2-16,-4-1-10 0,2 1 34 0,-2-4-18 16,4 3 5-16,-2 1-7 0,-2-3-21 0,0 3 17 15,1 0 26-15,-2-3-38 0,1 6 34 16,0-3-18-16,0 0 11 0,0 0-11 0,0 0 3 15,0 0 0-15,1 0-25 0,-1-3 37 0,-1 1-12 16,0 1 0-16,1-4-8 0,-1 3 3 16,1-1-8-16,1-2 24 0,-1 3-6 0,-1-3-13 15,1 2 18-15,-2-2-27 0,4 3 5 16,-4-5 17-16,4 2-24 0,0 0 13 0,-1 1-3 0,-1 0-10 16,2-1-5-16,0 0 2 0,-2 0-10 15,2 0-10-15,0-2-10 0,-1 3 1 0,0-1-14 16,2-1-21-16,-3 2-27 0,0-2-58 15,0-1 15-15,2 1-261 0,-2 6 9 0,0 0 25 16,0-16 43-16,0-2 34 0,0 2 9 16,0-1 9-16,0-3-3 0</inkml:trace>
  <inkml:trace contextRef="#ctx0" brushRef="#br0" timeOffset="54511.3">17612 7457 397 0,'0'-33'178'0,"0"33"-23"15,0 0-7-15,0 0-21 0,0 0-19 16,0 0 8-16,0 0-12 0,0 0-3 0,0 0-10 15,0 0 5-15,0 0 1 0,0 0-3 0,0 0 6 16,0 0-34-16,0 0-6 0,0 0-3 16,0 0-8-16,0 0 4 0,0 0-11 0,0 0 10 15,0 0-3-15,0 0-19 0,0 18 14 16,-29 0-5-16,11 16-8 0,-7 8-5 0,8-4 2 16,-6 4-7-16,2 8-1 0,-3-1 4 0,-2 5-11 15,-2-1-2-15,-2-1 11 16,3 5-3-16,-2-6-13 0,2-1-1 0,-4-1 11 0,3-6 3 15,7-4-17-15,3-9 7 0,3-1-2 16,3-8-6-16,7-5 3 0,-1-3 3 16,2-1-1-16,-2-3 9 0,4-3-18 0,0 0 11 15,-2-1 6-15,2 1 11 0,-1-2-9 0,1 1-14 16,0-1-4-16,-2 2 10 0,4-6-6 16,0 0 8-16,0 0-18 0,0 0 21 0,0 0-32 15,0 0-19-15,0 0-1 0,0 0-32 16,0 0-9-16,0 0 5 0,6 28-310 0,0-32 31 15,3-1-11-15,9-21 73 0,7-9-14 0,-1-9 12 16</inkml:trace>
  <inkml:trace contextRef="#ctx0" brushRef="#br0" timeOffset="55351.1">18049 7351 620 0,'4'-4'210'16,"-3"3"-2"-16,3-7-46 0,-1 2 12 16,-1 1-27-16,1-2 9 0,-2 1-29 15,0-2-30-15,2-1 20 0,0 2-2 0,-2-2-27 0,2 2-2 16,-2-2 11-16,1 0-29 0,-2-1-11 16,1-1 7-16,3 1-6 15,-4-1 11-15,4 0-12 0,0 0-17 0,2-2-10 0,2-25 3 16,11 1 3-16,-4 2-19 0,8-6 0 0,6-1 2 15,-4-5 10-15,8-4 8 0,-2 1-10 16,3-2-9-16,4-9-14 0,5-4 3 0,-2-1-13 16,-6 4 26-16,5 2-16 0,-1-1 7 0,-8 6 7 15,0-1-15-15,-4 9-1 0,-2 1 18 0,-7 6-11 16,-3 9-8-16,-9 8-8 0,0 4 26 16,-6 6-26-16,0 13 0 0,0 0 3 0,0 0 14 15,0 0-23-15,-29-12 10 0,1 25 15 16,9-1-20-16,-2 1-6 0,4-3 16 0,2-4-8 15,3 5 23-15,3-7-13 0,3 2-12 0,-2 0 9 16,3-3-13-16,0 3-10 0,3-1 16 16,0 0-7-16,5-2-2 0,-4 0 14 0,4 0-21 15,2-2-14-15,-2-1 11 0,0 0-19 0,4-1 3 16,-3 1-20-16,2 0-18 0,-2 0-18 16,2-3 12-16,-6 0-312 0,2 0 31 0,-1-5 18 15,-1 6-3-15,-1-4 63 0,-5 1 20 0</inkml:trace>
  <inkml:trace contextRef="#ctx0" brushRef="#br0" timeOffset="56185.54">17744 7474 589 0,'0'0'175'0,"0"0"-18"0,0 0-4 16,0 0-35-16,0 0 16 0,0 0-17 0,0 0-15 15,0 0-16-15,-30 0-5 0,30 0 0 0,-39 14-6 16,35-14-3-16,-3 2-16 0,6-2 0 15,-2 4-11-15,-5-3 3 0,2 4-7 0,0 2-7 16,-2 1 1-16,1 1-5 0,-14 16 0 16,-2 4-25-16,-3-6 12 0,5 1-17 0,-4 8 18 15,-1-3-21-15,0 7 29 0,5-4-8 16,-10 2 6-16,-1 2-5 0,4 1 12 0,-1-1-29 16,0-2 16-16,4 0-4 0,4-2 0 0,4-4-3 15,2-6 7-15,5-6-1 0,1-7-3 16,1 1-9-16,1 1 1 0,2-5-4 0,5-2 10 15,-7 3-22-15,3 0 6 0,2-2 7 16,-3-3-25-16,2 3-9 0,1-2-8 16,1 0-42-16,1-3 7 0,0 0-178 0,0 0-114 15,0 0 29-15,0 0 44 0,-8-36-36 0,8 19 50 16</inkml:trace>
  <inkml:trace contextRef="#ctx0" brushRef="#br0" timeOffset="56515.56">17550 7181 385 0,'-3'3'169'16,"2"1"-7"-16,-1 0 1 0,0 1-37 16,-1-2-1-16,0 1-10 0,1 1-13 0,-2 2-21 15,1-5-10-15,-3 4 11 0,3-2-17 0,-2 0-3 16,1 0-17-16,-3 2 14 0,3 1-21 0,-1-3-6 15,-2 3 3-15,0 1 5 0,-1 0-24 16,0 1 13-16,0 3-2 0,-11 16 7 0,-7 8-24 16,3 0 14-16,-3 3 8 0,-2 6 0 15,2 3-4-15,0 1 1 0,-4 1-12 0,2-3 8 16,6-3-15-16,-1 3 6 0,3-2 3 0,4-3-4 16,2 0-5-16,3-1-14 0,10-11 8 15,-2-5-30-15,-2-3-30 0,4-10 5 0,1-1-208 16,0-3-72-16,0-8 4 0,9-5 14 15,-3-3-14-15,9-20 50 0</inkml:trace>
  <inkml:trace contextRef="#ctx0" brushRef="#br0" timeOffset="57249.59">17790 7343 215 0,'-3'-2'268'0,"1"-3"-67"0,-3 1 3 15,1 4-20-15,3-4-20 0,-1 3-30 0,-1-1-23 16,0 1-5-16,5-4 0 0,-1 3-6 0,0 2-20 16,2 0-13-16,-2 0-6 0,6-1 12 0,-2 2-22 15,1-1-7-15,2 5 8 0,2-2-8 0,2 0-4 16,0 5 12-16,16 7-32 15,1 1 4-15,1 5 1 0,1-2 14 0,-4 3-14 0,-6-7-18 16,-3 1 19-16,6 5-18 0,-7-7 13 16,-3-6-33-16,-2 0 26 0,-2-3-12 0,-4-1 16 15,-1 0-9-15,-3-3 4 0,0-1-13 16,-1 0 16-16,-1 0-3 0,0 0 4 0,0-8 4 16,-3 6 1-16,2-6-9 0,0 1-11 0,-2-3 5 15,3 1 20-15,-3-3-6 0,2-3-15 16,1 3 1-16,-2-5-9 0,1 1 5 0,1 16 5 15,0-31 16-15,0-6-9 0,0 0-24 16,0-2 10-16,26-46 0 0,-22 43 3 0,4-2 16 16,-6 9-23-16,3 7 5 0,-5 28-8 0,0-21-1 15,0 3 15-15,0 1-5 0,0 17-8 0,0-19 25 16,0 19-37-16,0-20-13 0,0 20 19 16,0 0-13-16,0 0-25 0,-14-29-31 15,9 31 8-15,-3 0-292 0,4-2-5 0,1 4 22 16,-1-2 31-16,1-4 16 0,0 2 11 15</inkml:trace>
  <inkml:trace contextRef="#ctx0" brushRef="#br0" timeOffset="57928.57">17989 6774 732 0,'-2'-2'211'0,"2"-1"-12"0,-1 0-29 0,-1-2-7 16,2 1-26-16,-2 1-13 0,6-2-21 0,-6-2-4 15,4 0-6-15,1-1-15 0,0 0-6 16,3-1-11-16,-2-1-1 0,3 0-11 0,-2-2 18 15,2 0-28-15,10-20-3 0,1 7-2 0,1-8 1 16,6 7-21-16,-2-5 14 0,3-2 9 16,1-10 2-16,-4 9-24 0,0-5 17 15,7 0-24-15,1-6 4 0,2 3 1 0,2-1-6 0,6-1-1 16,-6-3 8-16,4 3 6 0,-3-2-17 16,5 1 7-16,-9 6-7 0,2-1 7 15,-1 3 9-15,-4 0-10 0,0 4 8 0,-6 4-25 16,-12 10 6-16,7 4 12 0,-12-2 8 0,5 5-19 15,-7 4-8-15,1 0 20 0,-1 5 5 16,-1 3-2-16,-1-5-15 0,-2 5 14 16,0 0 0-16,-3 5-13 0,0-3-4 0,3 3-6 15,-3-2 5-15,0 6 15 0,-1-4-20 16,2 2 10-16,-2-5-7 0,0 3 5 0,2-1-17 16,0-2 19-16,0 2-19 0,1-6 4 0,0 4 9 15,0 1 10-15,-3-3-4 0,3 3 12 16,1 1-22-16,-4-4 11 0,3 0-17 15,1 5 5-15,1-4-20 0,-2 1-2 0,1-1-33 0,-3 1-17 16,3 0 9-16,-4 2 8 0,2-2-74 16,-1 0-139-16,2 0-76 0,-5-1 4 15,6 0 36-15,-1 6 25 0,-3-5-29 0</inkml:trace>
  <inkml:trace contextRef="#ctx0" brushRef="#br0" timeOffset="58868.56">17046 8222 412 0,'0'0'222'0,"0"0"-35"0,0 0-5 0,0 0-15 16,0 0-32-16,0 0 6 0,0 0-17 0,0 0-20 15,0 0-12-15,0 0-7 0,0 0-20 0,-3-66 4 16,5 64-18-16,2-1 8 0,-1 1-32 16,2 4 18-16,2-2-7 0,-3 3-2 0,0-3-8 15,2 6 8-15,2-2-15 0,-1 1-11 0,1 0 26 16,-3 0-9-16,2 2-15 0,-2-5 15 0,-1 3-22 16,2-1 20-16,-4 0-16 0,-2-1 5 15,2-6-8-15,-2 3 12 0,0 3-4 0,-4-2-8 16,0 0-6-16,1-1 5 0,-4 0-5 0,-2 0 4 15,-1 0 14-15,3-2 5 0,-1-1-7 16,-1 6 5-16,1-3 20 0,2-3-6 0,-2 3-6 16,0-2-9-16,1 2 10 0,0 0-4 0,2 2 7 15,5-2-20-15,0 0-5 0,0 0 20 0,0 0-15 16,-4 10-29-16,12-10-33 0,7 2-40 16,-1-4 8-16,26-5-307 0,6-16 28 0,-1-7 24 15,5-1-7-15,-9-10 31 0,8-2 22 16,-2-7 19-16</inkml:trace>
  <inkml:trace contextRef="#ctx0" brushRef="#br0" timeOffset="59737.55">17968 6941 323 0,'-6'1'235'0,"0"-1"-31"0,3 0-32 16,-4-3-29-16,2 2-2 0,1-3-5 0,1 4-19 15,1-4 1-15,2 4-16 0,0 0 12 16,0 0-12-16,0 0-29 0,0 0-3 0,0 0 2 0,0 0-5 16,0 0-23-16,0 0-5 0,12-42 16 15,-7 36-11-15,1-1-15 0,1 0-6 0,4-1 10 16,10-14-11-16,5-5-17 0,-2 2 21 15,2 0 5-15,2-9-19 0,1 2-2 0,1 0 1 16,-2-4-3-16,2 0 10 0,2-2 1 16,-7-4-10-16,5 9 6 0,0-2-9 0,-14 1-6 15,9 11 0-15,-4-3 6 0,-7 8-11 0,-5 7 17 16,0 3-7-16,-3-2 3 0,0 4-2 16,-4 1-8-16,0 0 0 0,-1 0-2 15,-1-1 10-15,0 6-6 0,0 0 5 0,0 0 11 16,0 0-14-16,0 0-5 0,0 0 10 15,0 0-14-15,0 0 1 0,0 0 7 16,0 0 0-16,-14-4 0 0,14 4-4 0,0 2 12 16,-2-2-16-16,4 1-6 0,-4-1-10 0,4 3 6 15,0 1-11-15,-1-2-28 0,-2 1 8 16,-3 3-22-16,3 1-20 0,-2 0 9 0,-1-1-22 16,1 2-34-16,2-3-39 0,1 1 9 15,-3-1-5-15,3 1 33 0,-2-2 7 0,4 5 20 16,-4-5 67-16,6 1 5 0</inkml:trace>
  <inkml:trace contextRef="#ctx0" brushRef="#br0" timeOffset="59942.17">18419 6382 1223 0,'2'2'99'0,"0"-1"-17"0,2-1 10 16,-2-3 9-16,1 0-14 0,-1-3-17 0,0 0-6 16,0 0 24-16,-1 2-34 0,-1 0 2 15,4-4 18-15,-2 5-17 0,-1 1 5 0,0-2 10 16,-1 0-8-16,0 3-11 0,0-2-23 0,2 1-8 16,-4 1 17-16,4-1-3 0,-2 2-15 0,1 3-2 15,2-1-5-15,0 1 22 0,-2-2-16 16,5 7 3-16,-1-4-7 0,0 5-1 15,2-2-16-15,-1 2 20 0,4 0 2 0,9 14-16 16,-8-8-6-16,-1 0-9 0,-1-4-21 16,-1-3-15-16,-2 2-28 0,-4-2 7 0,1-6 4 15,-1 5-185-15,-2-6-112 0,0-1 5 16,0 0 57-16,0 0-13 0,-13-3 5 0</inkml:trace>
  <inkml:trace contextRef="#ctx0" brushRef="#br0" timeOffset="60315.57">18518 6336 704 0,'0'-2'238'0,"1"2"-48"16,-1-3-25-16,0 0-8 0,0-4-19 0,-1 3-29 15,0-3 15-15,1 1-24 0,2-1-2 0,-2-4-6 16,3 3-28-16,-3-2-8 0,1-4-9 0,-1 1-20 15,4-3 5-15,-4-6 4 0,0-7-5 16,18-42-6-16,-10 31 3 0,-4 12-14 16,1 2-3-16,0 5-8 0,-3 0 10 0,1 4-4 15,3 5 3-15,-1 2-26 0,-4 2 26 0,2 2-10 16,-1 1 6-16,-1 2 3 0,1 3-13 16,1 5 13-16,-3 4 2 0,1 1 7 0,1 2 5 15,0 3-18-15,-4 4 9 0,0-1-8 16,2 4-3-16,0 6 6 0,0 2 4 15,0-1-1-15,0-3-10 0,-23 42 12 0,14-26-5 0,-2 0-5 16,-5-7-14-16,-6 2-4 0,2 1-19 16,-5-7-44-16,0 3-16 0,-10-6 7 15,1 2-287-15,-2-8-14 0,-5 2 67 0,2 0 23 0,-2-9-17 16,-3 8 14-16</inkml:trace>
  <inkml:trace contextRef="#ctx0" brushRef="#br0" timeOffset="61441.54">17022 8142 337 0,'0'0'146'0,"0"0"-41"0,0 0-27 15,0 0-9-15,0 0 38 0,0 0-21 0,0 0-3 16,0 0 14-16,0 0-25 0,0 0 1 16,0 0 11-16,0 0-2 0,48-54-12 0,-42 51-21 15,-2-4 14-15,2 1 11 0,-3 2-6 0,2-3-21 16,-1 6 7-16,0-2-20 0,3 0 6 15,-3 3-12-15,0-3 13 0,1 3-5 0,-3-1-2 16,-1 0-5-16,-1-1 14 0,0-1 11 16,2 3-19-16,-4 5-1 0,-4-3-7 0,4 4-16 0,-2-2 17 15,0 7-28-15,0-5 23 0,-5 4-12 16,4 3 8-16,-3-3 3 0,-11 18-11 0,7-10 11 16,1 4-1-16,6 0-6 0,-2-5 13 0,-9 9-15 15,4-4 13-15,3-4-6 0,3-2-9 16,0-3 3-16,6-13-10 0,0 0 11 0,0 0-4 15,0 18 4-15,0-18 2 0,0 18-15 0,0-18-4 16,0 0 5-16,0 0 9 0,0 19 8 16,0-19-11-16,0 0-1 0,10 12-6 15,0-16-14-15,-2-1 13 0,2 0 18 0,1-2-10 16,1 1-11-16,0 0 15 0,19-8-17 0,-16-3 10 16,7 8-9-16,-9 2 3 0,-3 0 2 0,4 0 5 15,-8-1-14-15,2 2 16 0,-6 3-11 16,5 2 4-16,-2-3-17 0,1 1 26 15,-4 1-5-15,3-1-10 0,-2 1 1 16,-1 1 17-16,-2 1-5 0,0 0-3 0,0 0 6 0,5 4-17 16,-5 0 0-16,2-2 10 0,-2-1-7 15,1-1-4-15,-1 0 12 0,0 2-1 0,3-2-1 16,-3 0 7-16,0 0 13 0,0-2-11 16,-3 1 16-16,0-3-16 0,5 1-1 0,-4-2 8 15,2-2-1-15,-3 2 0 0,2-2-18 0,-2 3 14 16,2-2-9-16,-1-1-13 0,-3-3 20 15,8 4-13-15,-3 0 2 0,0 1-20 0,-4-1-19 16,5 0-12-16,2-1-1 0,1-1-28 0,1 1-5 16,1 0-29-16,-2-2 11 0,3-5-314 15,0 0 44-15,9-17 41 0,-1 9 36 0,4-6 8 16,-3 6-9-16</inkml:trace>
  <inkml:trace contextRef="#ctx0" brushRef="#br0" timeOffset="65654.89">18040 8991 222 0,'0'0'173'0,"0"0"-5"16,0 0-27-16,0 0-19 0,-28 0-27 0,28 0 16 15,0 0-28-15,0 0 1 0,0 0-32 16,-37-59 12-16,37 52 8 0,1 0-17 0,-1-3 18 16,2 2 0-16,-1 1-13 0,-1 0 2 0,1-1 0 15,1 1-14-15,-2 0 5 0,0 7 1 16,0 0 0-16,0 0-26 0,0 0 2 0,0 0 15 16,0 0-21-16,0-15-12 0,0 15 15 0,0 0 1 15,0-18 1-15,0 18 3 0,0 0 5 16,0 0-19-16,0 0 6 0,0-18 4 0,0 18 7 15,0 0-10-15,0 0 13 0,0 0 1 16,0 0-19-16,0-16-9 0,0 16 17 0,0 0-9 16,0 0 11-16,0 0 10 0,0 0-10 15,0 0-6-15,0 0 18 0,-27-25-26 0,27 24 4 16,0 2 0-16,-2 2-5 0,-1 0-8 0,3 5 8 16,-4 0-2-16,2 5-10 0,0-2 25 15,1 6-26-15,-2 2 16 0,-2 24-13 0,-3 7 8 16,4 4-10-16,-1 6 2 0,0 0 22 0,-4 13-18 15,9-36 6-15,0 22-5 0,0 13 0 16,0 6-2-16,0 2 0 0,0 1 18 0,0-1-5 16,0-10-25-16,0-2 10 0,0-5-2 15,0-10 11-15,0-7-15 0,0-9 13 0,0-8-15 16,0-6 17-16,0-4-25 0,0-19 25 16,0 21 0-16,0-5-11 0,0-16 2 0,0 17-1 15,5 6 14-15,-4-20 9 0,1 2-24 0,-2-3-4 16,0-2 18-16,0 0-6 0,0 0-6 15,0 0-17-15,0 0 15 0,0 0-7 0,0 0 4 16,-2 9-3-16,4-7 4 0,-1-2 13 16,2 2-10-16,-3-1 8 0,0 2-5 0,-2-3-17 15,2 0 16-15,0 3-18 0,2-2 1 0,-2 1 3 16,0-4 7-16,0 1-17 0,0 2 3 16,0-1 11-16,1 2-26 0,0-2 4 0,-1 0 0 15,3 0-3-15,-3 0-5 0,2 2 8 0,-1-3-25 16,0 2-3-16,1 2-31 0,-1-3-13 0,0 2-9 15,-2-2 10-15,2 0-204 0,-1-2-64 16,0-2 17-16,-1-3 24 0,0 1-8 16,2 0 29-16</inkml:trace>
  <inkml:trace contextRef="#ctx0" brushRef="#br0" timeOffset="67316.37">19146 6941 500 0,'0'0'192'0,"0"0"17"0,0 0-44 16,0 0-33-16,0 0 7 0,0 0-1 16,0 0-22-16,0 0-10 0,0 0 4 0,0 0-4 15,0 0-10-15,0 0-2 0,0 0-6 0,0 0-6 16,19 6-15-16,-11-6-13 0,1 0-9 15,-5 0-6-15,1 0 14 0,3 2-22 0,-2-1 11 16,1 5-19-16,-2-3-26 0,-1 4-14 0,0 1-52 16,-2 4-15-16,-1 1 7 0,-1 1-259 15,-3 1-22-15,1-1 46 0,2-14-7 0,0 17 37 16,-18 33 3-16</inkml:trace>
  <inkml:trace contextRef="#ctx0" brushRef="#br0" timeOffset="67519.53">19017 7549 267 0,'-9'7'307'16,"-1"-2"-50"-16,5 1-21 0,1-1-15 15,-4-2-48-15,2 1-5 0,1-2-7 0,2-1-11 16,3-2-17-16,0-2-34 0,0 0 5 0,7-1-27 16,1-4 7-16,3 2-23 0,-1 3-26 15,-2-2-15-15,5 3-18 0,-2-3-28 0,4 2-27 16,-1-2-30-16,-7 3 8 0,5 1-268 0,-3-1-42 15,-1-3 53-15,3 3 19 0,-6-3 13 16,1 4 3-16</inkml:trace>
  <inkml:trace contextRef="#ctx0" brushRef="#br0" timeOffset="67686.75">18895 8201 392 0,'-7'8'277'0,"2"1"-59"0,-2-9-24 0,5 4-21 16,3-1-44-16,6-3 18 0,2-3-56 16,2-1-47-16,2-1-2 0,22-11-219 15,1 5-133-15,-5-4-23 0,-3 7 42 0,-2-8 4 16</inkml:trace>
  <inkml:trace contextRef="#ctx0" brushRef="#br0" timeOffset="67855.34">19175 8408 328 0,'-23'10'353'0,"3"3"-75"15,7-6-28-15,3 1-14 0,-2-3-55 0,7-2-66 16,-1 0-43-16,4-3-26 0,-1 0-56 0,5 0 0 16,5-6-307-16,14-21-11 0,6-4 19 15,7-9 10-15</inkml:trace>
  <inkml:trace contextRef="#ctx0" brushRef="#br0" timeOffset="69813.14">15159 6735 593 0,'0'-32'178'0,"0"32"-37"0,0 0-11 0,0-34-2 0,38-8-5 16,-38 35-33-16,1-2 8 0,1 2-34 0,-2-1 0 16,1 4-7-16,1-4-5 0,0 5 4 15,1 1 0-15,-1 4-29 0,2 1-10 16,-4 2 14-16,1 3-12 0,-1 5-5 0,0 4 17 15,1 3-13-15,-1 1 2 0,0 6-1 0,0 16 8 16,0 5-36-16,0 2-41 0,0 0 0 0,0-6 5 16,0-5-3-16,0-7-45 0,0-3-93 15,0-7-95-15,0-4-29 0,0-18 10 0,0 16 7 16</inkml:trace>
  <inkml:trace contextRef="#ctx0" brushRef="#br0" timeOffset="70015.17">15982 6571 303 0,'-20'32'248'0,"-3"1"-55"0,-3 6-50 16,0-4-3-16,-2 8-9 0,0-4-32 15,6 4-3-15,1-5-27 0,0 0 16 0,-2-2-32 16,8-2-18-16,10-9-18 0,1-5-3 15,1-8-59-15,3-12-151 0,0 0-144 0,0 0 46 16,25 9 16-16</inkml:trace>
  <inkml:trace contextRef="#ctx0" brushRef="#br0" timeOffset="70163.21">16494 6576 293 0,'-5'10'207'0,"-1"3"-18"15,0 2-4-15,-9 24-54 0,-6 0-32 16,3 4-34-16,-2-9-10 0,3 6-206 16,5-7-160-16,2-11 38 0</inkml:trace>
  <inkml:trace contextRef="#ctx0" brushRef="#br0" timeOffset="75325.25">18822 7088 431 0,'0'-34'230'0,"0"34"-39"0,0 0-38 16,0 0 1-16,0 0-32 0,0-35-36 15,0 35 10-15,0 0 16 0,0 0-31 0,0 0-12 16,0 0 17-16,0 0-13 0,0 0-6 15,0 0 10-15,0 0-3 0,0 0-18 0,50 9-20 16,-51 10 25-16,-1-1-16 0,2 3-21 0,0 6-6 16,0 14-16-16,0 5-28 0,0 7-54 0,-23 50 7 15,14-54-298-15,-6-2 27 0,4-9 29 16,-4-1 7-16,3-3 31 0</inkml:trace>
  <inkml:trace contextRef="#ctx0" brushRef="#br0" timeOffset="75512.22">18766 7733 606 0,'3'5'281'0,"-2"-5"-32"0,2 5-40 16,0-5-16-16,-3 0-30 0,2 4-30 0,0-4-10 15,0 2-57-15,0 2-12 0,3 0-77 16,-3 5 2-16,2-6-327 0,1 0 29 0,-2 0 6 15,-3-3 2-15,-2-1 23 0</inkml:trace>
  <inkml:trace contextRef="#ctx0" brushRef="#br0" timeOffset="79580.5">16938 6436 436 0,'0'0'239'0,"0"-35"-52"0,0 35-21 0,0 0-12 15,0-34-16-15,-24-10-9 0,22 36 4 0,0 0-27 16,1-1-10-16,2 3 9 0,-2-1-17 16,0 4-15-16,0-4-6 0,2 2 0 0,-2 2-18 15,-3 3 2-15,4-1-8 0,2 3-13 16,-2 2 0-16,0 2-6 0,2 4 8 0,-4 0 1 15,4 2-2-15,-2 3-14 0,1-4 12 0,-1 2-8 16,2 1-26-16,1 0 17 0,0 0-2 16,-3-14-27-16,0 15-19 0,12 18 0 0,-8-15-5 15,6 15-6-15,-1-4-40 0,-5-6 9 0,0-6-265 16,-1-7 9-16,1 2 12 0,-1-2 36 16,-1-5-14-16,-2-4-19 0</inkml:trace>
  <inkml:trace contextRef="#ctx0" brushRef="#br0" timeOffset="79896.11">17176 6223 247 0,'-1'-1'218'16,"2"-2"-7"-16,2 3-53 0,-1-2-15 0,-2 2-20 15,2 0-1-15,-2 0-23 0,0 0-1 0,0 2 5 16,2 4-29-16,-4-3-7 0,5 0 13 16,-3 5-25-16,0-1-4 0,0 1-14 0,3 5 7 15,-3 1-16-15,-3-2 28 0,6 4-23 0,-2-2-22 16,1 4-1-16,-2-18-15 0,0 0 0 15,0 22-127-15,0-3-109 0,0-19-74 0,0 19 17 16,0-19 15-16,0 18-23 0</inkml:trace>
  <inkml:trace contextRef="#ctx0" brushRef="#br0" timeOffset="80186.96">17509 6144 259 0,'-2'0'251'0,"-4"2"-34"0,1-2-23 16,2-4-21-16,0 6-32 0,-1 2-5 15,1-1-17-15,-1 5-18 0,2-3-8 0,-5 3-5 16,3 4-1-16,1-1-30 0,-1 3-13 0,2 0-36 16,0 4-15-16,0 0-22 0,-2-2 1 15,-10 22-309-15,5-1 8 0,8-15 34 0,-2-8-6 16,2 4-2-16</inkml:trace>
  <inkml:trace contextRef="#ctx0" brushRef="#br0" timeOffset="80593.5">17201 6676 489 0,'7'-7'231'15,"-3"1"-35"-15,1 3-33 0,-3-4-13 16,3 2-12-16,-1-1-22 0,-2 3-18 0,2-1-15 16,-4 3-9-16,4-1-19 0,-2 1 15 0,-1 2-9 15,3 2-27-15,-4 1-11 0,1 1 5 16,0 1-10-16,-1 3-51 0,0-4 2 0,-1 3-259 16,0-2-44-16,3-3 27 0,-3 0 11 15,1-2 9-15</inkml:trace>
  <inkml:trace contextRef="#ctx0" brushRef="#br0" timeOffset="80798.5">17319 6584 371 0,'-1'2'232'0,"-2"1"-54"0,2-3-16 16,1 2-5-16,0-1-25 0,1 3-29 15,0-1-16-15,2 2-13 0,1 0-51 0,0-3 12 16,-3 3-1-16,6-3-244 0,-1 2-73 16,-2-6-19-16,0-1 11 0,1-3 1 0</inkml:trace>
  <inkml:trace contextRef="#ctx0" brushRef="#br0" timeOffset="80954.72">17558 6406 448 0,'-1'0'283'0,"-2"5"-57"0,0-2-42 0,0-1-30 16,-2 3-16-16,4 2-15 0,-5 0-30 0,2 0-18 15,0 1-39-15,1 3-42 0,-2 0-1 16,-1-4-292-16,-1 0-27 0,2-1 6 16,1 3 44-16,-3-9-9 0</inkml:trace>
  <inkml:trace contextRef="#ctx0" brushRef="#br0" timeOffset="86933.3">19026 9335 382 0,'0'0'261'0,"0"0"-37"0,0 0-43 16,0 0-11-16,0 0-30 0,0 0-26 0,0 0 7 15,0 0-15-15,0 0-9 0,0 0-17 16,6-45-20-16,7 40-1 0,0 2-2 0,1-1-6 16,2 2-2-16,-4 2-22 0,-12 0 26 0,15 0-26 15,-15 0-8-15,18 0 13 0,27 36-13 16,-29-16-4-16,-11-6-4 0,3 3-2 0,-6-1 7 15,-1 2-20-15,-1-18-4 0,0 18 7 0,-26 32 6 16,15-26-3-16,-14 2-27 0,12 1 22 16,2-8 15-16,-16 9-24 0,9-11 17 0,6-4-5 15,-5 0 7-15,-12 1-2 0,11-9-4 16,2 3 11-16,4 2-4 0,3-5 13 0,4-3-9 16,-3 0 14-16,5 2-10 0,3-4-9 15,-1 0-5-15,1 0 1 0,2-7 3 0,3 2 4 0,1-1 4 16,3-1-6-16,17-10-10 0,3-5 12 15,9 5-12-15,1-8 1 0,7 18 24 0,-5-3-18 16,3-6-22-16,-4 5-1 0,2 5-36 0,6-2-14 16,-5-3 8-16,-6 5-144 0,-13 2-164 15,-1 2 23-15,-7 1 25 0,-3 1 33 0,-2 0-2 16</inkml:trace>
  <inkml:trace contextRef="#ctx0" brushRef="#br0" timeOffset="87240.5">19152 9868 547 0,'-7'12'196'0,"-2"-1"-20"15,8-1-31-15,-4 0-8 0,0 0-10 0,4 1-17 16,1 3-22-16,2-2 9 0,1 2-43 16,3-4 10-16,3 4-7 0,12 4-4 0,-4-1-20 15,-4-3 12-15,5-2-7 0,-4-1-1 0,-5-5 16 16,2-4-21-16,-3-2 6 0,-8 0-16 15,0 0-20-15,0 0 5 0,0 0 2 0,16 0 5 16,2-27 9-16,-17 15-14 0,2 1 6 16,-2 0 0-16,-2-3 4 0,-3 4-3 0,3-1-11 15,0-2 11-15,-3 4-9 0,2-2-14 16,2 11 13-16,0 0 15 0,-11-35-9 0,8 26-3 16,1 0-17-16,-4 5 2 0,5-4-46 0,-3 1 5 15,1 0-72-15,1 4-71 0,1-5-159 16,1 1-3-16,0 7 33 0,0 0 24 0</inkml:trace>
  <inkml:trace contextRef="#ctx0" brushRef="#br0" timeOffset="87457.33">19402 9168 530 0,'-4'-8'246'15,"-1"2"-41"-15,1-1-20 0,2 4-32 0,2-3-4 16,0 4-20-16,1-2-12 0,4 0-14 16,1 2-13-16,2 1-25 0,0 2-16 0,3-1-32 15,0 3-16-15,1 0-48 0,-3 1 3 16,0 3-95-16,0-4-182 0,-3 1-2 0,-2 3 27 16,-2-4 11-16</inkml:trace>
  <inkml:trace contextRef="#ctx0" brushRef="#br0" timeOffset="87817.49">19332 9329 506 0,'0'-3'210'0,"0"2"-25"15,3-2-14-15,3-1-29 0,-1-2-35 16,6 1-10-16,-2-1 5 0,2 4-6 16,3-1-16-16,-2 1-2 0,3 1-42 0,-3-1 23 15,2 4-15-15,-14-2 5 0,0 0 8 0,18 0-23 16,-18 0-5-16,17 0-6 0,5 25 3 15,-18-17 1-15,-2 4 10 0,-2 3 2 0,-3-1 2 16,3-5-17-16,-3 4-10 0,1-1 1 0,2 2 8 16,0-14-12-16,0 0 9 0,0 18-5 0,0-18-4 15,0 18-12-15,0-18 18 0,27 27-4 16,-18-27-11-16,3 1-2 0,3-6 2 0,18-4-2 16,-33 9-18-16,59-28 12 0,-34 15 2 15,-7 3-7-15,-4-3 14 0,0 5-22 0,-3-3 19 16,-5 3-13-16,-1 2 11 0,-5 0-3 0,0 1-4 15,-2-1 19-15,-2 6-10 0,-3 0-7 16,-1 3-5-16,-7 5 11 0,-13 6-21 0,-2 3-30 16,-3 5 17-16,2 1-41 0,-3 0 7 0,0 3-88 15,3 2-115-15,3 4-92 0,1-3 42 16,2 2 25-16,0-8 4 0</inkml:trace>
  <inkml:trace contextRef="#ctx0" brushRef="#br0" timeOffset="88120.94">19295 9754 436 0,'5'0'222'15,"-3"-3"-50"-15,1 1-2 0,5-4-24 16,4-5 1-16,-2 0-32 0,18-7-7 0,2-2-4 16,2-1-4-16,0 2-48 0,5 2 16 15,-3-2-24-15,1 5 22 0,-1 0-11 0,-6 4-8 16,6 0-25-16,-1 0-11 0,-7 4-39 16,-7 1 19-16,0 0-23 0,-7 2-20 0,-1-1 3 15,-1 2 30-15,-4 0 1 0,-1 0 18 16,-3 2-24-16,0 0-6 0,-1 0 54 0,-4 2-4 0,-1-2 11 15,0 2 9-15,-1-1-5 0,1 0 14 16,0 3-4-16,0-1 7 0,-2 4-7 0,1-3-9 16,-4 7-9-16,3-3 2 0,0 5-9 0,2 0 10 15,-18 20 3-15,11-6-11 0,7-6-2 0,-3-3-2 16,7 1-22-16,-2-2 8 0,0-5-26 16,2 1-7-16,0-13-39 0,0 0 7 0,0 0-80 15,0 19-137-15,0-19-90 0,0 0 32 0,0 0 34 16,9 26-12-16</inkml:trace>
  <inkml:trace contextRef="#ctx0" brushRef="#br0" timeOffset="88530.32">19757 9661 290 0,'3'-5'287'0,"0"0"-48"16,1 3-39-16,-3-3-29 0,2 4-20 16,-3 2-17-16,0 4-5 0,3-3-7 15,-5 3-28-15,5 3-9 0,-1 3-20 0,-1-1-26 16,0 4-26-16,-1-3-23 0,3 3-20 0,-3 0-24 15,2-2 7-15,-5 1-16 0,3-13-35 0,0 0 14 16,0 22-57-16,-29 32 8 0,14-31 6 0,5-1 37 16,0-6 94-16,1-5-2 0,2-3 38 15,1-1 26-15,-2-1-12 0,3-1 1 16,-3 4 20-16,5-5-21 0,0 0 21 0,0-1-24 16,1-1 8-16,2 1-16 0,0-2-9 0,-1-1-12 15,1 0 17-15,0 0 5 0,0 0-19 0,0 0 1 16,0 0 4-16,0 0-1 0,25 31-11 15,-22-24-3-15,0-2 17 0,0-1-19 0,0 0-10 16,0 0 13-16,-1 0-4 0,1-1-24 16,0-2 14-16,-2 2-16 0,5-1 26 0,-2-1 4 15,2-1 0-15,-2-3-14 0,1-2 9 16,1-1 7-16,-1-5-11 0,0 1-14 0,-1 1 13 16,0-3 10-16,-1 4-16 0,-3-1-6 15,0 0 12-15,3 5 6 0,-2-5 11 0,-1 1-29 16,-1 3 5-16,-2 0-17 0,3 7-31 15,-3-1-9-15,3-2 5 0,-3 2-286 0,-2 2-20 16,5-2 46-16,-3 2 12 0,3-3-6 16</inkml:trace>
  <inkml:trace contextRef="#ctx0" brushRef="#br0" timeOffset="89440.92">19633 9949 458 0,'0'0'222'0,"0"0"-26"15,-29 0-29-15,29 0-10 0,0 0-54 0,0 0 5 16,0 0-20-16,0 0 6 0,0 0-8 0,0 0-7 15,0 0-4-15,0 0 2 0,0 0-10 16,0 0-4-16,3 1-17 0,25-18 4 0,-2 6-7 16,-7 5-9-16,2-1 3 0,-7 5-8 15,2 2 3-15,-5 0-32 0,-11 0 24 0,0 0-11 16,15 0 6-16,-15 0 9 0,14 0-22 0,-14 0 13 16,23 28 3-16,-19-20 2 0,-4 3-4 15,0-2-6-15,-3 0-7 0,2 0 3 0,2-2 0 16,-1 1-10-16,-1 0 13 0,2 0 0 0,0-2-4 15,1 0-1-15,1-6 2 0,1 2-12 16,3-3 5-16,2 1-20 0,2-3 0 16,23-9-44-16,-2-5-12 0,-3-11 6 15,4 6-142-15,-1-10-163 0,-2-5 11 0,0-3 67 16,-7-2 7-16,1 1-10 0</inkml:trace>
  <inkml:trace contextRef="#ctx0" brushRef="#br0" timeOffset="89873.49">20441 9149 550 0,'2'-5'241'0,"1"-1"-49"0,-2 2-40 0,-1 1 2 15,0 3-19-15,1 1-11 0,-1 1 8 16,-2 2-28-16,3 1-24 0,-1-1 4 0,3 0-2 15,-2 4-18-15,2 1-14 0,-2-6-11 0,3 6 26 16,3-2-26-16,-4-4-9 0,1 0 13 16,4 3-19-16,-1-1 2 0,2-3 4 0,0-2-26 15,-1-2 7-15,2 2-13 0,-3-1 15 0,-3-2-24 16,3-3-9-16,-3 2-12 0,-4-1 0 16,3-2 5-16,-2 0 3 0,-5 2-25 15,0-2 21-15,-1-1-6 0,-1 4 36 0,-1-2-32 16,0 1 10-16,-4 1 28 0,4 1 0 0,-4 0-4 15,2 1 24-15,-1 2-14 0,0 0 7 0,2 0 2 16,1 1 11-16,7-1-7 0,0 0-3 16,0 0-2-16,-30 29-17 0,25-17 19 0,0 2-12 15,1 2 0-15,-7 17-6 0,5 1 9 16,4-6 5-16,2 0-9 0,-3-4-2 0,3-24-13 16,0 19-3-16,0 1-15 0,0-1-7 0,0-2-51 15,0-17 7-15,0 24-71 0,0-6-104 0,0-18-99 16,25 31 2-16,-23-28 44 0,2-3-19 15</inkml:trace>
  <inkml:trace contextRef="#ctx0" brushRef="#br0" timeOffset="90341.63">20514 9265 549 0,'1'-7'255'0,"1"2"-44"0,-2 2-41 15,4 2-13-15,-4 1-23 0,-2 0-20 16,2 2-10-16,-2 4-6 0,2 2-5 0,-2 2-6 15,2-3-24-15,-3 4-3 0,-2 0-8 0,2 4 7 16,-1-2-33-16,-3 0 15 0,-12 20 1 16,11-4 0-16,-12 1-24 0,8-4 9 0,-8 6-8 15,10-5-15-15,-1-11 14 0,2-1-2 0,6-4 4 16,-2-3-15-16,2 1 14 0,2-3-14 16,0-3-9-16,1-3-10 0,0 0 8 15,15 0-16-15,-6-1-10 0,3-3 8 0,-2 1 0 0,2 0-3 16,0 3-23-16,-2-3 27 0,-2 1 14 15,2 2-30-15,-2 0 21 0,-8 0 15 16,0 0-3-16,0 0 18 0,0 0-2 0,0 0 22 16,29 29 2-16,-28-17 11 0,-2 1-21 0,1 2 2 15,-3-1-11-15,1 3 21 0,2-3-15 16,-1 1-1-16,1-15 16 0,0 16-17 0,0-16 3 16,0 24-16-16,0-7 14 0,0-17-9 0,0 18-15 15,22 5 28-15,-11-18-13 0,0-1 3 16,1-7 0-16,-3 3-20 0,1 3 2 0,-3-6 11 15,2-1-6-15,-2 1 13 0,-3-3-30 16,0 4 21-16,-1-3 6 0,-3-1 4 0,0-3-14 16,-6 5 7-16,2-1-13 0,-2-1-6 0,2 0-19 15,0 1 7-15,-3-2-7 0,4 4-21 0,-3-4-42 16,1-1 10-16,0-6-295 0,4-1 9 16,1-3 52-16,0-2-25 0,0-2 49 15,0-11 7-15</inkml:trace>
  <inkml:trace contextRef="#ctx0" brushRef="#br0" timeOffset="90812.49">20865 9083 298 0,'-3'8'262'0,"-5"1"-35"0,-3 1-31 0,-12 12-33 16,-2-3-3-16,2 8-7 0,5-11-32 0,-8 9-20 15,-1 1 8-15,4 5-25 0,-3-8-3 16,3-4-23-16,7-4-1 0,5 2-4 0,0-7-23 15,7 1 3-15,-1-4-10 0,-2 3-9 0,7-10 13 16,0 0-2-16,0 0-38 0,0 0-15 0,0 0 18 16,0 0-19-16,23 16 10 0,-15-19-7 15,6-1-13-15,-4 0 12 0,4 0-17 0,-1 3 12 16,-2-1 40-16,3 4-37 0,-14-2 27 16,0 0 10-16,19 0-4 0,-5 0 10 0,-14 0 13 15,36 26 0-15,-20-5-6 0,1 9-22 16,-6-8 13-16,2 9-14 0,-5 1 42 0,-4-10-29 15,5-7 2-15,-6 1 2 0,4-2 5 16,-1-5-4-16,0 1 2 0,-1-2 2 0,-2-1-13 16,0-4 9-16,0-3 1 0,-4-5-18 15,7-3 9-15,-4-3 5 0,2-6-19 0,7-25-9 16,2 6 20-16,4-12-2 0,-1-2 17 16,7-1-39-16,-4 2 30 0,-1-1-5 0,6 6 11 0,-3 5 4 15,-5 3 14-15,2 4 0 0,-2 13 0 16,-5-2-27-16,1 10 12 0,-5 1 0 15,1 7 12-15,-1 1 6 0,-7 2-16 0,0 0-3 16,16 26 4-16,-1 7-14 0,-4 4-11 16,0 8-37-16,2 7-29 0,-3-12 8 0,-1 2-306 15,5-2 2-15,-12-11 24 0,-2-8 24 0,0-3-5 16,0-18 21-16</inkml:trace>
  <inkml:trace contextRef="#ctx0" brushRef="#br0" timeOffset="92374.06">18531 10179 215 0,'-4'6'249'0,"-4"2"-45"0,-1-1-14 0,-1 0-3 15,-1-1-21-15,-2-2-25 0,-23 7-17 16,-3-2 5-16,-1-6-5 0,19-3-1 0,-12 0-13 15,-6 0-4-15,-3 0 0 0,-50-27-9 16,39 14-26-16,3 2 8 0,-2-7-3 0,-2 2-6 16,2-1-19-16,2-4-8 0,-2 1-1 0,9-6-1 15,-3 4-10-15,5-6 2 0,1-11 15 0,3 4-13 16,7-3 0-16,-3-3-14 0,-1-6-5 16,9 7-3-16,-4-2 8 0,2 2-7 0,2-2 5 15,-2 3-14-15,-2-3-3 0,3 1 9 16,1 0 10-16,-5-2-17 0,0 4-7 0,3-4 10 15,-11 0 5-15,4 4 0 0,4-5-2 16,-1-5-8-16,-3-2-4 0,9 3 9 0,-1 2 3 0,1-10-3 16,1 1-11-16,1 1 14 0,2-6 2 15,6-4-2-15,-4-1-18 0,6-1 21 0,4 0-20 16,-1 4 10-16,-3 4-10 0,5 0 5 0,-4 6 0 16,1 0 8-16,-1-1 5 0,0 1-7 15,-2-2 3-15,4 1-7 0,5 5-7 0,-3 2 5 16,1-8 10-16,3 2-9 0,2 2-4 15,2 19 2-15,0-13 1 0,0-7 3 0,33-63 5 16,-17 55-1-16,5-4 2 0,0 3-19 16,3-5 4-16,-2 9 4 0,-2-4-7 15,5 3-9-15,0 1-3 0,3-4 23 0,-5 2-10 0,2 9-6 16,-2-1-9-16,-4 2 11 0,6 8 4 16,2-5-5-16,-5-2-1 0,8 1-4 15,-1 2 17-15,-4-1-9 0,1 2-5 0,-2 1 13 16,0 1 7-16,4 0-13 0,3-3-3 0,-1 3 21 15,-5 0-8-15,3 2 8 0,7 1-4 16,-4 3-13-16,9 1 13 0,-7 2-11 0,1 1 4 16,-2 4 0-16,4 3 3 0,1 3-4 15,5-4-12-15,-5 3 19 0,-1 8-11 0,1-3 2 16,-1 4 18-16,-1-2-18 0,-3 1 13 16,-2 9-7-16,-5 1-14 0,8-5 5 0,-2 5 5 15,-6-1 10-15,9-4-2 0,-5 3-14 0,-6 1 1 16,-2 3 15-16,-1 0 8 0,-1 2-10 15,-2 0-2-15,-17 0-20 0,18 0 16 0,9 0 7 16,3 0-15-16,34 34 5 0,-38-26 14 0,8 8-17 16,-2 4 4-16,5 4 17 0,-3-2-8 15,0 3 5-15,-6 0-25 0,3 7 0 16,0 0 13-16,1-1-9 0,-11 2 11 0,7 0-4 16,-3 1 2-16,-2 2 15 0,-1-3-20 0,1 7 19 15,0 3-13-15,-1 2-3 0,-2-2-5 16,-3 1 22-16,1 5-2 0,5-2 0 0,-13 2-22 15,8 0 5-15,-3 8-1 0,1-5 2 16,6 2 5-16,-6 3 2 0,4 6-7 0,-6 3 4 16,1 0 2-16,-7 3-3 0,3 2 16 0,8-7-10 15,-7-2-5-15,-1 8-6 0,0-2 23 16,0-3-20-16,1 6-6 0,-9-6 14 16,8 0 8-16,-6 6 12 0,-5-39-5 0,0 18-16 0,0 7 11 15,0 7-12-15,0 3-8 0,0 5 7 16,0 0 15-16,0 0-16 0,0 0 18 0,-22 67-33 15,11-69 17-15,2-1 12 0,1-4-17 16,3 2 9-16,-5-3 1 0,-1-5-4 0,0 0-6 16,-4 0 3-16,9-2 0 0,1-6 3 0,-18 4 15 15,7-6-17-15,1 0-8 0,-4-2 9 16,3 4 15-16,-3-5-14 0,-3 2-10 0,0 1 29 16,4-8-7-16,-5 4-24 0,3-1 17 0,-2 1-7 15,6-9 4-15,2 6-6 0,-1-4-10 16,-4 0 24-16,1 4-17 0,1-4 19 0,-4 1-16 15,6 4 0-15,-6-4 7 0,0 1-12 0,4-1 1 16,-4-1 0-16,-2 3 13 0,2-1-6 0,-7-4 15 16,-1 3-13-16,2-6-10 0,0 5 19 15,2-8-19-15,5-2 12 0,-3-5 7 0,4-4-19 16,6-2-4-16,0-4 5 0,5-4-29 16,1 1-22-16,4 1-37 0,-2-4-36 0,-5 1 11 15,5-6-282-15,-2 0-2 0,7-2 55 0,0 0 52 16,0 0-31-16,-17 0 57 0</inkml:trace>
  <inkml:trace contextRef="#ctx0" brushRef="#br0" timeOffset="95535.08">18261 6932 536 0,'0'0'151'0,"0"0"-8"0,0 0-33 15,0 0-14-15,0 0 3 0,0 0-41 16,0-32 39-16,0 32-34 0,0 0 17 0,0 0-13 16,-28 0-29-16,28 0 6 0,0 0-6 15,0 0-12-15,0 0-7 0,0 0 7 0,0 0-20 16,0 0 23-16,0 0 3 0,0 0-11 0,0 0 29 16,0 0-24-16,0 0 1 0,0 0-6 15,0 0 3-15,-28 0-12 0,28 0 11 0,0 0 11 16,0 0-8-16,0 0-20 0,0 0 1 0,0 0 2 15,-58-25-17-15,53 31 4 0,-1-1 14 16,0-1 16-16,0 3-33 0,0-1 9 16,0 1-5-16,-1-1-9 0,2 3 23 0,1-2-12 15,-2 3-12-15,4 2-2 0,-2-6 17 0,1 5 14 16,0 0 18-16,0-1-9 0,0 4 1 16,-1 5 20-16,-4 21-18 0,-1-1-11 0,2-7 9 15,-1 11-7-15,-5 2 11 0,3-4-7 0,4 3 4 16,-2 1-12-16,0 5 4 0,-3-7-8 0,6 2 0 15,-2-5 11-15,-2 3-1 0,1-10-3 16,6-3-12-16,-8 10 3 0,5-11 2 0,0-5 11 16,-1-5-13-16,4-2-11 0,-1-2 12 0,0-4 9 15,3-11-1-15,0 0-12 0,0 0 7 16,0 0 3-16,0 18-14 0,0-18 1 0,0 0 5 16,0 17-4-16,0-17-1 0,0 0 15 15,-23 22-14-15,17-19-14 0,4-3-1 0,-1-6-22 16,-1 5 4-16,0-2-4 0,1 3 10 0,1 0-31 15,-1 0-25-15,0 0-6 0,0-3 7 0,0-1-203 16,-2 4-68-16,1-4 1 0,2 4 37 16,-4-3 36-16,1 2-17 0</inkml:trace>
  <inkml:trace contextRef="#ctx0" brushRef="#br0" timeOffset="96647.31">17760 7471 251 0,'2'-10'200'0,"-1"2"-23"0,0-1-9 0,1 1-40 15,-2 3-4-15,0-4-6 0,1 4-12 0,1 1-5 16,-2-2-46-16,2 3 23 0,-2-1-8 16,3 3 9-16,-1-1-19 0,0 2-34 0,3 0 21 15,-2 0-13-15,1 7 27 0,3-4 1 0,-3 7-14 16,3-7-7-16,1 6 7 0,-1-2 3 15,15 14-18-15,-5-4 4 0,7 8-1 0,2-8 8 16,0 9-4-16,-3 1-19 0,3 0 7 16,2 3 0-16,-1-9-4 0,-5 3 4 15,2-4-15-15,0 0-4 0,-8-5 12 0,-3-3-2 0,-4-3-3 16,3 1 2-16,-5-4-20 0,-3 1 0 16,1-2 27-16,1 0 24 0,-3-3-24 0,-1 1 10 15,1 0-7-15,-1-3 4 0,0 5 11 0,1-3-23 16,-3-2 9-16,0 0-23 0,0 0 8 15,0 0-4-15,0 0 7 0,0 0-13 0,0 0 4 16,6 9 18-16,-4-9-24 0,-2-1 7 16,-1 1 6-16,2 0-2 0,0 0-15 0,-2-3 10 15,1 3 0-15,1 0-5 0,-1 0 9 0,-1-1-9 16,1 1-4-16,0 0 15 0,1 0-21 0,1 0 7 16,-2-2 6-16,-2 4-10 0,2-4 14 15,2 4-2-15,-4-2-16 0,2-2 11 0,2 2 12 16,-2-2-14-16,-2 4-11 0,2-4 10 15,2 4-3-15,-4-4 14 0,2 4-15 0,2-4 10 16,-4 2-1-16,2-2 8 0,0 2-6 0,-1-4-17 16,1 4 21-16,0 0-2 0,0-1-20 0,0 2 7 15,0-1 4-15,0 0 7 0,1 0-7 16,-1-1 2-16,0 1-11 0,-1 0 9 0,1 4-2 16,1-7-3-16,-2 3 5 0,1-1 7 15,1 1-4-15,-2 0-6 0,1 1-1 0,-1-1 12 16,1 0-13-16,1-1 3 0,-1 1 14 0,-1 0-8 15,1-2-19-15,0 2 11 0,0-1 7 16,2 4-8-16,-3-3 11 0,0-2 3 16,0 2-6-16,1-1-13 0,2-2-4 0,-4 3 13 15,2 0-5-15,-2 0 19 0,0 0-15 0,1-2 6 16,2 2-12-16,-1-1-1 0,-1-1 9 0,0 2 0 16,-2-2 9-16,3 1-20 0,0 2 8 15,-1-1-1-15,1-1 12 0,0 1-8 0,-1-2-2 16,3-1 15-16,-3 1-5 0,1 1-16 15,-1-2 13-15,1 0-4 0,0 1-13 0,-2 1 11 16,0-2-2-16,2-1 18 0,-1 1-28 0,0 3 16 16,0 0 0-16,3-3 12 0,-2 3-13 15,0-1-6-15,-1-4 17 0,3 3-14 0,-2-1 17 16,-1 1-22-16,0 2-1 0,0-2 8 0,1 1 1 16,0 1 2-16,0-3-2 0,0 4-11 15,-2-2 4-15,2 1-3 0,-1-3 1 0,1 3-3 16,3 0 25-16,-3-6-11 0,0 3-10 15,-2 1 17-15,2 1-18 0,-1 2 5 0,1-1-4 16,-3-1 3-16,3 2 16 0,0-2-23 0,3 1 24 16,-6 0-26-16,7 1 7 0,-8-2 2 0,7 1 9 15,-3 1-6-15,-3 1-4 0,0-4 14 16,5 4-13-16,-2-4 2 0,0 2 1 16,0 0 10-16,0 0 0 0,0 0-8 0,0 0 14 15,0 0-13-15,0 0-11 0,0 0 20 0,0 0-14 16,0 0 22-16,0 0-17 0,0 0-2 15,0 0-5-15,0 0 10 0,0 0-9 0,0 0-1 16,0 0 17-16,0 0-5 0,0 0-16 0,0 0 17 16,0 0-5-16,0 0-8 0,0 0 6 15,0 0-14-15,0 0 5 0,0 0 6 0,0 0 2 16,0 0 9-16,0 0 3 0,0 0-13 0,0 0 8 16,0 0-14-16,0 0 13 0,0 0-16 0,0 0-5 15,0 0-19-15,0 0 9 0,0 0-31 16,0 0-27-16,0 0-28 0,0 0 10 15,0 0-272-15,0 0 28 0,0 0 22 0,0 0-37 16,0 0 39-16,0 0 40 0,0 0 13 0</inkml:trace>
  <inkml:trace contextRef="#ctx0" brushRef="#br0" timeOffset="97758.63">16996 6834 307 0,'0'0'258'15,"0"0"-35"-15,0 0-6 0,0 0-51 0,0 0-13 0,0 0-27 16,0 0 15-16,0 0-16 0,0 0-14 16,0 0-2-16,0 0-12 0,0 0-11 0,8-25-14 15,-11 19 9-15,2 1-14 0,-4-2-11 16,-1 0-12-16,0-3 16 0,-4 3-13 0,2-1 4 15,-2 2-15-15,-20-13-6 0,6 7 17 0,3-1-28 16,-10-1 4-16,6 4 6 0,-9-2-11 16,1-1-7-16,-2 3 18 0,1-1-12 0,1 0-8 15,6 5 21-15,3 1-10 0,-13-2-4 16,10 3 3-16,4-2-15 0,4 3 11 0,0 0-13 16,1 3-6-16,-1 0-1 0,19 0-4 0,-26 0 25 15,-2 0-6-15,-32 37-11 0,28-15 15 16,-9 3-16-16,7 1-6 0,-6 11 9 0,0 0 3 15,0 2 13-15,2 4-12 0,0-5-8 16,2 0 7-16,0-5-20 0,5 1 9 16,3-7 6-16,7-7-7 0,5 0 15 0,1-5-9 0,1-1 1 15,9-6 17-15,-6-1-10 0,3 4 1 16,2-5-3-16,3-1-1 0,0-3-6 0,-1 2 11 16,2 1-25-16,1-3-25 0,1-1-10 15,-1 1-15-15,1 1-45 0,0-3 13 0,0 0-173 16,0 0-113-16,0 0 28 0,0 0 25 15,0 0 20-15,0 0-2 0,0 0 19 0</inkml:trace>
  <inkml:trace contextRef="#ctx0" brushRef="#br0" timeOffset="98131.3">15878 6867 222 0,'6'-14'272'16,"-5"3"-34"-16,5-1-55 0,-3 4-13 0,-2-3 1 15,2 2-17-15,-5-1 11 0,4 2-26 0,-1-2-5 16,1 2-15-16,-1 1-14 0,-4 1-22 16,3 0-13-16,-1 1-4 0,-1 4 0 0,2 1-16 15,-2 1 19-15,0 5 6 0,-2 5-11 0,-1 2 7 16,-1 1-20-16,-9 22-5 0,2-1 1 16,6-6 5-16,-8 7-25 0,8-11 13 0,1-5-17 15,4-2 3-15,-3-2-4 0,3 2-12 0,2-5 6 16,0-3-1-16,0-10 12 0,0 0-11 15,0 0 1-15,0 21 6 0,0-21-11 0,26 34-12 16,-13-28 2-16,-2 0 14 0,18 7-11 0,0-4 5 16,-6-4-4-16,-1 0 11 0,10 3-17 15,-5 0-5-15,2-5 14 0,-9 0 2 0,-2 1-11 16,-2 1-6-16,-1-2 8 0,-3-1-18 0,-4 0-2 16,1-1-1-16,-3 3-11 0,3-4-17 0,0 2-11 15,-2 0-37-15,-7-2 9 0,0 0-203 16,0 0-113-16,0 0 40 0,16 0 9 0,7-25 48 15,-15 16 6-15,-2-3-1 0</inkml:trace>
  <inkml:trace contextRef="#ctx0" brushRef="#br0" timeOffset="98726.48">17299 6429 593 0,'0'-10'212'0,"1"2"-58"0,1 1 12 0,-4-1-17 16,2 3-5-16,-1-8-39 0,-2 5-7 0,1-1-5 15,-1 1-32-15,0-3 15 0,2 0-21 16,-2 1 7-16,0-1-2 0,2 1 14 16,-6 0-24-16,0-2-3 0,0 4 11 0,-5 2-20 0,-16-9 7 15,-5 1-14-15,0 2 3 0,2 8-3 16,-7 0-8-16,2-4-6 0,-5 4 7 16,8 3-15-16,-10-4 24 0,-2 5-19 0,0-5-8 0,-4 1 13 15,25 4 5-15,-14 0-5 0,-5 0-9 16,-5 0-3-16,0 0-1 0,-1 0 10 15,3 0-2-15,0 0-11 0,-48 40 4 16,50-26-9-16,3 4 6 0,-2 0-11 0,2 6-3 16,4 2 14-16,-3 2 16 0,0 2-12 15,-2-3-12-15,6 1 26 0,3 3-9 0,-2-5 6 16,2 1-16-16,7-2 6 0,5 3 3 16,8-9-6-16,1 0-8 0,1-4 17 0,6-4-10 15,-1 6 11-15,-1-7 3 0,5 0-7 16,-7-3 2-16,7 2-10 0,1 2-18 0,-3-4 28 15,0 2-20-15,2-3 12 0,1 1-3 0,-2 0-8 16,0-1-6-16,1 0 21 0,-1-1-11 0,1 0 14 16,1 0-18-16,0 0 15 0,-5-1 5 0,5-1-16 15,1 2-18-15,-1-3-4 0,1 1-9 16,0-1-14-16,0 0-37 0,0-2-2 16,1 0 7-16,2-4-328 0,-2-3 21 0,4-3 59 0,-1-3 7 15,-1 0 1-15,-1-3 30 0</inkml:trace>
  <inkml:trace contextRef="#ctx0" brushRef="#br0" timeOffset="99038.49">15814 6450 328 0,'-5'-3'256'16,"3"1"-31"-16,0 0-46 0,0 1-13 0,-3 1-17 15,4-3-5-15,-1 5-37 0,-1 0-3 0,-1 0-2 16,2 5-5-16,1-2-18 0,-5 3-4 15,5 2-12-15,-1 1 14 0,-2 1-24 0,-1 1 26 16,1 1-15-16,2 2-5 0,0-2-9 16,-1-2-13-16,1 2 7 0,2-1 6 0,-2 2-23 15,2-4-3-15,0 3-13 0,-1-1 8 16,1-13 0-16,0 0-2 0,0 16 8 0,0-16 5 16,0 18-28-16,26 8 3 0,-18-16 24 0,2-4-7 15,0 1-4-15,1-2-8 0,3 1-15 16,-1 0 11-16,22 0 2 0,-11 2-22 0,3 7-28 15,7-5-21-15,-13 1-32 0,-4-5 8 0,-5 0-238 16,0 0-49-16,-1-4 25 0,-1 1 24 0,-6-3 16 16,-4 0 12-16</inkml:trace>
  <inkml:trace contextRef="#ctx0" brushRef="#br0" timeOffset="99654.89">17171 6464 554 0,'-7'-7'226'16,"3"0"-21"-16,-4 0-36 0,2 0-2 0,-3 3-40 15,0-2 7-15,-1 1-15 0,0 0-18 16,0 0-7-16,-1 0 5 0,1 0-34 0,-2 2 13 15,2-1-28-15,-2 2 7 0,-4-2-4 0,-23-5-15 16,0 7-6-16,0-6 7 0,0 2 6 16,-3 6-13-16,4-4-5 0,16 4-12 0,-13 0 3 15,-5 0 7-15,-50 27-17 0,40-19 8 0,-4 7 16 16,2-2-19-16,-2 0 14 0,-4 0-12 16,7 7-3-16,0-2-6 0,4-3 9 0,4 7-14 15,4-2 2-15,-3 8 20 0,1 0-6 0,5 7-5 16,-1 0 19-16,3 2-18 0,6-2 1 15,-6 0 8-15,11-1-13 0,-7 8 6 0,12-8-9 16,-2-3-7-16,8-9 8 0,1-2 13 0,4-4-20 16,0-5-2-16,2-3-5 0,-2 1 8 15,4 1 2-15,-1-6-5 0,1 1-5 0,2-1 25 16,0 1-16-16,-2-1 9 0,-1-1 5 16,2 1-26-16,1 1 6 0,1-3-4 0,-1 1 4 15,1-3 4-15,0 0-12 0,0 0-21 0,0 0-31 16,0 0 18-16,0 0-19 0,0 0-22 15,0 0-21-15,0 0 9 0,0 0-166 0,0 0-121 16,0 0 26-16,0 26 25 0,1-27 23 16,-2-4 30-16</inkml:trace>
  <inkml:trace contextRef="#ctx0" brushRef="#br0" timeOffset="99868.28">15678 6830 413 0,'1'0'164'0,"2"0"-1"0,-5 0-27 16,6 1 1-16,-3 3-35 0,0-1-17 0,3 1-15 15,-3 6-44-15,-2-3-6 0,3 1-309 16,0 0-8-16,-1 3 18 0</inkml:trace>
  <inkml:trace contextRef="#ctx0" brushRef="#br0" timeOffset="100827.47">17555 9937 380 0,'0'0'252'15,"0"0"-37"-15,0 0-27 0,0 0-41 0,0 0-9 16,0 0-12-16,0 0 0 0,0 0-23 0,0 0-17 16,0 0-12-16,0 0 13 0,0-33 5 0,0 33-6 15,0 0-11-15,0 0-10 0,0 0-4 16,0 0 11-16,0 0-28 0,0 0-3 0,-31 0 1 16,-10-22 5-16,9 36-12 0,-3 1-10 15,2 3 6-15,-9-4-15 0,0 6 15 16,-3-5-18-16,2-2 7 0,-1-3 6 0,-5 1-6 15,6 2-9-15,-6-7 3 0,24-6 16 0,-11 0-24 16,-7 0 11-16,-1 0 11 0,0 0 10 0,-45-37-11 16,46 29-13-16,3-6 18 0,1 0-27 15,5-1 15-15,-1-3 15 0,5 4-10 0,8 2 0 16,7 3-7-16,-1-5-8 0,1 6 3 16,4 2 3-16,3-6 4 0,-1 6-2 0,1-1-7 15,3 4-6-15,-2-5 1 0,2 6-7 0,-1-3-1 16,-1 0 19-16,2 4-18 0,4-5-1 0,-2 6 2 15,0 0-16-15,-2-1-2 0,2 0-8 16,0-1-21-16,0 2 0 0,1 0-12 0,0-2-6 16,0 2-16-16,2 0-27 0,0 0 4 15,0 0-1-15,0 0 9 0,0 0-80 0,0 0-80 0,0 0-99 16,0 0-2-16,0 0 30 0,0 0 20 16,0 0 15-16</inkml:trace>
  <inkml:trace contextRef="#ctx0" brushRef="#br0" timeOffset="101013.65">16345 9787 373 0,'0'-9'265'0,"2"6"-51"0,0-2-24 15,-1 3-9-15,-2-1 3 0,2 1-41 0,-1 4-9 16,1-4-17-16,-2-1 15 0,1 0-23 16,-1 3-22-16,-1-3-4 0,-1 0 0 0,6 6-5 15,-6-6-18-15,2 3-15 0,0 5 17 16,-2-4-11-16,-4 1-24 0,3 1 1 16,1 0-6-16,-1 0-1 0,2 3-27 0,-3 2-25 15,4 0-15-15,-3 1-23 0,4-3 29 0,0-1-45 16,-3 1 9-16,3 2-125 0,0-1-145 15,3-1-21-15,-3 0 43 0,7-2 0 0,-2 0 23 16</inkml:trace>
  <inkml:trace contextRef="#ctx0" brushRef="#br0" timeOffset="105030.96">16849 6967 234 0,'0'-33'233'0,"0"33"-16"16,0 0-45-16,0 0-17 0,0 0-7 0,-28 0-5 16,28-34-7-16,0 34-10 0,0 0-10 15,0 0-24-15,-40-48-2 0,36 48-19 0,2 2-2 16,-3 3-13-16,2-1 5 0,-4 4-16 0,2 5 0 15,0 1 12-15,5 5-19 0,-11 31 0 16,2 8-12-16,9 9 7 0,-4 13-1 0,3 6 2 16,1-41-8-16,0 24 4 0,0 16-6 15,0 11 0-15,30 105 14 0,-21-97-13 0,4 4 0 16,1-5-6-16,-1-4-10 0,-1-6 4 0,6-7-3 16,-4-9-3-16,0-6 0 0,2 2-11 15,3-12 21-15,-9-9-3 0,-1-7 1 16,-1-15-8-16,-1-4-4 0,-2-2 14 0,-2-8-6 15,1-1 10-15,0-8 5 0,0 6 1 0,-3-2-7 16,1-3 0-16,-1-3-1 0,-1 1 6 16,1 0 8-16,1-2-30 0,1-1 7 0,-1 0-1 15,1-1 12-15,3 0-11 0,-6-2-4 0,3 0 10 16,0 0-2-16,-3 0-14 0,0 0 2 16,0 0 4-16,0 0-1 0,15 0 1 0,5-33 1 15,-13 25 10-15,2-4-4 0,11-14-7 0,2 2 5 16,2-9-11-16,8 1-8 0,-1 3 6 15,4-5 1-15,-2-2 12 0,9-1-4 0,-3-4-9 16,-1-2-3-16,3 4 2 0,0-3-4 0,-2 7 6 16,-4 4-2-16,3 3 6 0,-3 0 11 15,-8 5-12-15,-9 6-7 0,6-5 9 0,-7 7 0 16,-4 6 0-16,-2 1-15 0,0 4 17 0,-7-4 20 16,2 3-9-16,-5 4-15 0,0-2 6 15,-1 3-10-15,0 0 19 0,0 0-2 0,0 0-2 16,0 0 5-16,0 0-8 0,0 0 19 15,-24-11-14-15,20 14-5 0,0-6 4 0,1 1-17 16,-1 2 18-16,0 0 7 0,3 0-23 0,-2 0 7 16,0 0 6-16,6 0-7 0,-3 0-9 0,-4 2-5 15,4 1 18-15,-2 1-14 0,2 0 28 16,2 5-6-16,-2 1-8 0,-2 0-22 0,0 7 19 16,2 0 5-16,-4 29-4 0,4-19 4 0,0 10-10 15,0 11 16-15,-16 68 0 0,7-43-18 16,9-34 6-16,0 23-2 0,0 12 10 0,0 6-23 15,0 4 0-15,0 6 8 0,0 2 22 0,0 8-15 16,0-1 1-16,0-4-1 0,0-1 6 16,0-6-19-16,0 3 7 0,0-9 2 0,0-7-5 15,0-10-3-15,0-11 15 0,0-3-13 0,0-9 8 16,0-9-12-16,0-4 8 0,0-6 23 16,0-4-26-16,0-2 26 0,0-17-26 0,0 18-3 15,0-18-2-15,0 18 9 0,0-18-5 0,0 0 13 16,0 18 2-16,0-18-21 0,0 0 15 0,0 19 5 15,0-19 6-15,0 0-9 0,0 0 21 16,0 0-18-16,0 17 23 0,0-17-19 0,0 0 8 16,0 0 14-16,0 0-7 0,0 0-21 0,15 26 30 15,-11-27-35-15,2-3 21 0,0 1-20 16,4-2 15-16,2 0-10 0,0 0 2 16,18-9-18-16,-7 3-1 0,16 0 12 0,-1 3 20 0,1 0-21 15,4 3 4-15,2-7-9 0,2-1 1 16,1 0 3-16,2 2-4 0,-1 3-4 0,2-5 24 15,1 8-17-15,-3-5 16 0,-3 10-26 0,-2-7 6 16,1 4 20-16,5-5-15 0,-12 1-22 16,-22 7 32-16,3 0-25 0,-1 0 11 0,2 0-19 15,-4 0 13-15,1 0 3 0,-4 0 13 0,-13 0-21 16,15 0 1-16,-15 0 14 0,0 0 13 16,0 0-3-16,30-19-4 0,-27 5 1 0,-2 2-4 15,2-5-10-15,-2-1 23 0,3-29-36 0,2 5 14 16,-2-1 5-16,5-6 15 0,-4-12-25 15,4 2 18-15,-6-3-5 0,10 3 9 0,-10-4-7 16,-2-1 2-16,9 3-14 16,-10 30 26-16,0-13 1 0,0-10-9 0,0-6-14 0,0-5-8 15,-33-66 2-15,26 59 18 0,-10 3-15 0,6-8 6 16,-4 1-18-16,5 1 6 0,-3 8 17 0,-1 1-12 16,2-2 6-16,-3-2 11 0,1-8-2 15,1 5-30-15,1 5 23 0,5 9 7 16,-3 9-3-16,4-3 1 0,-1 6-17 0,4 8-3 15,-4 13 0-15,3 4 10 0,-1 2 6 0,1 5 15 16,-2 1-33-16,4 4 30 0,2 0-16 0,-2 1 23 16,0 1-36-16,-1-2 14 0,3 3 9 15,-3 2-18-15,2-2 2 0,1 7 18 0,0 0-17 16,0 0-5-16,0 0 13 0,0 0 12 16,0 0-37-16,0-16 18 0,0 16 3 0,0 0-15 15,0 0 28-15,0 0-18 0,0 0-18 0,0-16 5 16,0 16 21-16,0 0 3 0,0 0-12 0,0 0-5 15,0 0 16-15,0 0-17 0,0-16-1 16,0 16 1-16,0 0 30 0,0 0-7 16,-19-22-10-16,17 16-9 0,0 4 9 0,-2-2 8 15,2-2-18-15,1 2 4 0,-3-3 10 0,4 0 4 16,-4 6-12-16,4-6 7 0,1-2 2 0,-2 0-9 16,0 1 18-16,-1 0-7 0,2-1-3 15,2-1 11-15,-4 0-29 0,1 0 37 0,-1 1-23 16,2 9-8-16,0 0 34 0,0 0-21 15,0-17-20-15,0 17 23 0,0 0-1 0,0-18-3 16,0 18-1-16,0 0 7 0,0-15-6 0,0 15 0 16,0 0-24-16,0 0 41 0,0-17-28 0,0 17 1 15,0 0 10-15,0 0 3 0,0 0 5 16,0 0-11-16,0 0-6 0,0-19-7 16,0 19 22-16,14-34-3 0,6 9-10 0,-2 9-4 15,2-14-9-15,1-4 15 0,4-2-6 0,-2-2 20 16,6-4-17-16,-1-2 16 0,4-2-12 0,-2-5 20 15,-2-3-25-15,2 4 3 0,-4-4 0 16,2 12 11-16,-3 2 18 0,-1-10-40 0,-5 9 14 16,-5 2-1-16,1 2 11 0,-1-1-9 15,-3 11-3-15,-5 1 6 0,-1 8-16 0,-2 2 17 16,0 1 2-16,-3 15 6 0,0 0-18 16,0-17 4-16,0 17 6 0,0-19-5 0,0 19-4 15,0-21-3-15,0 5 10 0,0 16 6 0,0-19-10 16,0 19 7-16,0-18 3 15,0-1-5-15,0 19-13 0,0-22 24 0,0 5-24 0,0 0 4 16,0 1-12-16,0-3 18 0,0-2-1 16,0-11 2-16,0-9-2 0,0-4-5 0,0-1 5 15,0-8-8-15,0 0-5 0,0-3 1 0,0-1-7 16,-11-58-3-16,1 68 18 0,1-1 0 16,-1 10-16-16,-1 3 18 0,0 9-1 0,4 7-5 15,-1 2 8-15,1 2 2 0,0 3-27 16,0 0 9-16,3 4-1 0,-4 2 31 0,-2 1-36 15,-1 1 25-15,2 0-2 0,-2 4-18 16,1-2 16-16,-2 3-5 0,12 0 20 0,0 0-25 0,-19 0-10 16,-6 0 19-16,-37 36-18 0,30-22 23 15,1-2-13-15,3 6 26 0,-4-2-35 0,3 6 24 16,-2 8-16-16,-3 0 11 0,0 3 8 0,3 6-6 16,-1-5-1-16,-5 2-11 0,3 3 0 15,0 2 12-15,0 1-24 0,0 0 18 0,-1-2-9 16,2 0-3-16,3 1 24 0,0-3-4 15,0 0-17-15,1-3 4 0,2-1 21 0,1-9-10 16,14 0 3-16,-3-7-17 0,4-5 14 0,1-2-13 16,-1-3 14-16,6 1-6 0,1-1-9 0,0-2 13 15,-1-2 7-15,1-1-26 0,4 1 4 16,-3 1 10-16,-1-1 6 0,1 1-6 0,1-3 9 16,0 3 5-16,2-2-6 0,-3 1-10 15,1-2-1-15,-2 1 6 0,0-2-12 0,2-1 26 16,-2 2-12-16,4-2-4 0,0 0-12 15,0 0 10-15,0 0 6 0,0 0 14 0,-15-29-21 16,14 18 1-16,2 2 3 0,-1-4 4 16,-4-2 0-16,4 2 5 0,0-1 0 0,0-4-10 15,0 18-9-15,0 0 8 0,0-24 15 0,0 6-15 16,0 1 7-16,0-1 0 0,0-1-4 0,0 3 0 16,0 1-5-16,0-2-1 0,-20-20 6 0,17 23 8 15,0-3 11-15,-9-13-31 0,5-1 9 16,3 11 15-16,-1 1-24 0,2 6 22 0,0 2-14 15,2 1 4-15,-2 0 18 0,-1 2-22 16,1-6 1-16,-1 5 1 0,1 3-8 0,2 1 12 16,-2-3 17-16,2 2-17 0,-2 1 9 0,-1 1-12 15,-3 1 8-15,0-1-10 0,7 4 8 0,0 0-17 16,0 0 11-16,-15 0-9 0,-1 0 17 16,16 0 0-16,-18 0-6 0,-17 29-7 0,23-23 10 15,0 0-4-15,0 0-18 0,-1-2 12 0,4 0 17 16,-1-4-9-16,0 6-10 0,0-3 5 15,-1 1-8-15,2 0 13 0,1-4-4 16,3 2 4-16,0 2 10 0,-4-3-13 0,5 2-12 0,-2 0 23 16,2-1 0-16,1 2-10 0,-3 1-2 15,4 2 2-15,-2 4-7 0,3 0 22 0,-2 2-27 16,1 3 15-16,-4 27-2 0,0 4 9 16,1 7-12-16,1 5 4 0,-4-2 7 0,3 9 0 15,0-1-10-15,-5 4 13 0,3-3-3 0,-4-2-5 16,0 0 18-16,-1-9-5 0,-1-5 5 15,2-2-15-15,1-6 0 0,6-11 10 0,-3-6 11 16,1-6-18-16,1-4 16 0,4-1-5 16,-3-3-19-16,4-3 13 0,-3 1 14 0,2-1-12 15,-1-1-9-15,2-3-6 0,-1 3 0 0,1 1 7 16,-2-2 12-16,1-2-9 0,-3-1 16 16,4-3-28-16,0 0 8 0,0 0 3 0,0 0-1 15,0 0-1-15,0 0 16 0,0 0-18 16,0 0 0-16,0 0-8 0,0 0-8 0,0 18 14 15,0-18 9-15,0 0-8 0,0 0-3 16,0 0 1-16,0 0 2 0,0 0-6 0,0 0-9 0,0 0 12 16,0 0 17-16,0 0-27 0,0 16 5 0,0-16 2 15,0 0 15-15,0 0-28 0,0 0 4 16,0 0 11-16,0 0-8 0,0 0 0 16,0 0-4-16,0 0 11 0,0 0-12 0,0 0 16 15,0 0 12-15,0 0-13 0,11 27 4 0,-10-27-14 16,1 4 3-16,0-6 1 0,-2 4 2 15,0-2 13-15,3 0-6 0,0 0-4 0,-3 1-17 16,1-2 26-16,0 5-5 0,1-2 3 0,-1-2 1 16,0 0 2-16,-1 2-17 0,4 0 9 15,-2 1 8-15,-1-2-13 0,1-2-2 0,-1 2-6 16,0-1-11-16,1 2 10 0,-2 0 22 0,2-1-10 16,-1 6 4-16,-2-4-19 0,2 1-2 15,-1 1 16-15,0 3-18 0,-1-2 7 0,-1 2-11 0,-1 3-7 16,0 3-6-16,-6 30-42 0,1-1-39 15,-2 7 12-15,-6 1-332 0,-10 11 27 16,3 0 43-16,-5-5 22 0,-1-6 25 0,-4-5 20 16,2 0 28-16</inkml:trace>
  <inkml:trace contextRef="#ctx0" brushRef="#br0" timeOffset="109187.92">18830 6492 661 0,'0'0'191'15,"0"-32"-17"-15,0 32-22 0,0 0-2 16,0 0-23-16,0 0-23 0,0-32 10 0,0 32-24 16,-36-44 0-16,42 37-21 0,1 0-27 0,4 3 13 15,-1-3-6-15,3 2 7 0,-2 1-4 0,4 3-18 16,1 1-2-16,0 0-3 0,-16 0 4 15,28 0-4-15,4 0-2 0,37 29-1 0,-36-16-4 16,-3 0-9-16,-3 4-12 0,-7-2-15 0,-3 1 2 16,-6 2-16-16,0 2-49 0,-6-3 6 15,-4 0-265-15,2-2 0 0,-2 1 0 16,-1-16 49-16,0 0-7 0</inkml:trace>
  <inkml:trace contextRef="#ctx0" brushRef="#br0" timeOffset="109418.78">19068 6828 632 0,'-4'7'184'0,"1"0"-41"15,0-2-17-15,0 0-11 0,3 0-3 0,0-3-18 16,3-2-26-16,0 4-9 0,5-3-12 15,-3 2 18-15,4-2-13 0,-1 2-13 0,1 1-10 16,0-1-28-16,1 3-1 0,0-4-120 16,-1 0-146-16,2-2-38 0,-1 0 5 0,3 0 16 15</inkml:trace>
  <inkml:trace contextRef="#ctx0" brushRef="#br0" timeOffset="109575.47">19259 7003 331 0,'-25'35'243'0,"-7"4"-29"16,2-3-35-16,2 6-29 16,-8-5-35-16,-1 3-2 0,1 2-15 0,5-9 13 0,8 7-63 15,5-6-4-15,0 0-33 0,5 3-1 0,1-10-163 16,7-12-155-16,5-15 3 0,0 0 24 16,0 0-17-16</inkml:trace>
  <inkml:trace contextRef="#ctx0" brushRef="#br0" timeOffset="109721.47">19391 7363 323 0,'1'8'254'0,"-5"3"-32"16,-15 17-57-16,7 6-20 0,-11 14-61 0,0-1-19 16,-5 10-43-16,-4-9-3 0,-2 2-302 15,-1 0-40-15,5-6 39 0</inkml:trace>
  <inkml:trace contextRef="#ctx0" brushRef="#br0" timeOffset="111450.47">18403 5935 220 0,'0'0'228'15,"-33"0"-53"-15,-36 13-26 0,36-29-18 0,4 1-17 16,0-6-14-16,4-7 22 0,-3-5-62 15,1-10 21-15,2 0 0 0,4-4 3 0,3-7-16 16,-3-2-13-16,2 0-12 0,6-4 6 16,3 1-8-16,-2-13 15 0,0-3-31 0,8-7 21 15,1-3-24-15,3-2 10 0,0 49-21 0,0-29 1 16,0-8 5-16,0-7-5 0,0-5-4 16,0-1 10-16,0-5-20 0,0-5-25 0,0-1 38 15,27-108-10-15,-13 98 3 0,2 3-13 0,0 3 9 16,6-2 0-16,1 0-6 0,5 1 8 15,1 2-39-15,4 5 38 0,9-2 5 0,-3 4-8 16,2 2 2-16,1-5 2 0,1 11-5 0,2 2 4 16,0-2-10-16,0 9 10 0,-1 3-20 15,-1 6 18-15,-4-3-11 0,3 13 25 0,1 5-4 16,-1 7-10-16,-5 1-18 0,3 5 35 0,2 7-17 16,-6-2 1-16,1 5-1 0,-4 4-9 15,-9 6 9-15,7 2 3 0,0 4-1 16,-4-3-2-16,-7 10 9 0,-3 6-44 0,-1-1 35 0,-2 0 7 15,-4 0-12-15,-1 1 11 0,1 0-32 16,-3 2 39-16,0-1-12 0,0 1 23 0,-1-3-26 16,-6 3-13-16,0 0 25 0,0 0-9 15,0 0-40-15,11 11 20 0,-10-5 2 0,-3 2-314 16,-1-1 22-16,-4-1 15 0,-1 0-2 16</inkml:trace>
  <inkml:trace contextRef="#ctx0" brushRef="#br0" timeOffset="112441.34">18810 1814 440 0,'0'0'207'0,"0"0"-36"0,0 0-40 0,0 0 10 16,30 0-5-16,-30 0-8 0,0 0-36 15,0 0 4-15,65-57 5 0,-54 58-20 0,6-1-19 16,0 2 3-16,-17-2-32 0,31 0 31 0,11 0-25 15,2 0 28-15,0 0-32 0,48 30 5 16,-47-25-6-16,1-2-32 0,-6 4 20 0,-4 1 5 16,-8-7-14-16,6 9 3 0,-6-3-2 0,-11-3 14 15,2-1-12-15,-19-3 4 16,0 0-28-16,17 0 14 0,-17 0-14 0,15 0 26 0,-15 0-5 16,0 0 16-16,0 0 7 0,16 0-7 0,-4 13-9 15,-13-12-6-15,0 4 3 16,-8 1-18-16,3 2 7 0,-16 16 13 0,-4 5 17 0,-3 4-24 15,-7 8 14-15,2 6-19 0,-7-1-3 16,12-4-16-16,0-5-8 0,2-2-16 16,9-3-14-16,4-8-15 0,1-9 8 0,9-3-196 15,3-11-97-15,1-1-10 0,5-8 15 0,2-4 65 16,2 0-5-16</inkml:trace>
  <inkml:trace contextRef="#ctx0" brushRef="#br0" timeOffset="113051.46">19893 1027 234 0,'0'-4'268'0,"-3"-3"-38"0,3 1-47 0,-1-1 1 16,0 3-57-16,0 0 1 0,-1 3 8 0,-1 1-31 15,0 0 2-15,-1 5-35 0,-1 1 5 16,0 4 1-16,0 2 6 0,-12 20-33 0,8-4-15 16,0-4 16-16,-3 13 9 0,5-8-24 15,2 2-12-15,4-1 13 0,1-8-13 0,-2 0 1 16,2-22-6-16,0 17 0 0,0-17 2 0,0 21 14 16,0-21-29-16,0 18 4 0,27 9-9 15,-21-22 27-15,0-2-29 0,1-6 11 0,1 0 13 16,-1-3-20-16,1-3 6 0,0-5-11 15,6-19-11-15,-4-3 25 0,-1 5 1 0,-1-11-18 16,-4 10 5-16,0 6 6 0,-1 1 13 0,-3 1-16 16,0 5-8-16,0 19 11 0,0 0-5 0,0-22-8 15,0 6 16-15,0 16-16 0,-24-37 6 16,19 29 7-16,-1 2-14 0,2 1 18 0,-3-1-17 16,3 2 3-16,-3-3-24 0,6 2 28 0,-2 2-11 15,3 0 3-15,0 0-11 0,0 3 14 16,0 0 12-16,0 0-11 0,24-9-1 0,-13 6 12 15,3-3-5-15,17-2-6 0,5-4-20 16,-3 4-21-16,4 0 3 0,-11 2-48 0,-5 2 7 16,-3-3-172-16,-3 4-102 0,2 1 13 0,-7 2 26 15,-3 0 19-15,-1-2-24 0</inkml:trace>
  <inkml:trace contextRef="#ctx0" brushRef="#br0" timeOffset="113458.9">19958 1242 403 0,'-5'3'231'0,"5"-3"-60"0,0-1-15 16,5-5-22-16,4-2-2 0,14-20-24 15,5 0-14-15,6-2-12 0,0-1 8 0,8 3-1 0,-8-3-44 16,4 6 0-16,-11 3-1 0,-3 1-5 16,-7 6-3-16,-1 5-30 0,-6 0 32 0,-3 4-6 15,-2 6-26-15,-5 0 8 0,0 0 7 16,5 21-18-16,-13-9 30 0,-8 17 2 0,-3 12-10 15,-6-2 0-15,3 0 1 0,4 4-28 0,0-1 24 16,-4 4 6-16,8-1-14 0,4-2 16 16,6 1-28-16,-4-4 8 0,6-10 0 0,1-3-13 15,1-27 29-15,0 21-23 0,0-3 18 0,0-18-15 16,0 21-13-16,25 10 9 0,-18-25-4 16,0-1 1-16,0-4 5 0,1-2-5 0,1-1 24 15,0-3-18-15,-4-2 3 0,2-3-3 0,-2 1 8 16,1-5-10-16,0 0 2 0,-5-5 3 0,-4 3-8 15,3-3 7-15,0-6 7 0,0-2-22 16,-22-23 24-16,17 31-16 0,-5 4 16 0,6 1-1 16,-2 0-13-16,2 6 2 0,-2-4-35 0,3 5 6 15,1-2-38-15,2 5 2 0,-2-5 7 16,2 9-155-16,0 0-128 0,0 0-26 0,0-18 82 16,44-26-14-16,-19 17-16 0</inkml:trace>
  <inkml:trace contextRef="#ctx0" brushRef="#br0" timeOffset="113961.49">20611 977 461 0,'0'-3'241'0,"0"0"-38"0,2 1-13 0,-1-1-13 15,-1 0-34-15,0-2-17 0,0-1-10 16,4-1-12-16,-1 2-16 0,2-2 7 0,3 1-18 15,-2-2 1-15,5 3-10 0,1-1-17 16,-1-1 4-16,1 4-24 0,-1 0 11 0,5 3-26 16,-6 3 13-16,-10-3-1 0,0 0 6 0,20 0-3 15,21 40-15-15,-20-14-8 0,-10-4 26 16,-7 0-37-16,-4-22 34 0,0 25-5 0,0 6-20 0,-24 38 20 16,17-40-22-16,-8 3 20 0,2-13-8 15,3 4-14-15,-4 10 0 0,5-19 5 16,-1-3-5-16,5-4 8 0,0 1 7 0,-2 0-22 15,7-6 3-15,-4-1 6 0,6-4 1 0,0-3-16 16,5-6 2-16,11-23 13 0,7 4-14 0,7-3 3 16,1 9-3-16,1-8-5 0,2 0 1 15,-3 2 15-15,-10 6-15 0,8 0 14 0,-6 3 3 16,-6 8-28-16,-7 1 32 0,-3 4-17 0,3 4 10 16,-5-1-10-16,-5 5 3 0,4 1 3 15,-6 0 3-15,0 0 15 0,3 9 4 0,-6-4 0 16,1 7-7-16,-3 1-5 0,-10 23-14 15,4-14 12-15,2 0-1 0,-4-4 6 0,5-2 9 16,1-3-23-16,-11 12-6 0,16-12 6 0,-2-5-10 16,-8 6 3-16,9-3-14 0,-1-6-6 0,0 3-46 15,2-4 10-15,-2-2-9 0,3-2 6 16,1 0-282-16,1-15-7 0,3 5 56 0,-2-1-39 16,2-2 74-16,11-19-10 0</inkml:trace>
  <inkml:trace contextRef="#ctx0" brushRef="#br0" timeOffset="114304.82">21207 954 445 0,'4'3'193'16,"1"-1"-12"-16,-1 5-8 0,-2 1-27 0,0 1-19 15,-2 3-22-15,1 1-12 0,-1 2 6 0,-1-2-41 16,1 0 14-16,0 0-18 0,0 2 9 16,0-15 6-16,0 0-29 0,0 18 10 0,0-18-21 15,0 18-13-15,0-18 25 0,0 0-13 16,0 20 5-16,0-20-11 0,12 16 4 0,-10-21-34 15,1-3-12-15,4-4 48 0,-4-1-21 0,2-3-4 16,13-18-2-16,-1-1-5 0,2-3-7 0,4 1 10 16,-6-6 0-16,6 6 6 0,-3 6-9 0,2-6 23 15,-3 7-22-15,3 1 17 16,-9 9 3-16,1 5-10 0,-3 2-6 0,-6 9 6 0,3 1 16 16,0 3 3-16,-8 0-6 0,0 0 0 0,0 0 26 15,11 30-14-15,-7-17 5 0,-4 3-20 16,0 3 3-16,-2 27 19 0,2-17-26 0,0 7 3 15,0 7 17-15,0 2-15 0,0-1-29 16,0-2-10-16,0 6-55 0,0 1-17 0,0-7 7 16,0-7-267-16,-13-9 31 0,-8 16 4 15,15-28 19-15,-3-8 14 0,1-3 8 0</inkml:trace>
  <inkml:trace contextRef="#ctx0" brushRef="#br0" timeOffset="114758.4">21697 1332 427 0,'-8'13'213'0,"-23"13"-57"16,-6-1 20-16,-2 0-33 0,-9 5-17 15,-2-4-10-15,-5-1-5 0,-15 5-19 0,-6-3-15 0,4 5 4 16,-9-8-6-16,-2 3-10 0,-1-3 2 16,2-8-11-16,-3-3-7 0,5-3-11 0,1-5 6 15,44-5-12-15,-17 0-1 0,-9 0 7 0,-56-44-12 16,67 14 4-16,7-7-14 0,7-7 3 16,11-15-2-16,5-10-2 0,9-6-16 0,11 37 26 15,0-14-36-15,39-77 15 0,-15 50 18 0,9 2-16 16,10-1 15-16,7-5-21 0,11 11-6 15,8-2 26-15,7-1-36 0,6 6 15 0,3 4 12 16,1 2-5-16,-4 13-1 0,2 12-9 16,-3 4 20-16,1 10-10 0,-8 11-9 0,-2 12 0 15,-40 1 9-15,59 25-17 0,-34 7 19 16,-7 9-11-16,-6 17-6 0,-8 3 20 0,-5 10 2 16,-6 5-20-16,-9 11 13 0,-7-2-8 0,-7 4-26 15,-2-38-7-15,0 26-39 0,-40 99 11 16,6-79 7-16,0 2-293 0,-6-7-1 0,0-6 26 15,-10-4 32-15,-2-10 28 0</inkml:trace>
  <inkml:trace contextRef="#ctx0" brushRef="#br0" timeOffset="140654">23089 5814 513 0,'0'0'213'16,"0"0"-19"-16,0 0-19 0,0 0-34 15,0 0 11-15,0 34-27 0,0-34-22 0,0 0 4 16,0 0-13-16,0 0-4 0,-18 58-10 16,11-50-21-16,-1 2 14 0,-4 0-5 0,-14 6-10 15,-1 9 18-15,-7-8-15 0,5 11-13 0,-8-4 14 16,1 3-6-16,-4-1 5 0,0 0-24 16,-3 2 20-16,5-5-16 0,0 6-3 0,-10-6 5 0,2-2 14 15,-2 0-11-15,5-3 3 0,-4 3-2 16,0-7 4-16,0-4 0 0,9 1-17 15,-14-4 13-15,9-6 7 0,-2 3 5 0,22-4 0 16,-9 0-38-16,-52-35 13 0,46 25 2 0,1-11-1 16,2-8-11-16,-1-2-4 0,7-4-12 0,-5-5 7 15,-1 6-6-15,5-3-10 0,5-3 35 16,0-6 0-16,6 2-23 0,-8-2-21 0,8-4 40 16,4 3-36-16,3-9 17 0,-1 6-11 0,9-5 17 15,4 30-14-15,0-16-20 16,0-9 14-16,22-57 18 0,-11 48-18 0,8-1 15 0,5 6-16 15,3-2-8-15,4 1 12 0,1 3 15 0,1 5-7 16,3 0-14-16,3 5 4 0,3 0-8 16,0 2 16-16,6 3-14 0,-5-3 6 0,6 7-10 15,2 6-1-15,-1 2 13 0,9 2 0 0,-1 9 16 16,3 3 8-16,2 11-31 0,-34 0 5 16,13 0 8-16,55 48-6 0,-48-16 8 0,-3 9-2 0,1 5 4 15,2 7-19-15,-11 8 16 0,4 3-11 16,-3 5-14-16,-3 6 23 0,-2 9 4 15,2-3-23-15,-3 1 20 0,-3 0-16 0,-1 0-6 16,-4-5 13-16,-5-2-7 0,-3-3 3 0,-2-4 10 16,0-2 9-16,-8-1-7 0,-6-14 0 0,2 6-19 15,-3-31 10-15,0 13 18 0,-38 40-20 16,20-34 12-16,-11-11-12 0,-3 1 32 0,-13-12-28 16,-1 0-3-16,-2 3 9 0,-10-13 16 0,-3-3-32 15,-11-3 9-15,7-3-2 0,29-4 5 0,-20 0-10 16,-2 0 18-16,-70-37-2 0,63 18-2 15,2-4-2-15,0-9 2 0,9 2 14 0,-5-7-32 16,5-5 2-16,5-3 26 0,0-5-11 0,9-2-18 16,0-9 30-16,9 3-5 0,7-6-11 15,3 0 1-15,11-11 1 0,2-4 16 0,8 1-27 16,0 43 15-16,29-69-23 0,1 34-7 16,3-5 33-16,10 2-24 0,4 1-16 0,10 2 1 15,-3 0 15-15,9 4 0 0,10 6 16 0,2 6-4 16,-3 4-15-16,-1 9 9 0,0 7 24 15,-6 9-23-15,4 12-18 0,10 7 31 0,-45 6-15 16,62 33 19-16,-47-1-12 0,-4 9 3 16,-5 15 8-16,-8 13-21 0,-6 5 5 0,2 9 6 15,-8 14-17-15,-5-10 27 0,-8 15-18 0,-4 1 15 16,-3-52-6-16,0 22 23 0,-28 93 9 0,9-80-14 16,-9-6-16-16,-3-1 3 0,-7 1 37 15,-16-7-16-15,2 0-14 0,1-5-22 0,-5 0-38 16,-5-2-46-16,3-4-63 0,-1-3 15 15,1-13-295-15,-9-11 61 0,-1-13-3 0,-9-14 68 16,40-8-19-16,-18 0 52 0,-77-37 14 0,49 14-39 16</inkml:trace>
  <inkml:trace contextRef="#ctx0" brushRef="#br0" timeOffset="142305.46">5757 7686 465 0,'0'0'237'15,"0"0"-61"-15,-71-93 12 0,59 72-20 0,4 5-18 16,2-1-19-16,2 3-3 0,-1-1-23 16,2 4 21-16,-1 4-30 0,1 1-10 0,1-2-4 15,-1 4-11-15,-1-7-19 0,2 5-1 0,2 2 2 16,-2 0-2-16,1 4 10 0,1-5-13 16,0 3-15-16,0 2 5 0,0 0-14 0,0 0-6 15,0 0 7-15,14 0 8 0,-10 0-17 16,0 7 21-16,3-2-19 0,-1-2 6 0,5 4-20 15,0-4 18-15,18 9-5 0,5-3-5 0,1 7 22 16,5-9-23-16,6-5 2 0,5 5-6 16,6 0-9-16,2-4 11 0,6-1 6 0,0 5-9 15,6 1 3-15,3-5-13 0,-3 1 13 0,0 1-4 16,3-5 4-16,-35 0-13 0,20 0 10 16,9 0 2-16,8 0-2 0,0 0-11 0,75-48 13 15,-76 27 4-15,-8-2 10 0,1-6-3 16,-3-4-17-16,-6 3-4 0,-1-9 8 0,-9 0-8 15,-4 0-2-15,-4-6 3 0,-1-5 11 16,-8-2 9-16,-2-2-7 0,-9-9-5 0,-12 5-6 16,0-7-2-16,-5 1-8 0,-4 35 4 0,0-17 15 15,-25-62-8-15,4 53 9 0,-10-3 15 16,-1 12-16-16,-6-2 14 0,-3 4-13 0,-13 7 12 16,-5-5-15-16,-14 5-3 0,-6 2 4 0,-3 5 20 15,-5 10-11-15,-7-1-19 0,0 2 10 16,-6 3 2-16,0 3-5 0,1 2-3 0,-3 3 0 15,1 3-7-15,54 5 13 0,-25 0-9 0,-11 0 8 16,-88 31 10-16,80-9-22 0,7 5 16 16,-1 5-9-16,4 3 15 0,-1 9-18 15,3 5-6-15,10 5 15 0,3 4-15 0,8-1 9 0,3 5 7 16,12 4-15-16,12-1-2 0,5 2 3 16,7 2 11-16,11 6-13 0,8-33-3 0,0 16 11 15,34 78 11-15,-4-64-7 0,10 0 0 16,9-6 0-16,7-5-19 0,8-11 10 0,13 1 0 15,6-2 7-15,9-10-2 0,10-5-4 0,5-15 11 16,4-6-1-16,5-11 17 0,-55-2-29 0,124-26 13 16,-65 4-6-16,-1-15-16 0,-2-4 7 15,-7-3 10-15,-4-4 1 0,-9-4 7 0,-3 1-5 16,-9-2-7-16,-6 3 7 0,-18-3-7 16,-12-5 6-16,-7 2 12 0,-8-3-13 0,-7 0-17 15,-11-4 7-15,-14 4 1 0,-2 31 10 16,-25-58-19-16,-4 39 19 0,-8 5 12 0,-5-1-19 15,-23 5 1-15,-9 0-1 0,0 3 5 0,-13 2 13 16,0 2-20-16,-4 11 4 0,-8-7 1 0,2 6 17 16,0 2-26-16,4 9 12 0,1 5 5 15,3 3-7-15,1-1-4 0,48 3 6 0,-18 0-2 16,-78 43-2-16,65-14 3 0,2 3 13 0,4 3 12 16,7 11-17-16,11 0 2 0,8 5-1 15,10 10-15-15,5-1 15 0,14 9-7 0,10-36 7 16,22 65 12-16,4-44-34 0,16 1 10 0,4-8-41 15,15-4-25-15,19-4-35 0,6-3-42 16,17-4 12-16,5-16-303 0,6-2 33 0,-52-14-3 16,30 0 74-16,124-32 24 0,-94 8 7 0,4-9 36 15,-3-3-20-15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9-29T10:31:39.474"/>
    </inkml:context>
    <inkml:brush xml:id="br0">
      <inkml:brushProperty name="width" value="0.05292" units="cm"/>
      <inkml:brushProperty name="height" value="0.05292" units="cm"/>
      <inkml:brushProperty name="color" value="#FF0000"/>
    </inkml:brush>
  </inkml:definitions>
  <inkml:trace contextRef="#ctx0" brushRef="#br0">8839 12624 456 0,'0'0'246'0,"0"0"-3"0,0 0-41 16,0 0-9-16,0-34 11 0,0 34-32 0,0 0 1 16,0 0-18-16,0 0-36 0,0 0 21 0,0 0-22 15,0 0-26-15,0-62-12 0,-2 60 9 16,2 4-12-16,-3-4-3 0,3 3-10 16,0-1-27-16,-2 6-3 0,4 1 9 0,-4 0-16 15,4 5 5-15,-2-1-5 0,3 7 5 16,-3 4-6-16,0 6 6 0,0 17 6 0,0 17-1 15,0 9-3-15,0 5-11 0,0 4 22 0,0 8 3 16,0 5-10-16,0 8-10 0,0 12 32 16,0 7-39-16,0 7 7 0,28 140 14 0,-11-121-29 15,-5-3 24-15,0 7-15 0,-1-5 2 0,6-2 4 16,-5-7 13-16,0-7-32 0,1-3-5 16,-2-2-2-16,1-4 18 0,-1-7-12 0,0-6-2 15,-3-2 18-15,0-9 0 0,-4-3-34 0,3-12 5 16,-1 2 6-16,-1 4 15 0,6-12-24 0,-6-11 10 15,-5 1 10-15,2-1 4 0,-2-44-31 16,0 6 37-16,0-2-37 0,0-2 5 16,0 1-16-16,0-5-16 0,0-18 13 0,0 20-8 15,0-20-44-15,0 21-17 0,0-21-40 16,-5 18 12-16,5-25-201 0,-4-7-79 0,-10-34 21 0,-1-2 26 16,-1-11-10-16,-4-14 36 0,1 4 37 15,-4-11 14-15</inkml:trace>
  <inkml:trace contextRef="#ctx0" brushRef="#br0" timeOffset="1160.43">8782 12592 658 0,'-2'1'209'16,"-2"-1"-49"-16,0 0 18 0,4 0-28 0,-2 1-19 15,0-2 16-15,-1 2-29 0,-4-1-11 0,7-2 5 16,-2 2-5-16,-1 0-19 0,0 1-18 15,-1 0-18-15,2 5 8 0,-5 1 5 0,2 0-20 16,-5 3 1-16,-18 18-18 0,3 3 8 16,2 8 7-16,-8-3 0 0,3 8-5 15,-13 6-11-15,5 8 0 0,3-4-7 0,-5 5-3 16,-2 8 12-16,-8 6-4 0,-1 6-13 0,-9 7 3 16,-4-3 6-16,-2 6-2 0,-3 11-17 15,5-7 0-15,-15-1 15 0,4 1-12 0,1-3 18 16,0-3-15-16,0 4 18 0,0-2-6 0,1-15 0 15,1 0-8-15,4-2-1 0,2-3 11 16,0-6-7-16,6-6 12 0,-2-2 9 0,9-10-12 16,2-1-5-16,4 0-2 0,4-5 22 0,-2-6-19 15,7 1-5-15,5-7 9 0,11-7 3 0,5-4 3 16,-1-6-24-16,2 1-5 0,1-5 12 16,5 1-6-16,3-1-7 0,-1-1 8 0,2 0-19 15,0 0 14-15,-1-3 12 0,0 4-16 16,-1-5-13-16,3 4 33 0,2-3-18 0,-2 2-2 15,-1 0-15-15,-1-3 26 0,0 1-1 0,2 0-12 16,2 0-1-16,1 0 10 0,-4 0-5 0,1-1 12 16,0-1-12-16,2 5-8 0,-2-5 18 15,2 3-14-15,1-3 8 0,-1 3 5 0,-3-3 23 16,3 0-32-16,-1 2 14 0,-1-2-5 0,0 4-8 16,3 0-8-16,-2 3 19 0,0 2 1 15,-4 0-12-15,5 3 20 0,0 4-17 0,1 5 28 16,-2 32-11-16,-2 3-9 0,4-21 12 0,0 24 8 15,0 9-16-15,31 95 1 0,-22-63-6 16,8 13 20-16,2 0-17 0,3 4 35 0,1 7-37 16,-1-1 14-16,7 1-13 0,-1-1-14 0,0 1 5 15,-2-6-10-15,18 64 24 0,-8-25-5 16,-3-19 16-16,2-23-12 0,-18-14-9 0,8-26 20 16,-6-6-43-16,0-10 29 0,4-17-18 0,-12 0 11 15,-7-16-11-15,1-7-15 0,1-2 27 16,-5-7-5-16,3 1-5 0,4-8 32 0,-8 2-29 15,0-3 14-15,0 1-3 0,0-3-41 0,-13-7-2 16,13 6 21-16,1-4-8 0,-5-3 17 0,1 2-34 16,-4-2 10-16,5-1-4 0,-3-8-2 15,-4 11-16-15,5-1 25 0,-1 0 3 0,5 2-11 16,-2-2-16-16,-2 1 3 0,12-4 11 0,-7 6-22 16,-6-10-9-16,3 3-40 0,2 11-32 15,0-16-12-15,0 16 15 0,0-26-309 0,31-22 24 16,-23 28 51-16,6-26 22 0,7 8 15 0,3-5 63 15,2 1-18-15</inkml:trace>
  <inkml:trace contextRef="#ctx0" brushRef="#br0" timeOffset="1723.83">9072 16086 513 0,'2'-3'129'16,"4"3"16"-16,-6-2-72 0,5-3 19 0,-1 2 1 15,-2 2-16-15,2-6-36 0,0 7 20 0,0-1 5 16,-2 1 1-16,0-3 2 0,-1 2-36 0,4 1 15 16,-2-2 12-16,-3-3-20 0,0 5 19 15,2 0 2-15,0 0 3 0,-2 0 10 0,0 0 1 16,0 0-8-16,0 3 33 0,0-1-16 0,-4 5-4 15,4 2 1-15,-5 0 6 0,-15 23-20 16,3 5-15-16,-4 7-3 0,-2-1 21 0,-13 9-27 16,5 1 10-16,-5 2-9 0,-4 9 23 0,-10 4-18 15,0 5 16-15,-5 7 8 0,-12 5-36 16,-9 3 16-16,14 4 5 0,-54 60 11 0,1-10-36 16,12-18 18-16,9-10-6 0,20-17 1 0,-8-8 19 15,11-11-27-15,17-21-1 0,-8-4 13 16,14-13-42-16,12-8 27 0,11 2-25 0,-2-18 12 15,10-2-22-15,17-14-31 0,-5-8 14 0,12-1-25 16,6-5-24-16,3-12-20 16,8 1-37-16,8-7-55 0,-4-3 17 0,-8 5-285 0,11-5 47 15,-11-2 47-15,-2-1-4 0,-6-6 23 16,0 0 25-16,12-7-9 0</inkml:trace>
  <inkml:trace contextRef="#ctx0" brushRef="#br0" timeOffset="3298.9">8975 12427 499 0,'0'0'211'16,"0"0"-2"-16,0 0-3 0,0 0-12 0,0 0-35 16,0 0-1-16,0 37-10 0,0-37-28 0,0 0-14 15,0 0 1-15,0 0-12 0,0 0 12 16,0 0-10-16,0 0-21 0,0 0 15 0,28 0-10 16,-28 0-10-16,0 0-6 0,0 0-12 0,53 73-1 15,-44-67-16-15,6-2 23 0,12 14-10 16,-3-5 3-16,9 3-25 0,-6-4 2 0,13 2 6 15,7-1 9-15,-3 3-13 0,9 1 11 16,1 0-7-16,8 0-1 0,5 5 9 0,-5-5-15 16,9 0-16-16,5 7 17 0,5 0-6 0,1-1 2 15,3 4-18-15,1-2 10 0,6 3-10 16,-1-2 27-16,1 4-31 0,0 1 18 0,2-4-26 16,-4 9-4-16,-2-5 5 0,4-6 17 0,-2 2 8 15,1 1-18-15,-5-3-4 0,-8 1 11 16,9 1-10-16,-3-2 12 0,-5 1-16 0,-2-5-7 15,1-3-3-15,-5 4 23 0,-1-3-10 16,-3-2 14-16,-4 2-21 0,-6-1 3 0,10-1-5 16,-13-2 4-16,-3 10-6 0,-6-13 10 0,-5-2 15 15,-13-3-4-15,-8 0-2 0,-2-2-2 16,-4-1-13-16,-2-1 17 0,-5 1 1 0,3-3-14 16,-4 2 16-16,-5-3-9 0,4 0 7 15,-1 2 11-15,-1-1-21 0,-2-1 12 0,0 1-20 0,3-1 0 16,0 2-6-16,0 0 19 0,-2-1-23 15,2 0 31-15,-2 6-18 0,0-7 9 16,-2 0-15-16,1 1-2 0,-2-1 19 0,0 0 0 16,0 0 2-16,0 0-15 0,7 2 20 0,-4 0-14 15,0-1 8-15,-1 4-18 0,-4-5 0 16,5 0 8-16,-3 0 12 0,0 3 1 0,-1-3 14 16,2 0-29-16,-2 0 3 0,1 0 6 0,-2 8-23 15,-1 2 22-15,2 1-8 0,-3 4 1 0,-8 34 9 16,11 12 0-16,1-30-6 0,0 24 20 15,0 14-17-15,0 7 18 0,0 7 1 0,0 3-28 16,0 4 23-16,0 0-9 0,0 5-17 0,17 6 17 16,20 98-8-16,-31-95 20 0,10-1-14 0,-2-7 31 15,1 6-37-15,1-14 16 0,0-1-6 16,0-3 9-16,-2-8-17 0,4 0 10 0,-7-5-27 16,-4-14 11-16,4-4-30 0,0-12-16 15,-6-2-7-15,-1-12-35 0,-3-3-18 0,2-3-46 16,-3-21 15-16,0 0-302 0,0 0 58 0,-27 34 2 15,13-33 38-15,-25-7 20 0,2 4 8 16,16 2 16-16,-16 0 2 0</inkml:trace>
  <inkml:trace contextRef="#ctx0" brushRef="#br0" timeOffset="4179.84">9196 16322 326 0,'-4'1'292'15,"3"2"-41"-15,-1-2-15 0,0-2-48 0,-1 1 2 16,0 1-19-16,2-1-25 0,-1-1-9 16,1 2-2-16,1-1-31 0,0 0-11 0,0 0-5 15,0 0 12-15,0 0-25 0,0 0 21 0,0 0 5 16,0 0-27-16,0 0 2 0,0 0-5 15,0 0-1-15,0 0-6 0,56-5-1 0,-38 2 11 16,22-10 11-16,5 6-28 0,6 5-1 16,4-3-11-16,3 5-13 0,7 0 11 0,5-3 32 15,1 3-53-15,-34 0 23 0,19 0 6 0,8 0-10 16,5 0-22-16,80 30-1 0,-60-22 20 0,4-3-4 16,-2 1-29-16,3 0 19 0,7-4-15 0,-1 3 25 15,0 3-19-15,-1 0-22 0,1-2 12 16,-4 3 10-16,-3 2-2 0,-6-1 1 0,-3-3-4 15,-5 7-1-15,-8-3-8 0,2-1 6 0,-14 3-3 16,13-1-14-16,-15-3 1 0,-5 2 21 16,-10-2-7-16,0-4-1 0,-13-1-16 0,-4 5-19 15,-25-9 4-15,22 0 25 0,-4 0-20 16,-2 0 24-16,-16 0-44 0,20 0 12 0,-3 0-15 16,-1 0 8-16,8-32-19 0,-12 26-28 15,0-3-15-15,0 3-10 0,0-4-9 0,12-12-56 0,-10 6 16 16,5-1-202-16,-12 1 27 0,0 1 26 15,-6-2 23-15,3-2 19 0,5-21-26 16,0-1-20-16,-1-4 48 0</inkml:trace>
  <inkml:trace contextRef="#ctx0" brushRef="#br0" timeOffset="4499.87">12475 15335 668 0,'3'11'214'16,"0"4"-9"-16,0 5-16 0,8 34-26 16,4 5-12-16,-5 5-8 0,2 4-21 0,2 2-17 15,2 7-17-15,2-5-13 0,-5 6-44 0,4-7-17 16,2 0-38-16,-9-6 1 0,0-12-195 0,-1 2-125 16,-7-28-2-16,0-6 21 0,0-11 10 15</inkml:trace>
  <inkml:trace contextRef="#ctx0" brushRef="#br0" timeOffset="5747.3">8639 15243 553 0,'0'0'175'15,"0"0"-43"-15,29-38-49 0,-29 38-11 0,0 0-8 16,52-68 16-16,-50 62-27 0,6-2-7 0,-4 2-21 16,-4-1-3-16,4 2-1 0,-1 0 11 15,0 0 45-15,1 1 14 0,-2-2-9 0,1 4 6 16,-2-4 7-16,-1 5-11 0,2-3 5 0,-4 1 5 15,1 1-1-15,-2 0-23 0,3 2-8 0,-2 2 10 16,0 0-24-16,-7-1-1 0,6 2 10 16,1 4-14-16,-4-2 5 0,2 2 4 0,-5 4-23 15,3-1 8-15,0 3 12 0,-18 18-23 16,4 2 6-16,-3 0-13 0,1 8 0 0,2 3 24 0,-7-2-14 16,-1 4-9-16,1 1 7 0,-4 1-20 0,3 2 12 15,-6-1-9-15,3 4 24 16,-2 5-17-16,2-13-18 0,-2 2 2 0,7-2 12 15,-2-1-7-15,-1 0 6 0,5-8-6 0,4-2 11 16,4-10-11-16,7-9 11 0,2 3-3 0,2-7-9 16,0-1-9-16,2-1 14 0,-4-4-15 0,6 1 11 15,-3 3 7-15,3-5-3 0,-2 0-10 16,-2 0 3-16,5-4-5 0,0 0 1 0,0 0 23 16,0 0-14-16,0 0 10 0,0 0-8 0,0 0 1 15,0 0-8-15,0 0 2 0,0 0-5 16,0 0 0-16,0 0 5 0,0 18 5 0,0-18 8 15,0 0-16-15,0 0 2 0,0 0 0 0,0 0 9 16,0 0-24-16,0 0 15 0,0 0 24 16,0 0-15-16,0 0 5 0,0 18-14 0,0-18 0 15,0 0 3-15,0 0 3 0,0 16 15 16,0-16-16-16,0 20 22 0,0-2-10 0,31 17-18 16,-14 11 26-16,-17-5-6 0,9 11-4 0,4 4-9 15,3-1-1-15,-5 8 25 0,-1-3-14 0,9-7-20 16,0-2 2-16,-7 1 13 0,-2 2-3 15,2-5-9-15,-3-5 3 0,3-4 19 0,-4-9-21 16,1-9 31-16,2 2-41 0,-5-7 2 0,-4-1-30 16,0-2 22-16,2-6-20 0,2 1-7 0,-6-4-2 15,2 0-24-15,2-2-47 0,-4-3-26 16,0 0 14-16,6-33-291 0,-9-27 3 0,3 21 29 16,0-23 23-16,0-11 16 0,0-6 42 15,0-3 38-15</inkml:trace>
  <inkml:trace contextRef="#ctx0" brushRef="#br0" timeOffset="7433.92">8917 14975 554 0,'1'-1'241'0,"2"-3"-33"15,-1-1-40-15,-2 5 1 0,4 0-33 0,-1-2-5 16,-1-2-4-16,0 3-2 0,3-1-12 16,-5 0-26-16,0-2 20 0,0 1-14 0,2 0-17 15,-2-1 5-15,2 3 9 0,1 1 9 0,-3-1-13 16,0-3-7-16,3 4-10 0,-3 0 18 15,0-2-5-15,2 2-34 0,-7 0 17 0,8 0-25 16,-6-4 18-16,6 2-5 0,-3 0-31 16,-3 2-4-16,8 2 19 0,-3-2 7 0,3 0-18 15,-5 0 20-15,0 0-24 0,0 0 10 16,0 0-8-16,41 8 0 0,-28-4-4 0,3-4-6 16,3 2-10-16,-1-2 0 0,42 23 23 0,-25-9-25 15,5 0 19-15,2-1-26 0,-2 7 19 16,2-3-2-16,-1 4 0 0,0 2 13 0,7-5-39 15,9 2 30-15,-18 1 1 0,7-5-28 0,-1 3 15 16,1-1 8-16,6 2 0 0,-14-6-19 16,-2-1-7-16,-1-4 8 0,-6 0 17 0,-5-3-18 15,-3-6-2-15,-6 4 7 0,-7-1 4 0,2 2-10 16,3-3-4-16,-5 1 9 0,0-1 16 0,4 1-21 16,-12-3 8-16,8 5 28 0,-2-5-27 0,-1 2 18 15,0 0-7-15,2-2-6 0,-3 0-27 16,-1 1 42-16,4 2-14 0,-7-3-20 0,0 0 5 15,0 0-17-15,0 0 9 0,0 0 24 0,0 0 5 16,0 0-26-16,17 0 31 0,-17 0-23 16,0 0 31-16,0 0-30 0,13 2 27 0,-17-4-11 15,4 2-4-15,-2 0 35 0,-2-3-15 16,-4 3-8-16,8 0 5 0,0 0-18 0,-3-1 17 16,1 2-9-16,0-4 3 0,2 3-1 0,-1-1-27 15,-1 1 39-15,0 0-31 0,0 0 1 16,-3-1-12-16,1 1 15 0,8 0 8 0,-6 0-6 15,1 0-19-15,0 1 7 0,1-1 18 16,-3 0-28-16,3 3 24 0,2 6-22 0,-6 1 44 16,8 7-32-16,8 34 21 0,-12-23-12 0,0 14 8 15,20 56-14-15,-10-41 18 0,-2 3-11 0,2 1-16 16,9 2 29-16,-14-8-9 0,8-1-7 0,-9 0 26 16,4-4-37-16,0-2 4 0,2-7 0 15,-3-10-11-15,-7-6 39 0,2-1-47 0,2-5 43 16,-3 3-12-16,1-4-16 0,3-3 14 15,-5-15-20-15,0 0 6 0,0 22 4 0,0-2 8 16,0-2 8-16,0-18-20 0,24 48 2 0,-20-34-17 16,-1 2 41-16,2-7-4 0,-3 5-11 0,-2-14-29 15,0 0 23-15,0 0-2 0,0 20 3 16,0-20-2-16,0 20 7 0,0-20 29 0,0 18-16 16,0-18-4-16,0 0 0 0,0 20 14 0,0-20-33 15,0 0 27-15,0 0-37 0,0 0 17 16,0 21 0-16,0-21-24 0,0 0 39 0,0 0-14 15,0 0 11-15,0 0-7 0,0 18-10 0,0-18-11 16,0 0 6-16,15 0 13 0,-15 0-18 16,0 0 23-16,0 0-6 0,20 25-11 15,-20-23 12-15,0-2-24 0,1 2-1 0,0-2 18 0,3 0 7 16,-4 3 2-16,-4-3 7 0,4 0 18 0,-1 3-22 16,1-3-2-16,1-3 4 0,-2 3-17 0,0 3 31 15,1 0-47-15,0-3 13 0,0 1 22 16,1 2-1-16,0-3-3 0,-1-4 12 0,0 1-14 15,0 6 9-15,-1-3 13 0,2 0-56 0,-1 7 19 16,-1-7 10-16,1 0-14 0,0 0 0 16,-1 0 2-16,-4-3 17 0,10 2 5 0,-12-1-21 15,5 1 39-15,2 1-55 0,-2-3 24 16,2 6-17-16,-5-9 17 0,1 6 18 0,1-3 4 16,3 3-20-16,0 0 0 0,-2 0 0 0,4 0 8 15,-2 0-8-15,-2-2 7 0,2 2 9 0,-2 0-34 16,-2 2 9-16,4-2 25 0,-6 0-37 15,1-4 35-15,2 4-26 0,1 0 34 0,0-3-1 16,-8 5-13-16,2 3 6 0,-1-2-24 0,-2 4 10 16,-14 16 14-16,0 2-14 0,-11 13-18 15,5-4 4-15,3 6 7 0,-4 0 26 0,1 13-3 16,-2-10-34-16,-3 6 40 0,0-2-40 0,-2-6 22 16,-3 11 7-16,-1-1-10 0,0-1 20 15,2-10-35-15,8 9 12 0,-9-6-24 0,3-2 3 16,-5-6 29-16,12-5-6 0,5-4-15 15,3-7 13-15,9-4 1 0,2-5-2 0,4-3-14 16,2 2 1-16,-2-4 2 0,3-4 46 0,5 1-25 16,0-2-7-16,-2-2-16 0,4 2 18 0,-2-3-7 15,-2 0-10-15,7 2 1 0,-5-1 10 0,2 0-12 16,-2 1-19-16,0 1 6 16,4-3-14-16,-4 2 24 0,-2-2-27 0,8 3 17 0,-10-1-4 15,4-1-36-15,-2-1-19 0,0 1-21 0,2-7-71 16,-5 3 16-16,0-3-281 0,-1 0 46 15,-2-2 11-15,-11-22 33 0,-14 11 21 0,-1-6 42 16,-4-4 13-16,5 2 10 0</inkml:trace>
  <inkml:trace contextRef="#ctx0" brushRef="#br0" timeOffset="7864.6">8489 17268 762 0,'-3'-2'233'16,"-1"1"-28"-16,1-1-2 0,3-3 17 0,0-2-23 16,0 3-15-16,5-4-16 0,-5-3-33 15,4-1-12-15,2 3-8 0,1 1 3 0,2-1 3 16,0 0-13-16,1 4-32 0,2-3 19 0,0 2-18 16,27-3 5-16,-8 7-19 0,13 2 22 15,-22 0-31-15,17 0 17 0,58 46-31 0,-32-25 30 16,3 4-32-16,6 0-21 0,1 2 16 15,7 0-17-15,7 3-11 0,0-8-7 0,2-1 3 16,-1 0 8-16,3 1-26 0,-10-15-16 16,-6 0-41-16,-1-2-5 0,-3-3-29 0,-37-2-27 15,7 0 11-15,43-46-231 0,-57 19 27 0,-7-8 25 16,-11-4-48-16,-4-11 3 0,-7 21 31 16,-23-48 56-16,-8 18-60 0</inkml:trace>
  <inkml:trace contextRef="#ctx0" brushRef="#br0" timeOffset="8544.86">8963 15259 329 0,'0'0'136'0,"0"0"-19"16,0 0-30-16,0 0-9 0,0 0-4 0,0 0-7 15,0 0-91-15,0 0-8 0,0 0-116 0,0 0-62 16</inkml:trace>
  <inkml:trace contextRef="#ctx0" brushRef="#br0" timeOffset="8748.84">8825 15374 304 0,'-2'2'212'0,"-1"-8"-12"16,-2 4-59-16,2-2 10 0,-2 1-21 0,3 2 8 15,-2-3-7-15,4 0 7 0,-7 1 10 16,2 0-21-16,3 2-23 0,0-2-9 0,-3 0-15 16,1 1-4-16,4-1 7 0,-4-2-14 0,4-1-29 15,-2 5-11-15,2-3-24 0,2 2-18 16,0-3-64-16,0-1 27 0,-1 0 6 0,4-4-293 16,-2-4-4-16,1 2-10 0,-4-5 23 15,0 17 11-15</inkml:trace>
  <inkml:trace contextRef="#ctx0" brushRef="#br0" timeOffset="9264.87">8441 13720 529 0,'-15'40'187'0,"0"5"4"0,-10 1-15 16,4 7-19-16,-2 11-37 0,-4-7-4 0,-2 9-3 15,-1 4 5-15,-4 2 5 0,-4 3-28 0,0-1-9 16,-7 6 14-16,-1 1-25 0,0-1 10 0,-3-1-10 16,2-1-8-16,2 4-19 0,2-1-12 15,4-13-16-15,0 2 7 0,5-7 5 0,3-8-22 16,-1 9-7-16,5-12-43 0,13-10-10 0,-1-5-10 16,12-11-30-16,3-19 9 0,0-7-244 0,10-5-51 15,0-8 55-15,11-20 4 0,-2-9 37 16,7-7-7-16</inkml:trace>
  <inkml:trace contextRef="#ctx0" brushRef="#br0" timeOffset="9461.87">8474 14124 456 0,'-13'39'298'0,"-2"6"-52"0,-5 4-41 16,-1 3-11-16,2 6-28 0,-2 3-8 15,6-2-24-15,-11-1-29 0,1 3 0 16,8-1-10-16,7 1-36 0,4-6-30 0,-6 4-29 0,0-5-67 16,-10-6 7-16,8-4-236 0,7-18-71 15,-3-1 45-15,10-7 19 0,-3-7-15 16</inkml:trace>
  <inkml:trace contextRef="#ctx0" brushRef="#br0" timeOffset="9878.33">9479 13634 533 0,'-4'-2'305'0,"2"-4"-64"0,2-1-42 16,0 4-11-16,4-2-4 0,3-6-11 15,18-9-22-15,3-1 8 0,0 10-47 0,12 1 19 16,2 3-21-16,15 0-1 15,-26 7-4-15,17 0-23 0,8 0-14 0,67 40 2 0,-55-20-20 16,-2-3 15-16,7 9-22 0,-8-1 0 0,8-5-5 16,1 3-1-16,-4 1-38 0,-1 0-4 15,-5-7-15-15,-7 8-19 0,6 3-12 0,-6-2-19 16,-13-4-22-16,-11-2-35 0,-20 1 12 0,-4-5-291 16,-7-3 15-16,-2-13 51 0,0 0 25 15,-30 9 17-15,-12-6 7 0</inkml:trace>
  <inkml:trace contextRef="#ctx0" brushRef="#br0" timeOffset="10124.78">9635 13819 533 0,'0'0'247'0,"2"4"-22"15,7-1-6-15,-2 0-23 0,29 5-4 16,-5 0-35-16,14 2 14 0,9 1-32 15,11 2-6-15,1-1-16 0,-1 7-9 0,5-8-17 0,-5 1-5 16,4-2-13-16,1 1-3 0,1-2-6 16,3-1-31-16,-5 0-31 0,0 0-15 15,-4-3-23-15,-12 0-42 0,-3 1-2 0,-17-6 7 0,-11 0-247 16,-22 0-33-16,0 0 25 0,0 0 22 16,19-14 25-16,-29 9-47 0,-25-16 42 15</inkml:trace>
  <inkml:trace contextRef="#ctx0" brushRef="#br0" timeOffset="10898.23">9791 14055 360 0,'2'4'294'0,"2"0"-66"0,2-4-25 0,6 5 5 16,23 5-15-16,10 5-3 0,-1 9-36 0,9-14 2 15,1 12-7-15,3 1-17 0,3-3-29 0,4 7 7 16,2 3-7-16,4 2 3 0,7 1-30 0,3-8-13 15,-3 1-1-15,-5 1-8 0,5-2-16 16,-9-6 7-16,-5-4-20 0,2 1 11 0,-9 4-2 16,-8-7-17-16,-10-4 1 0,-5-1 3 0,-11-1 22 15,-22-7-18-15,16 0-7 0,-16 0 25 16,18 0 5-16,-18 0-28 0,0 0 6 0,0 0-1 16,0 0 19-16,15 0-29 0,-15 0 39 0,0 0-15 15,13-15-13-15,-13 13-2 0,-1-5 8 16,1 5-31-16,2 5 6 0,-3-6 11 0,4 2-6 15,-6-3-15-15,3 2 14 0,0-2 10 0,-1 4-13 16,-1 2 15-16,2-2-1 0,0-2-4 16,-2 2-17-16,1 0 25 0,1-6 3 0,0 6-13 15,-2 0-2-15,2-2-3 0,-2 2-3 0,4-1-23 16,-2 2 7-16,3-5-6 0,-3 4 23 16,-3 3-4-16,3-6-7 0,0 1-12 0,-2 2 18 15,2 0-4-15,-1 0 1 0,4 0-2 0,-3-6 11 16,0 4-14-16,0 2-11 0,-3 4 28 15,4 0-26-15,-1-4 19 0,0 0 10 0,0-3-24 16,0 6 3-16,0-6 20 0,0 3 11 0,2 0-15 16,-4 5 3-16,2-5 0 0,4 0-12 0,-8 0-11 15,4-2-2-15,0 2-6 0,0 0 36 16,0-3-15-16,0 3 2 0,-2 3 20 0,3-3-52 16,-1 0 23-16,1 0-15 0,-1 0 0 0,0 5 2 15,-1-5 15-15,2-3 22 0,1 3-29 16,-2 0 9-16,0-5-4 0,0 5-17 0,-2 0 9 15,2 0 38-15,0 0-38 0,-1-1 13 16,2 2-14-16,-2-2 39 0,4 2-18 0,-6-1-6 16,3-1-11-16,-1 2 2 0,0-1 34 0,4 0-22 15,-3-1 11-15,-2 1-17 0,2 1 27 16,0-1-17-16,-1 0-22 0,0 0 14 0,1 0-5 16,0-3 7-16,0 1 34 0,0 2-32 0,0 2-21 15,0-2 27-15,1-2-11 0,-1 2 13 16,-1 2-30-16,2-4 16 0,0 2 21 0,-3 2-14 15,2 0-17-15,1-2 27 0,-1 0-42 16,-1 0 11-16,2 1-19 0,1-1 2 0,-2 3 11 16,-1-3-14-16,2 2-14 0,-1-4 2 15,1 2-6-15,-1-3-16 0,-1 0-32 0,1-3-15 0,0-4-20 16,0 1-27-16,-1-5 14 0,-1-3-250 16,-1-2 1-16,-12-24 42 0,-1 3 5 0,-2-10 33 15,-10-12 12-15,1 2 25 0</inkml:trace>
  <inkml:trace contextRef="#ctx0" brushRef="#br0" timeOffset="11888.84">6758 12838 793 0,'0'0'263'0,"0"0"-36"0,0-34-14 0,0 34-36 16,0 0-19-16,-28 0-25 0,28 0-13 15,0 0 2-15,0 0-12 0,0 0-22 0,0 0-4 16,0 0 2-16,0 0-15 0,-41 14-12 0,45 0-1 15,0 5-7-15,8 23-3 0,6 1 2 16,2-2 8-16,4-2-31 0,10-3 4 0,-10-2-6 16,6-10-14-16,-3-1 8 0,-3-8-11 0,-5-6 21 15,-4-4-8-15,-15-5-7 0,0 0-7 16,19 0-4-16,-4 0 8 0,24-51-9 0,-15 23-11 16,-9-10 13-16,-1 4-2 0,-5 5-8 15,-5 1-4-15,-4 28 16 0,0-23-10 0,0 4 8 16,0 2 0-16,0 17 13 0,-34-63 5 15,20 43-2-15,1 10-24 0,1 3 29 0,-2-1-6 16,-2 8-9-16,-2 0-17 0,18 0 29 0,0 0-6 16,-20 0-31-16,5 0 7 0,-13 34 8 0,2-16-29 15,5 1-11-15,8 0-15 0,4-3-37 16,8 2-6-16,-8-4-34 0,4-3 12 0,5-3-274 16,0-8 15-16,0 0 16 0,11 8 30 15,-4-12 14-15,-2 0 31 0,-1-7-24 16</inkml:trace>
  <inkml:trace contextRef="#ctx0" brushRef="#br0" timeOffset="12117.59">7156 12568 483 0,'5'-6'281'0,"-6"1"-27"16,-1 2-32-16,0 3-37 0,-1 3-15 0,3 0-5 16,0 5-24-16,0 4-26 0,-5 2 1 0,10 4 9 15,1 30-31-15,-6-22-13 0,20 57-4 16,-3-22-12-16,-2 2-7 0,-1 8-5 0,4-1 6 15,-5-6-13-15,7 0-4 0,-6-4 8 16,3-9-19-16,-2 6-5 0,0-9-28 0,-6-4-18 16,-2-18-11-16,1 1-15 0,-1-7-8 0,-3-2-22 15,-1-9-17-15,-3-2 8 0,0-7-281 16,-2-7-11-16,2-5 13 0,-1-7 20 0,-6-34 64 16,7 22-27-16</inkml:trace>
  <inkml:trace contextRef="#ctx0" brushRef="#br0" timeOffset="12381.41">7425 12618 365 0,'-5'2'293'0,"5"-1"-54"0,-1 2 2 15,0 6-51-15,0 5 3 0,1-1-17 16,1 5-24-16,-1 3-21 0,14 31-16 0,-2-5-12 16,5 6 3-16,-3-4-23 0,10-1 5 0,11-1-2 15,-14-3-10-15,4 0-27 0,0-14 8 0,2-1-27 16,-1-9 10-16,1 1-12 0,-6-9-3 15,0-6-11-15,-6-6 22 0,-15 0-9 0,0 0-18 16,16 0-13-16,6-43 4 0,-10 1-9 0,-8 4-6 16,-1 5 2-16,-3 6-4 0,0-10 17 15,-23-51-21-15,7 38-15 0,4 9 3 0,0 3-8 16,-4 13-29-16,4 3-16 0,-11-3 8 16,4 11-212-16,0 13-89 0,2-7 19 0,7 8 35 0,10 0 26 15,0 0 0-15</inkml:trace>
  <inkml:trace contextRef="#ctx0" brushRef="#br0" timeOffset="12532.83">7475 12936 654 0,'7'6'251'0,"-7"0"-45"0,4-2-16 0,4 1-21 0,-5-4-6 16,5 0-36-16,-1 1-6 0,1-5-39 15,2-1-58-15,2 0-5 0,0-4-29 0,14-29 1 16,-1 12-180-16,4-7-143 0,-13 0-9 15,0-12 15-15,-3 1 31 0</inkml:trace>
  <inkml:trace contextRef="#ctx0" brushRef="#br0" timeOffset="12936.23">7733 12415 412 0,'0'-11'287'0,"-2"5"-38"16,0-1-23-16,0 7-22 0,-4 2 1 0,3 5-30 16,-2-4 7-16,1 6-27 0,-1 6-16 15,4-4-20-15,-4 3-5 0,5 2-29 0,5 0 12 16,-2 4-4-16,2-2-19 15,9 17-13-15,5-4-14 0,-4-7-28 0,1-4-6 0,0-10-15 16,2-2 0-16,-5-2-2 0,-13-6-27 0,17 0 19 16,-17 0-13-16,20 0 9 0,1 0-17 15,-8 0 15-15,-13 0 0 0,20 0-14 0,-20 0 10 16,19 0-1-16,-19 0 28 0,17 0-14 0,-17 0 6 16,16 0 32-16,3 18-25 0,-14-3 10 0,5 23 1 15,4 6 9-15,-4-3-13 0,3 5-6 16,-1-6 9-16,0 7 12 0,1-6-1 0,3-6-23 15,-1 0 18-15,3-2-25 0,4-12 8 16,-11-7-29-16,0 2-4 0,5-7 14 0,-5 0 2 16,-3-4 6-16,1 0 2 0,-4-4-8 0,-5-1 21 15,0 0-13-15,0 0-1 0,0 0 15 16,12-21-21-16,-13 15 26 0,-3-3 0 0,-4-4-8 16,0 1 24-16,-16-18-8 0,-1 4 3 0,7 13 5 15,-3 1-10-15,4 3 15 0,2-3-18 16,5 4-18-16,1 2-23 0,2 3-54 15,1-4 8-15,4 3-230 0,1-4-87 0,1 8 16 16,0 0 24-16,0 0 25 0,53-48 20 16,-10 14-3-16</inkml:trace>
  <inkml:trace contextRef="#ctx0" brushRef="#br0" timeOffset="13736.75">10431 11801 219 0,'0'-6'430'0,"-3"6"-131"0,0-2-5 16,-1-3-45-16,3 2 3 0,-1 1-37 0,-3 7-39 15,0-2-39-15,2 7 18 0,3-1-37 0,-2 2 1 16,3 6-34-16,3 0 7 0,9 11-8 16,0-5-24-16,-3 5-5 0,9 4-6 0,-3-11-12 15,-4 5-4-15,0-10 16 0,1-5-45 0,0-3-1 16,-1-4 8-16,1 0 2 0,-13-4-2 0,0 0-9 15,18 0 3-15,-18 0 9 16,17 0-15-16,7-34-9 0,-16 23 7 0,-4-2-11 0,-2-2 18 16,-4 0 7-16,0 1 10 0,-1-3-29 15,-7 1 12-15,0 5-1 0,-16-21 13 0,1 6-12 16,-4 5-17-16,-5 8-10 0,-8 10-24 16,27 3-1-16,-14 0-46 0,-32 29-7 0,28-8 2 15,-9-3-14-15,8 11 21 0,0 7 7 0,8-11-58 16,-1 8-7-16,10 1 14 0,4-11 11 15,1 0 12-15,7-8 10 0,-2 6 9 0,1-7 131 16,6 0-1-16,0-14 45 0,0 0 7 0,0 0-4 16,0 23 1-16,0-23 7 0,0 23-2 15,34 2-3-15,-21-23-5 0,18 11 19 0,-9-8-16 16,-22-5-25-16,36 0 7 0,7 0-15 0,2 0 5 16,56-34-9-16,-56 19-3 0,-1 0-20 15,2 2-2-15,0-3-7 0,-1-4 5 0,-10 2-37 16,7 9-42-16,-17 0-13 0,2 0-11 0,-8 3-17 15,-6 4-4-15,-3 2 40 0,-10 0 5 16,0 0-89-16,9 3 7 0,-13-3-17 0,-7 4 28 16,0 0 17-16,-1 2 66 0,-1-1 5 0,-19 10 62 15,9-3-4-15,-3 9 21 0,-3-2-2 16,3 0-1-16,2-10-12 0,10 2 13 0,-1 1 9 16,1-5-2-16,9 3 20 0,-1 1 21 0,-2 1-2 15,3 5-17-15,1-3 19 0,-12 23-15 16,16-1-14-16,0-36 9 0,0 28-22 0,0 0 22 15,0 11-11-15,0 0-6 0,27 52 7 0,-21-45-21 16,9-2-30-16,-3-1-6 0,-3-9-5 16,-5-10-25-16,7-4-2 0,-6-3-31 0,-3-5 3 15,-2-1-31-15,0-7 11 0,-2-7-244 16,4 0-41-16,0-7 29 0,-3-5 18 0,1-6 16 16,1-1 13-16</inkml:trace>
  <inkml:trace contextRef="#ctx0" brushRef="#br0" timeOffset="13900.84">10653 12344 781 0,'0'0'280'0,"-1"3"-22"0,-2 6-29 0,1 1-19 16,-4 5-17-16,6-3-15 0,0 8-18 0,0-2-25 15,0 3-6-15,0 1 9 0,0 12-42 16,0 4-16-16,28 34-38 0,-15-47-19 0,-5 0-7 16,-2-8-48-16,3-3-15 0,-1-3-58 0,-4-4-18 15,0-7 11-15,-1-5-290 0,0-1 27 16,-1-4 23-16,-1-4 46 0,2-2 0 0,-2-4-9 15</inkml:trace>
  <inkml:trace contextRef="#ctx0" brushRef="#br0" timeOffset="14224.97">10805 12292 231 0,'5'-10'371'0,"2"4"-66"0,-4-2-51 16,-1 2-12-16,-2-2-27 0,6 4 1 16,-5-1-19-16,6-2-17 0,0 2-38 0,1-2-11 15,1-3 7-15,22-10-23 0,-3-5-15 0,-5-3-19 16,-7 13-21-16,4 2-11 0,-5 5-35 15,1-3-16-15,-4 7 16 0,-2-2-15 0,-2-2-7 16,0 4 11-16,-4-1 11 0,0 5-18 0,-4 0-8 16,0 0 11-16,-4 17 14 0,-1-6 8 0,-4 2 17 15,-7 16 1-15,-7 3-7 0,5 2 2 16,3 2 3-16,3 2 25 0,-7-5-15 0,14 1-19 16,0-11 8-16,-2-7-3 0,5 5-8 15,2-21-11-15,0 0-3 0,0 23 16 0,0-23-1 16,31 43-8-16,-23-37-15 0,7-1-5 0,2-4 16 15,-1-4-47-15,3 3-15 0,35-24-10 16,-21 7-27-16,0-7-36 0,-1 1 15 0,-5 4-49 16,-5-9 13-16,-3-10-224 0,-10 12 1 0,5-8 25 15,-8 7 15-15,-4 3-17 0,3 7 51 16,-5 3-6-16</inkml:trace>
  <inkml:trace contextRef="#ctx0" brushRef="#br0" timeOffset="14385.16">11248 12183 581 0,'-3'9'285'0,"2"2"-24"0,-6 4-12 16,6 0-20-16,-4 0-34 0,4-1-14 0,-3 3-33 16,3 1-11-16,2 0-16 0,-1-18-6 15,0 18-48-15,0 3-8 0,0-21-24 0,0 24-9 0,0-2-24 16,0-22-71-16,0 19 5 0,22 9 6 16,-18-27-159-16,1-1-116 0,0-5-12 15,1-4-7-15,-4 2 36 0,3-8 8 0,-3-4 19 16</inkml:trace>
  <inkml:trace contextRef="#ctx0" brushRef="#br0" timeOffset="14515.65">11315 12046 445 0,'0'-13'329'16,"2"7"-56"-16,-2-3-8 0,2 5-42 0,0 4 9 15,0 2-14-15,-2 6-50 0,1 6-12 0,0 0 10 16,3 41-53-16,7-8-29 0,-5 8-51 16,3-1-53-16,-4 5 3 0,7-13-351 0,-9 5 26 15,0 1-49-15,1-6 25 0,-2 7 56 16,-2-35 51-16</inkml:trace>
  <inkml:trace contextRef="#ctx0" brushRef="#br0" timeOffset="16348.84">9180 15087 563 0,'0'0'164'0,"0"0"-24"0,0 0 26 0,-32 0-53 0,32 0 21 16,0 0 22-16,0 0-15 0,0 0-18 16,0 0-15-16,0-34 11 0,0 34-16 0,0 0 0 15,-61-49-17-15,61 46-2 0,-4-1-13 16,3-6-1-16,-1 2-4 0,2-1-8 0,0 2 7 16,-4 0-24-16,0-2-14 0,4 1 10 0,-2 3 3 15,-1-5-1-15,3 4 8 0,0-1 0 0,0 4 5 16,0-4-1-16,-2 4-11 0,0-2 2 15,-1 0 1-15,1 2-5 0,0-3-8 0,-1 2 7 16,3 0-14-16,0-2 8 0,-2 2-18 16,0 0 31-16,0 0-21 0,-6-4 16 0,5 4-17 15,3-3-2-15,-4 5 15 0,-1 0 3 16,2 4 11-16,3-2-42 0,0 0 8 0,0 0 20 0,0 0-32 16,0 0 21-16,-14 0-10 0,14 0 3 15,-18 0-7-15,-25 43 10 0,21-17-22 0,-5 7-4 16,9 3 26-16,-6 1-6 0,-5 9-11 15,-6-1 11-15,6 13-28 0,-6-1 40 0,3 2-23 16,1-2 5-16,5 2-22 0,-5 4 23 0,2 0-3 16,-1-4-11-16,1-3 21 0,-2 1 2 15,1 3-24-15,5-3 21 0,-3-5-15 0,4-7-7 16,5-13-3-16,2-2 29 0,6-1-29 0,4-9-7 16,-3-7 10-16,5-2-6 0,0-1 10 15,3-2 3-15,0-1 5 0,2-3-11 0,0-4 5 16,0 0-4-16,0 0 23 0,0 0 7 0,0 0-29 15,0 0 26-15,0 0-5 0,0 19-1 0,0-19 12 16,-25 23-3-16,25-22 11 0,-4 2 5 16,2-1-25-16,-1 1 19 0,3-1-12 0,-1 1 11 15,-2-3-51-15,1 2 52 0,2 2-35 16,0-4 1-16,0 0 17 0,0 0-23 0,0 0 10 16,0 0-14-16,0 0 34 0,0 0-2 0,0 0-3 15,0 0-48-15,0 0 32 0,0 0-22 16,0 0 26-16,0 0-1 0,0 21 0 0,0-4-2 15,0 2 29-15,0 1-3 0,0 0-1 0,0 15 16 16,0 11-4-16,0 12-4 0,27 79-22 16,-12-69 8-16,2 3-12 0,0 3 8 0,4-3 8 15,-7 2 2-15,8-2-22 0,0 0 14 16,3-1-19-16,-3-11 10 0,-2-6-6 0,-3-5-13 0,0-8 26 16,-5-5-13-16,-2-7-1 0,-1-6-3 15,-3-6-17-15,-4-5 29 0,2 1-7 0,3-6 0 16,-6-2-2-16,1-4 1 0,0 0-3 15,-2 0 2-15,0 0-28 0,0 0 2 0,0 0 22 16,0 0 6-16,15-31 2 0,-13 24-8 0,2-1 1 16,-3 4-1-16,4-5-13 0,-3 2 2 0,0 2 0 15,0-2 2-15,-2 1-22 0,4 1 0 16,-3-3-27-16,1 3 6 0,1 3 6 16,0-3 13-16,-3-4 34 0,0 9-42 0,2-4 26 0,-2 1 10 15,3 0-7-15,-6 3-24 0,3-3 28 16,2-2 9-16,-6 4-12 0,4 1 17 0,0 0-1 15,0 0 4-15,0 0-10 0,0 0-1 0,0 0 0 16,0 0-1-16,0 0 20 0,27-14-3 16,-22 14 9-16,1 0-2 0,-2-2-2 0,4 2-3 15,0-2-23-15,5 1 1 0,-2-2 19 16,4-1-2-16,23-7-36 0,3-2 2 0,-1 5 1 16,11 4 20-16,-7-7-7 0,7 9 1 15,-24 2-1-15,15 0 7 0,7 0-12 0,4 0-4 16,2 0-1-16,3 0 4 0,2 0 12 0,-4 0 1 15,1 0-1-15,-1 0 1 0,-3 0-1 16,-1 0 1-16,32 10 43 0,-84-10-4 0,27 0-42 16,-2 0 3-16,-7 0 2 0,-1 0 0 0,-2 0 12 15,-15 0 2-15,19 0 25 0,-19 0-23 16,17 0-8-16,-17 0 13 0,14 0-21 16,-14 0 10-16,0 0 18 0,0 0-17 0,28-24-2 0,-27 22-1 15,3-2 0-15,-4 0-2 0,5-2 9 16,-2 2-15-16,-2 4 2 0,2-3-2 15,-3-2-3-15,0 0 1 0,2 3-20 0,2-2 0 0,-4 2 23 16,0-1 0-16,2 3-1 16,-2-2-9-16,0-1 1 0,3 3 1 0,-3 0-1 15,0 0 2-15,2 0 4 0,-2 0 14 0,0 0-2 16,0-3-38-16,0 0 0 0,0 2 19 0,0 1 1 16,-2-3 0-16,4 6 1 0,-4-6 1 15,2 1-32-15,0 4 15 0,4 1-12 0,-4-6-32 16,-2 7 3-16,6-4-2 0,-4-1-43 15,0-4-3-15,0 5 3 0,0-2-44 0,-4-1 3 16,6 0-18-16,2-2 21 0,-6-4 13 16,2 2-93-16,2-7-60 0,5 3-37 0,-4 0-30 15,-1-4-2-15,0-2 10 0,2 2 28 0,5-28 24 16,0 4 112-16</inkml:trace>
  <inkml:trace contextRef="#ctx0" brushRef="#br0" timeOffset="16636.7">9977 16794 560 0,'19'-42'190'0,"-11"7"-30"0,-4 9 7 15,0 4-20-15,6 4-13 0,-3 7 14 0,-2-5-13 16,2 5 9-16,-3 1 12 0,-1-2-2 0,-1 1-12 15,1-1 3-15,-3 12 2 0,0 0-19 16,0 0-14-16,0 0 11 0,0-20 17 0,0 20-30 16,0-17-11-16,0 17-11 0,0 0 23 0,0 0-13 15,0-20 16-15,-19 2-13 0,15 15-36 16,3 3-4-16,-3 3-6 0,-1 5 2 0,0 2-3 16,0 2-5-16,-13 23-5 0,3 2-5 0,-1 11-5 15,-6-3-4-15,0 2-5 0,2 1-1 16,-9 4-5-16,0 1-3 0,-2-7 0 0,-4 0-2 15,3-4-2-15,-1 0 5 0,0-2-2 16,1-5 6-16,0-6 17 0,-1-5-4 0,8 0-4 16,9-10-18-16,2-1 0 0,2-7-21 15,4 2 3-15,0-5-91 0,2-3-27 0,4 0-49 16,2 0-66-16,0 0 21 0,-5-28-281 16,2 8 49-16,1-30 16 0,2 23 28 0,0-18 42 0,-27-71 30 15,8 42 18-15,10-5 4 0,-10-6 2 16</inkml:trace>
  <inkml:trace contextRef="#ctx0" brushRef="#br0" timeOffset="17084.8">8934 15335 467 0,'0'-8'269'0,"0"-1"-33"16,5 2-23-16,-5-1-31 0,-3 2-28 0,6-1-10 16,-3 1-6-16,0-3-20 0,2 0-23 15,0-1-3-15,-2 0-21 0,0 3-4 0,0-1-1 16,0-4-4-16,3 6 11 0,-6-2 12 15,3 6-26-15,-2-2 10 0,0 10 4 0,-3 2 10 16,-8 28-27-16,-4 11 16 0,2 25-1 16,-4 1 2-16,1 3-2 0,-5 9 42 0,-5 3-15 15,-3 13-40-15,-5-3 19 0,4 4-7 0,7-7-8 16,-11-1-6-16,10-9 39 0,3-12-10 0,1-6-26 16,-2-2-18-16,10-6-13 0,-1-14-25 15,3-6-16-15,11-11 14 0,1-6-29 0,0-22 5 16,18 7-49-16,-11-17 13 0,13-23-33 0,8-17-10 15,-1-9-40-15,1-2-1 0,1-7-20 16,-1-10 15-16,3 3-134 0,7-8-35 0,-3 2-18 16,1 2 0-16,0 1-26 0,2 8 69 0,-5-1-13 15,-2 10 31-15</inkml:trace>
  <inkml:trace contextRef="#ctx0" brushRef="#br0" timeOffset="18285.87">9058 15552 413 0,'24'-41'196'0,"1"5"29"0,-12 13-19 16,-7 0 4-16,-1 14-43 0,0-4-16 0,-5 13 14 15,-2 1-12-15,-3 8 30 0,-1 1-19 16,-12 21-10-16,-2 16 3 0,-7 9 0 0,1 4-26 15,-3 9-15-15,-5 8-11 0,4 6 24 0,-3 6-22 16,-8 1-21-16,8-4 9 0,2-4-11 0,6-3-26 16,2-11 14-16,4 0-47 0,2-6-32 15,7-11-10-15,5-15 3 0,5-36-12 0,0 21-1 16,0-21-3-16,30 13-13 0,8-50-16 16,-2-14 10-16,3-6-29 0,5-10-4 0,-6-17 5 15,6-10 26-15,5-9-16 0,-4-6-3 16,6 3 36-16,0-1 6 0,-5 5 11 0,-4 8 14 15,-3 8 21-15,-1 10 3 0,-10 8-7 0,5 9 30 16,-16 0 7-16,-3 36-2 0,-11 19-4 16,-4 12 6-16,-7 15 18 0,-11 32 6 0,-7 7-1 15,-11 21-2-15,-5 14-4 0,-8 14-19 16,-5 8 28-16,-3 2-4 0,-6-4-24 0,19-4 5 16,-6-10-3-16,9-10 8 0,7-10-6 0,-3-16-12 15,9-6-17-15,7 5 8 0,8-19-25 0,12-15-19 16,2-32-17-16,18 6 18 0,12-35-37 15,12-15 1-15,6-10 5 0,7-18-21 0,2-14 1 16,9-8 5-16,1-6-15 0,3-3 12 0,-4 9 5 16,-1-1 10-16,-7 13-10 0,-5 1 6 15,-4 17 12-15,-4 7 14 0,-12 9 16 0,3 3 22 16,-24 21-6-16,-9 17 8 0,-6 15 12 0,-5 10 18 16,-17 32-8-16,0 8 7 0,-11 7-19 0,-4 15 46 15,-8 12-11-15,0-2-4 16,-6 9-6-16,-1-3-7 0,4-6 18 0,2-1 28 0,1-5-38 15,7-17 17-15,6-10-14 0,9-3-10 16,-6-1-5-16,16-3-2 0,10-25-6 0,6-25-3 16,0 0-20-16,40-7-1 0,-1-32-64 0,5-6 16 15,1-10-23-15,5-13 25 0,10-4-30 0,6 3 15 16,-4-2-12-16,-5 8 16 0,4 9-14 16,-11 5-10-16,-3 7 4 0,-2-1 8 0,-7 8 11 15,-12 16 22-15,-2 19 18 0,-24 0 20 16,3 33 9-16,-9 15 38 0,-5 8-39 0,-10 10-3 15,-4 5 2-15,2-9 48 0,-7 0-7 0,2 1-8 16,2-4 6-16,1-2 8 0,2-8-8 16,5-6-12-16,4-3 2 0,8-12-16 0,0-12-2 15,6-16-21-15,14 6 4 0,-2-15-22 16,16-24-19-16,3-18-17 0,14-3 13 0,1-11-24 16,2-3 6-16,3-11 14 0,5-3 17 0,-6 5-23 15,-3 4 36-15,0 11-32 0,-6 10 7 16,-3-2 23-16,-7 7 15 0,-10 16 28 0,4-5 0 15,-19 18-26-15,-4 14 30 0,-4 12-5 0,-8 3-1 16,-7 27-6-16,-5 0 14 0,-6 8 10 16,3 6-4-16,-9-1-6 0,1 2-5 0,-5 1 7 15,7 7-13-15,-5-6-7 0,10-4 13 16,-3-12-9-16,9-6 4 0,5-13 7 0,4-2-25 16,0 0 10-16,4-6-1 0,2-2 8 0,-1-2-18 15,3-4-12-15,1 3 26 0,-2-1-20 0,1-1-2 16,0 0 1-16,2-2-2 0,-7 0-3 15,8 3 10-15,0-2-2 0,-6-2 2 0,6-1-23 16,0-1 18-16,-2 0-1 0,0 3 0 0,0 1 1 16,0-1-25-16,0-1 21 0,0 3 0 15,2-4 0-15,0-1-12 0,0 0 23 16,0 0-23-16,-1 6 24 0,1-4-14 0,0-2-16 0,0 0 27 16,-3 0 19-16,3 1-41 0,-3-1 17 15,3 0 0-15,0 3-11 0,0-1 14 16,-2-2-9-16,0 1 24 0,4 0-24 0,-4-1 1 15,2 2 0-15,2-2-16 0,-2 0 13 0,-2 0 0 16,2 1 1-16,0 1 15 0,0-2 6 0,0 0 2 16,0 1-21-16,0-1 1 0,-2 0 0 0,0 0 0 15,2 7-21-15,0-7 1 0,0 0 2 16,0 0 41-16,0 0-21 0,0 0 2 16,0-2 1-16,0 2-27 0,0 2 32 0,0-4-5 15,-3 2-10-15,3 0-14 0,3 0 26 0,-3 0-15 16,0 2 9-16,0-2 25 0,0-3-44 15,0 4 24-15,-3-2-1 0,3-3-2 0,0 8 3 16,0-3-19-16,0-2 11 0,3-3-3 16,-6 4 0-16,1 4 1 0,4-4-18 0,-2-5 4 15,-2 10-17-15,2-9-19 0,-3 8 4 0,1-3-8 16,2-1-17-16,0 0-15 0,5-1 9 16,-3-4-50-16,1 0-41 0,-3-5-55 0,-3-2 19 15,1-6-249-15,-8-29 23 0,-3-3 31 16,1-7 27-16,-9-14 47 0,-2-2 18 0,2 0-11 15,-8-9 7-15</inkml:trace>
  <inkml:trace contextRef="#ctx0" brushRef="#br0" timeOffset="19062.66">5904 13837 257 0,'0'0'323'0,"0"0"-93"16,0 0-24-16,0 0-28 0,0 0-15 15,0 0-30-15,0 0-10 0,0 0-15 0,0 0-11 16,0 0-2-16,79-28-21 0,-41 13 4 0,-11 6-12 15,-6 2-2-15,2 3 5 0,-10 0-14 16,-13 4-2-16,0 0-8 0,23 0 22 0,20 39-1 16,-28-20 10-16,1 15 10 0,-2 8-3 0,-4 5 19 15,-10 3-14-15,0-21-29 0,0 19 23 0,0 3-5 16,-25 60-15-16,14-55 1 0,-5-3-21 16,7-10-15-16,1 1 4 0,4-7 7 0,0-10-47 15,2-3-25-15,-1-3-10 0,3-21-31 0,0 0-29 16,0 22-29-16,0-22 13 0,0 0 12 15,29 21 9-15,-23-32-286 0,0-5-23 0,0-32 57 16,4-1 23-16,0-7 21 0,2 9 25 0,2 0-11 16</inkml:trace>
  <inkml:trace contextRef="#ctx0" brushRef="#br0" timeOffset="19373.15">6347 14116 320 0,'5'-6'338'16,"0"-1"-62"-16,-3 0-33 0,-2 4-32 0,4-6-7 15,-1 3-30-15,1 6-23 0,1-1-17 0,-4 2-19 16,7-1 1-16,-1 0-2 0,1 3-44 0,4 0 11 15,-1-3-37-15,2 0-15 0,2 0 6 16,-1-2-37-16,-14 2 13 0,0 0-12 0,22 0-6 16,-4 0 1-16,-2 0 14 0,-16 0-6 0,17 0-14 15,9-27 5-15,-16 26 18 0,-3-3 14 16,1 3-6-16,-1 1 18 0,-1 0-25 16,-2 0-5-16,-4 0 13 0,0 0 21 0,0 0-15 0,8 42-7 15,-8-23 14-15,3 32 7 0,-3-29-24 16,0 14 3-16,0 1-4 0,0-1 20 15,0 6-13-15,0-2 0 0,0-4-17 0,0-4 9 16,20 23-7-16,-12-35 10 0,-4-6-27 0,0-4 1 16,1 2-8-16,2-4-8 0,0 2-1 0,3-7-36 15,-2-3-6-15,0-1-16 0,4-5-40 0,9-26 13 16,-4 11-278-16,1-24 26 0,-3 9 24 16,0-6-5-16,0-8 61 0,-3 7 2 0</inkml:trace>
  <inkml:trace contextRef="#ctx0" brushRef="#br0" timeOffset="19611.23">6926 13921 635 0,'1'-8'293'16,"-2"-1"-43"-16,0 1 4 0,-2 0-50 0,-2 1-10 15,5 2-26-15,0 1-18 0,0 5 7 0,1 4-23 16,0 4-9-16,6 3-4 0,-1 6-13 16,12 23-10-16,-1 6 7 0,2 25-23 15,8-10-10-15,-4 4 12 0,0-1-22 0,-5 3-1 16,9-7-20-16,-2 1 1 0,-6-8 1 0,5-6-17 15,-8 2 12-15,2-13-32 0,-4-8 2 0,0-14-9 16,-7 4-19-16,0 0-6 0,-4-8 9 16,1-5-27-16,2 0-29 0,-4-3-37 0,-4-9 10 15,6 2-231-15,-1-5-101 0,-2-6 23 16,7-34 54-16,-8 21 44 0,19-58 19 0,-7 18 14 16,0 4-30-16</inkml:trace>
  <inkml:trace contextRef="#ctx0" brushRef="#br0" timeOffset="20722.95">12187 12415 318 0,'0'0'331'0,"0"0"-75"15,0 0-26-15,0 0-10 0,0 0-40 0,0 0-21 16,0 0-8-16,0 0 1 0,0 0-25 0,0 0 2 16,0 0-33-16,-12 49-3 0,12-25 3 0,0 21 11 15,-11 64-23-15,11-77-18 16,0 21-2-16,0 7-8 0,0 7-4 0,26 68-15 0,-16-70 7 15,5 5 17-15,-5-6-16 0,9-9-18 16,-1-4-10-16,8-4-4 0,4-10 0 0,-9-8-28 16,0-11 15-16,0-11 7 0,-2-5-9 0,-19-2 5 15,25 0-13-15,35-52-16 0,-23 12 13 16,-2-3 17-16,-2-2-20 0,-4-11-2 0,-2-4-4 16,1-7 19-16,-7 0 9 0,-2-1-17 0,-5 7 18 15,-4-6 1-15,-5-2-13 0,-5 4-11 0,0 31 21 16,0-13-11-16,-35-65 8 0,14 50 12 15,-1 11-10-15,-4-2 3 0,-3 7 0 0,6-1-17 16,-7 8 10-16,1 4-2 0,0 6 20 0,-6 4-12 16,9 13-9-16,5-1-1 0,3 13 7 15,3-4-17-15,15 4 10 0,-16 0 10 0,3 0 5 16,-35 35-11-16,28-7 5 0,0-8-18 0,5 21 21 16,-3 2-1-16,2 4 3 0,8 13-11 15,5-1 10-15,-2 0 16 0,3-1-23 16,2-29 1-16,0 15-6 0,0 6 1 0,32 45 24 15,-8-53-21-15,-1-1 3 0,-3-11 4 0,4-4 7 16,-1-8-21-16,9-4 10 0,2-3 13 0,-8-9-9 16,-1-1-18-16,-25-1 23 0,22 0 0 0,-3 0 0 15,-2 0 21-15,13-28 10 0,-22 21 33 16,4-1-30-16,-3 1 3 0,1-2-16 16,-3 4 36-16,2-3-30 0,-2 1-5 0,1 0 13 15,-3-2-27-15,2-5 32 0,-1 10-13 0,0-4 11 16,-1 2-34-16,-5-1-3 0,6 3-2 0,-6 1-35 15,2-2-25-15,1 4-6 0,-2-4-11 16,2 5-11-16,-1-1-13 0,-2 1-32 0,3 0-4 16,-3 0 12-16,-5 1-190 0,0 2-117 15,-3-3 34-15,1 2 24 0,-1-2 25 0,-1 1 24 16,-3 0 16-16,-4 3 21 0</inkml:trace>
  <inkml:trace contextRef="#ctx0" brushRef="#br0" timeOffset="21818.13">7470 16072 593 0,'0'0'203'0,"0"0"-13"0,0 0-1 0,0 0-19 16,0 0-15-16,0 0-12 0,0 0 3 0,0 0-8 16,0 0-20-16,0 0-10 0,0 0-4 15,-56 20-5-15,54-24-8 0,2-1-14 16,0 2 0-16,0-4-7 0,0-2-21 0,2-2 5 0,3-3-1 16,1-1-13-16,-3-3 8 0,6-29-11 15,3 4-20-15,13-8 10 0,-11 1-6 0,6-6 6 16,1-2-15-16,1-12 12 0,4 1-11 15,0 9 20-15,5-4-23 0,1-6-8 0,-2 2 4 16,5-1 17-16,3 4-15 0,2-1 0 0,-7 10-1 16,-1 4 9-16,6 5-12 0,-7 3-2 15,-1 5 5-15,-4 2-3 0,4 15-6 0,-5-2 17 16,-6 6-5-16,-6 3-1 0,2 4-2 0,-13 8 3 16,0-5 11-16,2 2-4 0,-4 6-8 15,0 0 5-15,0 0-24 0,0 0 18 0,-8 0-25 16,6 0-7-16,-1 2-20 0,3-1-20 0,0 4-26 15,-3-7 10-15,1-1-191 0,7 2-137 16,4-7 26-16,3 2 27 0,13-21 29 0,6-8 9 16,10-6 4-16,3-1 10 0</inkml:trace>
  <inkml:trace contextRef="#ctx0" brushRef="#br0" timeOffset="22261.15">11067 14183 320 0,'9'-5'334'15,"-3"-1"-53"-15,-1 0-11 0,-3 1-12 0,2-3-7 16,-2 1-48-16,6-3-10 0,-7 3-14 0,-1-2 0 16,-1-1 2-16,-3-2-12 0,-4-2-54 0,1 4 22 15,-13-21-50-15,-7 4 26 0,3 0-30 16,-8 6-9-16,-5-2 33 0,-8-4-11 0,0 8-13 16,-7 3-48-16,-14-2 27 0,6 4-17 15,-6 2-19-15,5 6-7 0,-15-4 1 0,16-2-8 16,1 8 24-16,-4 0-15 0,13 2-1 0,-2-1-16 15,18-1 34-15,-11 4-8 0,24-1-2 0,-3 0-3 16,24 1-14-16,-17 0 3 0,17 0-19 16,-14 0-4-16,14 0-7 0,-14 0 7 0,14 0 3 15,0 0-42-15,0 0-31 0,0 0-26 16,-23-2-34-16,32 5-58 0,-5 2 17 0,1 0-263 16,-4 4 20-16,-1-4 22 0,-6 4 28 0,1-1 24 15,-16 20 57-15,-6 2 28 0,-6 9-11 16</inkml:trace>
  <inkml:trace contextRef="#ctx0" brushRef="#br0" timeOffset="23209.31">8820 14970 666 0,'-5'-7'226'0,"2"0"-29"0,-2 1-23 16,3 1 4-16,-2-1-28 0,2 1-7 15,-3-5-19-15,3 7-18 0,1 0-5 0,-3-1-5 16,-1-1-16-16,3 4-4 0,-2 1 14 0,0 0-31 16,-2 1 4-16,5 4 11 0,-6 1-28 15,2-2 5-15,-2 6-4 0,-5-1 18 16,-12 13-14-16,3 7-9 0,-3 4 5 0,3 4-9 16,4-1-19-16,-6 4 9 0,-4 7 12 0,3-5-4 15,-4 16-10-15,0 1 3 0,-1 0-10 0,5-1 15 16,-1-1-5-16,-3 3-9 0,-7-7-11 0,16-8 4 15,-1-2 16-15,5-5-35 0,-6-4 2 16,12-6 5-16,6-11 0 0,2-3 4 0,-10-1 15 16,8-6-14-16,0 3 9 0,3-10-7 15,0 0 4-15,0 0-9 0,0 0 10 0,0 0-29 16,0 0 10-16,0 18 11 0,0-18-5 0,0 0 6 16,0 0-12-16,0 0 25 0,0 0-17 15,0 18 8-15,0-18-4 0,0 0 21 0,0 0-17 16,0 0 9-16,0 0-2 0,0 0 22 0,0 0-21 15,0 0 23-15,0 17-33 0,0-17 29 16,0 0-27-16,0 0 2 0,0 0 5 0,0 0-12 16,0 0 23-16,0 0-16 0,0 17 8 0,0-17 1 15,0 19-16-15,0-19 3 0,0 41 29 16,3 54-42-16,14-36 22 0,3 11 5 0,-3 3-10 16,5-1-10-16,-6 10 14 0,13 0 24 15,-3 8-32-15,3-8-4 0,-6-2 12 0,6-1-34 16,-3-4 21-16,-5-9-6 0,3-3 11 15,2 2 2-15,-1-7-4 0,-6-9 21 0,-1-8-25 16,0-9 14-16,0-2-8 0,-8-8-12 0,-1-7 12 16,-7 2 0-16,5-7-14 0,-2-3 35 0,-2-2-31 15,-3-1 10-15,2-2-14 0,-2-2 32 16,0 0-38-16,0 0 33 0,0 0-26 0,0 0 7 16,0 0 9-16,5-11-28 0,-5 9-7 15,0 1 13-15,2-1-35 0,0 2-7 16,2-3 7-16,-2-2-23 0,2 3-19 0,-1-3-12 15,1 3-5-15,1-4-3 0,-1 0-17 0,0 0 0 16,0-3-19-16,-4 1 12 0,2-5-70 0,3 2-91 16,-7-4 25-16,4-8 20 0,-2 3-130 0,0-9 38 15,0-13 35-15,0-14-27 0</inkml:trace>
  <inkml:trace contextRef="#ctx0" brushRef="#br0" timeOffset="24478.93">9235 15034 241 0,'-4'-15'208'0,"0"7"-32"0,0-2-37 0,-2 1 22 15,2 0 13-15,-3 0-23 0,3 0-11 16,2 2-17-16,0-4 2 0,-2 8-16 0,1-1-2 15,1 2-11-15,-3-4-14 0,2 2-2 0,-1 2 5 16,-1 0 2-16,5-4-11 0,-7 4-14 16,7-2 9-16,-3 3-17 0,1-2-10 15,0 1 0-15,0-3 2 0,2 5 20 0,0-3-19 16,-2-3 6-16,-1 5 0 0,3 1 11 0,0-3-16 16,0 1-17-16,0 2-1 0,0 0 19 0,0 0-2 15,13 0-2-15,-7 2 2 0,4 2-25 0,-1-1 15 16,4 3-2-16,20 9 1 0,8-2-13 15,3 3 14-15,-1-7-14 0,2 11-4 0,7-2-1 16,-1 1 14-16,3 2-7 0,1-3-13 16,2 1-7-16,1-1-9 0,6 1 1 0,-3-2 9 15,-4 0 9-15,-2-13-22 0,-5 9 8 0,-1-7 2 16,-6 9-5-16,-11-11 18 0,-8 4-30 16,-3-7 15-16,-5 4 11 0,0-3 4 0,-2 5-10 15,-6-7 13-15,-1 4 5 0,1-4 9 16,-4 0-20-16,2 0 10 0,-4 0 22 0,0 1-37 15,2-1 5-15,-4 0 0 0,0 0-6 0,0 0 14 16,6 0-13-16,-3 0 14 0,-3 0 19 0,6-1-30 16,-5 1-11-16,-1 0 2 0,0 0 4 15,0 0-5-15,0-4-1 0,0 4 1 0,2 0-5 16,6 0 4-16,-8-6-15 0,3 6 5 0,-3 4 22 16,0-8-14-16,0 4-9 0,0 0 8 15,0 4-12-15,0-4-1 0,0 2 13 0,5-2-17 16,-7 4-18-16,2-4 19 0,2 0-20 0,-4 0 8 15,2 0 11-15,2 7 2 0,-4 2-18 0,4 1 21 16,-7 1 6-16,5 6-2 0,-6 35-6 16,6-25 28-16,0 17-6 0,0 8 0 0,0 1-3 15,0 5 14-15,0 3-16 0,0-1 26 16,24 66-42-16,-24-61 20 0,16-6 6 0,-6-2-10 16,2-7-4-16,2-12 4 0,-3 7-5 0,-3-16 9 15,8 5-3-15,-11-10 3 0,-1-5-24 16,3-7 22-16,-3 2-8 0,0-5 16 0,-2 0-8 15,3 0 10-15,-2-5-5 0,-3-4 24 0,0 0-30 16,0 0 8-16,0 0-19 0,0 0 35 16,0 0 0-16,0 0-17 0,0 0-9 0,0 0 24 15,0 19-17-15,0-19-24 0,0 0 16 0,0 0-12 16,0 0 11-16,0 0 12 0,0 0-22 16,0 0 6-16,0 0 35 0,0 19-13 0,0-19-12 15,0 0 2-15,5 16 10 0,-8-16 1 16,1-1-4-16,0 2-16 0,-4-1 4 0,2-5 6 15,-1 5 12-15,-4-4-18 0,-1-1 23 0,3 3 5 16,0 2-11-16,-2 0 31 16,-2 0-55-16,0 3 26 0,0 2 8 0,-6-5-27 0,-39 43-8 15,24-14 9-15,-2 4 26 0,-7-7-20 16,-3 15-16-16,8 3 11 0,-8-3-10 0,-2-1 12 16,-5 6-9-16,-1 1-10 0,-5 0 38 0,2-3-36 15,3 5 16-15,-3-7 33 0,4 6-22 0,0-3-7 16,11 4 4-16,-9-8 4 0,6 6-26 15,-6-6 29-15,13-4 10 0,3-3-11 16,-6-2-19-16,6-1 16 0,9-9-5 0,5-2-2 0,4-6 1 16,4-4-5-16,0-5 7 0,5 2-1 15,-2-3 34-15,4 3-3 0,-2-4 1 16,0-3-6-16,2 4-2 0,1-4 19 0,-2 6-16 16,3-6-20-16,-3 0 3 0,2 3-8 0,2-2 0 15,1-1-3-15,0 0-9 0,0 0-1 16,0 0-16-16,0 0-25 0,0 0-11 0,0 0 17 15,0 0-48-15,0 0 15 0,0 0-13 0,0 0-5 16,0 0-7-16,0 0-47 0,-17-13 0 16,16 7-32-16,1-2-13 0,-4-5 19 15,0-4-278-15,-6-32 19 0,-7 5 31 0,3-5 23 16,-5-6 65-16,2-7-25 0,-7-6-1 0</inkml:trace>
  <inkml:trace contextRef="#ctx0" brushRef="#br0" timeOffset="27855.49">8890 15018 547 0,'0'0'249'0,"-3"-3"-24"0,3 3-24 0,-3-2-8 16,3 4-20-16,-2-4-40 0,-1 6 6 0,1 1-28 15,-1 4-16-15,0 1-17 0,2 5 7 16,-9 24-6-16,4 10 25 0,-1 3-14 16,-3 5-10-16,-11 13 6 0,12 3-8 0,-6 5-25 0,-1-7 18 15,-2 8-24-15,4 2 2 0,2-5 1 16,-7-2 3-16,2 0-28 0,0-9 2 0,1-9 3 15,0-12 6-15,10-3 2 0,-6-12-25 16,8-8-1-16,2-6-3 0,-1-6-18 0,3-9 4 16,5-6-1-16,-1-10 2 0,6-35-32 15,19-8 10-15,-1-1-21 0,-2-13 4 0,12-2-6 16,3-6 13-16,-1-4 9 0,1 1 12 0,4-2-14 16,-1 9 21-16,5 3-14 0,-9 7-2 0,-5 11 14 15,-1 0 7-15,-7 9 0 0,-9 11 5 16,-3 19-5-16,-8 6 21 0,-7 11 5 0,-2 19 24 15,-3 1-1-15,-17 31-1 0,-9 13-9 16,2 5 29-16,-8 2-26 0,1 14 31 0,-6 6 7 16,-7 5-29-16,4 0 23 0,-1-5-1 0,-5-7-11 15,13-5 14-15,7-6-8 0,-3-7-6 0,-3-13-31 16,12 7 41-16,9-11-32 0,2-12-39 0,8-2 32 16,6-35-15-16,0 0 5 0,27 10-11 15,7-42-19-15,2-16-12 0,11 2-26 0,3-14 11 16,8-15-5-16,6-7 5 0,4-8-12 15,2-3 20-15,-1 8-8 0,-3 2 7 16,-6 15-27-16,-4 1 7 0,-4 10-12 0,-10 5 3 16,-5 6 15-16,0 10 6 0,-15 11 30 0,-6 20 13 15,-16 5-1-15,0 0 9 0,0 62 8 16,-20-9 43-16,-4 11-22 0,3 4 11 0,-15 12 21 16,1 11-33-16,-8 9 18 0,0-1 6 0,-2 3-35 15,-1-6-3-15,6-10-2 0,4-6-2 16,5-9-3-16,5-10 20 0,4 0 1 0,1-8-26 15,15-22 27-15,6-31-26 0,0 0-14 0,38-7-1 16,-7-31-24-16,9-12 18 0,5-10-15 16,10-19-10-16,2-9-4 0,8-7 2 0,-6-4-2 15,-3-2 17-15,3 8 0 0,-2 13 11 0,-11 3-2 16,-2 13 4-16,-17 10-14 0,21 8 5 16,-24 4 23-16,-2 7 7 0,-18 23 23 0,-4 12-14 15,-4 19-18-15,-15 20 14 0,-10 24 7 16,2 5-3-16,-10 11-3 0,-5 9-2 0,-5 12 29 15,1-3-5-15,-3 1-2 0,2-7 0 0,2-1 8 16,2-10-16-16,1-10 1 0,10-11-11 16,3-8-5-16,8-5-18 0,7-6-12 0,14-17-4 15,5-26-9-15,5-10 3 0,26-25 5 0,6-12-36 16,3-6 2-16,7-14 7 0,5-12-26 16,5-3 13-16,3-10 15 0,-2 9 6 0,0-11-3 15,-4 18-5-15,-11 6 21 0,-3 15-3 16,-4 5 13-16,-12 5 20 0,3 7-9 0,-14 22 13 15,-13 14 8-15,-5 5 0 0,-5 31-7 0,-8 14 9 16,-13 15 6-16,-10 13 11 0,0 12-19 0,-9 9-3 16,-5 4-3-16,3 7 0 0,-5-6 47 15,4-1 18-15,5-10-18 0,2-6-5 0,7-13-1 16,4-5 1-16,1-5-27 0,9-6-17 16,4-13-3-16,12-15 0 0,4-25 0 0,0 0-2 15,41-15-1-15,-6-26-27 0,7-15 7 0,12-9-5 16,9-9-33-16,2-8 8 0,4-1-18 0,-3-1 7 15,1 1 1-15,-5 9 8 0,-7 4 5 16,-4 12 19-16,-11 7-15 0,-2 1 17 16,-3 13-1-16,-13 10 20 0,-11 13-6 0,-11 13 8 15,-6 10 1-15,-1 12 30 0,-21 29-3 0,-13 11-2 16,2-1-5-16,-3 7 36 0,-1 6 4 0,5-2 10 16,-11-1 8-16,5 1-29 0,3-7 2 15,5-3-15-15,3-9-2 0,-2-2-2 0,7 0 1 16,8-15-38-16,1-4-1 0,9-3 0 0,6-16 17 15,4-8-6-15,0-4 10 0,12-3-1 16,-4-5-22-16,19-30-6 0,6-3 2 0,-2 0 0 16,8-6 14-16,-4-3-1 0,2 1 0 0,-4 10-1 15,-10 3 0-15,5 1-1 0,-4 8-23 16,-11 4 2-16,0 6 1 0,-1 13 25 0,-7-7-3 16,0 3 1-16,0 2 1 0,-5 6-2 15,0 0 0-15,-17-6 12 0,10 12 6 0,-2 2-30 16,-1 0 2-16,-24 19-1 0,10-5 18 0,8-6 2 15,-4-3-29-15,9 1 23 0,0-6-2 16,2 0 11-16,3-4-33 0,-1 1 23 0,4-2 3 16,-3 6 16-16,3-6-4 0,-2 0-27 0,2 1 8 15,-1-3-7-15,1 2 8 0,-1 0 5 16,2-1-32-16,2-1 28 0,-6-1 1 0,4 2 12 0,2 0-11 16,-2 1 3-16,0-3-1 0,-1 0 0 15,3 0-8-15,-2 6-20 0,2-5 40 0,0-1-37 16,-2 2 32-16,2-2-17 0,-1 1-7 0,1-1 1 15,-3 3 8-15,-1-1 1 0,4-2 0 16,0 0 4-16,0 0-6 0,0 0 7 0,0 0-7 16,0 0-25-16,0 0 30 0,0 0 7 15,0 0-17-15,0 0 17 0,0 0-16 16,0 0-17-16,0 0 36 0,-4 15-11 0,4-17 2 16,0 2-5-16,-1-2 0 0,1 2 6 0,0 0-2 15,0 0 8-15,0 2 3 0,0-2 4 0,1-4-17 16,-2 3 14-16,1 1-16 0,0 0 0 15,0 0-19-15,0 0 23 0,1 0-5 0,-2-7 8 16,2 7 3-16,-2 3 2 0,2-3 2 0,-1-3-15 16,0 6-2-16,0-6 7 0,0 2-2 15,-1 1 13-15,2 4-32 0,-2-4 16 0,1 0 10 16,-1 0-23-16,1 0 5 0,0 0 0 0,1-3 31 16,-1 2-20-16,0 1-9 0,1 4 17 15,-1-4-16-15,0 0 11 0,0 2-27 0,0-2 17 16,-1-2 18-16,1 4-11 0,1-4-28 0,-1 2 34 15,0 0-9-15,0-3-16 0,-1 3 29 16,2-1-29-16,-1 1 20 0,0 0 16 0,0 1-12 16,0-2-5-16,0 1-20 0,0 0 11 15,0 0 19-15,0 0-4 0,0 0 0 0,0 0 4 16,4 0-9-16,-6 0 1 0,2 0 19 0,0 0-12 16,4 0-1-16,-4 0 0 0,-4 0 4 0,2 0-22 15,4 0 20-15,-2 0-8 0,2-5 10 16,-4 5-4-16,2 3-7 0,-2-6 1 0,2 3 1 15,-1 0-8-15,1 0-9 0,-1 5 5 16,2-7 19-16,-1-1-19 0,1 6 8 0,1-1-5 16,-2-2 21-16,-2-2-20 0,2-1 8 0,0 6 1 15,-1-3 13-15,-3 2-25 0,4-2 24 16,0 0-19-16,0 1-8 0,0-2 4 0,3 1 21 16,-2 0-12-16,-2 0 9 0,1 0-24 0,1 0-1 15,0 4 20-15,-2-4 2 0,0 0-8 16,2 0 7-16,-5-3-3 0,4 6-4 0,0-3 0 15,-2 0-25-15,2-3 12 0,2 6 17 16,-2-3-12-16,-5 0 3 0,5 0 1 0,0 0 1 16,5-4-1-16,-5 5 4 0,-2-1 11 0,2 3 0 15,0-3-11-15,2 0 1 0,-4-4-1 0,4 4-13 16,-2 0 13-16,0 0 0 0,0 0-12 16,-5-2 8-16,8 2-9 0,-6 0 11 0,6 2-7 15,-3-4 17-15,2-1-25 0,-2 3 22 16,0 3-6-16,0-1-16 0,-2-2 8 0,2 0 16 15,2 0-10-15,-2 0 19 0,0 0-23 0,0 0 11 16,0 0-17-16,0 0 17 0,0 0-8 16,0 0-8-16,0 0 6 0,0 0 13 0,0 0-12 15,0 0-2-15,0 0 0 0,0 0-10 16,0 0 6-16,0 0-5 0,0 0 16 0,0 0-3 16,0 0 9-16,0 0 2 0,0 0-11 0,0 0 0 15,0 0 3-15,0 0 7 0,0 0-9 0,0 0 24 16,0 0-20-16,0 0-8 0,0 0-3 15,0 0 5-15,0 0-5 0,0 0 30 16,0 0-26-16,0 0 10 0,0 0-5 0,0 0-8 0,0 0-7 16,0 0 20-16,0 0-3 0,0 0-25 15,0 0 20-15,0 0 9 0,0 0-12 0,0 0 11 16,0 0-1-16,0 0 6 0,0 0-7 0,0 0-24 16,0 0 28-16,0 0-6 0,0 0-17 15,0 0 22-15,0 0-4 0,0 0-7 0,0 0 9 16,0 0 1-16,0 0-11 0,0 0-14 15,0 0 7-15,0 0 14 0,0 0 9 0,0 0-9 16,0 0-8-16,0 0 14 0,0 0-7 0,0 0 2 16,0 0-7-16,0 0 12 0,0 0-17 15,0 0 13-15,0 0 7 0,0 0-12 0,0 0-3 16,0 0 9-16,0 0-8 0,0 0 4 0,0 0-11 16,0 0 22-16,0 0-28 0,0 0 32 15,0 0-19-15,0 0-23 0,0 0 6 0,0 0 26 16,0 0-11-16,0 0 14 0,0 0-18 15,0 0 12-15,0 0 6 0,0 0-29 0,0 0 29 16,0 0-25-16,0 0 16 0,0 0 12 0,0 0-9 16,0 0-4-16,0 0-1 0,0 0 9 15,0 0-9-15,0 0 3 0,0 0-14 0,0 0 16 16,0 0-5-16,0 0 5 0,0 0-3 0,0 0 6 16,0 0-8-16,0 0 18 0,0 0-2 0,0 0-22 15,0 0-3-15,0 0 1 0,0 0 11 16,0 0 14-16,0 0-26 0,0 0 13 0,0 0-2 15,0 0 7-15,0 0-11 0,0 0 15 0,0 0-24 16,0 0 14-16,0 0-4 0,0 0-4 0,0 0-8 16,0 0 8-16,0 0 6 0,0 0-3 15,0 0 8-15,0 0 1 0,0 0-12 0,0 0 6 16,0 0-2-16,0 0 1 0,0 0-13 16,0 0 36-16,0 0-24 0,0 0-6 0,0 0 8 15,0 0 19-15,0 0-25 0,0 0 14 0,0 0-6 16,0 0-2-16,0 0-5 0,0 0 0 0,0 0-5 15,0 0 21-15,0 0-22 0,0 0 10 16,0 0 2-16,0 0 7 0,0 0-19 0,0 0 11 16,0 0-8-16,0 0 11 0,0 0-15 0,0 0 27 15,0 0-11-15,0 0-1 0,0 0-11 0,0 0 18 16,0 0-15-16,0 0 9 0,0 0-13 16,0 0 8-16,0 0 0 0,0 0 8 0,0 0-4 15,0 0-6-15,0 0-4 0,0 0 15 16,0 0-21-16,0 0 28 0,0 0-20 15,0 0-12-15,0 0 14 0,0 0 3 0,0 0-17 16,0 0 36-16,0 0-19 0,0 0 6 0,0 0-4 16,0 0 13-16,0 0-30 0,0 0 30 15,0 0-16-15,0 0-2 0,0 0-4 0,0 0 13 16,0 0-10-16,0 0 8 0,0 0-2 0,0 0 13 16,0 0-16-16,0 0 2 0,0 0 5 0,0 0-9 15,0 0-14-15,0 0 9 0,0 0 16 16,0 0-25-16,0 0 14 0,0 0 3 0,0 0 6 15,0 0-3-15,0 0-1 0,0 0-14 0,0 0 18 16,0 0-1-16,0 0-15 0,0 0 19 16,0 0-8-16,0 0 6 0,0 0-2 0,0 0 3 15,0 0-17-15,0 0 18 0,0 0-13 0,0 0 19 16,0 0-24-16,0 0 12 0,0 0-7 16,0 0 19-16,0 0-8 0,0 0 9 0,0 0-16 15,0 0 16-15,0 0-12 0,0 0-32 0,0 0 16 16,0 0-8-16,0 0 20 0,0 0 13 15,0 0-21-15,0 0 8 0,0 0-8 0,0 0 6 16,0 0 4-16,0 0 4 0,0 0-8 16,0 0-20-16,0 0 11 0,0 0 28 0,0 0-19 15,0 0 4-15,0 0-11 0,0 0 1 0,0 0 25 16,0 0 2-16,0 0-23 0,0 0 5 16,0 0-19-16,0 0 26 0,0 0-14 0,0 0-16 15,0 0 30-15,0 0 4 0,0 0-5 16,0 0-26-16,0 0 16 0,0 0 20 0,0 0-25 15,0 0 17-15,0 0-18 0,0 0 27 0,0 0-7 16,0 0-25-16,0 0 19 0,0 0-5 16,0 0-14-16,0 0 21 0,0 0-19 0,0 0 15 15,0 0-10-15,0 0 24 0,0 0-13 0,0 0 2 16,0 0-10-16,0 0-13 0,0 0 18 16,0 0-4-16,0 0 1 0,0 0-18 0,0 0 0 15,0 0 7-15,0 0-5 0,0 0-6 0,0 0 3 16,0 0-38-16,0 0 4 0,0 0-8 15,0 0-37-15,0 0 3 0,0 0-24 0,0 0-2 16,0 0-19-16,0 0-1 0,0 0-3 16,0 0-23-16,0 0 16 0,0 0-143 15,0 0-118-15,0 0-15 0,0 0 54 0,0 0 21 0,0 0 16 16,0 0 42-16,0 0 3 0,0 0 8 16</inkml:trace>
  <inkml:trace contextRef="#ctx0" brushRef="#br0" timeOffset="30236.78">7508 14727 282 0,'0'0'289'16,"0"0"-43"-16,0 0-27 0,0 0 3 0,0 0-40 0,0 0-7 15,0 0-33-15,0 0-14 0,-31 70 3 16,24-65 3-16,-3 0-5 0,4 6-9 16,-23 7-15-16,-3 3-13 0,3 7 23 0,-1-4-7 15,-3 1-19-15,0 0-3 0,-7-3-14 0,6 14-9 16,-7-6-18-16,-2 3 18 0,-1-7 17 15,-3-6-27-15,3 9 2 0,1-6-13 0,-2-3-13 16,-4 1 28-16,-2-9-12 0,9 1 18 0,-5-5-16 16,-3-4-1-16,7-4-10 0,19 0-16 15,-10 0-16-15,-5 0 48 0,-47-37-11 0,47 27-12 16,-3-6-11-16,7-1-17 0,-7-2 13 0,-3 0 1 16,0-2-12-16,7 1-7 0,-1-4-7 0,2 2 14 15,-1-1 13-15,-3-1-7 0,6 7 5 16,2-9-14-16,-6 4-18 0,10-8 23 0,-1 6-18 15,-2 4 28-15,3-1-17 0,-1-4 11 16,6-1-19-16,3-2 34 0,3-2 1 0,0-1-26 16,5-6 9-16,6 8-13 0,-6-16-6 0,8 2 11 15,2-2-18-15,3 21-2 0,0-12 39 0,30-51-26 16,-21 38-7-16,4 2 19 0,10 1-29 16,-9-4 18-16,5 8-6 0,5-1 10 15,2 2-5-15,-3-2-11 0,1 1 4 0,2 6 13 0,2-2-13 16,2 5 8-16,4 0-2 0,-2 3-10 15,3-2 11-15,2-1-5 0,7 6 16 16,1 7-10-16,1-1 0 0,0 3 8 0,3-2-11 16,1 3 11-16,1 0-10 0,-2 9 2 0,6-2 12 15,-3 1-23-15,2 6 29 0,-26 3 3 0,15 0-15 16,0 0-8-16,55 44 20 0,-39-20-8 16,-6 0-4-16,-3 7-17 0,0 6 31 0,-7 0-23 15,-1 0 10-15,2 8-9 0,-6 9 20 16,-2-5-24-16,-5 9 28 0,-1-5-18 0,-4-14 3 0,-3 8-13 15,0 4 44-15,-9-1-28 0,3-1 12 16,-5 3-25-16,-6-2 36 0,5-3-28 0,-7-10 26 16,6 11-9-16,-4-6-6 0,-2-7-15 15,0-4 17-15,-2-11-22 0,-2 9-5 0,0-6 13 16,2-2 38-16,-2-3-37 0,0-2 2 0,3 1 2 16,-1-3 4-16,-1 0-11 0,0 0-2 15,-1-1 10-15,0 0-8 0,0-2-15 0,0-6 3 16,1 3 13-16,4 3 12 0,-5-11 12 0,0 0-25 15,0 0 4-15,0 0-11 0,0 0 3 0,0 18-21 16,0-18-9-16,0 0-8 0,0 0-7 0,0 18-55 16,0-18-22-16,9 16-61 0,1-25 17 15,-2-1-274-15,0-5 35 0,-4-2 30 0,20-27 45 16,3-1 0-16,6-1 62 0,-4-6 9 0,11-2-21 16</inkml:trace>
  <inkml:trace contextRef="#ctx0" brushRef="#br0" timeOffset="31307.95">12104 13799 326 0,'0'2'320'0,"0"-2"-37"15,-2 0-44-15,2 2-14 0,0-2-26 0,-1 0 0 16,0 0-29-16,-4-2-24 0,1 0 14 16,-3 2-10-16,-1-1-36 0,1-1 8 0,-1 0-22 15,-3 1-11-15,1 0 7 0,-2-5 18 16,-4 2-17-16,0 3-33 0,-20-14 0 0,0 2-15 0,-7-1-5 15,10-3 19-15,-5-6 4 0,3 3-27 16,-3 0-12-16,2-7 16 0,2-5-20 0,-1-1-4 16,5-6 4-16,-6-2 30 0,3 0-19 15,6 3 5-15,0-3-27 0,-1-5-11 0,7 3-6 16,0 1 41-16,-1-4-46 0,2 2 35 16,1-2-25-16,-1 2-12 0,10-2 32 0,-5 0-34 15,-2 0 15-15,3-1 32 0,2-1-29 0,4 0-12 16,-1-1 7-16,9-3-5 0,0-6-1 0,-2-1-11 15,2 34 9-15,0-19-14 0,0-6 18 16,37-59-11-16,-19 55 9 0,-1-2-19 0,2-1 35 16,3-2 2-16,1 4-25 0,4 1 8 0,0 2 3 15,1 7-9-15,7-4 6 0,-4 5 1 16,4-3-15-16,1 11 33 0,-2-6-4 0,3 10-28 16,-4 3 35-16,2 6-18 0,0-1-9 15,1 3-4-15,1 8-10 0,-1 0 18 0,-11 3-2 16,10-1 21-16,-8 6-28 0,3 3 26 15,-8 2-20-15,13 0-5 0,5 0 6 0,49 41 11 16,-51-19 21-16,9 5-40 0,1 3 34 0,2-4-18 16,0 6 11-16,2 5-10 0,-2 0-5 15,-1 0-8-15,-5 4 8 0,3 3 14 0,-4 2-21 16,1 3-1-16,-5-5 0 0,-3-6 11 0,-5 12-8 16,-4-4 29-16,-5 2-24 0,-3-5 12 15,-4 4-19-15,-2 1 20 0,-2-2 5 0,-2 4 2 16,-7-14-22-16,0 11 21 0,-1 4-8 0,-1-32 15 15,0 14-22-15,0 6 12 0,-31 56 1 16,17-40 3-16,-1 2-1 0,-6 3 24 0,-2 1-34 16,-3 3 3-16,-5-8 22 0,0 8-2 0,2 0-1 15,0-8-6-15,-5-3-15 0,3-1 25 16,-5 3-4-16,0-4 16 0,-2-4-3 0,12-7-8 16,-2-2-9-16,4-7-7 0,8-7-29 15,4-9 28-15,-15 7-54 0,13-8-34 0,6-7-23 16,0-7-55-16,8 0-66 0,0 0 19 0,-36-52-257 15,13 19 59-15,-2-6 5 0,-5-6 26 16,-5-4-1-16,-4 8 79 0,-9 1 3 0,-2 9 9 16</inkml:trace>
  <inkml:trace contextRef="#ctx0" brushRef="#br0" timeOffset="32037.75">7454 14461 766 0,'-6'0'285'0,"-1"0"-47"15,7 0-12-15,0 0-32 0,0 0-35 0,0 0 1 16,0 0-23-16,0 0-7 0,0 0-23 0,0 0 0 15,0 0 8-15,0 0-15 0,29-31 1 0,-5 30-13 16,10-17-18-16,-4 15-12 0,9-7-6 16,3-1-5-16,1 3-2 0,-4 1 12 0,-9 0-12 15,-1 3-1-15,-6 1-19 0,-1 3 3 16,-2-3-19-16,-8 0-9 0,3 3-7 0,-3 0-23 16,3-2-7-16,-2-1-17 0,-1 2-22 0,20-16-21 15,5-5-56-15,-3-7 14 0,-6-7-274 16,8-6 33-16,7-6 40 0,-5 0 1 15,-4 1 29-15,11-7 20 0,6-4-26 0</inkml:trace>
  <inkml:trace contextRef="#ctx0" brushRef="#br0" timeOffset="32481.07">8992 12578 523 0,'-8'-2'282'0,"-4"2"-6"0,3-2-61 16,-3 4 17-16,2 8-33 0,-2-8 6 16,-14 21-28-16,0 4 2 0,7 3-30 0,9-2-15 15,1 0 23-15,4-1-31 0,5-3-4 16,0-2-16-16,0 5-11 0,24 39-8 0,-7-34-11 15,6 0-4-15,2-3-21 0,3-5 7 0,0-1-16 16,3-14 7-16,-5-5-31 0,-26-4 21 0,34 0-25 16,-1 0-17-16,31-42 7 0,-33 13 4 15,-9 4-5-15,-7-8 3 0,1-1-6 0,-4-8 7 16,-10 9-4-16,2 5-1 0,-4 28 24 0,0-44-6 16,0 7 3-16,-30-43-24 0,11 37-2 0,-3 4 18 15,-4 3 4-15,0 5 0 0,-4 7-8 16,5 12 23-16,-6-10-11 0,7 8 29 0,-2 10-13 15,5 1-47-15,21 3-19 0,-28 0 7 16,-30 46-18-16,32-16-34 0,9 12-12 0,-4 4-41 16,2 4-22-16,5 0-41 0,0 10 16 15,-2-10-280-15,5 7 52 0,-1-8 27 0,7-3 24 16,3-10-1-16,0-3 39 0,2-5 5 0</inkml:trace>
  <inkml:trace contextRef="#ctx0" brushRef="#br0" timeOffset="32801.81">8908 13187 685 0,'2'-4'296'0,"-4"4"-59"0,0 4-23 15,-1-3 9-15,-2 3-33 0,3 5-14 16,-4-3-4-16,0 4-20 0,-3 2-29 0,-14 18 6 16,0 0-10-16,0 15-31 0,6-6 2 0,-7 6-2 15,-4-2-20-15,-2 6 14 0,-4 2-37 16,-3 2 31-16,5-2-21 0,-11-3-8 0,-6 9 10 15,-1 4-5-15,-9 4-3 0,-6-3 26 0,-2 0-40 16,-1 0 7-16,0-2 12 0,6-5-16 16,-5-12-6-16,2 10 18 0,4-7-20 0,1-3-12 15,9-10 25-15,-5 1-11 0,9 4-15 16,11-10-1-16,-3-8-4 0,15-17-30 16,8 5 24-16,4-1-3 0,9-7-37 0,3 0-24 0,6-7-24 15,3 1-42-15,17-20-69 0,8 3 15 16,2-1-267-16,-5-1 25 0,2-9 17 15,3-9 32-15,1 5 64 0,-3-13-9 0,1-1-1 16,-2 2 45-16</inkml:trace>
  <inkml:trace contextRef="#ctx0" brushRef="#br0" timeOffset="33178.81">9316 13030 391 0,'4'-1'398'16,"-4"-4"-46"-16,0 2-46 0,2 5-52 0,0-5-11 15,-2 3-57-15,2-4-23 0,4 1 5 16,-2 1-11-16,1 2-33 0,4 0 9 0,4-1-45 15,3-2 22-15,31 0-28 0,-20 3-20 0,11 0 2 16,13 0 7-16,5 0-13 0,5 0 3 16,7 0-2-16,4 0-15 0,78 30-6 15,-77-21-9-15,1 0 0 0,-5 4 4 0,5-5-27 0,-3 3-8 16,-2 0 7-16,-4 4-14 0,-6-8 13 16,-9 0-16-16,-8 2 8 0,-10-8-1 0,-10 3-18 15,-7 2-2-15,-3-1-10 0,-9-3-21 0,-2 3-39 16,-1-5-68-16,0 0 15 0,-29 9-300 0,12-6 41 15,-28-3 34-15,18 0 14 0,-15 0 53 16,-11 0 26-16,-71-38-20 0,55 24 26 0</inkml:trace>
  <inkml:trace contextRef="#ctx0" brushRef="#br0" timeOffset="33494.12">9010 13113 382 0,'-3'6'301'15,"1"-1"-39"-15,0 5-32 0,0 4 6 0,2 1-31 16,-7 28-25-16,7-20-4 0,0 17-9 16,0 13 5-16,0 12-44 0,0 2 18 15,0 12-29-15,28 81 23 0,-20-75-47 0,0 6 8 16,7 7-19-16,-1-2-10 0,1 2-4 0,-2-9 11 15,0-3-11-15,5-2-8 0,-5-4 7 16,0-6-38-16,2 5 11 0,2-12-14 0,-7-8-19 0,-4-22-21 16,5 5-17-16,-2 1-11 0,2-15-41 15,0-13-25-15,-11-15-70 0,0 0 15 0,0 0-279 16,21-66 41-16,-17 14 10 0,-4 17 58 16,0-24 17-16,0-14 0 0,0-9 10 0</inkml:trace>
  <inkml:trace contextRef="#ctx0" brushRef="#br0" timeOffset="34081.81">9413 13508 494 0,'0'-13'398'0,"-3"2"-50"16,3 1-65-16,0-3-30 0,-2 4-25 0,2-1-20 16,-2 4-22-16,2 1-30 0,2-1-8 0,3 6-20 15,-2 2-21-15,3 5 3 0,1 3-19 16,8 27 18-16,3 9-25 0,4 7-16 0,-6 7 23 15,5 13-35-15,0-1 1 0,-5 0-15 16,0-2 14-16,0-1-6 0,-3 12-1 0,1-3-2 16,-5-9-29-16,-9 2-11 0,3-5 23 0,-3-38 8 15,0 16-12-15,0 2 9 0,-26 44 4 16,17-48-5-16,-7-4-2 0,1-2-26 0,-2-7 0 16,0-8 35-16,-1-7-8 0,5 2-1 0,-1-9-2 15,5-3-16-15,-8-4-31 0,1 0 10 0,16 0-22 16,0 0-4-16,-20 0-4 0,4 0 10 15,1 0-17-15,15 0-30 0,-18 0-13 0,18 0-1 16,-41-30-12-16,39 30-7 0,-4-3-15 16,2 0-17-16,2 2-7 0,-3 0 17 0,7-3-8 15,3-3 13-15,-5 4-95 0,4-7-12 16,1 0 11-16,0-1 44 0,2 3 52 0,-1 2 10 16,0 2 159-16,-1 2 22 0,-3-4 24 0,5-2 14 15,-5 4 19-15,4-2 22 0,-2 1 8 0,-1 0 9 16,2 5 2-16,-1-6-4 0,-2 3-31 15,-2 0-13-15,6-4-13 0,-6 7-12 0,2-3-8 16,-2 6 17-16,2 5-11 0,1 8 8 0,-3 4-14 16,4 45-7-16,-1 9 0 0,6 14-17 15,-2-4-10-15,3 13 26 0,-3 5-5 0,1 11-11 16,0-7 8-16,3-5-25 0,-5 1 12 0,6-1-10 16,0-6-7-16,-2 4-11 0,0-12-32 0,3-4 27 15,1-8-31-15,-6-2 1 0,4-9-63 16,-4-7-29-16,-2-14-12 0,4 1 3 15,-1-25 11-15,-1-8-48 0,-8-11-41 0,0 0 15 16,11-42-219-16,-7-17-53 0,9-10 33 0,-13 28 28 16,0-25 22-16,0-16 48 0,0-13 8 0,0-13 15 15,-28-116 6-15</inkml:trace>
  <inkml:trace contextRef="#ctx0" brushRef="#br0" timeOffset="34319.83">9629 14738 595 0,'0'-20'349'16,"0"6"-46"-16,2 4-15 0,2 6-49 0,-4-4 22 15,6 8-15-15,0 8-14 0,2 1-26 16,7 26 6-16,8 11-26 0,4 10-8 16,1 9-3-16,-2-1-23 0,1 15-15 0,-1 6-24 0,0 12-10 15,1 0-2-15,-2 2-16 0,2 7-11 16,-4-1-7-16,3 1 11 0,-3-3-20 16,-5-4-6-16,6-5-28 0,-5-9 20 0,-3-2-30 0,-11-7-2 15,7-4-68-15,4-14 0 0,-9-6-20 16,8-10 3-16,-7-11-31 0,-2-9-60 0,2-10-70 15,-8-12 22-15,-8-7-275 0,8-9 40 0,-8-36 59 16,8 20 3-16,0-28 35 0,0-12 1 16,-32-105 75-16,23 64-4 0</inkml:trace>
  <inkml:trace contextRef="#ctx0" brushRef="#br0" timeOffset="37364.65">10730 11653 776 0,'-30'0'290'0,"30"0"-6"15,0 0-20-15,0-34-34 0,0 34-23 16,0 0-35-16,0 0-29 0,0 0 2 0,0 0-18 16,0 0-2-16,0 0-30 0,0 0-3 0,0 0-29 15,0 0 12-15,0 0 0 0,21-7-17 16,9 25-11-16,5-6 2 0,1 5-10 0,-3 3 11 15,-1 5-15-15,3-6-5 0,-6 0-33 16,1 2-10-16,-2-2-2 0,-2 0-34 0,-3-5-12 16,-8-1-10-16,0 3-22 0,-4-5-48 15,-6-1 12-15,-2 2-258 0,-3-12 29 0,0 0 26 16,0 0-34-16,0 0 43 0,-34 31-11 0,19-29 38 16</inkml:trace>
  <inkml:trace contextRef="#ctx0" brushRef="#br0" timeOffset="37583.35">10658 12142 267 0,'-6'6'324'0,"-5"-1"-55"0,8-4-41 0,2 6-29 16,1-4-10-16,-6 1 2 0,6 0-28 0,6-1 2 16,-2 3-16-16,2 0-38 0,0-2 0 0,7 2-2 15,3-3-32-15,-4 0-7 0,24 9 2 0,-1-6-9 16,-7-6-3-16,11 6-13 0,-9 0-20 15,-5 2-15-15,-2-4-6 0,-2-1-29 0,-1 3-46 16,-2-1-11-16,-3-2-39 0,-1 3 11 16,-3-5-283-16,-5 2 32 0,3-3 47 0,-4 3-6 15,-3 1 11-15,0-2 6 0</inkml:trace>
  <inkml:trace contextRef="#ctx0" brushRef="#br0" timeOffset="37773.8">10811 12623 849 0,'-7'10'271'16,"1"-3"-37"-16,-1-4-1 0,2 3-49 0,1-2-7 16,2 1-28-16,4-3 4 0,2-2-35 0,1 0 0 15,6-4-22-15,19-14 14 0,5-2-29 16,6-4 5-16,-3 3-23 0,9-5-23 0,-1 1-45 16,3 3-39-16,-7 6-26 0,3-3-64 0,-10 2 14 15,1-4-265-15,-2 6 28 0,-11 12 23 16,-9-8 19-16,3 6-7 0,-8 3 42 0</inkml:trace>
  <inkml:trace contextRef="#ctx0" brushRef="#br0" timeOffset="37986.44">11298 12957 739 0,'-6'8'296'0,"2"-1"-37"15,1 3-25-15,2-6-34 0,-3 5-5 0,2-3-27 16,-1-6-9-16,0 3-31 0,3 0-21 15,5 1-7-15,-2 1-8 0,-2-3-29 0,3 1-18 16,-3-1-11-16,1 2-12 0,4-2-47 0,1 3-23 16,-2 0-46-16,-1-1 8 0,0 4-180 15,-3 4-142-15,3-5 60 0,0 4 22 0,1-2 21 16,-4 4 36-16,4 0 4 0</inkml:trace>
  <inkml:trace contextRef="#ctx0" brushRef="#br0" timeOffset="38174.21">11522 13652 592 0,'5'7'353'0,"-3"1"-21"16,0-2-57-16,-2 5-26 0,2-2-59 15,-2 0-6-15,-2 2 3 0,-1 1-38 0,2 2-25 16,-4 0-18-16,1 1-8 0,0 1-1 16,-2-1-27-16,-8 23-11 0,5-3 2 0,3-7-32 15,0-3-44-15,-2-5-17 0,6 5-26 0,0-6-73 16,-2 0 12-16,0-4-273 0,-2-1-21 15,4-5 56-15,-1 0 22 0,0-5-1 0,3-4 20 16,0 0-15-16</inkml:trace>
  <inkml:trace contextRef="#ctx0" brushRef="#br0" timeOffset="39430.79">11575 14011 443 0,'4'0'424'0,"3"2"-71"0,-3 1-48 16,-4 1-45-16,6 3-22 0,-5-1 16 0,3 1-48 15,-3 2-9-15,-1 1-15 0,4-3-21 16,-2 3-35-16,3-2 7 0,-4 4-44 0,-1-4-9 16,0 1-8-16,1-2 17 0,-1 0-36 15,4 0 8-15,-4 1-26 0,1-4 20 0,1 2-3 16,-2-6-25-16,0 0 18 0,0 0-8 16,0 0-5-16,0 0-5 0,0 0-4 0,0 0-1 15,0 0-14-15,0 0 9 0,0 18-1 0,0-18-2 16,0 0 11-16,0 0-21 0,0 0 7 15,0 0-12-15,0 0 27 0,0 0-24 0,0 0-1 16,0 0 0-16,0 20 0 0,0-20 40 16,0 0 9-16,0 0 5 0,0 0-9 0,14 18-20 15,-15-18-8-15,1 0 17 0,-3-3-4 0,3 3-1 16,0 0-4-16,0 0-23 0,0 0 8 16,0-2 4-16,0 1-8 0,0 1 5 0,0 1 17 15,0 1 5-15,0-4 1 0,0 2-5 16,0 0 2-16,3 0 6 0,-6 0 7 0,6 0-16 15,-3-1-12-15,0 1-8 0,3-2 6 0,-3 2-12 16,-2 5 6-16,1-7 13 0,1 2-7 16,0-3 7-16,0 3 1 0,-3-2-4 0,3 1-9 15,0 1 3-15,0 0 4 0,0 0 1 0,0-5-9 16,0 3 6-16,0 2-7 0,0-2 2 0,0 0 0 16,0 4 1-16,-2-4 2 0,2 0-8 15,0 1-11-15,0 0 10 0,0-1-8 0,0 2 12 16,-1-2 0-16,1-1-5 0,0 0-14 0,0 1 12 15,0-2 3-15,-1 1-1 0,-1 1 8 16,4-3-10-16,-2 2-8 0,0 0 11 0,-2-1-6 16,2 1 20-16,0 2-20 0,-1-4 4 15,1 4 10-15,0-1 9 0,-3 1-4 0,3-2-9 16,3 0-10-16,-3 2-1 0,-5-1-5 0,5 0 3 16,0 0 17-16,-1 0-4 0,1 2-8 0,0-1 5 15,0 1-13-15,0-1 15 0,-2-2-18 0,2 3 11 16,-1-1-5-16,1-1 20 0,0 0-23 15,-1 2 1-15,2 0 11 0,-1 0 0 0,0-1-9 16,1 1 16-16,-2 0-7 0,1-4-4 16,0 4-4-16,0-4 11 0,0 3-3 0,0 2-15 15,0-5 13-15,-1 2 3 0,-1 4-6 16,2-6 4-16,0-3-5 0,0 5 10 0,1 1-6 16,-1-3-10-16,-1 3 17 0,1-1-8 0,0-3 6 15,1 4-5-15,-2-1 5 0,1-1-13 16,0 2 10-16,0-2 7 0,0 2-24 0,-2 1 6 15,2 1 16-15,-3-1-16 0,6-1 5 16,-3 0 7-16,-3-2-19 0,3-4 14 0,3 3 2 16,-1-2 4-16,-2 6-3 0,1-6-10 0,-2 5 11 15,-1 1-12-15,2-2 6 0,2-1 9 0,-2 1-6 16,0 2 5-16,0-3 2 0,0-1-17 0,0 2 12 16,0-1 2-16,0 3-10 0,0-1-9 15,-2-1 11-15,4 2 13 0,-4 0-9 16,2-3-9-16,2 1 0 0,-4 2 19 0,2-5-9 0,0 5 7 15,0-1-2-15,0 0-3 0,0 1-17 16,0 0 19-16,0-2-8 0,2 2-6 0,-2-2 9 16,1 0 6-16,-1-1-13 0,0 0 11 0,0 1-2 15,1-3-17-15,-1 3 6 0,0-1-3 16,0 1 15-16,1 0 3 0,-1 2-15 0,0-1 12 16,1-3-4-16,-1-1-9 0,2 5 3 15,-2-1-1-15,0-1 6 0,0 2 6 0,0 0-14 16,1 2 17-16,-1-4-13 0,0 2 12 0,0-1 7 15,2-1-10-15,-2 1-14 0,3 1 15 16,-6 0-9-16,6 1 7 0,-3-2-4 0,0-1 4 16,-3 2 5-16,3-4-6 0,3 4-9 0,-6-2 9 15,3 0-4-15,0-2-14 0,3 0 20 16,-2 4-27-16,-1-2 10 0,0-5-11 0,0 4 11 16,2-1 13-16,0 1-9 0,-2 2 10 15,0-7-18-15,-1 8-1 0,2-1 15 16,-1-1 0-16,2 0-10 0,-2 2 19 0,0-1-6 15,0 1-2-15,0 0 2 0,0-2-27 0,0 1 12 16,0 1-2-16,0 1 4 0,0-1 9 0,0-1-20 16,3 1-18-16,-6-4 6 0,3 8 4 15,-2-4-32-15,4-4 12 0,-2 3-30 0,0 0 17 16,3-2-12-16,-2 0-11 0,1 2-5 0,-1-3-6 16,0 3 10-16,1-6-19 0,-2 2 11 0,1 1-22 15,2-1 16-15,2 1-25 0,-4-3-15 16,5 0-20-16,-6-1 16 0,0 0-150 15,0-4-108-15,-3-3-15 0,3 1 82 0,-1 2 16 16,2 2 7-16,-1 10 40 0,0 0-11 0</inkml:trace>
  <inkml:trace contextRef="#ctx0" brushRef="#br0" timeOffset="40579.82">6507 13706 643 0,'0'0'215'0,"-31"0"-1"0,31 0-41 0,-58-54 11 15,27 36-33-15,7 9 2 0,5-2-18 0,1 4-12 16,0 1-20-16,3 1-8 0,-3 2 2 16,-3-1-8-16,6 3-7 0,-33-4-2 15,28 5-21-15,-11 0-9 0,-4 0-7 0,-38 35 7 16,35-13-16-16,1-3 13 0,-5 2-4 0,7 1-9 16,-1 7-5-16,8 0-10 0,-5-5 3 0,22 3 0 15,-14 5 0-15,7 6 6 0,0 0 11 16,-4-2-12-16,8 10 16 0,6 3-19 0,0 4 24 15,8 7-17-15,0-33 10 0,0 22 9 0,26 53-16 16,-11-26-2-16,8-6 14 0,-5-3-19 16,12-4 15-16,0 2-12 0,8-3-6 0,-2-1-7 15,4-4-4-15,13-7 29 0,-4-1-18 16,7-6-20-16,1-1 4 0,-2-5 22 0,3-7-36 16,7-3 13-16,-2-5 11 0,6-5-12 15,5-5 9-15,3-7-6 0,-43-5-8 0,15 0 9 16,6 0-18-16,54-52 22 0,-60 25-9 0,0-9-7 15,-10-11 14-15,1-8-29 0,-6 0 21 16,0-8-14-16,-10-7 20 0,-3-4-24 0,2-5 8 16,-1-6-1-16,-12-6 10 0,-1 4-5 0,-7 0 2 15,-2 42-22-15,0-15 21 0,0-10-1 0,-36-83 12 16,21 84-24-16,-3 6 13 0,-5 13-8 16,3 1-4-16,-6 6 3 0,-6 3 12 0,6 7-9 15,-9 8 13-15,-2 1 1 0,-2 12-12 16,0 6-10-16,4 6 8 0,21 0-7 0,-16 0-34 15,-6 0-20-15,-45 29-20 0,45-10-30 0,1-5-36 16,-9-2 13-16,8 2-298 0,2-1 30 16,6-3 27-16,2-2 41 0,7-3-3 0,-24 3 24 15,19 0 19-15</inkml:trace>
  <inkml:trace contextRef="#ctx0" brushRef="#br0" timeOffset="40872.68">6438 14983 491 0,'1'-4'217'0,"-1"2"-46"0,0-5-23 15,0 4-32-15,1 1-7 0,-1 2-68 0,2-7-5 16,-2 7-136-16,-2 0-198 0,4 0-21 16,-2-2 3-16</inkml:trace>
  <inkml:trace contextRef="#ctx0" brushRef="#br0" timeOffset="84027.72">8748 12048 299 0,'0'0'223'0,"0"0"10"0,0 0-41 0,0-35-8 0,0 35-3 16,0 0-34-16,0 0 1 0,0 0-29 15,0 0-16-15,0 0-7 0,0 0-31 0,0 0 17 16,10-25 8-16,-27 57-31 0,6-5 6 0,3 3-4 16,6 21 6-16,-5-15-25 0,1 9 3 15,0 1 14-15,2 2-23 0,4-22-1 16,0 17 12-16,0 3 6 0,29 42-15 0,-19-37-9 15,2-6 5-15,5 0 5 0,-2-7 0 0,6 1-21 16,5-7 2-16,5-4-13 0,1-3 19 16,-7-9-11-16,6-2 3 0,0-7-5 0,-10-7 4 15,8 0-12-15,2 0 14 0,42-28-12 0,-27 2 15 16,-12-1-22-16,1 1 8 0,-1-9-1 0,-1-1 2 16,-5 0 18-16,0-2-5 0,-6 1-22 15,-3-1 7-15,-11 5-13 0,3-6 18 0,-4 7 3 16,-4-1-6-16,-3 10-10 0,0-11 22 15,-36-50-6-15,17 31-3 0,-5 7-13 0,-4 0 17 16,-4-6-5-16,-1 12 1 0,-3-2 12 0,1 3 0 16,-3 14 0-16,0-3-13 0,9 3 2 0,-9 8 21 15,5 2-29-15,9 3-1 0,3 6 2 16,21 6-10-16,-17 0-21 0,2 0-10 0,-25 47-33 16,19-17-35-16,-3 6 9 0,5 25-245 0,3-3-76 15,-1 8 30-15,0-11 25 0,-2 2 34 0,-1-7 31 16,2 1-9-16,-1 1 33 15</inkml:trace>
  <inkml:trace contextRef="#ctx0" brushRef="#br0" timeOffset="86086.72">9313 15477 317 0,'0'0'200'0,"-35"0"-40"0,35 0-14 0,0 0-40 16,-65-48 21-16,50 54-13 0,6 2-15 0,-6 1-1 15,1-3-17-15,-20 11 8 0,4 8-17 16,4 6 16-16,-1 2 1 0,-4 7-7 0,3 4-21 15,0 0 28-15,6 6 0 0,0 7-12 0,6 3-4 16,2 1-22-16,2-3-4 0,4-1 1 16,6-3-12-16,2-33-7 0,0 13-16 0,0 1 8 15,30 37 3-15,-22-40 3 0,4-16-24 16,3-4 12-16,3-5-5 0,2-2-8 0,-20-5-22 16,29 0 31-16,39-31-23 0,-20 8 11 0,-4-4-24 15,-5-9 8-15,-7 7-1 0,0-6-2 16,-5 3 0-16,-6-4-27 0,2 1 45 15,-13 4-26-15,3-7-4 0,-9 7 17 0,-2 7 7 16,-2 24-2-16,0-24 8 0,0-4 2 0,-33-27 10 16,9 23 18-16,4 3-17 0,-5 5 13 15,3 6-27-15,6 5 22 0,-3 6-1 0,3 5 3 16,0 1-11-16,16 1 9 0,-16 0-21 0,-6 0 14 16,-22 49 15-16,20-18-5 0,0 10 2 0,6 2 12 15,5 6-15-15,2 3 3 0,4-5-11 16,6 9 7-16,1-14-13 0,0-17 9 0,0 10-9 15,32 36-17-15,-14-36 8 0,6-9-9 16,5-6 11-16,-3-11-11 0,9 1-10 0,-5-10-7 16,-8 0-9-16,7 0 19 0,36-47-41 0,-33 24 30 15,-5-6-1-15,-3-1-3 0,-4-5 18 16,-9 6 9-16,-3 2-4 0,-6 5 21 0,-2-1-23 16,0 23 36-16,0 0-9 0,0-23 7 0,-43-24 20 15,9 29-24-15,11 6 12 0,-1 4-10 16,6 6 12-16,-7 1-9 0,5 1-3 0,-2 0 5 15,2 0-18-15,-2 0 4 0,9 0-32 16,-15 39-15-16,22-28-51 0,2 2 14 0,-5-3 5 16,9-1-280-16,-2-3-37 0,2 1 58 15,2-7 8-15,2-1 12 0,-4-8-21 0</inkml:trace>
  <inkml:trace contextRef="#ctx0" brushRef="#br0" timeOffset="109125.5">18809 6433 400 0,'0'0'220'16,"0"0"-60"-16,0 0 19 0,0 0-34 0,29 0 1 15,-29 0-15-15,0 0 3 0,0 0 10 16,0 0-37-16,0 0 20 0,0 0-18 0,0 0-8 16,0 0-11-16,24 43 24 0,-48-15-5 15,0 8-32-15,3 3-5 0,-5 0 7 16,-4 2 3-16,2 1-5 0,-1 2-2 0,-10 3-17 15,0 3-18-15,5 0 8 0,-3 1 0 0,-2 3-2 16,2-2-23-16,-1-10 13 0,-1-4-38 0,6-1 14 16,2 5-28-16,4-12 1 0,10-3-29 15,4-9-30-15,3 0 3 0,2-5-10 0,3-6-47 16,1-2 13-16,-1-5-267 0,5 0 43 16,0 0 4-16,0 0 41 0,0 0 12 0,-16-37 13 15,15 22 10-15</inkml:trace>
  <inkml:trace contextRef="#ctx0" brushRef="#br0" timeOffset="109372.26">18178 6991 269 0,'-5'-7'324'0,"4"6"-43"0,-4-4-44 0,1 0-35 15,3 3-20-15,0-3-15 0,-2 2-8 16,6 0-1-16,-1 1-25 0,4-5-18 0,1 4 13 15,3 2-37-15,3 1-7 0,6 1 4 0,-3 1-15 16,7-2 4-16,47 23-7 0,-18 2 7 0,3 1-23 16,-2 9 3-16,-4 1-13 0,6 7-28 15,-1 9-39-15,3 13-47 0,4 1-58 0,-9 13 12 16,4-4-277-16,-7-8 16 0,1 3 18 16,-6-7 22-16,-7 2 32 0,-4-4 31 0,0 0 9 15</inkml:trace>
  <inkml:trace contextRef="#ctx0" brushRef="#br0" timeOffset="112764.59">18273 7028 377 0,'0'0'229'0,"0"0"-55"16,0 0-23-16,0 0-15 0,0 0 0 16,0 0-27-16,0 0-3 0,-40-70-23 0,39 60 14 15,1 5-6-15,-2-1 15 0,-2 0-1 16,3-3-22-16,1 7-10 0,-2-5 4 0,0 3 1 16,-4-1-16-16,6-1 2 0,0 2 9 15,0 1-9-15,-2-5 9 0,0 8-27 0,0-1 15 16,2 1-20-16,0 0 13 0,0 0-26 0,0 0 0 15,0 0 17-15,0 0-11 0,-21-24-2 16,14 21-8-16,-1-1-19 0,1-2 4 0,0 0 20 16,-6 4-8-16,1-5 11 0,-1 2-8 15,1 1-13-15,-24-9 14 0,1-3-11 0,9 2-11 0,-7 1 10 16,1-4 13-16,3-7-9 0,-5 10-18 16,4-2 9-16,1 0 9 0,11 0-6 0,-1 5 6 15,3-3-3-15,2 6-11 0,3 2-1 16,3 1 17-16,3-3-8 0,-6 5-22 0,2-4 22 15,3 3-9-15,1 0 3 0,-2 1-18 0,2 2 9 16,4 1 10-16,1 0-7 0,0 0-7 16,0 0 23-16,1 1-27 0,4 2 7 0,-5 1-10 15,6 0-16-15,-4 2 5 0,0-2-19 0,3 4-13 16,0-3-15-16,1 1-14 0,-3 0-29 16,3-1 12-16,-1 0-193 0,0-2-95 0,-1 0 55 15,-4-3 17-15,2-3 23 0,0 1 7 16,0 1 36-16</inkml:trace>
  <inkml:trace contextRef="#ctx0" brushRef="#br0" timeOffset="113401.15">18813 6378 560 0,'1'-3'211'0,"-1"1"-38"0,0-3-12 16,3 5-7-16,-3-1-30 0,-2 1-26 0,2 0 14 15,-1 0-28-15,0 0 21 0,-2 1-27 16,-3 4-10-16,1 0 18 0,-1 3-3 0,-2 3-12 15,-20 19-10-15,2 2 8 0,3 3-10 16,-13 7-11-16,-4 2 22 0,5 7-12 0,-2 1-17 16,3 1-1-16,-5 3-5 0,0 9 8 0,-2-5-7 15,-3 2 2-15,0 5-11 0,1-7 0 16,-1-1-4-16,9 1 2 0,-6-3-4 0,0-1 7 16,7-4-12-16,5-6 27 0,-7-8 1 0,2 4-24 15,2-9 0-15,13-5-5 0,0 4-4 16,3-14-7-16,4-2 7 0,4-1 2 0,-3-3 16 15,9-7-23-15,0 1 20 0,2-4-20 16,0-2 22-16,2 2-26 0,2-2-1 0,0-2-9 16,-4 0-11-16,5 2 3 0,-1-2 7 0,0 1 6 15,-2-3-18-15,-1 4-3 0,3 0 4 16,-1 0-21-16,-3 0-1 0,0 1-18 0,0 3-24 16,-1 2-35-16,-6-2 11 0,1-3-163 15,2 4-82-15,-4 5 15 0,0-6-31 0,-5 0 88 16,5 2 5-16,-7-1 9 0</inkml:trace>
  <inkml:trace contextRef="#ctx0" brushRef="#br0" timeOffset="115097.51">17765 6618 551 0,'0'0'191'0,"0"0"-5"0,0 0-29 0,0 0-16 15,0 0 23-15,0 0-18 0,0 0-18 0,0 0 20 16,0 0-20-16,0 0-21 0,0 0 13 15,0 0-23-15,0 0-22 0,0 0-4 16,0 0-10-16,0 0 0 0,0 0-3 0,0 0-14 16,0 0-15-16,0 0 3 0,0 0-9 15,0 0 7-15,0 35-8 0,0-35 9 16,0 0 18-16,0 0 7 0,0 0-19 0,0 0 1 16,0 0 7-16,0 0 6 0,0 0-11 0,0 36-6 15,-6 8 11-15,14-39-13 0,2 2 0 16,1-3-13-16,-2 2-3 0,18 11 16 0,6 3-17 15,-11-6 15-15,15 5-17 0,-3 1 6 0,4-5-21 16,0 6 19-16,1-4-8 0,2 3-4 16,0 5 2-16,6-8 8 0,-4 7 9 0,4-10-5 15,0 7-10-15,5-1-4 0,-3 0-6 16,0-3 29-16,-3 6-42 0,2-3 27 0,-1 5-22 16,-4-8 15-16,0 1-3 0,-11 0 6 0,1-3 8 15,-7-2-17-15,-6-4 7 0,-1 0-9 0,-3-1 9 16,-2 2 0-16,1-6 3 0,-4 3-6 0,1-1 5 15,-1 3-5-15,2-5-9 0,-1 6 11 16,0-7-18-16,0 7 10 0,14 14 7 0,-1-12-20 16,-3-5 32-16,-7 2-1 0,1-4-32 15,0 2 27-15,-8-5-7 0,5 3-4 0,-4-1-23 16,-2-2 8-16,1 1 21 0,-1 3-23 16,-2-5 34-16,-1 5-15 0,1-4-1 0,1-1-15 15,1 7 21-15,0-6-16 0,-4-2 1 0,1 1 1 16,-1-1-3-16,-1 0 0 0,1 3 0 15,-1-2 20-15,2 1-2 0,-3-1-15 0,-1-1-18 16,0 0-5-16,0 0-22 0,0 0-39 0,0 0-16 16,9 0 9-16,-12 0-334 0,-2-1 36 15,3 1 4-15,-4-2 74 0,0 1-7 0,-2-3 43 16,3-2 13-16,-4-1 13 0</inkml:trace>
  <inkml:trace contextRef="#ctx0" brushRef="#br0" timeOffset="116848.5">19787 6423 380 0,'0'0'286'0,"0"0"-64"0,0-35-10 15,0 35-15-15,0 0-1 0,0 0-33 0,0 0-9 16,0 0-23-16,0 0-22 0,0 0 9 15,0 0-33-15,0 0-3 0,0 0 4 0,0 0 0 16,0 0-40-16,0 0 8 0,0 0-5 0,0 0 18 16,0 0-14-16,0 0-12 0,0 0 9 15,68-55-17-15,-55 52 12 0,22-6-21 0,-14 9 12 16,12 0-13-16,46-20 3 0,-25 1-11 16,-4 11 15-16,3-6-24 0,1 8 2 0,-4-11-8 15,1 3 15-15,-2 6-7 0,-3-4-31 0,-9 0 23 16,-2 3-27-16,-5 3 3 0,-10-1-6 15,-1 6-5-15,1-2 3 0,-9 1 2 0,0 1-25 16,-2-3 16-16,-9 4-11 0,0 0-28 0,0 0 8 16,0 0-115-16,4 7-139 0,-8-5 23 0,-3-1 22 15,-1 3-80-15,-1-1 57 0,1-3-5 16</inkml:trace>
  <inkml:trace contextRef="#ctx0" brushRef="#br0" timeOffset="117282.54">20407 6217 593 0,'-9'1'259'16,"2"2"-23"-16,1-3-43 0,0 1-3 0,2-1-8 15,-4 1-44-15,4-1-7 0,-1 0-13 16,2 0-15-16,0 0-4 0,-1 0-15 0,2 0-10 16,0 4-14-16,1-4-16 0,1 2 1 0,0 5 7 15,0-1-18-15,3 4 25 0,-1 0-20 16,0 0 5-16,3 6-1 0,-2 1-15 0,14 21 10 15,-2 7-12-15,2 0 12 0,-6 1-15 0,5-1-2 16,-7-3-15-16,8 0 31 0,-1-7-37 16,-1 5 13-16,1-4 21 0,0 3-25 0,-8-11-5 15,0-3 7-15,-6-6 14 0,2 2-16 0,-2-5 17 16,-2-5-20-16,0-11 0 0,0 0 11 16,0 0 0-16,-39 58 6 0,20-44-9 0,2 3 6 15,-16 5 13-15,9-15 12 0,4-5-26 0,1 0 6 16,-1 0 5-16,2-2 14 0,18 0-10 15,-18 0-7-15,2 0 10 0,-1 0-12 0,-12 0 8 16,-4 0-10-16,-15-35-10 0,29 34 27 0,5-7 17 16,1 5-4-16,5-2-55 0,-2-1 12 15,-2 5 4-15,8-1 7 0,-3-3-34 0,5 4 19 16,-2-2-35-16,1 1-31 0,-1-3-20 0,4 5-20 16,0 2-16-16,6 2-17 0,-5-4 13 15,4 0-321-15,-3-1 47 0,4-4 21 0,-1 0 49 16,2 2-1-16,-3-1 20 0,5 0 34 15,-2-4 11-15</inkml:trace>
  <inkml:trace contextRef="#ctx0" brushRef="#br0" timeOffset="118016.55">20648 7115 635 0,'-7'10'195'0,"1"1"-23"0,-2-5-14 0,0 4-6 0,-3-3-16 15,-1 2 11-15,0-2-18 0,-20 8 7 16,2 5-13-16,-3-9-17 0,4-3 18 0,-10-1-30 16,6-5 9-16,3 3-20 0,-9-1-18 0,-7-3 12 15,11 1 10-15,12-2-34 0,-14 0 24 16,0 0-27-16,-2 0 1 0,-2 0-4 0,-29-30 9 15,40 25-17-15,-3-9 15 0,7 5-24 16,-8-4-9-16,9-3 14 0,-6-2 2 0,0-2-25 16,5-3 29-16,1-4-12 0,2 1 9 0,5-7 5 15,-2 1-30-15,5 6 7 0,0-7-26 0,3-6 34 16,3-3-17-16,1 1-15 0,0-4 9 16,4 11 12-16,0-12-11 0,-1-3 5 0,0 2-21 15,2 10 37-15,-1 3-43 0,-2-20 19 0,2 20 11 16,4 34-1-16,0-40-13 0,0 1 0 15,0 3 13-15,0 2-28 0,0 2 9 0,0-7 14 16,0 4 0-16,27-41-5 0,-12 35-7 0,7 0-9 16,-3 3 5-16,1-5 8 0,0 11-2 0,3-1 8 15,10-6-13-15,-1-1 6 0,5 3 4 16,5 6-4-16,3 0-12 0,-1 2 25 16,5-2-16-16,5 10 4 0,4-2 3 0,1 0-11 15,1 0 9-15,0 13 12 0,-3-8-17 0,2 7 10 16,-1-1-18-16,-3 9 1 0,7-5 4 15,-9 3 12-15,-3-3-12 0,-26 8 18 0,11 0-1 16,0 0-17-16,5 0 16 0,32 45-24 0,-43-38 6 16,2 11 8-16,1 2 10 0,-7 4-18 15,7 1 1-15,-9 5 11 0,1-2-8 0,-5 2-4 16,-1 11 2-16,-2 0 25 0,1 5-18 0,-3 4 11 16,-4 6-5-16,1-4 8 0,-3 6-19 15,0 9 13-15,-1-8 17 0,-5 0-19 0,-2-29-16 16,0 19 16-16,0 5-19 0,0 3 19 0,-33 57 0 15,14-58 5-15,-1 2-16 0,-3 5 25 0,-5-3-5 16,-3-7-1-16,1-1 1 0,-12-3-22 16,2-1 2-16,-2 3 21 0,-8-5-11 0,1 0 6 15,0 3-25-15,-7-2-7 0,2-8-9 0,3 10 4 16,1-10-12-16,-10-11-23 0,5 8-42 16,-1 1-40-16,-4-8 16 0,3-5-325 15,-12-7 43-15,12-1 22 0,3-11 63 0,6-2-6 16,26-3 9-16,-10 0 31 0</inkml:trace>
  <inkml:trace contextRef="#ctx0" brushRef="#br0" timeOffset="122048.33">21142 6883 743 0,'0'0'238'0,"0"0"-33"0,0 0-24 16,0 0 8-16,0 0-45 0,0 0 15 0,0 0-38 16,0 0-22-16,0 0 3 0,0 0-1 15,0 0-26-15,0 0-13 0,0 0 25 0,0 0-23 16,0 0-3-16,0 0-3 0,0 0-14 0,71-2 11 15,-40-19-20-15,3-4-15 0,0 0 11 16,12 1 4-16,-4 2-15 0,0-4 9 0,-1 1-22 16,2 9 10-16,-1-6 13 0,-4 6-10 15,6 0-13-15,-11 0 1 0,-11 7-2 0,10-3-20 16,-6 2 19-16,-7 6-13 0,-5-6 3 0,-6 7 11 16,3-2-19-16,-2 5 6 0,-4 0-14 15,0-2 6-15,-3 2-14 0,-2 0-19 0,0 0-35 16,0 0-8-16,3 2-27 0,-8-2 10 0,1 0-139 15,-2 0-152-15,1 0 47 0,0 0 40 16,-3-2 3-16,5 0 17 0</inkml:trace>
  <inkml:trace contextRef="#ctx0" brushRef="#br0" timeOffset="122382.67">21693 6493 661 0,'-6'-4'194'0,"2"-3"-2"0,2 4-27 0,-5-3 4 16,5-1-13-16,-2 1-34 0,0 2 5 0,3-2-20 15,-4 4-31-15,3-2 13 0,2 0-12 0,0 1-10 16,0-2-11-16,2 1-9 0,0 0-15 16,6 3 24-16,-6-2-16 0,9-2 2 0,0 4-14 15,0 0 7-15,-1-1-23 0,4 2 18 16,-6 2 8-16,3-1-24 0,4 2 1 0,-15-3-2 16,26 0-9-16,23 27 1 0,-18-12 6 0,-2 6-10 15,-10-7 11-15,-6 4-5 0,-1 3 22 16,-3-4-16-16,-5-2-4 0,3 0 1 0,-2 0-3 15,-5-15 30-15,0 0-21 0,0 20 16 0,0-20-21 16,0 22 19-16,0-2-5 0,0-20-17 16,-26 38 7-16,19-23 16 0,2-6-15 0,-2-1-12 15,0 0-6-15,3 3-22 0,0-6 2 16,0 2-26-16,-1 0-34 0,5-1-22 0,-4-3 9 16,1-3-284-16,8-5 13 0,-5 2 2 0,2-5 28 15,4-2 32-15,1 0 11 0</inkml:trace>
  <inkml:trace contextRef="#ctx0" brushRef="#br0" timeOffset="122728.68">22204 6308 536 0,'-3'-3'257'16,"1"-6"-34"-16,2 4-45 0,-1 3-17 0,2-6-10 15,1 4-36-15,-1-2 11 0,3-1-28 16,3 3-11-16,-2-4-26 0,5 1 5 0,1-1-18 16,1 0-4-16,0 2-14 0,0 1 12 0,0 1-5 15,0-1-2-15,-5 2 18 0,3 0-21 16,-3 1-2-16,2 2 8 0,-2-2 12 0,-7 2-31 16,0 0 25-16,0 0 15 0,15 26 0 0,-16-14-24 15,-20 23-6-15,7 2 1 0,-2 4 10 16,-2-8 8-16,-3 4-31 0,0-5 3 0,1 2 8 15,9-8-15-15,-4-2-4 0,1-8 17 16,5 2-20-16,-15 8-15 0,12 1-8 0,2-13-43 16,0 2 5-16,4-2-20 0,-3-2 6 0,3-4-60 15,-1 0-98-15,-1-5-93 0,2 0-14 16,2-3-14-16,-2 0 47 0,6 0 0 0,0 0 36 16</inkml:trace>
  <inkml:trace contextRef="#ctx0" brushRef="#br0" timeOffset="123307.25">22075 6657 454 0,'2'-9'239'0,"2"4"-41"0,-1-1-18 0,9-2-28 16,8-17 4-16,1 5-22 0,12-3-6 16,-2-2-21-16,3 0-14 0,-3 3-2 0,-2 3-5 15,-1 1-15-15,3 0-25 0,-7 7-9 0,-5 2-7 16,-6 1-2-16,-3 0 7 0,2 4-25 16,-2-2 10-16,-5 6 15 0,-2-4-21 0,-2 1 8 15,6 3 6-15,-5-1 17 0,-2 1-27 0,0 1 19 16,-2 6-5-16,-5 0-6 0,3 4 5 15,-1-3 1-15,-1 5-4 0,0-1 3 0,-3 1-3 16,-5 21 8-16,6-4-5 0,-2-3 20 16,-4 12-6-16,6-11-5 0,3-3-13 0,0-1-12 15,3-4 7-15,1-4-8 0,1 2 1 0,0-18-6 16,0 0 21-16,0 20-18 0,0-20 14 0,0 21-4 16,0-21-26-16,0 18 3 0,0-18 0 15,24 29-5-15,-18-26 1 0,1-3 4 0,-1 0-11 16,0-6 1-16,1-1 4 0,0-2-18 0,1-2-1 15,1-2-5-15,4-21-32 0,0 5 22 16,-7-2-7-16,6-6 1 0,-4 10 6 16,-3-1-3-16,1 2 7 0,0 1-11 0,-3 4 4 15,-1 0 17-15,-2-1-1 0,7 6 10 0,-7-4 16 0,0-1-38 16,0 4 40-16,0-2 3 0,1 3 3 16,-1 1-17-16,0-2 13 0,2 6 7 15,-1-3 20-15,-1 14-13 0,0 0-9 0,0 0-14 16,0-19 27-16,0 19 15 0,0 0-6 0,0 0-7 15,14-23 29-15,-10 28-12 0,-2 1-6 16,2 5-9-16,0 3 16 0,0 1-1 0,0 1 6 16,1 2-4-16,5 28-22 0,-3-2 17 15,3-5-5-15,5 2-31 0,-11-7 24 0,0-9-6 16,1-1-2-16,-5-4-3 0,5 0-9 0,0-7-6 16,-3-2 7-16,1 3-7 0,-1-1 0 0,1-5 9 15,-3 3-10-15,2-4-20 0,-2 2-20 16,0-3-27-16,0 3-21 0,0-9-23 0,0 0 12 15,0 0-280-15,-12 10 23 0,7-13 27 16,3-5-3-16,-4-1 40 0,6 2-21 0</inkml:trace>
  <inkml:trace contextRef="#ctx0" brushRef="#br0" timeOffset="123797.89">22903 6000 772 0,'3'-6'230'0,"-3"2"-37"16,0-5-27-16,0 9-14 0,0-2-12 0,2 2 5 16,-4 2-30-16,2 1-11 0,2 4 8 0,-2-1-12 15,0 4-10-15,2-2-14 0,0 1 13 16,0-1-6-16,-2 4-7 0,5 0-19 0,-5-4 5 15,2 3-7-15,0-1-24 0,-2 0-7 16,4-3 5-16,-1 2-1 0,1-1-14 0,-1 0 11 0,3-2-10 16,-1 2 22-16,1-3-19 0,-1-2 2 15,3 0-12-15,2 0 16 0,-1-3-28 16,1-3 8-16,-2 1-10 0,1 1-3 0,0 0-5 0,-9 1-12 16,0 0-9-16,0 0 8 0,0 0-34 15,16 0-34-15,-16 0 4 0,0 0-19 16,0 0 11-16,0 0-151 0,22 7-83 0,-29-5-20 0,0 9 25 15,-17 13 3-15,3 5 11 0,-3-4-10 16</inkml:trace>
  <inkml:trace contextRef="#ctx0" brushRef="#br0" timeOffset="124211.33">22784 6479 416 0,'-10'10'235'0,"6"-1"-7"0,-3-1-34 0,3-3-59 0,1 0-4 16,3-4-8-16,0 1 5 15,3-2-21-15,1 0 16 0,3-2-18 0,3-4-26 0,15-15-2 16,9 4-19-16,1 1 5 0,-7-1 4 0,4-2-13 15,-3 8-11-15,-8 3-6 16,-2 0-10-16,-2 2 7 0,-5 2-8 0,-2 0-1 0,-1 2-5 16,0 2-9-16,-4-1 5 0,-5 1 9 0,-2 18-10 15,-10 19-13-15,-11 5 32 0,-1 4-9 16,-11 6-8-16,0-9 7 0,2 4 20 16,4-5-17-16,0-8-1 0,5 2-9 0,6-2 13 15,-1-3-17-15,5-3 26 0,5-7-35 16,-1-4 1-16,7 0 6 0,-6-3 18 0,9-2-4 15,0-12-4-15,0 0-8 0,0 0-8 0,0 0 27 16,28 30-16-16,-19-30-20 0,6-5 7 0,21-5 10 16,-3-6 2-16,0-6-2 0,-3 6-17 15,-7 1-1-15,-2 3 23 0,-7 2-6 0,-3-4-15 16,-5-2 9-16,2 9-9 0,-2-4 12 0,-3-3-11 16,-1 3-6-16,-2 3 9 0,0 8 17 15,0 0-22-15,0 0 4 0,0-22-5 0,0 22 5 16,-25-38-8-16,16 25 8 0,5 6-30 0,-4-3 7 15,4 1-21-15,-3-3-18 0,5 3-22 16,0-2-31-16,2-3 13 0,0-3 8 16,0-2-169-16,0-3-56 0,0-12-37 0,30-49 59 15,-24 51 15-15,8-9 0 0,2 5-10 0</inkml:trace>
  <inkml:trace contextRef="#ctx0" brushRef="#br0" timeOffset="124532.68">23082 6268 403 0,'14'-39'210'16,"6"11"-22"-16,-4-5-12 0,-3 11-15 0,4-1 4 0,-7 3-18 15,-5 7-10-15,5-2-19 0,-3 1 8 16,0 2-2-16,2 0-33 0,-2 1-7 0,3 2-10 15,0 1-2-15,-4 1 6 0,0-2-36 16,1 6 18-16,0-3-14 0,2 4-15 0,-1 1 26 16,-8 1-23-16,0 0 6 0,0 0-15 0,0 0 18 15,31 34-10-15,-29-23 3 0,5 3 2 16,-5-1-4-16,1 4-23 0,-3 3 18 0,4 1-11 16,-4-2 1-16,0 1 8 0,3 31-2 0,1-15-5 15,-2-2-5-15,0-5-9 0,3-2 3 16,-5-27 12-16,0 17-19 0,0-17 19 0,0 23-27 15,0-23 0-15,0 21 4 0,0-21-7 0,0 25 19 16,0-25 8-16,22 39-14 0,-17-31-7 16,-2 0 5-16,2-3 3 0,0-4-4 0,3 1 8 15,2-4-15-15,5-2-1 0,-6 0-9 0,3-6 17 16,2 2-25-16,8-19-8 0,3 4-7 16,-8 5-31-16,14-4 0 0,-16-2-13 0,-3 4 10 15,-7-1-77-15,-1 4-81 0,0 1-77 16,0 1-49-16,-4 5 10 0,0-2 51 0,0 12 24 15,0 0-16-15</inkml:trace>
  <inkml:trace contextRef="#ctx0" brushRef="#br0" timeOffset="124986.67">23509 6181 490 0,'-11'-7'237'0,"6"7"0"0,1-2-35 0,-1-2-27 16,2 1-11-16,-3 3-9 0,3-7-10 0,1 1-12 16,7-2-27-16,-1-4-13 0,1 1 7 15,17-18-16-15,1 3-22 0,-1 0 1 16,5-2 3-16,-8 10-16 0,6-4-1 15,-8 8-18-15,-1 3-2 0,-6 2-6 0,2 2 10 16,-5 1-26-16,-2 1 6 0,1 2-9 16,-6 3 15-16,3 0-16 0,-3 0 1 0,-5 12-6 15,5-3 9-15,-4 3 7 0,-1 0 7 0,-2-2 1 16,0 2 1-16,2 1-29 0,1 2 32 16,-2-4-20-16,0-3 16 0,6 3-19 0,-5-2 1 15,0-1-10-15,0 1 12 0,0-2-6 16,0-3-4-16,3 5 28 0,0-2-37 0,2-5 15 15,0-2-2-15,0 0 13 0,19 2 7 0,-11-2-4 16,0 1-8-16,0-1-12 0,4 0 17 0,-5 0-11 16,-2 0-11-16,6 0 8 0,-3 2 14 15,-4 1-19-15,-2 1 5 0,4 5 27 16,-6 2-1-16,0 1-12 0,-3 2-12 0,-2 3 21 16,1 0-17-16,0 0 5 0,-11 19 16 0,-5 2-15 15,16-11 16-15,2-3-13 0,-4-3-7 16,2-5-7-16,4 4-3 0,0-20 14 0,0 0-3 15,0 18-4-15,0-18-7 0,0 21 16 0,0-21-28 16,0 21 13-16,26 7-9 0,-17-18-1 16,0-3-32-16,3 4-4 0,-1-3-21 0,15 14-23 15,-12-10 10-15,-1 3-164 0,-7 1-154 16,-2-1 15-16,-4 1 27 0,0-16 45 0,0 18 1 16,-30 34 57-16</inkml:trace>
  <inkml:trace contextRef="#ctx0" brushRef="#br0" timeOffset="125632.66">23311 7236 553 0,'-3'0'274'0,"-2"2"-38"16,0-2-49-16,1 9 11 0,-3-8-32 15,0 2 21-15,-1 2-47 0,-3 0 3 0,1-1-16 16,-4-2-39-16,2 0 9 0,-3 3 5 0,6 1-15 16,-10-3-5-16,0-3-12 0,-22 4-8 0,6-4 6 15,16 0 3-15,-11 0-6 0,-5 0-28 16,-38-37 1-16,39 25-4 0,0-10 8 0,4-4-19 15,3-5-8-15,1 1 5 0,-5-6-7 16,8-1 4-16,-3 0 14 0,-6-2 1 0,11-4-12 16,3-2 8-16,2-2-26 0,5-3 15 15,-2 6 8-15,9-3-30 0,-3-4 6 0,4-2 4 16,3 25-12-16,0-16 4 0,0-5-16 16,38-60-12-16,-18 47 14 0,2 9-3 0,10-6 3 15,-5 4 12-15,9 9 6 0,6-9 6 0,-1 5-11 16,6-2-3-16,1 2-8 0,2-1 29 0,-2 5-25 15,9 3-9-15,-2 2 14 0,4 5 10 16,1 3-16-16,-3 10 24 0,5 4-21 0,-8 2-11 16,1 3 20-16,-6 5-11 0,-22 9 23 0,10 0 0 15,40 37-18-15,-41-4-5 0,0-1-9 16,-3 9 31-16,-2 8-15 0,-5 1 17 0,6 4-11 16,-4-4 1-16,-5 6-2 0,-1 6-9 0,3-3 13 15,-7 3-13-15,-1 5 15 0,-1-3-16 16,-4 4-4-16,-4-1 26 0,-4-4-28 15,-4-27 11-15,0 12 6 0,0 8-2 0,0 1 22 16,-33 62-6-16,11-61-4 0,-4-4 17 0,0 0-23 16,-12-2 9-16,9 1-8 0,-13-6 11 0,-4-6-15 15,4 3-16-15,-6-2 12 0,3-6-31 16,-11 0-31-16,5-5-98 0,3 1 14 16,-3-8-245-16,0-9-15 0,2-13 47 0,26-2 1 15,-46-33 76-15,21 12-35 0,13 2 54 0</inkml:trace>
  <inkml:trace contextRef="#ctx0" brushRef="#br0" timeOffset="135006.71">19314 10608 422 0,'0'0'296'16,"0"-37"-39"-16,0 37 6 0,0 0-29 0,0 0-20 16,0-35-24-16,0 35-15 0,4-52-13 0,-4 48-40 15,1-3-10-15,2 6-1 0,-3-3-25 16,1 3-12-16,0-1 1 0,4 5-14 0,-2 1-7 15,-3 0 0-15,4 4 0 0,0-2-6 16,-2 2-5-16,2-1-27 0,0 6-2 0,0-2-16 16,-3 3-12-16,1 2-16 0,2 4-20 15,-4 0-18-15,0 5-37 0,0 10-16 0,-26 38 10 16,11-36-230-16,4-9-53 0,-1-6 43 16,-9 7 27-16,5-3 5 0,1-8 7 0</inkml:trace>
  <inkml:trace contextRef="#ctx0" brushRef="#br0" timeOffset="145504.1">13412 7212 374 0,'0'0'290'16,"0"0"-58"-16,0 0-55 0,0 0 12 15,0 0 2-15,0 0-48 0,0 0-1 0,0 0-10 16,0 0 8-16,0 0-17 0,0 0-13 15,0 0-11-15,0 0-8 0,0 0 7 0,0 0-22 16,0 0-1-16,-23-17-20 0,17 17 2 0,-4 2-11 16,3-2-5-16,-2 0 11 0,0 0-14 15,-3 0-13-15,0 0-1 0,12 0 5 0,0 0 4 16,-21 0-15-16,2 0 30 0,2 0-9 0,-10 0-30 16,-39-26 18-16,28 14-15 0,1-5 20 15,4 11-2-15,0-18-22 0,-4 3 8 16,1 2 12-16,10-4-26 0,-3-8 15 0,1 2 13 0,-7 3-22 15,12-12-6-15,2 5 6 0,-8-1 13 16,6 2-27-16,13 5 6 0,-1-13 2 0,4 12 16 16,6-2-13-16,1 1 4 0,0 29-7 15,0-37-9-15,0-2 9 0,31-38 1 0,-14 38-1 16,1 3 9-16,5-6-11 0,1 8 4 0,13-7-4 16,-7 5-12-16,0 5 13 0,2 3 5 15,3 2-22-15,6 7-1 0,0-1 30 0,2 2-17 0,1-4 18 16,-2 13-22-16,5 2 8 0,-2 1-9 15,-11 6 22-15,-13 0-26 0,11 0 10 0,41 39-13 16,-32-18 9-16,-9 6 8 0,0-1-6 16,1 2-3-16,-3 7-5 0,3-1 0 0,0-1 11 15,-7 7 16-15,-6 5-13 0,-8-4-2 0,8 5-9 16,-8-1-3-16,-10-6 6 16,6 3-2-16,-7-5 22 0,-1-7-19 0,0-30 23 0,0 39 1 15,-32 37-23-15,9-37-1 0,2-8 0 0,0 12 11 16,-5-13-1-16,3 1-7 0,8-9 2 15,-13 4-3-15,0-3 5 0,10-5-2 0,-2-6 17 16,8 0-7-16,-3-1 8 0,3-5-18 0,3 0 4 16,-2 0-1-16,4-1-27 0,0-1-3 15,0 2-69-15,4-4-7 0,-3 2-26 0,6-4 13 16,0 0-309-16,0 0 22 0,0 0 28 0,0 0 30 16,0 0 66-16,0 0-17 0,0 0-27 15</inkml:trace>
  <inkml:trace contextRef="#ctx0" brushRef="#br0" timeOffset="146932.62">13683 7571 409 0,'-8'2'259'0,"0"6"-38"0,-1-5-27 16,1-1-17-16,-4 3 1 0,2-1-32 0,-4-4 18 16,-1 4-26-16,2-4-25 0,-2 1 0 0,15-1-3 15,-13 0-21-15,-5 0 3 0,-10 0-11 16,-3 0-11-16,-1 0-15 0,-5 0 14 0,-2 0-19 15,-1-19 6-15,-45-13-15 0,41 13-4 16,0 5 4-16,2-4-12 0,-10-3 14 0,9 3 4 16,0-2 2-16,-1 6-12 0,5-4-4 15,-1-9-6-15,2 3 2 0,-2-2 2 0,4-1-6 0,-1 1-16 16,5-3 8-16,2-4 3 0,-9-1-7 16,2 2 24-16,9 7-36 0,12-8 0 15,-6-5 5-15,1 4-14 0,0-1 23 0,-10 2-13 16,14-5 8-16,3 3-2 0,0-4 9 0,2-5-6 15,0 3-2-15,6 0-8 0,1 6 5 0,3 2-10 16,2 13 14-16,0-10-14 0,0-9-1 16,0-1 3-16,25-55 12 0,-10 41-17 0,7 1 9 15,-3 1-20-15,9-1 14 0,4 6-7 0,6-10 22 16,0 3 4-16,4 6-9 0,-3-2-10 16,0 12 4-16,5-4-17 0,-3 4 18 0,8 1 9 15,-6 5-13-15,3 2 13 0,0 10-23 0,0-11 10 16,0 4 1-16,-2 14-14 0,3-6 2 15,-6 1 1-15,6 2-5 0,-2 10 4 0,-1 5 8 16,2-4 15-16,-11 5-25 0,-15 0 4 0,14 0 15 16,49 30-20-16,-31-14 6 0,-5 2-2 15,1 9 7-15,5-4 13 0,-5 7-2 0,0-2-20 16,-4 14 7-16,4-6 16 0,-3 0-19 0,-9 0 12 16,2 5-8-16,-1-2 18 0,-2-4-20 0,-6 4 14 15,1-3-13-15,-2 1-2 0,-2-8 0 16,4 4-7-16,-8-2 21 0,-3-1-20 0,-1-11 8 15,-2 11 6-15,4 2-1 0,-8-3 2 0,-1-3-8 16,-3-3 1-16,-3 18 8 16,-3 0 7-16,6 12-2 0,-3 5-12 0,-4-3-7 0,-1-27 32 15,0 17-14-15,0 5 3 0,-25 60-14 0,17-51 2 16,-3 1 14-16,-9 1-17 0,0-7 26 16,1 10-25-16,5-1 3 0,-12-2 14 0,8 1-6 15,-7-1 12-15,-10-5-23 0,6 5 28 0,-2 4-19 16,-2-17 9-16,3 5-3 0,-1 1 4 15,-2-2 11-15,-3-4-8 0,0 2-5 0,-4-6 17 16,2 7-14-16,1-2-13 0,-1-4-3 0,3-2 10 16,7-2 28-16,-1-7-25 0,5-2-5 15,-4-3 14-15,5 2-22 0,4-3 5 0,2-11 3 16,3-2 9-16,0-1-7 0,5-3-1 0,-2-3 4 16,5-1 33-16,-2-1-34 0,1-1 2 15,5 0 4-15,-2-2 2 0,-2 2-2 0,3 1 4 16,0-4-17-16,0 0-4 0,0 4 16 0,-2-2 7 15,3-1-11-15,0-2-14 0,-1 2 20 16,1 0-22-16,2-3 24 0,0 0-19 0,0 0 13 16,0 0-13-16,0 0 7 0,0 0-1 15,0 0 3-15,0 0-11 0,0 0 19 0,0 0 9 16,0 0-24-16,0 0-3 0,0 0 16 0,0 0-21 16,0 0 7-16,0 0-15 0,0 0 4 0,-24 6 13 15,24-6 7-15,-3 0-6 0,3 0-4 0,0 0 17 16,-1 0-10-16,0-2 12 0,1-2-14 15,-2 4-6-15,1-2-14 0,-1 2 29 0,1-1-3 16,-3-2 21-16,3 1-49 0,-2-3 4 16,1 4 39-16,0 1-3 0,1 0-16 0,-2-6-4 15,0 4-9-15,1 0 2 0,-1-1 12 0,-1-5-12 16,1 5-2-16,1 0 6 0,-4-1-16 0,0 1 18 16,1-2 10-16,-1-1-2 0,0 4 3 15,-1-4-17-15,0 1 9 0,0 1-9 0,-1-1 27 16,1 0-24-16,0 1 6 0,-4 0-8 15,6 1-15-15,-2-1-2 0,-2 2 41 0,3-3-28 16,-2 1 6-16,2-4-8 0,1 8 9 16,-1-6 30-16,0 6 2 0,3-2-24 0,-1 1-10 15,-1-3-9-15,-1 2 24 0,4 2-28 0,-2-3 7 16,-1 3 0-16,2 0-11 0,0-3 15 0,2 0 5 16,-2 3 3-16,0 0 1 0,1-2-8 15,2 2 34-15,-3-1-4 0,1-1-14 0,-3-1 15 16,4-5 1-16,0 5-27 0,-2-3 13 15,1-3-7-15,1 2 31 0,-2-4-38 0,3-1 16 16,-2 0-10-16,2 12-24 0,0-18 26 0,0 1-28 16,0-1 32-16,0-15 3 0,0-9-20 15,31-48-7-15,-19 33 2 0,-2 14-21 0,4 0-6 16,0-15 20-16,-2 18-6 0,-1-7-10 0,0 15 5 16,-3 6 8-16,0 3-16 0,-3 6 30 15,-2-2-16-15,5 6-17 0,-6 1-29 0,1 6-13 16,0-2-18-16,1-3-53 0,4 4 15 0,-6-2-287 15,1 2 39-15,1 0 26 0,-4 0 25 16,2-1 2-16,-2 8 35 0,0 0 50 0,0 0-23 16</inkml:trace>
  <inkml:trace contextRef="#ctx0" brushRef="#br0" timeOffset="151478.24">13701 7744 541 0,'0'0'143'16,"0"0"-26"-16,-30 0-45 0,30 0 27 0,0 0-9 15,0 0 0-15,0 0-28 0,0 0 19 0,0 0-11 16,0 0 22-16,0 0 1 0,0 0-14 0,0 0-1 15,0 0-20-15,0 0 11 0,-55-42 7 16,53 41-41-16,1-5 24 0,1 3 4 0,-2 1-5 16,5-1 11-16,-4 1-22 0,-1 0-1 15,1 2-3-15,1-4 12 0,-3 4-17 16,2 0 8-16,0 0 16 0,-1 0-4 0,1 0-11 16,1 0-25-16,-2-1 7 0,2 1-7 0,-1-3 1 15,1 2 10-15,0 2-5 0,-1-1-22 16,3 0 8-16,-4-1-2 0,-1 1-4 0,2 0 16 15,2-4 7-15,-1 8-19 0,-1 0-6 0,-2-3 10 16,-1 1-8-16,1 2 5 0,-1 0-3 0,-1-1 11 16,-2 2-11-16,1 3 10 0,-2-3-3 15,0 5 5-15,1-1-10 0,2 2 19 0,-3 0-5 16,-4-1-17-16,-8 16 23 0,2-6-21 16,4 0 4-16,-2-2-12 0,-4 11-8 0,-4-2 7 15,0 0 8-15,6-7-18 0,-6 10 19 0,4-12-3 16,-2 11 12-16,7-17-2 0,0 1 5 15,0-2-14-15,3 0-5 0,4-3 19 16,-2 2-22-16,2-5 5 0,3-1 11 0,-1 1-2 16,-1-1-20-16,2-2 14 0,0-1 2 0,-1 3 12 15,4-3-10-15,-3 3-3 0,0-2-13 16,5-2 12-16,0 0-14 0,0 0 17 0,0 0-8 16,0 0 14-16,0 0-13 0,0 0 15 0,0 0-1 15,0 0 6-15,0 0-25 0,0 0 9 16,0 0 13-16,-14 0-20 0,14 0 27 0,0 0-16 15,0 0-2-15,-21 27-10 0,21-27 12 0,-2 0-13 16,2 0 11-16,2 0 5 0,-2 0 7 0,0 0-17 16,-2 2 1-16,2-2 15 0,-1-2-26 15,1 4 12-15,0-4-6 0,-3-1-14 0,6 3 11 16,-6 0 19-16,3 3-16 0,0-3 9 16,0 0-8-16,0 0-15 0,0-3 3 0,0 6 22 15,0-3-2-15,-1 0-7 0,2-3-17 16,-2 3 13-16,1 0 0 0,0 0-3 0,0-1 14 15,0 2-4-15,0 2-10 0,1-3-8 0,-1 0 34 16,0-3-37-16,0 6 2 0,-1-3-2 0,1 0-3 16,0-3 0-16,0 3-24 0,-2 3 7 15,4-3 3-15,-2-3 7 0,4 2-12 0,-3 1 27 16,-1-2 5-16,4-2-3 0,-3 4-31 0,2 0 11 16,1-2-5-16,-1-3 15 0,1 5-13 15,1-1 5-15,-2-1 15 0,2 2-5 16,-2-7-3-16,2 5-3 0,2-2-17 0,-3-2-5 15,3 0-1-15,0 3 1 0,1-3-23 16,0-5-4-16,0 3 0 0,3 0-17 0,-3 1-14 0,1-2-8 16,0 0 10-16,1-1-178 0,-2 0 20 15,0-3 22-15,1 5-78 0,0-2-10 0,-2-4 22 16,18-7 10-16</inkml:trace>
  <inkml:trace contextRef="#ctx0" brushRef="#br0" timeOffset="152265.6">13699 7621 343 0,'0'1'201'0,"-2"3"-15"16,2 0-5-16,-3-4-37 0,0 3-24 0,0-2 14 0,-1-1-21 16,-3 6 8-16,3-3-24 0,0 3-7 15,1-1-22-15,-2-3 8 0,-1 9 6 0,1-4-20 16,-3 0-17-16,4 5 8 0,-4 1-38 15,-11 18 20-15,-4-6 12 0,8 4-16 0,-1-12-3 16,-11 13 12-16,1 4-8 0,-2-5-11 16,0-2 8-16,3 2 15 0,-4 0-12 15,7-1-4-15,-5-5-22 0,0-2 9 0,6-3 10 0,3-3-1 16,6 4 19-16,-1-13-21 0,4 0-7 16,1 4 11-16,1-5-15 0,2 1 21 0,-1 0-20 15,0-2 16-15,0-2 4 0,4 1-21 0,-2 1 21 16,-3 0-4-16,5 1-21 0,-1-4 3 0,2-1 4 15,-1 2-11-15,-1-1 28 0,3-1-17 16,0 0 5-16,0 0-13 0,0 0 6 0,0 0-3 16,0 0 6-16,0 0-8 0,0 0 5 0,0 0-8 15,0 0 11-15,0 0 4 0,0 0-12 16,-14 5-13-16,15-5 14 0,3 0 13 0,-2 0-5 16,-1 3-19-16,3-1 29 0,3-1-13 0,-2 3 12 15,2-1-15-15,2 3 27 0,-1 4-23 16,3 0 16-16,-2 2-19 0,19 12 15 0,-7 5-1 15,5-3-2-15,-2 3-18 0,-1 1 13 16,-7-12-4-16,8 9-13 0,-6-7 11 0,3 7-18 16,-2-7 2-16,-6-8 21 0,-3 2-30 15,0-4 21-15,0-1-18 0,0-2-2 0,-5 2-18 16,3-5 5-16,-1 0-37 0,0 1-23 0,3 0-53 16,-5-3 13-16,1-2-268 0,-6 0-21 0,0 0 67 15,4-11-14-15,-4 10 52 0,-3-3 16 16,-2 0 9-16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9-29T10:36:23.347"/>
    </inkml:context>
    <inkml:brush xml:id="br0">
      <inkml:brushProperty name="width" value="0.05292" units="cm"/>
      <inkml:brushProperty name="height" value="0.05292" units="cm"/>
      <inkml:brushProperty name="color" value="#FF0000"/>
    </inkml:brush>
  </inkml:definitions>
  <inkml:trace contextRef="#ctx0" brushRef="#br0">14976 6969 379 0,'0'0'217'0,"0"-33"-17"16,0 33-23-16,0 0-28 0,0 0-17 0,0 0-3 15,0 0-6-15,0 0-13 0,0-33-15 0,0 33 4 16,0 0-6-16,8-51-18 0,-10 43 3 16,1 3-17-16,1 2 29 0,-1-3-31 0,-2 3-1 15,3-2-7-15,-1 3-18 0,0-1 4 0,-2 1 22 16,-1 2-28-16,2 5 2 0,-5 2 11 0,1 4-14 16,-15 17-5-16,4 6 6 15,2 7-13-15,-9 6-10 0,9 3 8 0,-4 11 2 16,-9-3 19-16,7-6-7 0,0 4-23 0,-1-5 24 0,2 4-12 15,1-13-13-15,4 11-12 0,0-8 21 16,8-17-16-16,-5 8 24 0,5-5-19 0,5-5-3 16,-12 11 2-16,7-9-19 0,-1-6-25 15,5 2 5-15,-1-4-21 0,0-3-4 0,-1 2-19 16,1-12 8-16,0 3-169 0,1-4-103 0,2 0 3 16,-1-2-1-16,1 0 13 0,1-4 55 15,0 0-16-15</inkml:trace>
  <inkml:trace contextRef="#ctx0" brushRef="#br0" timeOffset="320.1">14874 7204 343 0,'2'-7'215'0,"0"2"-26"0,0-1-15 0,0 1-47 15,-2 4 0-15,0 0-19 0,1 2 14 0,4 3-19 16,-5 4-3-16,3 0 1 0,1 5-17 15,0 2-23-15,10 22 17 0,-3 7-8 0,5 1-1 16,-4 5 9-16,5-1-24 0,-9 1-5 16,3 1-12-16,-3-2-1 0,-2 2 23 0,-1-6-26 15,2-1 0-15,-3-2-13 0,-3-9 2 16,5-8-4-16,-6 1 1 0,0-26 3 0,0 21-2 0,0-2-9 16,0 0 16-16,0-19-22 0,-23 44-13 15,16-31-17-15,-8 16-19 0,1-11-38 0,2-6-2 16,-1-7 6-16,-3-5-324 0,7-2 59 15,9 2 47-15,0 0-5 0,-14 0 19 0,-10-25-13 16</inkml:trace>
  <inkml:trace contextRef="#ctx0" brushRef="#br0" timeOffset="470.13">14783 7907 282 0,'-10'-25'250'16,"4"-1"-23"-16,0 10-14 0,4 0-49 0,0-2-17 16,1 1 2-1,1 17-15-15,0 0-2 0,0-20-18 0,0 1-23 0,0 19 1 0,0-21-17 16,37-27 4-16,-24 27-7 0,1 8-4 0,1-2-22 15,11-6 10-15,-9 10-20 0,-1-1 0 16,-2 6-40-16,-2-1 2 0,-1 3-20 0,0 0-29 16,0 0 2-16,-3-5 4 0,0 5-147 0,-2 1-148 15,3-2 4-15,-2-7 8 0,2 6 39 16,0-5 35-16</inkml:trace>
  <inkml:trace contextRef="#ctx0" brushRef="#br0" timeOffset="984.57">15203 7010 635 0,'-2'-4'214'0,"1"4"-42"16,-2 0-22-16,0 4-9 0,1-1-7 15,2 3-20-15,-1 3-1 0,1 5-17 0,0 1 15 16,1 0-24-16,0 5-10 0,-1 7-11 15,0 14-6-15,0 8-7 0,22 55 5 0,-11-50-5 16,-2-4-20-16,0 4-1 16,-9-1 8-16,5-20-12 0,4 11-17 0,1-1 14 0,-6 1 13 15,-2-22-4-15,1-1-6 0,2-2 1 0,-5-19-23 16,0 17 13-16,0-17 9 0,0 19-24 16,0-19-7-16,0 17 7 0,0-17-14 0,0 0 9 15,0 0 4-15,-16 25-3 0,16-29-28 16,-1-4 27-16,-1-4-13 0,0 0 2 15,2-5-10-15,1 0 22 0,0-3 8 0,-1-2-8 16,22-53-22-16,-6 34 22 0,0 2-2 0,3 9 18 16,6-7-12-16,-2 9-2 0,-2 4-5 0,-2 11-16 15,-4-1-6-15,0 12 25 0,-5-2-11 16,2 4 15-16,-12 0-14 0,0 0 7 16,0 0 7-16,14 0-24 0,-14 0 5 0,19 33 25 15,-16-22-8-15,-7 3 22 0,-17 24 14 16,8-4-22-16,-14 8 10 0,3-15 5 15,-8-1 2-15,1 11-19 0,-3-9 2 0,7-1 10 0,-3 0-26 16,4-6 4-16,1 2 18 0,8-7-35 0,2-3-31 16,4 0 4-16,2-3-10 0,-1-4-35 15,4-6 8-15,6 0-152 0,1-1-136 0,0 0 0 16,-1-6 11-16,7 0 32 0,1 0 25 16</inkml:trace>
  <inkml:trace contextRef="#ctx0" brushRef="#br0" timeOffset="1490.86">15600 8068 506 0,'-27'14'256'0,"4"1"-65"0,-12-4-17 0,-3 1-5 16,4 0-39-16,-7-1 0 0,3-5 8 15,-2-4-27-15,18-2-12 0,-11 0-9 0,-5 0 0 16,-4 0-13-16,-42-40 5 0,40 19-26 0,5 3 0 16,-2-3-6-16,2-4 4 0,-1 5 1 0,8-11-15 15,-2-2-11-15,-1-2 0 0,5 2 7 16,0-5-11-16,3-10 7 0,3 1-8 0,3-2 9 16,3-7-18-16,4 6-12 15,3-6 8-15,8 0 8 0,-3 6 5 0,6-5-18 0,0 28 4 16,0-12 7-16,33-55-15 0,-9 37 0 15,1-1 6-15,8 6-16 0,2 4 19 16,0-2-21-16,9 3 9 0,12 3-3 0,-1 1-15 16,6 5 16-16,0 7-18 0,0 1 20 15,0 4-8-15,1 9-4 0,3 8-4 0,5 3 13 16,-3 6 10-16,-36 0 0 0,14 0-12 16,51 47 6-16,-45-15-16 0,-7 3 4 0,-3 7 1 15,-2 6 9-15,-5 0 7 0,-3 10-11 0,-7-5-9 16,-1 8 4-16,-5 0 22 0,-7 5 6 15,-9-10-14-15,-2-28 12 0,0 12-7 0,0 7-5 16,-33 47-3-16,6-46 16 0,1-1-1 0,-1-1-2 16,1-2-2-16,-6-5 12 0,0 9-22 15,0-12-49-15,0-2-71 0,0-6 12 16,3-9-264-16,1-5 11 0,5-12 10 0,23-2 26 16,-19 0 9-16,-26-34 19 0</inkml:trace>
  <inkml:trace contextRef="#ctx0" brushRef="#br0" timeOffset="6696.45">16974 6735 563 0,'0'0'199'16,"0"39"-54"-16,-16 35 1 0,10-47-11 16,3 3-11-16,1-4-4 0,-12 20-30 0,14-23 3 15,0 7-1-15,0 9-17 0,0-1-16 0,0-4-7 16,0-1-8-16,0-4 14 0,0-3-12 0,0-2 2 16,0 8-18-16,0 3 4 0,0 3 4 15,0-8-10-15,0-1-25 0,0-4-9 16,0-1-45-16,-28 18 9 0,15 0 6 15,3-13-23-15,3-12 6 0,-4-3-308 0,-1-2 59 0,5 2 8 16,0-3-2-16,1-5-8 0</inkml:trace>
  <inkml:trace contextRef="#ctx0" brushRef="#br0" timeOffset="7324.47">17022 6875 298 0,'1'3'208'16,"-2"0"-80"-16,-1 2 30 0,8-1-62 0,-5 3 24 15,3-1-30-15,-1 2 4 0,0 7-3 0,3-3 9 16,0 3-34-16,8 18-22 0,-6-8 12 16,4 13-7-16,1-5 23 0,2 4-10 15,-1-1-27-15,-1 1 16 0,6-4-8 0,-9-5-32 16,-2 0 16-16,3 7-4 0,1-2-11 16,-5-7 22-16,-3-7-29 0,3 2 6 0,-7-21 25 15,0 17-39-15,0-17 7 0,0 25 3 16,0-6 0-16,0-3 5 0,0-16 2 0,-30 65 1 15,19-44-2-15,-1 1-7 0,4 0-28 16,-1-8 2-16,-3-3-95 0,5 5-76 0,-1-8-77 16,3-1-75-16,-1-3 32 0,-4 5 33 0</inkml:trace>
  <inkml:trace contextRef="#ctx0" brushRef="#br0" timeOffset="7563.38">16992 7453 708 0,'-2'-4'199'0,"1"-3"-32"16,1 1-26-16,3 2-11 0,-2 1-14 16,1-2-10-16,2-2-8 0,1 3-8 0,4-2-15 15,1 3-12-15,0-2 1 0,5 3 9 16,-4-3-45-16,-2 1-32 0,6 4-28 0,-4-5 3 15,2 3-154-15,-2-1-127 0,18-10 1 0,-9 1-9 16,-4 2 25-16</inkml:trace>
  <inkml:trace contextRef="#ctx0" brushRef="#br0" timeOffset="8275.54">17205 7766 524 0,'-11'4'218'15,"0"1"-7"-15,0 0-48 0,-2-3-11 0,1 2-15 16,-2-2-27-16,0-1 11 0,3 3 5 15,-3-2-28-15,14-2 1 0,-28 0-15 16,-4 0-7-16,-41-32-8 0,39 16 9 0,-3-2-24 16,2 0-9-16,0 0 17 0,-1 3 8 0,5-7-21 15,4 4-14-15,-3-10 17 0,2 4-19 0,3-8 17 16,2-7-24-16,0 3-8 0,3-4-3 0,6 5 1 16,-1-3 6-16,6-3 3 0,5 6-7 15,4 1 5-15,0-13-14 0,0 22 7 16,0-7 7-16,24-46-15 0,-5 35 3 0,-4 0 0 15,8-1-4-15,-8 10 2 0,5-3-3 0,4 0-11 16,1 3 10-16,5-1-5 0,-2-2-4 16,1 4-3-16,2 5 12 0,-5-6 3 0,7 10 3 15,-1 5-18-15,2 2-10 0,0 5 2 0,2 2 2 16,-4 7 9-16,-6-2 21 0,-26 5-8 16,25 0-22-16,7 0 15 0,3 0-19 0,3 0 15 15,29 46-20-15,-32-28 28 0,-5 0 1 0,-3 8-20 16,1 3 17-16,-1 2-14 0,-2 5-6 15,-2 3 17-15,-7 4 9 0,-4 4-30 16,-2-2 11-16,-1 4 14 0,-3 1-13 0,-6-25 17 16,0 10-26-16,0 8 8 0,-25 42 5 0,13-39 11 15,-5 2-23-15,0 2 3 0,-4 1 19 0,-5-7-5 16,-1 2-23-16,-1 1-17 0,-1-3-10 16,0 1 5-16,1-1-18 0,0 3-10 0,-2-12 8 15,7-4-235-15,-1-1-58 0,5-5 31 16,4-7 14-16,5-4 36 0,7-11-24 0</inkml:trace>
  <inkml:trace contextRef="#ctx0" brushRef="#br0" timeOffset="10730.86">17606 7397 440 0,'0'0'170'0,"0"0"0"16,0 0-49-16,29 0-4 0,-29 0 8 0,0 0-17 16,53-25-27-16,-43 25 18 0,-1 6-16 0,2-2-20 15,1 2-11-15,-1 3 7 0,1-1-18 16,-3 0 11-16,15 17 1 0,-1 0-17 0,-3 0 11 15,2 4 11-15,-3-1-26 0,0 13 5 16,2-1 2-16,-2 5-2 0,-3-1-6 16,3 1 4-16,-3 6 2 0,-1 4-12 0,2 4 0 0,-4-3 18 15,0 1-21-15,0 6 7 0,-6-4-25 16,5-1 35-16,4 0-16 0,-1 1-9 0,-8-1-5 16,0 0 2-16,-3-3 0 0,0 1 16 0,1-4 1 15,-3-6-9-15,0-3-23 0,2-9 3 0,-1-7 20 16,-3-3-3-16,2-5-16 15,-1-2 1-15,2-2 5 0,-3-1-10 0,1-3 18 16,0-1-6-16,1 0-19 0,2 0-15 0,-2-1-7 16,-2 0-29-16,3-1 0 0,3-3-16 15,-5-2 8-15,0-3-290 0,-1 0-6 0,0-3 73 16,0-1-6-16,0-1 20 0,0 1 8 0</inkml:trace>
  <inkml:trace contextRef="#ctx0" brushRef="#br0" timeOffset="11447.58">17599 7718 382 0,'-3'-3'220'0,"6"-1"-66"16,-7 3 11-16,3-5-9 0,-1 5-35 0,-1-3 2 16,2 4-19-16,-1-2-4 0,1 2-28 0,0 2 1 15,0 2 4-15,-6 3-10 0,3-1 4 16,-4 4-18-16,2 2 4 0,-2-3-12 0,-14 16 12 15,4 6-1-15,3-13-5 0,-9 11 9 16,-5-4-15-16,0 3 7 0,10 2 2 0,-6-2-14 0,0 2 5 16,-4-3 7-16,-1 2-22 0,-3 6 25 15,3-12 0-15,-6-4-16 0,8 6 8 0,0-2-19 16,0 1-7-16,1-7-7 0,7-10 3 0,8 4 5 16,0 1 0-16,5-6-11 0,-1 4-2 15,2-1 16-15,0-1-38 0,3-3 0 0,1 0-1 16,0 0-4-16,2-5-2 0,0 0-14 0,0 0-15 15,0 0-22-15,0 0 7 0,27 16-40 16,-18-18 10-16,-1 1-198 0,4-6-85 0,-1 3 42 16,1-2-3-16,0 0 45 0,-1-1 33 0</inkml:trace>
  <inkml:trace contextRef="#ctx0" brushRef="#br0" timeOffset="11848.18">17682 7994 647 0,'0'-1'159'0,"2"1"-6"0,0 0-1 16,-6 4-45-16,4-2-16 0,-5 0 15 0,0 3-2 15,1 2-14 1,-3-2 6-16,-1 2-25 0,-3 0-13 0,-19 14 5 0,13 0 10 0,0-7-15 15,-8 14 19-15,-3 3-22 0,-6-2-18 16,0 1 7-16,6 8-2 0,-13 0 15 0,1-2-23 16,-4-1 8-16,2 0-28 0,-3-1 18 0,11 3-8 15,-11-3 13-15,1-6 4 0,9 7-9 16,-6-8-10-16,-4 1-6 0,8-3-13 0,-1-3 6 16,6-2 3-16,0-1 4 0,11-4 0 0,2-5 17 15,4 0-6-15,6-4-22 16,-1-1-5-16,2 1 30 0,-4-5-7 0,6 3-32 15,0-2 1-15,1 2 7 0,1-3-27 0,4-1 1 16,0 0-10-16,-2 0-8 0,7 2-26 0,-2-2 5 16,-2 0-26-16,3-3 10 0,-2 1-164 0,-4-2-99 15,5 0 5-15,-3-3 22 0,1 2 10 16,3-1-4-16</inkml:trace>
  <inkml:trace contextRef="#ctx0" brushRef="#br0" timeOffset="12596.35">17153 8241 403 0,'-1'0'199'0,"-2"2"3"0,2 2-9 0,-3-2-49 15,-3-2-34-15,-2 4 12 0,0-1-31 0,1 0 12 16,2 2 11-16,-4 0-21 0,-1 2-18 16,-20 10-5-16,7 6-6 0,-4-2-5 0,1-4-1 15,2 3-18-15,-4 1 6 0,10-5-4 16,-9 2-14-16,-5 0 6 0,7-2 2 16,0 6-5-16,7-8-20 0,0-3 16 0,3-7 15 0,4 7-20 15,1-8 22-15,3 3-26 0,-1-2 14 0,4 1-6 16,-1-2-13-16,3 2 0 0,-3-2-3 15,1-2 0-15,4 3 17 0,1-4-28 0,0 0-6 16,0 0 26-16,0 0-33 0,0 0 17 0,0 0-2 16,0 0 16-16,0 0-18 0,0 0-7 15,0 0 6-15,0 0-1 0,0 0-12 0,0 0 31 16,-20 11-10-16,18-11 5 0,2 2-2 0,-3 0-5 16,0-4 19-16,1 2-15 0,0 2-8 15,2-2 11-15,-1 0-3 0,-2 1 3 0,2-1-10 16,-1 0 10-16,2 1 9 0,-1 1-28 0,1-2 30 15,-1 0-19-15,2 0-2 0,-2 0-2 16,-1 0 9-16,0 0 6 0,1 0-14 0,2 0 6 16,-2 0-5-16,-1-3-4 0,4 4 23 15,-2-1-20-15,-4 4-13 0,4-4 15 16,2-2-3-16,-4 2-7 0,2 2 2 0,0-2 8 16,2 0-6-16,-4 0 16 0,2 1 7 0,0-2-25 15,0 2-7-15,0-1 3 0,2-1 30 16,0 2-16-16,-1 1-9 0,0 2-7 0,2-2 30 15,-1 1-12-15,4-1-21 0,-7 4 30 16,3-2-30-16,0 3 10 0,0-2 7 0,1 3-5 16,0 0-9-16,3 0 10 0,-1 1 4 0,-1 0 0 15,-2-1-9-15,1 1 6 0,-1-2 0 0,0 4 15 16,2-3-11-16,2-2-5 0,-4 3 6 16,-1-4-6-16,1-2-13 0,0 2 15 15,0-1 9-15,0 1-8 0,-2 0-15 0,1-3 5 16,-1 2 14-16,1-2-11 0,-1 1-24 15,0-3 4-15,0 0-14 0,0 0 0 0,0 0-22 0,0 13-6 16,1-13-15-16,-2 0 1 0,1 0 8 16,-1-6-136-16,2 5-53 0,-3-8-20 0,-1 3-38 15,2 0 49-15,-3 0-25 0</inkml:trace>
  <inkml:trace contextRef="#ctx0" brushRef="#br0" timeOffset="13174.5">16638 8660 584 0,'-2'-5'204'0,"0"0"-35"0,3-1-24 0,-4 5-19 16,0-5-8-16,2 3 8 0,-2-5-23 16,1 1-30-16,2 2-3 0,1 1-22 0,0-9 29 15,-4 9-27-15,-1-2 14 0,0-1-28 0,3-1 7 16,-3 1 3-16,1 1-21 0,1-2 8 0,-1 4-1 16,0-2-13-16,-2 1 8 15,2 1-12-15,-4-2 13 0,4 2-8 0,-3 1-16 0,1 2 17 16,-4-3-14-16,3 2 15 0,-2 2-6 15,1-2 12-15,-1 4-6 0,1-4-16 0,0 2 4 16,7 0 11-16,0 0-4 0,0 0 14 0,-14 0-34 16,14 0 18-16,-17 0-7 0,17 0 26 15,-15 0-14-15,15 0-12 0,-17 0 13 0,17 0-15 16,-13 0-4-16,13 0 16 0,-16 0 1 16,16 0-12-16,0 0-7 0,-14 0 3 0,14 0 13 15,-14 0 6-15,14 0-16 0,0 0-21 16,-16 0 28-16,16 0-12 0,0 0-8 0,0 0-6 15,0 0 16-15,-14 0 12 0,14 16-13 16,-16 8-4-16,16-15 9 0,-1-3-17 0,2 3 22 16,-1-3-14-16,0 3 2 0,2-2 8 0,-1 1-7 15,1-1-8-15,-2 1 21 0,2 2-3 16,1-2-14-16,-2-1-18 0,-1-7 17 0,0 0 8 16,0 0 10-16,13 35-34 0,-10-25 22 15,0 1-1-15,0-5 8 0,-2 0-26 0,2 4 15 16,-2-2 15-16,2 1-3 0,-1 1-14 0,-2-5 10 15,0-5-10-15,0 0 25 0,0 0-10 0,0 0-3 16,0 0-13-16,0 18 31 0,0-18-13 16,0 0-1-16,0 0-6 0,0 16 7 0,21 3 15 15,-18-19-19-15,4 2-9 0,0-2-11 16,3 0-8-16,1-3-1 0,1 1-5 0,-1-1-30 16,7 3-15-16,29-22-16 0,-19 6 10 0,0-1-244 15,-1-7-61-15,0 8 35 0,-6 1 25 16,-4 2 16-16,5-14 18 0</inkml:trace>
  <inkml:trace contextRef="#ctx0" brushRef="#br0" timeOffset="13730.04">17205 7911 540 0,'-3'3'230'0,"-2"-1"-33"15,-2 1-17-15,3 2-6 0,-3-1-47 0,0-1-7 16,-1 2-8-16,2 0-9 0,-1-4-20 0,0 4-8 16,-3 0-1-16,5-1-3 0,-2 5-6 0,1-2-9 15,-3 1-3-15,-2 3-7 0,-13 12-10 16,9-1-23-16,4-1 22 0,-6 8-13 0,4-5 9 16,0-4-13-16,-10 7 1 15,-5 6 15-15,4-8-34 16,-3 4 26-16,4-1-14 0,-8 0-1 0,8-2 8 0,-3 2-22 0,0 0 12 15,-12-2 12-15,6 2-14 0,-2-7 8 0,4 0-10 16,-4 2 6-16,13-6-10 0,-8 1 7 16,12-7 3-16,2 2-2 0,0-5 17 15,4-2-8-15,1 0-4 0,3-1 0 0,1-2-6 16,-1 2-13-16,5-2 5 0,-4 2 10 0,2-3 7 16,3 1-17-16,1-3 3 0,0 0 2 0,1-2-8 15,1 1 6-15,3-1 6 0,-2-2-10 16,-2 1 4-16,2 2-13 0,-3 0-17 15,4 1 2-15,0 0 1 0,0 0 16 0,-1 0-27 16,3 0-10-16,-6 0 3 0,2 1-26 0,-1-1 10 16,1 0-21-16,-2-4 7 0,1 2-53 0,0-2-83 15,-1 2-124-15,2-3 9 0,-1 1-8 0,2 2 12 16,0 0 47-16</inkml:trace>
  <inkml:trace contextRef="#ctx0" brushRef="#br0" timeOffset="13939.02">16574 8487 448 0,'1'-5'244'16,"2"5"-35"-16,-1-4-50 0,0 1-3 0,-2-2-31 15,-2 0-2-15,0 3-8 0,2 1-17 16,-4-2-20-16,1 1 4 0,3-1-16 0,-6 3 8 16,4 0-11-16,-1 3-14 0,-3-3-3 15,0 4 5-15,0-3-30 0,4 0 22 0,-3 4-12 0,-2-4-4 16,3 0-2-16,2 1-9 0,-3 4-28 15,6 3-37-15,3 1-15 0,-4-3 6 16,2 1-303-16,2-3 11 0,-1-3 54 0,6-2 11 16,3-5-14-16</inkml:trace>
  <inkml:trace contextRef="#ctx0" brushRef="#br0" timeOffset="14614.17">17270 8389 455 0,'-6'-2'203'16,"3"-1"-19"-16,-2-1-29 0,-1 3-5 0,2-3-21 15,3 3-15-15,-1-1 4 0,-1-1-34 0,-1 2 12 16,3-1-24-16,-2-1 11 0,1 3-21 0,2-4 13 15,-7 2-9-15,4 1-2 0,2 1-8 16,-1 0-3-16,2 0-10 0,-1 0 6 16,0 0 10-16,-3 0-19 0,1 1-11 0,-1 5 6 15,-3-3 3-15,0 6 2 0,3 3-5 16,0 2-9-16,-7 23 8 0,0 7-12 0,-2 0 12 16,10 5-17-16,-7 0 7 0,4-5-8 15,-1-2 19-15,-1 2-22 0,3-10 4 0,2-6 5 16,0-6-17-16,2 0 5 0,1-4 19 15,0-3-3-15,0-3-19 0,-2 0 1 0,2-12-3 16,0 0-9-16,0 0 9 0,0 20-2 0,0-20-4 16,0 0 0-16,0 19-39 0,0-19-7 15,0 0-38-15,0 0 10 0,0 0-102 0,0 0-168 16,9 29-49-16,-4-30 61 0,-2-3 10 16,3 0 33-16,-1 0 24 0</inkml:trace>
  <inkml:trace contextRef="#ctx0" brushRef="#br0" timeOffset="15321.59">18096 8912 471 0,'2'4'136'0,"2"4"-29"0,-1-3-15 0,0 3-7 15,1-2-14-15,-1 2-7 0,1-3-5 0,1 5-8 16,-2-5 22-16,1 0-1 0,-1 3 0 16,-1-4 10-16,-1 1 11 0,-2 2-4 0,1 1-5 15,3-1 6-15,-6 4-24 0,1-2-16 0,2-9 1 16,0 0 12-16,0 0-21 0,-19 45-8 15,13-34 14-15,-1 1-9 0,-17 11-11 0,13-2 1 16,-8 6-9-16,4-7-5 0,-1-4 8 16,3 0-2-16,-11 8 14 0,0-3-3 0,5-4 1 15,1-4-9-15,-1-2 16 0,-8 6-29 0,-1-3 13 16,-2 0 17-16,2-4-16 0,-6-1-4 16,-1 1 0-16,8-2-1 0,-11 7 14 0,7-12-30 15,-5 3 11-15,10 0 5 0,-10 3-7 16,8-2-4-16,7-5-1 0,3 0-27 15,1 3-5-15,3-4-37 0,14-1 6 0,0 0-142 16,-18 0-204-16,2 0 23 0,16 0 57 16,-17 0 17-16,3 0 9 0,14 0-32 0</inkml:trace>
  <inkml:trace contextRef="#ctx0" brushRef="#br0" timeOffset="16284.81">17084 9117 301 0,'-1'-2'223'0,"1"-1"-17"0,-1 1-22 15,-1-1-47-15,4 3 3 0,-6 0-17 16,4-3-12-16,-1 3-8 0,1-1-1 0,-1 1-9 15,1 0-7-15,0 0-4 0,-6 0-9 16,4 1-9-16,-2-1-7 0,0 0 7 0,-1 3-25 16,2 0 10-16,-4 0-9 0,0-1 10 0,2 2-14 15,-5 2 18-15,-2 0-12 0,0 1-6 0,-1-1-15 16,-14 12-2-16,-2-4 13 16,0 3-6-16,1 3-1 0,-3 3 5 0,2-10-17 0,0 6 15 15,9-5 15-15,1-5-9 0,-1 1-13 16,6-2-2-16,1 1 1 0,2-2-3 0,-1-1 1 15,2-2 0-15,0 4 13 0,3-5-8 16,-6 2-15-16,6 2-1 0,-1 0 23 0,-3 2-12 16,3-4-10-16,4 4-3 0,-4-1 19 0,1 2-8 15,0-1-16-15,3 2-4 0,0 0 15 16,-2-1-21-16,4 3 13 0,2-2 5 16,-3 4-5-16,3-1-16 0,0-14 15 0,0 18-10 0,0-18 8 15,0 24 16-15,24 33-21 0,-13-32-5 16,11 4 15-16,-11-7 8 0,3-5 3 0,-1-4-22 15,1-1 14-15,-2-1 8 0,13 7-18 16,22-4-3-16,-27-2 4 0,-2-2-4 0,1-4-4 16,-4 0 6-16,2-3 4 0,19 5-1 0,-5-6 16 15,-31-2-12-15,27 0-5 0,10 0 5 0,2 0-3 16,6 0 10-16,43-25-13 0,-40 21-1 16,-18-2 0-16,19 2-13 0,-2-4 0 0,2 5 11 15,-3-8 2-15,7 4 0 0,-2 0-14 16,-4 1 12-16,3-2 8 0,2 7-12 0,-9-13 5 15,3 6-14-15,-6 3 12 0,-3 3 4 16,2-1-18-16,1-4 13 0,-11 7-7 0,-4-2-6 16,0 2 5-16,-5-1 2 0,-20 1 6 15,17 0-13-15,-1 0 8 0,-1 0 1 0,-15 0 12 16,22 0-18-16,-5 0-12 0,-2 0 36 0,1 0-22 16,0 0 4-16,-16 0-7 0,20 0 1 15,-5 0-20-15,1 0 12 0,-16 0-8 0,19 0 8 16,-2 0-4-16,-17 0 6 0,19 0-10 15,-5 0 6-15,12-26-10 0,-18 21 33 0,3 4-42 0,-3-4 22 16,0-3 1-16,2 4-1 0,1 2-3 16,-2-4-6-16,2 0 13 0,-1 2-9 15,-2-3-13-15,0 1 29 0,1-2-5 0,1 3 21 16,-3-3-38-16,1 2 34 0,0-1-29 0,-1 2-7 16,-2-1-7-16,-1-1 10 0,0 1 5 15,1-1-132-15,-3 1-39 0,-2-1-86 0,3 2-46 16,-3 0 15-16,1-3 1 0</inkml:trace>
  <inkml:trace contextRef="#ctx0" brushRef="#br0" timeOffset="16666.62">18362 9386 249 0,'-4'-7'283'0,"1"4"-9"0,0 2-59 16,2-5-32-16,-3 4-9 0,2-2-9 15,1 1-28-15,1 0-2 0,-1-3-18 0,1 4-33 16,1-2-4-16,0-3-13 0,1 6 2 0,3-4 12 16,-2-1-17-16,1 5-16 0,0 0 7 15,2 1-21-15,0 0 2 0,0 0-1 0,0 0 1 16,6 2-14-16,-3 3-15 0,-2-4 30 0,3 5-26 16,-1 1 22-16,0-1-35 0,-1 3 13 0,18 7 6 15,-7-1-10-15,-4 1-6 0,10 5 4 16,-11-5 5-16,0-3-5 0,-6 1 16 15,0-1-21-15,1 0-1 0,-6-4 5 0,1-2 14 16,2 0-18-16,0 1 15 0,-2-1-27 16,2 0 2-16,-6-7 23 0,0 0-12 0,0 0 2 15,0 15 14-15,0-15-18 0,0 19 9 16,0-19 8-16,0 0-26 0,0 19 14 0,0-19-6 16,-16 37 11-16,9-29-1 0,-1-4-5 0,-2 3-17 15,-1-1-44-15,0-1-50 16,-3 1 9-16,0-2-286 0,14-4 4 0,-23 0 45 15,-31-32 31-15,24 16-6 0,1-1 14 0</inkml:trace>
  <inkml:trace contextRef="#ctx0" brushRef="#br0" timeOffset="20015.31">11425 6293 653 0,'0'0'190'0,"0"0"-15"15,0 0-45-15,0 0 29 0,0 0-35 0,0 0 10 16,0 0-33-16,0 0 3 0,0 0-15 16,0 0 11-16,0 0-31 0,0 0 3 0,0 0 15 15,0 0-33-15,0 0 23 0,0 0-34 0,-17 57 9 16,7-50 14-16,1-1-22 0,-2 1-3 0,-2-2 0 15,-21 12 0-15,5-3-2 0,6-4-6 16,-4-5 4-16,-2 9-10 0,-7 3-1 0,3-2 12 16,1-5 8-16,-6 1-27 0,1-1 21 15,-5 1-20-15,4-6 16 0,-4-3 6 0,1 1 2 16,0-3-28-16,26 0 19 0,-10 0-7 16,-8 0 4-16,-28-33-20 0,26 17 27 0,3-2-31 15,2-8 16-15,0 3-6 0,0-1 4 0,1-1-15 16,3-3 13-16,4-4 2 0,2-2-18 15,-11 5-9-15,8-1 4 0,-6-4-5 0,6 3 16 16,1-2-5-16,2-4-2 0,-3 7 2 0,3-9 4 16,0 6-22-16,-1 5 17 15,1 1 4-15,7-7 10 0,-10 2-11 0,8-2 6 0,1 2-28 16,-3-13 24-16,5 8 12 0,5-4-17 0,-4 0-13 16,7 12 16-16,4-2-5 0,-7-12 2 15,7 25 0-15,0-10 3 0,0-8-16 0,31-43 18 16,-17 39-13-16,-3-1 18 0,2 3-12 15,-1 0-14-15,1 6 19 0,3-2-18 0,2 1-1 16,-2 0 9-16,0 2-15 0,-5 5 24 0,14-5-4 16,-4 5-1-16,2-5-2 0,4 5 6 0,-6-2-4 15,6 1 3-15,7 0 10 0,-5 2-22 16,6 2-2-16,-1-2 6 0,4-2 0 0,8-7-2 16,-5 9 22-16,6-1-11 0,-5 0-11 0,6 0 0 15,0 3 16-15,6 2-9 0,-9-2-9 16,0 2 12-16,-1 4 13 0,0 4-12 0,-1 7-25 15,-3-1 29-15,-5 0-9 0,13 1 4 0,-20 6-15 16,-28 0 9-16,26 0 9 0,5 0 11 0,27 35-18 16,-32-16 0-16,-10-1-8 15,8 7 18-15,-3-3-7 0,2 0-6 0,2 7 2 0,-2 5 10 16,-8 0 1-16,1 8-10 0,-2-6 5 16,3 1-23-16,-6 1-3 0,0 2 22 0,6 0 9 15,-4 1-7-15,-3 5 9 0,4-6-11 16,-3-3-7-16,7 4 3 0,-13-7 1 0,14 9 11 0,-8 0 5 15,-3 3-15-15,2-3-10 0,-2-5 5 16,0 4 27-16,0-10-28 0,0 6 15 0,-4-5-13 16,-1-5 20-16,-3-28-17 0,0 28-21 0,0-3 19 15,0 9 5-15,0 3 8 0,-36 39-18 16,27-38 15-16,-13 3-25 0,-1-8 21 0,-5 8-10 16,2-5 2-16,0 3 8 0,-4-1 0 0,-2-1-6 15,-7 1 15-15,6-4-23 0,-3 3 13 0,-1-5-4 16,0 0 4-16,-2 0 11 0,3-3-18 15,1 0 4-15,7-6 0 0,-5-3 18 0,4-1 4 16,9-3-8-16,5-5 18 0,5-2 7 16,-4-3-23-16,3 0 19 0,2-1 5 0,0-4 12 15,4 4-35-15,-5-5-7 0,6 0 17 0,-1 0-2 16,5 0-18-16,0 0 4 0,0 0 10 16,0 0 1-16,0 0-11 0,-14-30-1 15,16 28 7-15,-4-3-22 0,1 6 15 0,-1-4-6 16,-2 2 23-16,5 1-22 0,-2-2-6 0,0-2-7 15,3 2-8-15,1 1 29 0,-4 1 15 0,-1 0-29 16,1-1 18-16,-1 2-13 0,2-1-9 0,-2-3-1 16,1 3 2-16,-2-1 3 0,1 1 5 15,2-2 7-15,-3 2-13 0,0-1 4 0,1 1-1 16,4 0 5-16,-2-3-22 0,0 2 20 16,0 1 17-16,0 0-29 0,2 0-8 0,-2 0 7 15,0-2 32-15,-2 2-33 0,2-2 13 16,0 1-1-16,-3 1 13 0,2-2-15 0,1 0 16 15,-1 3-6-15,1-1-1 0,0 0-4 0,0 0 0 16,2 0-5-16,-3 0 22 0,1-5-16 0,0 3-11 16,0 2 0-16,0 0 13 0,-1 0-14 15,1 0 11-15,-2 2-6 0,1-4 36 0,0 2-30 16,1 0-8-16,2-2 10 0,-3 4-20 16,2-4 2-16,-1 2-7 0,-1-1 18 0,1 1-15 15,0 0 37-15,0-5-28 0,0 5 11 0,-1 2-22 16,1-2 17-16,1 0 13 0,2 0-16 15,-5-2-4-15,2 2 3 0,0 0-8 0,0 0 17 16,-1 0 10-16,0-3-19 0,1 3 10 0,0 2-12 16,0-2-6-16,0 0-24 0,-2-2 15 15,0 2-32-15,2 2-21 0,0-4-29 0,0 7 12 16,4 1-43-16,-4 1-32 0,-2-1 15 16,2 3-273-16,2-5 34 0,-1-1 20 0,0 4 51 15,3-4 6-15,-1-1-19 0,5 1 61 16</inkml:trace>
  <inkml:trace contextRef="#ctx0" brushRef="#br0" timeOffset="21437.46">14330 6484 534 0,'-37'0'225'0,"-45"52"-16"16,48-41-23-16,-4-5-12 0,10-4-17 0,10-2 4 16,-6 0-35-16,-7 0 2 0,-27-27-13 0,34 20-13 15,5-3 18-15,-9-7-15 0,3-2-21 16,0-3 3-16,1 0-22 0,3-5-9 0,-3 1 11 15,2-2 7-15,5-5-10 0,0-6-15 0,-6 5-5 16,3-3-5-16,4-11 22 0,1 7-28 16,-7-1 1-16,4 0-12 0,4-1 10 0,-6 4-4 15,5-7-9-15,5-1 0 0,-5-1 10 0,-5 7-14 16,5-7-9-16,-1 1 3 0,3-2-6 0,4-2 21 16,-1 4-22-16,3 3-9 0,2-6 29 15,5 26 2-15,0-13-6 0,26-48-30 0,-8 42 17 16,8-4 8-16,0-3-7 0,6 4-14 0,3 0 10 15,5 0-8-15,2 7 1 0,-3-1 30 16,3 6-20-16,9 0 7 0,-2 7-14 16,-1-4-3-16,9 2 18 0,-3 4-8 0,5 6 4 0,-1-2-8 15,2 2 0-15,4 5 6 0,-5 0-10 0,4 10-10 16,-4-1 14-16,-1 5-1 0,-30 0 3 16,12 0 0-16,4 0 4 0,48 33-22 0,-44-18 30 15,-4 5-26-15,5 4 6 0,-13 3-1 0,-1 2 14 16,-8 2-4-16,5 2-8 0,-6 5 10 15,1-1-20-15,-4 5 5 0,1-9 9 0,-5 4-5 16,2 4 22-16,-7 3 1 0,-7-15-33 16,-1 14 14-16,-2 6 5 0,-4-13 6 0,0-10-18 15,0 12 19-15,0 6-9 0,0 1 8 0,-21 47-2 16,11-49-20-16,-6 4 9 0,9 0 0 0,-8-1 4 16,1 2-20-16,1-7 21 0,-9 5-4 15,-1-8 11-15,4 0-10 0,-1-2 4 0,-1-2 2 16,1 1-1-16,-2-3-16 0,0-1 15 0,-1-2 5 15,-1-4-17-15,2 2 11 0,-1-4 1 16,6-2-7-16,-3 3 18 0,0-15-7 0,6 8-10 16,0-7 1-16,2-1 2 0,1-4 32 15,2 3-13-15,0-3-13 0,-1 3 14 0,2-5 5 16,4 2-8-16,-4-2-22 0,-2-1 30 0,3 3 6 16,2-2-15-16,-2 2 4 0,-1-4-14 0,-1 2-2 15,2-3 21-15,7 0-31 0,0 0 20 16,0 0 16-16,-14 0-12 0,14 0-11 0,0 0 11 15,-16 0-10-15,16 0 3 0,-14 0-9 16,14 0 5-16,0 0-8 0,-16 0-4 0,16 0 15 16,-14 0 13-16,14 0-26 0,-24-28 27 0,20 26-15 15,0 0 1-15,1 0-9 0,-1 0 7 16,1 1-16-16,1 0 15 0,0 1 6 0,-2-2-22 16,3 0-3-16,-1 2 28 0,-2 0-13 15,3-1-20-15,1 1 14 0,-1-1 16 0,-2-4-17 16,3 5 17-16,0 0-24 0,0 0 17 15,0 0-10-15,0 0 26 0,0 0-32 0,0 0 23 16,0 0-31-16,0 0 13 0,0 0-12 16,0 0 0-16,0 0 21 0,0 0 10 0,0 0-8 15,-14-1-20-15,14 1 11 0,-1-1-28 0,1 1 5 16,0 0-5-16,-3 1-11 0,3-2 6 16,0-1-18-16,0 2 8 0,2 2-4 0,-2-1-8 15,4-1 16-15,-2 1-18 0,-2 2-1 0,2-1-10 16,3-2 2-16,-4 2-21 0,1 2-32 15,-4-4 11-15,-3 2-242 0,5 4-29 0,-1-1-3 16,-2 1 32-16,2-4 44 0,-2 2-22 16,0-8 32-16</inkml:trace>
  <inkml:trace contextRef="#ctx0" brushRef="#br0" timeOffset="27843.96">15773 8937 293 0,'0'0'138'0,"0"0"8"0,0 0-27 16,0 0-9-16,30 0 8 0,-30 0-2 0,0 0-18 16,0 0-21-16,0 0 4 0,0 0-10 15,0 0 2-15,0 0-1 0,28 0-20 0,-28 0 10 16,40-19-17-16,-35 21 18 0,0-1-6 16,2-1 1-16,-3 0-18 0,3 0-18 0,1 0 31 15,-2 0-30-15,0 0 13 0,1 3 5 16,-2-3-20-16,-5 0 9 0,0 0 0 0,17 0 12 15,-17 0-36-15,20 0 24 0,-5 0-14 0,-15 0-2 16,21 0 8-16,-5 0-4 0,-1 0-3 16,-15 0-18-16,19 0 1 0,-2 0 15 0,-3 0-24 15,1 0 11-15,-1 0 4 0,-14 0 5 0,20 0-10 16,-4 0 14-16,1 0 13 0,-3 0-24 16,2 0 6-16,-1 0-3 0,2 0-10 0,10 0 6 0,2 0-8 15,5 0 11-15,0 0 26 0,3 0-40 16,38-27 26-16,-45 24-38 0,-7-3 22 15,1 4 1-15,-2 2-6 0,-3-4 8 0,-4 1-18 16,3 3 14-16,-6 0 18 0,-12 0-17 0,0 0 9 16,20 0 3-16,-3 0-5 0,-2 0-1 15,8 0-4-15,14 28 1 0,-19-23 6 0,-6 1-13 16,1 0 9-16,-6-4 7 0,3-2-21 0,0 3 18 16,1 1-16-16,0 0 5 0,-3-2 14 15,-1 2-10-15,2-1-21 0,3 1 27 0,-1-3-4 16,-1 1 2-16,-2 1 5 0,3 0-18 15,-1-1 12-15,-1 0-2 0,-1 4-3 0,-1 1-5 16,2-4-4-16,-2 0 3 0,4 2-5 0,-3-1-6 16,0 2 16-16,0-2-6 0,-1 2 24 0,0 2-10 15,1-4-27-15,-1-2 15 0,-3 5 23 0,1-3-22 16,2-1 18-16,0 3-5 0,-4-3-17 16,-2 2 14-16,2 0-33 0,-2 2 11 15,7-5 16-15,-3 4 2 0,1-1-23 0,0-3 16 16,-1 4 9-16,-1-1-2 0,2-1-12 0,-4-2 22 15,2 0-12-15,-1-1 18 0,2 3-13 16,-4-1-5-16,2-2 3 0,-1 2-16 0,-1 3-33 16,1-2-2-16,-2-4 5 0,0 0-185 0,0 0-153 15,0 0 26-15,0 0 56 0,-20 11 10 16,15-10-23-16</inkml:trace>
  <inkml:trace contextRef="#ctx0" brushRef="#br0" timeOffset="29048.59">15949 8939 234 0,'-2'0'157'0,"-2"0"-26"16,3-2-19-16,1-2-7 0,-1 0-13 0,-2 1-11 16,2 2 12-16,0 0 4 0,-2-3-4 15,1 2-1-15,-1 1 11 0,0-3-48 16,-1 3-10-16,-4 1 2 0,3 0 11 0,3-2-5 0,-5 2 8 16,0 0-3-16,0 0-20 0,0 0 2 15,-3 2 22-15,1-2-25 0,-2 1 9 16,1-1-2-16,10 0 1 0,0 0-3 0,-18 0 2 15,2 0-8-15,2 0-7 0,0 0 2 16,0 0 1-16,-16 25-8 0,-4-13 6 0,12-3-6 16,1 0 1-16,6-1 0 0,0-4-10 0,2 1 19 15,3 3-17-15,-1-4 8 0,2-1-14 0,0 2 18 16,1 0-18-16,-3 0-12 0,3-1 1 16,0 3-1-16,1-1 15 0,-2 2 3 0,2 1 3 15,-2 3-14-15,2-1 7 0,1 2-8 16,-10 15 2-16,-1 6-19 0,8-10 16 15,2 1 6-15,7-3-11 0,-8-4 10 0,7-1-1 0,-3-1-21 16,4 2 18-16,-3-2-2 0,0-1 11 16,1-2-2-16,-2 2-16 0,1 4-2 0,1-6 12 15,2 3-2-15,-1 0 7 0,0 2-6 16,-4-3 0-16,5 5-12 0,0-4 18 16,-2 2-5-16,2-18-3 0,0 20 12 0,0-2-7 15,0 0-7-15,0-18 1 0,0 23 5 0,0-2 10 16,0-5-15-16,0 1 12 0,0 2-7 15,0-19-5-15,24 38 17 0,-24-26-10 16,3-4-7-16,-3 3-3 0,0-4 2 0,2-1 13 16,0 4 5-16,-1-5-25 0,-1 0 23 0,2 6-21 15,-1-5 18-15,2-2-15 0,-2 2-1 16,1 1 1-16,1 0 24 0,5-5-12 0,-1 3 7 16,-2-3-21-16,4 3 1 0,0-4 8 0,-2 5 8 15,4-5 0-15,-1 4-14 0,-1-5 7 0,2 5 6 16,0-3-19-16,-3-2 20 0,6 5-24 15,-3 0 8-15,21-1-2 0,-4 2-6 16,7 2 4-16,-7-4-1 0,-28-4 23 0,33 0-25 16,5 0 4-16,-3 0 5 0,3 0 6 15,1 0-7-15,1 0-7 0,-2 0 10 0,1 0-16 16,-2 0 12-16,1 0-1 0,5 0 8 0,36-27-12 16,-39 20 10-16,-3 1-5 0,-22 6-9 0,11 0 13 15,1 0 0-15,-4 0-6 0,-2 0-25 16,-1 0 20-16,-3 0-14 0,-1 0 27 0,-16 0-13 15,19 0 12-15,-4 0 5 0,-15 0-22 16,19 0 5-16,-19 0 11 0,19 0-9 0,-3 0 17 16,-16 0 0-16,17 0-27 0,-17 0 2 15,19 0-4-15,-2 0 13 0,-2 0 12 0,-15 0 6 16,20 0-21-16,-3 0 6 0,-3 0-9 16,-14 0-5-16,20 0 7 0,-5 0 13 0,1 0-6 15,-16 0 0-15,20 0-1 0,-6 0 4 16,-14 0 4-16,17 0-4 0,-17 0-6 0,17 0-9 15,-17 0 26-15,14 0-8 0,-14 0 13 16,16 0-15-16,-16 0 6 0,0 0-11 0,13 0-14 16,-13 0 6-16,0 0 5 0,16 0 5 0,-16 0 12 15,0 0-4-15,16 0 0 0,-16 0-30 16,0 0 30-16,17 0-19 0,-17 0-1 0,0 0-7 16,15 0-6-16,-15 0 0 0,0 0-22 0,16 0 8 15,-16 0-32-15,0 0-3 0,13 0 6 16,-13 0-292-16,0 0-3 0,0 0 35 0,0 0 22 15,0 0 1-15,15 0 4 0</inkml:trace>
  <inkml:trace contextRef="#ctx0" brushRef="#br0" timeOffset="34661.43">20261 7179 411 0,'0'0'250'16,"-29"0"-45"-16,29 0-35 0,0 0-15 0,0 0-47 16,0 0 6-16,0 0-17 0,0 0 9 0,0 0-21 15,0 0 3-15,0 0-7 0,0 0-8 16,0 34-2-16,-35 14-3 0,36-31-5 0,-1 8-17 16,0 7-5-16,0-1 4 0,20 30-7 15,-17-39-4-15,3 3 7 0,5 9-8 16,5-4-17-16,-13-9 1 0,1-2 5 0,3-5-2 15,0-3-1-15,-2 2-7 0,-2-9-5 0,0 1 11 16,-1 2 8-16,1-1-17 0,0-6 5 0,4 3-2 16,-7-3-9-16,0 0-1 0,0 0-8 15,0 0-11-15,27-35 16 0,-20 22-19 0,6-24-5 16,1 3 12-16,8 0 4 0,-9 0-10 0,4-7 13 16,-11 9-14-16,9-3-1 0,-4-5-14 0,-3 10 11 15,4-7 16-15,-2 2 17 0,10 1-37 16,-13 10 11-16,-3 4 27 0,3 3-14 0,-4 7-11 15,1-4-1-15,1 7 21 0,-4 1-9 16,3 3 1-16,-2 1 1 0,-2 2 11 16,0 0-1-16,0 0 4 0,4 25 2 0,-8-10-9 15,9-1-7-15,-6 3 17 0,1 29-29 0,0-21 26 16,0 13-14-16,0 0 6 0,0-1 1 0,0 6 0 16,0 1-10-16,0 0-7 0,24 48 5 0,-20-45-13 15,0-11-17-15,-4-1-11 0,0-10-20 0,0-25 8 16,0 23-230-16,0-3-43 0,0-2 6 15,0 0 38-15,-27 12 3 0</inkml:trace>
  <inkml:trace contextRef="#ctx0" brushRef="#br0" timeOffset="34837.26">20501 7490 491 0,'20'-43'216'0,"-8"9"-49"0,2-3 11 16,2 8-43-16,-4 7-21 0,2 7 2 15,6-10-18-15,-3 12-6 0,-3 1-22 0,1 5 1 16,-2 3-43-16,1-2 1 0,-2 5-24 16,-4-2-1-16,3 3-153 0,-11 0-156 15,0 0-15-15,0 0 28 0,15 0 0 0</inkml:trace>
  <inkml:trace contextRef="#ctx0" brushRef="#br0" timeOffset="35377.44">20784 7763 299 0,'-18'16'266'0,"-1"-6"-43"0,-2 0-41 0,4-2-9 16,-16 7 10-16,5-6-17 0,5 0-17 15,4-6-36-15,1 3 13 0,1-2-20 0,0-2-21 16,2-1-5-16,3-1-8 0,12 0 3 0,-15 0 6 16,2 0-33-16,-5 0-6 0,6 0 7 15,-3 0-8-15,-34-37 5 0,11 22-18 0,19-1-1 16,-8-3 11-16,0-6-24 0,2 0 7 0,4-3 1 16,1-3-3-16,1 2 13 0,7-2-6 15,-5-2-17-15,3 0 15 0,2 2-19 0,-2-5 0 16,6 13 1-16,-4-11 9 0,2 7-27 0,6 0 24 15,3 2 6-15,0 3-28 0,1 22 22 16,0-19 4-16,0-13-28 0,24-34 8 0,-2 23 16 16,0 7-5-16,2 0-9 0,12 0-11 0,0 1 2 15,-1 3 11-15,9-3-12 0,-2 6 9 16,1 5-6-16,6 4-20 0,1 2 16 0,-6 4-7 16,6 5-15-16,-9 6 17 0,6 1-5 15,-28 2 5-15,10 0-22 0,30 43 23 0,-20-22-11 16,-11 6 27-16,-1 9-10 0,-4 5 8 15,-2-7-18-15,-1 7 23 0,-4-10-23 0,-1 21 22 16,-6-14-14-16,-4 6 7 0,-3-9 24 16,-2-14-22-16,0 14-20 0,0 7 27 0,-27 46 9 15,10-40-5-15,7-3 7 0,-17-5-24 16,2 8-29-16,3-7-25 0,-3 3 5 0,-6 1-228 16,-3-2-79-16,-1-3 12 0,3-3 24 15,-7-3 16-15,2-1 27 0</inkml:trace>
  <inkml:trace contextRef="#ctx0" brushRef="#br0" timeOffset="52405.1">14747 8249 283 0,'0'0'226'0,"0"0"-3"0,0 0-31 16,0-31-42-16,0 31-2 0,0 0 10 15,0 0-48-15,0 0 16 0,0 0-30 0,0 0 10 16,0 0 5-16,0 0-29 0,0 0-8 16,0 0 6-16,0 0-24 0,0 0 7 0,0 0-21 15,0-33-8-15,0 33 20 0,0 0-14 16,0 0-10-16,0 0-12 0,0 0 5 0,0 0-4 15,0 0-3-15,0 0 0 0,0 0-5 0,0 0 9 16,0 0-12-16,0 0-3 0,0 0 4 0,0 0 15 16,0 0-7-16,0 0-13 0,0-40 13 15,10 42-2-15,4-4-10 0,1-1-3 0,1-1-6 16,3 4 5-16,13 0-2 0,6 0 11 16,52-19-3-16,-36 8-14 0,-2-3 3 15,2 6 4-15,9 3 6 0,-4-2-6 0,-9 1-8 16,1-5-7-16,2 5 2 0,-6-3 6 0,-5 5-15 15,2 2 14-15,-13-2 18 0,0 4-25 16,8-3 1-16,-10 3 4 0,-29 0 13 0,23 0-12 16,-2 0-7-16,-3 0 3 0,-18 0 25 15,19 0-22-15,-4 0 11 0,-15 0-11 0,16 0-10 16,-16 0 7-16,15 0 0 0,-15 0-5 0,0 0-26 16,19 0 27-16,-19 0-25 0,0 0 3 15,31 25 7-15,-27-22 20 0,0 0-11 0,0 0 8 16,3 0-28-16,-3-3 15 0,1 3 6 0,0 0-9 15,-1-1 2-15,-3 0 14 0,-1-2 5 0,0 0 2 16,0 0 12-16,0 0-5 0,6 3-21 16,-5-1 27-16,1-2-18 0,1 0 27 0,-2 1-9 15,1-4 0-15,-2 2 7 0,1 2 5 16,1-1-28-16,-4-1-14 0,4 1 9 0,-4 1 18 16,4-2 5-16,-2 1-1 0,0-2 0 0,0 5-4 15,0-3 9-15,-3-5-13 0,4 5-3 0,-1-6 16 16,0 4-9-16,0-1 4 0,2 0-8 15,0-4-16-15,-2 3 14 0,0-1 9 0,2-1 22 16,-2 0 0-16,0 3-2 0,-2-4-19 16,2-1 9-16,-2 0-20 0,2-1 26 0,0 0-9 15,-2-1-3-15,-1 0 5 0,2 0 6 0,1 10-6 16,0 0-8-16,0-22 8 0,0 5-6 0,0 0-9 16,0-3-8-16,0 1 20 0,0-12-4 15,-17-38 4-15,14 22 2 0,-1 6-4 0,1 4-3 16,3 14 3-16,0-4-30 0,0-2 26 0,0-8 24 15,0 1-36-15,0 3 20 0,0 4-17 16,0 2-16-16,30-39 32 0,-27 35-10 16,-3 5 17-16,5 1-22 0,-1 5 12 0,0 0-13 0,7-22 13 15,-6 17-14-15,1 2-2 0,-2 5 24 16,-1 1-10-16,0-2 0 0,-3 4-1 0,2 3-5 16,0-1-2-16,-1 1 5 0,3-1 3 15,-3-2-5-15,1 2-7 0,-1 1-21 0,1 1 44 16,1 0-16-16,0 1-19 0,-3 10 12 15,0 0 9-15,0 0-15 0,0-18 11 0,0 18 3 16,0-18 1-16,0 18 20 0,0 0-13 16,0-19-16-16,0 19 7 0,0 0-3 0,0-16 21 15,0 16-42-15,0 0 23 0,0-19 8 0,0 19 1 16,0 0-4-16,0-18-4 0,0 18 2 0,0 0 7 16,0-17-19-16,0 17 11 0,-21-27-3 15,12 27 4-15,5-4 12 0,-3-2-11 0,-1 1-21 16,0 3 22-16,-1-3 2 0,-5 2 2 15,2-1 1-15,-22-11 13 0,7 10-33 0,2-2 16 16,-11 0 8-16,-1 1-12 0,1-1 16 0,0 1-1 16,-5 4 0-16,-3 2-4 0,12-2-10 0,6-2 7 15,-18-3-9-15,-7 4 4 0,3 2-1 16,2-1 9-16,2 1-8 0,25 1-5 16,-12 0-9-16,-6 0 21 0,-1 0-6 0,-1 0 2 15,3 0 9-15,-37-25 6 0,38 17-34 16,5 3 24-16,8 2 0 0,3 3-1 0,1-4 6 15,4 2-14-15,-1 1 8 0,1-1 3 0,3 0 1 16,0 2-13-16,0 0 9 0,11 0-16 16,0 0 5-16,0 0 4 0,-17 0 11 15,17 0-9-15,-15 0 5 0,15 0-16 0,0 0 4 16,-18 0 7-16,18 0-6 0,0 0-8 0,-15 0 13 16,15 0-21-16,0 0-5 0,-28 35 17 15,23-26 0-15,4 3 4 0,0-3-4 0,-2 6 12 16,2 4-6-16,-5 21 7 0,4 11-21 15,-2 2 7-15,-1 3 7 0,5-26-6 0,0 15 1 16,0 17-6-16,0 1 8 0,0 7-8 16,0 1 19-16,-19 78-16 0,16-79 11 0,-3 1-6 15,6-5-3-15,-4 0-4 0,-1-5 12 0,3-1-6 16,-1-9 15-16,-2-6-7 0,3-8-20 16,0-10 22-16,-1-4 3 0,2-3-14 0,0-4 13 15,1-2-19-15,-2-6 6 0,2 1 3 0,-1 1-4 16,1-10 21-16,0 0 9 0,0 0-12 15,0 0-8-15,0 16 4 0,0-16 0 0,0 0-3 16,0 0-3-16,0 16 14 0,0-16-19 16,0 0 0-16,0 0 12 0,0 0-13 0,0 0 13 15,0 0 2-15,0 0-8 0,0 0-14 0,0 0 2 16,0 0-3-16,0 0 4 0,0 16 16 0,0-16-28 16,-20 15 32-16,18-12-5 0,1-6-5 15,1 3-8-15,-1 3-2 0,1-6-2 0,-1 3-1 16,1 3 5-16,-2-3 12 0,0 0 4 0,6 1-18 15,-4-1 1-15,-4-1 5 0,3 1-6 16,2-3-12-16,-2 1 4 0,1 2 5 0,1-2 22 16,-2-1-3-16,0 3-15 0,3-2-3 0,-2 2 5 15,0-4-13-15,0 2 14 0,2 1-3 0,-2-1-5 16,0-1-5-16,-2 5-26 16,4-4-11-16,1 4-28 0,-1-2 16 0,3 1-51 15,0 2 9-15,1 3-279 0,-1-4-2 0,0-1 38 16,1 1 46-16,1-7 32 0,-1 5-14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9-29T10:12:40"/>
    </inkml:context>
    <inkml:brush xml:id="br0">
      <inkml:brushProperty name="width" value="0.05292" units="cm"/>
      <inkml:brushProperty name="height" value="0.05292" units="cm"/>
      <inkml:brushProperty name="color" value="#FF0000"/>
    </inkml:brush>
  </inkml:definitions>
  <inkml:trace contextRef="#ctx0" brushRef="#br0">19385 4066 577 0,'0'0'174'0,"0"0"-5"0,0 0-13 16,0 0-14-16,0 0-3 0,0 0-15 0,0 0-13 16,0 0-9-16,0 0-16 0,0 0-36 15,0 0 23-15,0 0-5 0,0 0-9 16,0 0-13-16,0 0-3 0,0 0-4 0,0 0-5 15,0 0-3-15,0 0-4 0,0 0 2 0,0 0-8 16,0 0 10-16,0 0 2 0,0 0-6 16,0 0-8-16,0 0-12 0,0 0 11 0,0 0-4 15,0 0 7-15,0 0-9 0,0 0 1 0,0 0 24 16,0 0-18-16,0 0-16 0,0 0 23 0,0 0-7 16,0 0 2-16,0 0 1 0,0 0-8 15,0 0-5-15,0 0 14 0,0 0-10 0,0 0 0 16,0 0 4-16,0 0 1 0,0 0 4 0,0 0-5 15,0 0 10-15,0 0-10 0,0 0 27 16,0 0-10-16,0 0 8 0,0 0-38 0,0 0 11 16,0 0 16-16,-45 16-13 15,41-14-14-15,-1 2 8 0,-1-3-1 0,5 2 15 16,-1 1-26-16,-5-2 28 0,3 3 6 0,1-1-18 0,-1-1-17 16,-1 2 16-16,1-3-3 0,-1 1 2 0,2 0-9 15,-4 2 6-15,1 1 11 0,-2-6-15 16,0 6-2-16,-2-1 23 0,2 1-23 15,1 0-1-15,-2 0-11 0,2-2 17 0,-3 3-5 0,-4-3 17 16,5 0-16-16,-2 2-3 0,-1 2 12 16,0-2-26-16,-2-1 4 0,4-1 9 0,-24 10 16 15,8-11-3-15,4 5-5 0,-14 0-7 0,11-1 13 16,6-4 10-16,3 2-16 0,3-1-5 0,-4-3-16 16,5-1 17-16,1 0-11 0,-1 0 8 15,-3 0-1-15,3 0 15 0,12 0-26 16,-14 0 14-16,-1 0-5 0,15 0 16 0,-18 0-16 15,2 0 22-15,2 0 1 0,0 0-18 0,14 0-8 16,-19 0 15-16,-18-26-11 0,-2 16-9 0,13 7 14 16,7-5 8-16,-2 2-15 0,9 0 10 0,-2 3 13 15,-1-3-9-15,-9-12-8 0,4 9-1 16,2 4 4-16,2-2-16 0,2 1 4 0,2 1 16 16,1-1-6-16,2 0-4 0,2 0 2 15,2-2-3-15,-4 2 1 0,2-2 23 0,2-2-22 16,-1-2-1-16,1 2 11 0,0-1-10 0,2-2 2 15,1 0-1-15,-1-1 9 0,0 1-24 0,-1-1 37 16,1 2-28-16,-2-6 16 0,1 5-27 16,3-1 31-16,-2-2-35 0,3 0 42 0,-10-24-20 15,6 4-11-15,-1 12-11 0,3 2 9 0,-2 1 2 16,-1 1 15-16,2 0-6 0,-1 3 7 16,-3-24-6-16,4 2 13 0,2 10 8 0,1 9-36 15,0-9 3-15,0-7 10 0,0 2-11 0,23-43 6 16,-21 44 10-16,4-9 13 0,0 9-33 0,-1-8 35 15,1 9-25-15,-1 7-7 0,2-1 16 16,1-12 0-16,3 4-11 0,5-1 4 0,-5 1-15 16,0 13 26-16,9-11-17 0,-1 1-6 15,-2 3-9-15,0 0 6 0,-3 3 18 0,9-6-10 16,-7 11 23-16,9-9-11 0,-1-1-9 16,-2 6-1-16,-1 1-11 0,3 1 3 0,-3-1 17 15,-2 3 1-15,5-3 0 0,8 2-20 0,-3 1 26 16,-7 8 10-16,-7-2-20 0,3 2 4 15,0 1-10-15,-5 8 13 0,-6-4-8 0,8-1 1 0,-1 4-1 16,-3-4-2-16,0 4 9 0,0-2-21 16,1 4 22-16,1-2-1 0,-1 3-6 15,0-1-7-15,2 2 24 0,-2 0-24 0,-12 0-15 16,0 0 7-16,31 0 28 0,33 27-27 0,-33-15 20 16,-3 1 0-16,6 0 2 0,-4 4-8 0,-1-1 18 15,-1 8-30-15,1-2-3 0,0 0 3 16,-1 3 16-16,5 2-12 0,-8 1 10 0,6-2 0 15,-4 3-6-15,0 9-12 0,0-5 20 0,-2 0 19 16,-1 3-18-16,-1 2-14 0,1-2 19 16,2-2-11-16,-2 6-13 0,-8-9 5 0,3 1 2 15,1 2 30-15,-2 0-28 0,-1-2 0 16,-6 3 9-16,0 8-3 0,0-21 11 0,-9 23-29 16,0-4 18-16,-2-14 12 0,1 20-7 0,-1-24-8 15,0 14 4-15,-40 50 0 0,25-34 0 0,-8-4-15 16,2-3 3-16,-1 1-11 0,1 1 32 15,-4-4-5-15,0-3 0 0,-2 1-21 0,-1-1 19 16,1-2-5-16,-4 0-10 0,1 2 5 0,-1-10 19 16,3 1-22-16,3-8 24 0,2 2-19 0,5-6 3 15,2-6 3-15,-1-1-27 0,8-1 0 16,0-2-16-16,-1-2-39 0,2-6-30 16,1 5-51-16,-1-4 14 0,0 6-271 0,1-4 23 15,-4 2 19-15,6-3 26 0,-2 1 25 0,0 1 16 16,0 0 9-16</inkml:trace>
  <inkml:trace contextRef="#ctx0" brushRef="#br0" timeOffset="2368.55">18955 5093 668 0,'4'-5'177'15,"0"1"0"-15,-1-2-19 0,1 1-4 16,1 2 5-16,0-2-19 0,0 0 6 0,-1 2-24 15,5-1 3-15,-2-1 0 0,3 1-18 0,-1-1 5 16,1-2-22-16,-3 4 27 0,5-4-39 16,0 1-12-16,4 3 13 0,17-6-15 0,3 0 7 15,-3 0-7-15,-3 5-1 0,-4 0-16 16,-6-1 15-16,6 4-26 0,13 0 9 0,3-3-8 16,5 4-6-16,-2-6 24 0,-1 2-7 0,5-2-21 15,-3 0-13-15,5 0 23 0,-2-1 9 16,-4 2-26-16,4-4-9 0,2 6 6 0,-3-3-14 15,0 2 21-15,-5 2-23 0,1 2 48 16,-1-5-20-16,-2 5-19 0,1 0 8 16,-19 0 3-16,7 0-30 0,0 0 55 0,5 0-21 0,7 0-18 15,-2 0-7-15,2 0 29 0,2 0-1 0,-5 0-19 16,2 0-5-16,3 0 30 0,4 0-3 16,-1 0-19-16,46-29 0 0,-46 29 12 0,-23 0-1 15,10 0-3-15,7 0-10 0,-3 0 0 0,0 0 16 16,1 0-12-16,3 0-5 0,-2 0 20 15,2 0-20-15,0 0 1 0,-2 0 1 0,0 0 10 16,1 0-23-16,35 34 4 0,-45-32-12 0,8 4-15 16,1-1 25-16,-5 3 10 0,2-1-3 0,-1 7-11 15,-7-14 2-15,14 6 19 0,-15-4-5 16,-1 2-4-16,-3-2-31 0,-2 0 39 0,14 6-3 16,-7-6-2-16,0 0-32 0,9 3 21 15,-2 2-1-15,-4-4 16 0,6 6-3 0,-6-6 0 16,-13 3-3-16,27-1-21 0,-24 0 1 0,-2-5 10 15,1 0 12-15,0 0-1 0,-2 0-15 0,-1 0-6 16,-3 0 0-16,-15 0 1 0,23 0 3 16,-8 0 44-16,4 0-3 0,-4 0-3 0,3 0-13 15,1 0-1-15,-2 0-3 0,12 0-1 16,1 0-2-16,-3 0-1 0,-2 0 0 0,-3 0 24 16,7 0-8-16,0 0-22 0,-4 0-2 0,-3 0-11 15,-3 0 0-15,-5 0 29 0,3 0-16 16,-17 0 18-16,20 0-14 0,-5 0-1 0,-15 0-14 15,21 0-9-15,-5 0 0 0,-16 0 4 0,18 0-21 16,0 0 32-16,-5 0-11 0,-13 0 12 16,21 0 2-16,-6 0-21 0,-15 0 1 0,16 0 2 15,-2 0 2-15,-14 0 1 0,17 0 17 0,-1 0 0 16,-16 0 13-16,16 0 18 0,-16 0-22 16,18 0-1-16,-18 0-1 0,17 0-2 0,-17-16 3 15,0 16 1-15,18 0-1 0,5-28-2 16,-16 20-1-16,-3 0-34 0,3 0 3 15,2-2 36-15,-4-1 20 0,3-3-33 0,-5 4 27 16,11-27-3-16,0 5-3 16,-2 5-5-16,6-6-21 0,-5 7 8 0,-4 5-8 0,1 3 2 0,-4-2 13 15,1 4-14-15,0 0 0 0,-2 1-28 16,-4 2 2-16,0 1 3 0,1-2 2 16,-2 14 30-16,0 0 3 0,0-21-1 0,0 2 18 15,0 3-25-15,0 0 1 0,-23-37 0 0,12 23 0 16,5 6 12-16,-6 4-12 0,-3-11 0 0,1 11 23 15,-4-10-12-15,-2 5-18 0,1-2 17 16,-1-3-1-16,-4 4-24 0,13 7 1 0,-3 1 23 16,-13-9-1-16,12 11 0 0,3 2-2 15,3 3-18-15,-2 2 5 0,-1-1 5 0,-1 1 11 16,5 1-1-16,-4 0-36 0,1 2-9 16,2-3 20-16,-5 3 1 0,3 1 18 0,-31-8-1 15,3-10-31-15,-1 11 17 0,-11 6-18 16,14 4 2-16,-9-3 5 0,2 0 0 0,0 2 34 15,-4 2-1-15,1-4-32 0,2 5 2 0,-6-12 34 16,28 12-2-16,-13 0 0 0,-7 0-1 0,-1 0-2 16,-8 0 0-16,0 0-2 0,3 0 0 15,-3 0-2-15,3 0 0 0,-1 0 14 16,-4 0-10-16,3 0 12 0,-3 0-18 0,0 0-4 0,0 0-6 16,1 0 28-16,-4 0-1 0,1 0-2 15,0 0-2-15,-1 0-39 0,-55-21 3 16,49 17 1-16,14-1 2 0,-7 2 12 0,4-1 22 15,1 2-26-15,1-5 1 0,-4 1 21 0,5-6-1 16,-1 1-33-16,0 8 2 0,-1-10 14 0,9 8 0 16,-10 5 0-16,1-4 8 0,4 3-8 15,23 1 0-15,-11 0-14 0,-7 0 14 0,-2 0 3 16,-44 26-9-16,41-18 7 0,-6 0-7 16,7 1 4-16,-1 1-2 0,-5 0 9 15,4-7-1-15,-3 2 1 0,2-1-1 0,1 0 0 16,22-4-24-16,-10 0-11 0,-9 0 3 0,-2 0 3 15,-5 0 25-15,0 0-21 0,2 0 2 0,-1 0 1 16,4 0 34-16,-2 0-1 0,-2 0 0 16,3 0 1-16,-2 0-11 0,4 0 10 15,0 0-2-15,7 0-12 0,-2 0 11 0,5 0 1 16,5 0 1-16,8 0-20 0,1 0 3 0,2 0 0 16,2 0 0-16,1 0 0 0,3 0 26 0,14 0 7 15,-20 0-4-15,6 0-2 0,14 16-8 16,-18-16-1-16,-6 23-22 0,16-17 1 0,1 1 18 15,-2 1-2-15,2 3 0 0,0 5 6 16,1-3 6-16,-11 21-10 0,9-9-1 0,1-2-14 16,2 2 1-16,-2-4 0 0,3 0 2 0,-6 16-1 15,4-5 4-15,1-3 1 0,1 0 16 16,-7 10-2-16,9-5-20 0,-2 10-1 0,2 2-25 16,1 2 3-16,-1 0 19 0,2-23-1 0,0 12 2 15,0 9 0-15,0 0 19 0,22 48-35 16,-13-52 0-16,-4 4 4 0,0-5 27 15,2-8 0-15,-3-6-2 0,4-2-2 0,2 7-7 16,2 10-6-16,-1-21 15 0,0-4 5 0,-2 0-10 16,3-3 3-16,-5-4 3 0,0 2 3 15,-1-2-32-15,0-2 29 0,0 1-12 16,0-5 16-16,-1 4-6 0,0-1 7 0,-2-4-3 16,3 2 4-16,-2 1-5 0,3-1 0 0,-4 1-1 15,-2-4-1-15,1 2 0 0,1-1 37 16,-2 1-4-16,2-1-4 0,-3-2 10 0,0 1-13 15,0 1 12-15,0-3-18 0,-3 2-6 16,3 0 16-16,0-2 11 0,0 0-16 0,-1 0 4 16,-1 3-28-16,1-6 23 0,1 6-9 0,-2-1-22 15,4-2 33-15,-4 0-38 0,2 3 10 16,-2-2 12-16,2-1-8 0,-2 0-1 16,2 0-26-16,-1 0 14 0,2 0-13 0,-1 0 34 15,4 2-32-15,-4-2 30 0,0-2-14 0,0 4 12 16,0 0-17-16,0-2 7 0,0 0 15 15,2 0-7-15,-2 0-8 0,0 0-8 0,-2 0 24 16,1 0-23-16,1 0-3 0,0-2 27 0,-1 2-15 16,2 0-12-16,-2 0 6 0,-1-2-28 15,2 1 36-15,0 1-29 0,0 0 32 0,0 0 1 16,0 1-31-16,0-1 35 0,2-1-9 0,-4 1 2 16,2 0 4-16,0 0-20 0,0 0 3 15,0 0 15-15,0 0-9 0,-1 0-2 0,0 1-15 16,1-2 44-16,0 1-27 0,0 0 22 0,-2 0-39 15,2 5 36-15,0-5-23 0,2-2 10 16,-2 2-8-16,-2 0 0 0,4-2 2 0,-2 1-2 16,0 2-36-16,0-1 4 0,0 0 3 0,-2-3 29 15,1 3-6-15,1 2 14 0,-2-7-16 16,4 5 17-16,-1-3 0 0,-2 1-35 0,1 2 4 16,1 2 39-16,1-2 6 0,-2-4-14 15,-2 6-5-15,4-2-3 0,-2 0 7 16,0 0-11-16,-2 2 17 0,2-6-12 0,0 4 1 0,2 2-1 15,-1-2 1-15,-1 0 1 0,0 0-34 0,0 5 5 16,1-5 3-16,-2 0 34 0,1 2-2 16,1-2-1-16,-2 1-8 0,1-1 0 0,3 0-19 15,-3 0 1-15,1 0 3 0,-1 0 2 16,0 0 20-16,-1 0-2 0,1 0-29 0,0 0 2 16,0 0 43-16,0 0-8 0,1 0 0 0,-1 0-2 15,-1 2 18-15,-1-4-10 0,2 4-1 16,-1-4-3-16,2 1 10 0,-1 2-25 0,0-2 3 15,-1 2 17-15,1-1-2 0,-1 0-2 16,1 2-9-16,0-2 0 0,1 0-55 0,-2 0 27 16,-1 1-4-16,2-1-29 0,-1 0 26 0,1 0-20 15,0-1 15-15,0 2-25 0,1 3-32 0,-1-4-31 16,0 0-12-16,0 0-26 0,0 0-55 16,0 0 19-16,0 0-281 0,0 0 80 0,0 0 1 15,0 0 63-15,0 0 3 0,0 0 43 0,0 0-19 16,0 0 22-16</inkml:trace>
  <inkml:trace contextRef="#ctx0" brushRef="#br0" timeOffset="7502.45">13865 6257 658 0,'0'0'240'0,"0"0"-24"16,0 0-53-16,0 0 10 0,0 0-36 0,0 0-1 16,0 0-20-16,0 0 4 0,0 0-14 15,0 0-30-15,0 0 24 0,0 0 4 16,0 0-25-16,0 0-3 0,0 0 20 0,0 0-12 0,0 0-8 15,0 0 11-15,0 0-6 0,0 0 1 16,0 0-29-16,0 0 13 0,0 0-6 0,0 0 19 16,0 0-53-16,0 0 11 0,0 0-5 15,0 0-10-15,0 0-8 0,0 0 5 0,0 0-8 16,0 0 25-16,0 0-14 0,0 0-9 0,-1-23-5 16,-4 24 20-16,-1 0-9 0,-2 4-5 15,2 0 15-15,0 2-33 0,-5-3 13 0,6 3-7 16,-6-3-11-16,1 2 7 0,1-5 18 0,-2 6-7 15,0-4-8-15,0 2 0 0,-24 5 15 16,17-1-10-16,1-7-8 0,1 3 12 0,2-2 11 16,-2 1-11-16,3-4 9 0,-2 0 10 15,3 2 0-15,12-2 12 0,-15 0-38 0,1 0 12 16,0 0 8-16,-2 0 24 0,2 0-34 0,-1 0 8 16,0 0-3-16,1 0-6 0,-17-28 31 0,-6 16-43 15,14 1 16-15,0 3 18 0,5 3-24 16,-2 1-24-16,4-1 19 0,1 0 15 0,0 0-32 15,4 1 27-15,-1 0-18 0,-3-2 7 0,-17-11-18 16,10 10 14-16,1 0 4 0,6-4 1 16,2 4-15-16,1 7 7 0,2-7-3 0,0 1 37 15,2 1-4-15,-1 1-1 0,2-3 7 16,-1-1-38-16,-1 1 30 0,3-1-28 0,-1-1-1 0,-12-18 39 16,7 8-5-16,2 1-18 0,0 4-1 15,2 2 28-15,-2 1-3 0,4-2-3 16,-2 0-5-16,3-2-25 0,-1 2-1 0,2-3-1 15,0 3 1-15,0-4 16 0,1 3-3 0,-1-1-19 16,0 5-15-16,1-8 1 0,2 1 44 16,0 2-16-16,1-4 17 0,0 5-3 15,-1 0-2-15,1 1-3 0,0-2-44 0,0 15 2 16,0-17 2-16,0 1 23 0,0-1-9 0,0 17 0 16,0-22 30-16,0 2-4 0,0 3 0 0,24-39-4 15,-16 37 0-15,3-18-11 0,-1 8 0 0,1 8-2 16,-2 2 1-16,7-10-50 0,-2 6 10 15,-1 6 18-15,7-7 1 0,0 6 3 0,-2 1 30 16,-5 4-1-16,0-2-50 0,0 6 38 0,11-16-12 16,-5 8-3-16,3-7 20 0,1 9-28 15,-8 1 13-15,2 9-5 0,12-9 24 0,-5 3 0 16,3-3-1-16,-4 0-33 0,6 1-2 16,-3-6 29-16,-3 12 0 0,-3-1-1 0,-2-1-26 15,13-2 2-15,-2-3 58 0,-2 7-3 0,5-3-4 16,-4 1-2-16,-1 3-3 0,-6 3-3 0,-3-2-37 15,4 3 16-15,-3 2-1 0,-1-5 1 0,-2 5-21 16,3-1 22-16,1 1 2 0,11 0-2 16,3 0 1-16,-2 0 12 0,-1 0 0 15,-2 0-16-15,-4 0-16 0,-3 0-12 0,0 0 31 16,37 30-2-16,-20-20 8 0,0-5-1 0,-11 2 0 16,-7 3-5-16,0-8 1 0,11 11-36 0,0-3 4 15,2-2 57-15,0 9-23 0,-4-3 27 16,0 1-4-16,0-2-30 0,0 2 0 0,-2-1 2 15,-6 0 1-15,-2-5-9 0,2-1 0 16,8 5 1-16,-11 0-15 0,-2-1-8 0,-5-3 3 16,0 2 3-16,-1-1 1 0,-2-4 4 0,1 1 28 15,-3 1 0-15,3 1 5 0,-4-5 0 16,17 17-3-16,-9-10 7 0,-5 6-2 0,1-7-2 16,-3 3-2-16,-1-2-2 0,0 1 0 15,-3-4-2-15,1 4 0 0,0-2-2 0,13 19-17 16,-10-2 6-16,-5-5-23 0,0-3 3 15,1-2 2-15,1-3 5 0,-3 3 1 0,-1-17 3 0,0 0 1 16,0 20 2-16,0-3-2 0,0 0 2 16,0-17 46-16,0 22-20 0,0-2 0 0,0-20 3 15,0 22-2-15,0-6-1 0,0-16-8 0,0 24 1 16,0-5-13-16,0-2 4 0,0-17 6 16,0 23-32-16,-11 14 2 0,0-2 56 0,0-9-20 15,-5 5-2-15,1 5 0 0,4-17 20 16,-7 8-4-16,2-10-28 0,-5 12-20 0,5-8 20 15,-1 7 1-15,-10 1 0 0,7-11 0 0,-3 8 0 16,-4-1 2-16,4-1 0 0,-3-1 1 16,1 0 0-16,-2-1-1 0,-2-1 0 15,0 3 0-15,0-5-12 0,0 2 1 0,2-7 22 16,-3 3-5-16,-4-3 11 0,13-6-2 16,-15 7-20-16,15-8 1 0,0-4 29 0,1 4-10 0,4-6-2 15,-1 1-25-15,3-2 2 0,0 0 24 16,1 0-9-16,0 0 5 0,1 2-1 0,-3-2-1 15,1 2 8-15,14-2-22 0,-14 0 2 16,-1 0 8-16,2 0-1 0,-2 0 1 0,2 0-1 16,-4 0-17-16,2 0 0 0,-1 0-22 15,2 0 4-15,-2 0 42 0,1 0-2 0,-1 0 0 16,-9 0-1-16,2 0-1 0,-1 0 0 0,2 0-1 16,4-17 17-16,2 17-18 0,3 0-2 15,13 0 18-15,-18 0-17 0,18 0 7 0,-19 0 34 16,19 0-18-16,-16 0-11 0,1 0 8 0,15 0-10 15,0 0 10-15,-17 0-1 0,17 0-16 16,-14 0 18-16,14 0 1 0,0 0-24 0,-14 0 11 16,14 0 13-16,0-16-2 0,0 16-4 0,0 0-14 15,0 0 9-15,-15 0 15 0,15 0-20 16,0 0 13-16,0 0-3 0,0 0-13 0,0 0 10 16,0 0-21-16,0 0 19 0,-13 0-3 15,13 0 2-15,0 0 2 0,0 0-15 0,0 0-3 16,0 0 26-16,0 0-33 0,0 0 20 0,0 0-24 15,0 0 7-15,0 0 10 0,0 0 1 0,0 0 4 16,0 0-22-16,0 0 24 0,0 0-2 16,0 0-12-16,-15 0 15 0,2-17-36 0,13 17 35 15,-1-3-3-15,2 3 6 0,-2 0-5 16,-1 0-3-16,2 0 0 0,0-3-10 0,-2 3-3 16,4 0 12-16,-3 3-4 0,1-6-1 0,0 3 13 15,-1 0-30-15,1 0 16 0,-1 0-2 0,2 0-2 16,-1 0 2-16,0 0 0 0,0-1 6 15,-1 1-14-15,1 0 20 0,0 1-12 16,0-1 11-16,0 0-18 0,1 0 25 0,-1 0-21 16,-1-1 25-16,2 1-16 0,0 0 4 15,-2 0-17-15,1 0 5 0,1 0 4 0,-2 1 9 16,2-1-10-16,-1 3 9 0,0-7-18 16,0 4 16-16,-2 1 6 0,2-1 10 0,1 0-33 15,-1 0 27-15,0 3-27 0,1-6 16 0,-1 3-1 16,0 0-6-16,0 0 15 0,0 0-20 15,0 0 9-15,-1-1 4 0,2 1-6 0,-1 1 1 16,-1-2 10-16,1-2 0 0,1 3-16 0,-1 0 4 16,0 3-23-16,0-3 35 0,-2-4-19 15,2 4 13-15,0 0-15 0,0 1 32 16,1-1-26-16,0 0 16 0,-1-3-16 0,-1 5 4 16,0-2-2-16,2 1 15 0,-1 2-11 0,0-7 0 15,1 2-15-15,-1 4 21 0,0-1-3 16,0-1 3-16,0 0-29 0,0 0 13 0,3-1 10 15,-3 1 0-15,0 0 2 0,1 1 14 0,-1-1-15 16,0-1-3-16,-1 2 16 0,1-1-25 16,-2 0 5-16,2 0-3 0,2 3 11 0,-2-6 13 15,-2 3-21-15,4 3 12 0,-4-3-6 0,2 0-18 16,0 0 16-16,2 0 8 0,-2 0-1 16,0 0 0-16,1 1-1 0,-1-1 10 0,1 3-31 15,-2 0 18-15,1-3-2 0,-3 1 4 0,2-2 12 16,1 4-18-16,0-3 2 0,0 0 2 0,0-4-17 15,0 5 38-15,0-1-32 0,0 0 14 16,0 0-7-16,0 0 1 0,0 1-3 0,1-1 7 16,-1-1 11-16,2 2-1 0,-4-2-29 15,2 2 34-15,0-2-4 0,0 2-14 0,-1-1 11 16,2 0-20-16,-2 0-3 0,2 0 12 0,-1-2-10 16,0 2-5-16,-1 0 9 0,2 1 10 0,-1-1-19 15,0 0 15-15,0 0-5 0,0 0 15 0,0 0-13 16,0 0 6-16,0 0 11 0,0 0-6 15,0 0-3-15,0 0-3 0,0 0-11 0,0 0 16 16,0 0-11-16,0 0 4 0,0 0-5 0,0 0-18 16,0 0 17-16,0 0 16 0,0 0-6 15,0 0-3-15,0 0 18 0,0 0 3 0,0 0-18 16,0 0 0-16,0 0-9 0,0 0 27 16,0 0-27-16,0 0 9 0,0 0-9 0,0 0 3 15,0 0 9-15,0 0-27 0,0 0 18 0,0 0 23 16,0 0-28-16,0 0 15 0,0 0 5 0,0 0-16 15,0 0 5-15,0 0 5 0,0 0-9 16,0 0 7-16,0 0-15 0,0 0 15 0,0 0-5 16,0 0 1-16,0 0-15 0,0 0 22 15,0 0-26-15,0 0 28 0,0 0-3 0,0 0-26 16,0 0 23-16,0 0 6 0,0 0-12 0,0 0 2 16,0 0 6-16,0 0 7 0,0 0-5 15,0 0-17-15,0 0 20 0,0 0 1 0,0 0-7 16,0 0 2-16,0 0-1 0,0 0 8 15,0 0-15-15,0 0 1 0,0 0 4 0,0 0 1 16,0 0-12-16,0 0 13 0,0 0 0 0,0 0-5 16,0 0-7-16,0 0-10 0,0 0 24 0,0 0-7 15,0 0-2-15,0 0 21 0,0 0-25 16,0 0 1-16,0 0 4 0,0 0 3 0,0 0 5 16,0 0-3-16,0 0-23 0,0 0 25 15,0 0 6-15,0 0-23 0,0 0 13 0,0 0-16 16,0 0 8-16,0 0 6 0,0 0 1 0,0 0 10 15,0 0-23-15,0 0 20 0,0 0-16 0,0 0-3 16,0 0 13-16,0 0 6 0,0 0-4 16,0 0-22-16,0 0 2 0,0 0 28 0,0 0-21 15,0 0 21-15,0 0-5 0,0 0 0 16,0 0-6-16,0 0-27 0,0 0 17 0,0 0-2 16,0 0 3-16,0 0 20 0,0 0-20 15,0 0 3-15,0 0 10 0,0 0-3 0,0 0 6 16,0 0-5-16,0 0-2 0,0 0 22 0,0 0-24 15,0 0-15-15,0 0 14 0,0 0 19 0,0 0-20 16,0 0 22-16,0 0-21 0,0 0 5 16,0 0 0-16,0 0 3 0,0 0-4 0,0 0-2 15,0 0 5-15,0 0-1 0,0 0-1 0,0 0 9 16,0 0-28-16,0 0-2 0,0 0 12 16,0 0-16-16,0 0 26 0,0 0 9 0,0 0-9 15,0 0-3-15,0 0-3 0,0 0 1 16,0 0 0-16,0 0 9 0,0 0-10 0,0 0-7 0,0 0 11 15,0 0 5-15,0 0-10 0,0 0-1 16,0 0-1-16,0 0 17 0,0 0-9 16,0 0 11-16,0 0-12 0,0 0-9 0,0 0-5 15,0 0 13-15,0 0-6 0,0 0 14 0,0 0-2 16,0 0-2-16,0 0 5 0,0 0-15 0,0 0 5 16,0 0-18-16,0 0 21 0,0 0-2 15,0 0-6-15,0 0 3 0,0 0-2 0,0 0 7 16,0 0-9-16,0 0 10 0,0 0-9 15,0 0 3-15,0 0-13 0,0 0 13 0,0 0-2 0,0 0 12 16,0 0 3-16,0 0-32 0,0 0 27 16,0 0 3-16,0 0-5 0,0 0 0 0,0 0-11 15,0 0 16-15,0 0-17 0,0 0 16 0,0 0-3 16,0 0-11-16,0 0-3 0,0 0 16 16,0 0-8-16,0 0 15 0,0 0-27 0,0 0 21 15,0 0-15-15,0 0 14 0,0 0-20 0,0 0 14 16,0 0-2-16,0 0-5 0,0 0-7 15,0 0 17-15,0 0-19 0,0 0-11 0,0 0 14 16,0 0 14-16,0 0 4 0,0 0-10 16,0 0 5-16,0 0 11 0,0 0-26 0,0 0 15 15,0 0 7-15,0 0-10 0,0 0-11 16,0 0 19-16,0 0-20 0,0 0 0 0,0 0 17 16,0 0 3-16,0 0-11 0,0 0 9 0,0 0-8 15,0 0 12-15,0 0-21 0,0 0 18 16,0 0 7-16,0 0-8 0,0 0 0 0,0 0-6 15,0 0-6-15,0 0-5 0,0 0 8 16,0 0 3-16,0 0-14 0,0 0-7 0,0 0 10 16,0 0 13-16,0 0-23 0,0 0 28 0,0 0-22 15,0 0-8-15,0 0 24 0,0 0 13 16,0 0-19-16,0 0 20 0,0 0-13 0,0 0 4 16,0 0-25-16,0 0 0 0,0 0-7 0,0 0 37 15,0 0 5-15,0 0-11 0,0 0 3 0,0 0 2 16,0 0-10-16,0 0 18 0,0 0-12 15,0 0-2-15,0 0-13 0,0 0 27 0,0 0-9 16,0 0-30-16,0 0 27 0,0 0 1 16,0 0-22-16,0 0-5 0,0 0 30 0,0 0-17 15,0 0 18-15,0 0-8 0,0 0-12 16,0 0 5-16,0 0 5 0,0 0 19 0,0 0-23 16,0 0 7-16,0 0-20 0,0 0 12 0,0 0 8 15,0 0-14-15,0 0 12 0,0 0-22 16,0 0 34-16,0 0-43 0,0 0 41 0,0 0-4 15,0 0-1-15,0 0-23 0,0 0 23 0,0 0 0 16,0 0-8-16,0 0-2 0,0 0-2 16,0 0 21-16,0 0-11 0,0 0 2 0,0 0-1 15,0 0 6-15,0 0-15 0,0 0 22 16,0 0-17-16,0 0 10 0,0 0-6 0,0 0-1 16,0 0-10-16,0 0-10 0,0 0 16 0,0 0 7 15,0 0 11-15,0 0-38 0,0 0 16 0,0 0 11 16,0 0 17-16,0 0-43 0,0 0 5 15,0 0-3-15,0 0 17 0,0 0 6 0,0 0-30 16,0 0 37-16,0 0-9 0,0 0-22 0,0 0 21 16,0 0-1-16,0 0-37 0,0 0-33 15,0 0 11-15,0 0 22 0,0 0-46 0,0 0 15 16,0 0-5-16,0 0-19 0,0 0-35 0,0 0-18 16,0 0-28-16,0 0 15 0,0 0-298 15,0 0 23-15,0 0 52 0,0 0-11 0,0 0 52 16,0 0 3-16,0 0 32 0,0 0 17 0,0 0 19 15</inkml:trace>
  <inkml:trace contextRef="#ctx0" brushRef="#br0" timeOffset="11228.85">15566 7284 473 0,'0'0'226'0,"0"0"-1"0,0 0-47 0,0 0 3 15,0 0-36-15,0 0-11 0,0 0 2 16,0 0-15-16,0 0-15 0,0 0-14 0,0 0 17 16,0 0-3-16,0 0 2 0,0 0-18 0,0 0 11 15,0 0-17-15,0 0-17 0,0 0 5 16,0 0-1-16,0 0 13 0,0 0-27 0,0 0-10 16,0 0 3-16,0 0 8 15,0 0-7-15,0 0-36 0,0 0 7 0,0 0 9 0,0 0-21 16,-9 22 14-16,1-22-9 0,1-2-11 15,-1 4 4-15,-3-2 13 0,0 0 1 0,-1 1-10 16,12-1-5-16,-23 0 12 0,-3 0-11 16,2 0 19-16,2 0-30 0,3 0 16 0,-1 0-10 0,-19 24 1 15,8-17 18-15,-11-3-22 0,14 0 5 16,5-3 24-16,-1 1-16 0,3-2-7 0,1 0-2 16,0 0 21-16,-23 2-23 0,1 1 12 0,27-3 12 15,-15 0 10-15,-1 0-32 0,1 0 21 16,2 0-13-16,-8 0 10 0,-6 0-29 0,5 0 7 15,-2 0 33-15,3 0-11 0,6 0-20 16,1 0 22-16,-38-30-28 0,37 23 47 0,4 3-47 0,5 4 18 16,-16-16-16-16,12 4 35 0,4 5-29 15,9-1 9-15,-4-2-14 0,1 0 6 0,4 0-9 16,-16-9 20-16,15 1-19 0,-2-1 12 16,2 7-6-16,-9-13-7 0,7 3 2 0,4 0 33 15,5 3-32-15,-12-13 7 0,2 2-7 0,4 2-1 16,1 6-9-16,1-1 19 0,1 4-5 0,-5-17 1 15,2 9-7-15,4 4 11 0,2 2-6 16,-4 3-16-16,4 1 5 0,-2 1 18 0,3 3-18 16,0 1 35-16,-2-3-22 0,3 2 10 0,-1 0-7 15,1-1 6-15,2 0-32 0,-2 0 27 16,3 14-18-16,0 0 0 0,0-22 28 0,0 4-29 16,27-39 1-16,-12 26-5 0,5-2 17 0,-2 0-7 15,5 5 19-15,6 0-22 0,-4 5-9 16,4-5 17-16,8 1 22 0,-7 6-38 15,2-2 12-15,-2 1 18 0,1-4-11 0,3 5 7 0,-3 2-12 16,-2-1 18-16,3-5-4 0,-5 1-6 16,2 2-15-16,-5 12 9 0,2-9-16 15,-8 6 25-15,0 2-13 0,-5 3 13 0,6-2-16 16,-7 8 27-16,2-4-15 0,-2 2-13 0,0-1 0 16,23-3 17-16,-7 7-15 0,-10-10 19 15,5 11-28-15,3 0-8 0,2 0 33 0,3 0-17 16,4 0 3-16,37 29 32 0,-37-21-49 0,7 0 46 15,2 2-27-15,-2-6 13 0,-13 3-30 16,13 0 16-16,-3 1-15 0,-3 0 17 16,-1 1-10-16,0-1-3 0,1 4 23 0,-3 0-15 0,-9-3 17 15,11 4-15-15,-6 5 4 0,0-7-4 16,0 6-11-16,-1 5 27 0,-1-3-26 0,-1-2 25 16,4 3-9-16,-10-7-3 0,2 10-1 0,-3-6 19 15,-2-1-29-15,5 12 22 0,0 7-14 16,-2-12 41-16,1 6-40 0,-5-6-20 0,2 8 23 15,2-3-2-15,-5 3 1 0,-6-3-8 16,8 1 6-16,-9-1 38 0,0-6-36 0,-1 2 9 16,-4-6-3-16,1 2-27 0,-1-3 9 0,0 1 9 15,-1-2-8-15,-1-1 26 0,0 2-12 0,1 0 10 16,-1-1-17-16,0-1-12 0,-1-15 52 0,0 19-7 16,0-1-20-16,0 11 9 0,0 8-37 15,-33 31 30-15,14-33-1 0,-2 0-2 0,2 1-18 16,-5-5 14-16,-10 1-21 0,5 3 28 15,0-6 10-15,-2-2-35 0,-1 0 33 0,1-2-6 16,-4 2-15-16,2-6 0 0,-3 5-7 0,7-7 36 16,5-10 2-16,5-3-4 0,6 4 24 0,-4-3-6 15,4 1-26-15,6-2 8 0,-3-2-3 16,3 0 7-16,4 1-3 0,-4-3-6 16,-5 0-20-16,11 6 11 0,-3-6-2 0,-2 1 0 15,2-3-7-15,1 1 0 0,-1 2-1 16,1-3 0-16,2 0 15 0,0 4-1 0,-4-4-25 15,0 1 18-15,0 2 2 0,3 0 0 0,-4 1-2 16,4-4-5-16,1 0-17 0,1 0 18 16,-4 0-48-16,0 0-23 0,3 0-25 0,1 0-41 15,0 0-56-15,0 0 18 0,0 0-273 0,-21 20 34 16,17-22 31-16,-3-1-2 0,2 5 45 16,-2-2 3-16,1 1 15 0,-4 3-15 0,3-1 68 15</inkml:trace>
  <inkml:trace contextRef="#ctx0" brushRef="#br0" timeOffset="12596.79">14226 8105 499 0,'0'0'311'0,"0"0"-38"0,0 0-37 0,0 0-16 16,0 0-7-16,0 0-7 0,-28 0-49 15,28 0 0-15,0 0-19 0,0 0-10 0,0 0-6 16,0 0-18-16,0 0-20 0,0 0-5 16,0 0 4-16,0 0 13 0,0 0-43 0,0 0-7 15,0 0 15-15,0 0-18 0,22 15 19 0,-7-11-21 16,2-4 14-16,-2 0-32 0,6 0-10 15,8 0 7-15,2 0 10 0,-1 0-20 0,-2 0-23 16,-4 0 3-16,-4 0 14 0,1 0-23 0,-2 0-10 16,-3 0-14-16,-1 0-19 0,-15 0-4 15,20 0-6-15,-3 0-23 0,-17 0 8 0,19 0-50 16,-19 0 13-16,15 0-148 0,-15 0-103 0,0 0 34 16,0 0 17-16,16 2 3 0,-20-6 4 15,-2-5 55-15</inkml:trace>
  <inkml:trace contextRef="#ctx0" brushRef="#br0" timeOffset="12874.02">14539 8014 486 0,'1'-5'232'15,"0"-1"-11"-15,-1 2-45 0,3-2 2 0,3 1-16 16,-1 2-25-16,-2 0-15 0,5-1-3 0,-3 4-28 16,5-2-13-16,-2 2 11 0,0 2-12 15,0 1-13-15,3 1-23 0,-1-1 5 0,-1 3 5 16,0 1-15-16,2-2 3 0,-2 3 15 0,0 0-24 15,-3 1 21-15,0-1-15 0,-1 3 9 16,1 2-6-16,-3-2 13 0,1 1-3 16,-4-1-1-16,0-11-21 0,0 0 7 0,0 22-16 15,0-5-6-15,-28 35 8 0,17-27-26 0,8-6-12 0,-1-2-5 16,-2 0-33-16,4-7-12 0,-1 1-40 16,0-5 11-16,3 0-154 0,0-4-107 0,0-2-1 15,3-1 31-15,1-6 10 0,1 0 24 16,5-1-42-16</inkml:trace>
  <inkml:trace contextRef="#ctx0" brushRef="#br0" timeOffset="13233.04">15105 7911 374 0,'3'-4'244'0,"-2"1"-24"0,0 2-67 16,2-3 6-16,-1 4-8 0,0-2-21 0,3-2-22 15,-1 2-8-15,-3 1-9 0,4-3-11 0,2 0-9 16,-1 2-2-16,4-1 4 0,2 0 1 16,0-2-36-16,2 1 1 0,0 0 0 0,22-3-7 15,-13 0 9-15,-5 7-32 0,-18 0 14 0,17 0 2 16,-4 0-2-16,-13 0 8 0,17 0-3 16,-17 0 16-16,17 0-1 0,2 35 12 0,-15-18-8 0,0-5-1 15,-1 9 14-15,1 19 0 16,-4-2-7-16,0-12 5 0,0 4-9 0,0-1-5 15,0 0-11-15,0-4-15 0,0-2 11 0,0 9 4 16,-35 32-9-16,30-39 12 0,-6-6-19 0,7-3-4 16,3-3-5-16,-3-1-11 0,1-5-21 15,1 4-29-15,-1-2-11 0,1-2-9 0,0-1-33 16,0-2 9-16,-2-4-264 0,6-4-13 0,2-5 43 16,-1-3 19-16,1-1-13 0,10-26 28 0,-8-12 38 15</inkml:trace>
  <inkml:trace contextRef="#ctx0" brushRef="#br0" timeOffset="13508.97">15581 7840 537 0,'0'-4'262'0,"1"-3"-31"0,1 6-21 0,1-5-33 16,-3 3-14-16,0 3 0 0,3 0-12 15,-2 5-2-15,-2 0-24 0,2 9 2 0,1 4 14 16,7 28-21-16,-9-20-16 0,0 16-7 15,13 59 2-15,-3-45-5 0,-1 9-29 0,5-5-18 16,-6 3 1-16,4-7 14 0,-1-1 14 16,-2-4-38-16,5-2-4 0,-6-6-5 0,2-14-6 15,-5-6 24-15,2 1-36 0,-3-8-8 0,-4-16-29 16,0 0 18-16,0 21-7 0,0-21-14 16,0 0-32-16,0 16-33 0,0-16 6 0,11 14-39 15,-12-22 12-15,1-1-179 0,0-6-88 0,-8-30-7 16,3-2 47-16,5 22 51 0,-8-58-2 15,-2 22 10-15</inkml:trace>
  <inkml:trace contextRef="#ctx0" brushRef="#br0" timeOffset="14003.1">15715 8049 649 0,'5'-17'200'0,"-1"3"-44"0,12-22 5 16,3 7 14-16,4-7-35 0,3 10-7 0,3-2-15 15,5 4-7-15,-4 1-32 0,-2 2 4 0,3 1-4 16,-7 8-24-16,-4 3-12 0,-4 2 0 15,0-4-1-15,-6 6 18 0,4 3-28 0,-3 2 12 16,-5-3-14-16,-2 3-8 0,-4 0 1 16,-3 10-27-16,-1-3 16 0,-3 4 3 0,0-2 3 0,-18 16-12 15,-5 5 10-15,-3-2-7 0,-1 0 25 16,2 0 0-16,0-2 3 0,1 1 2 0,4-1 13 16,6-3-17-16,0-6-9 0,4-6 2 15,7-1-17-15,-1-2 19 0,4-1-17 16,2-1 27-16,2 0-17 0,2 1-21 0,1-7 13 15,0 0 20-15,0 0-28 0,0 0-1 0,26 12 18 16,-15-12-16-16,2 2-16 0,3 3-8 16,-4-3 8-16,4 2 2 0,-4 2 10 15,-1-2-9-15,0 5 9 0,10 13-1 0,-6-8-14 0,-1 6 3 16,-6 0 13-16,-1-1 21 0,-7-3-3 0,0-16 9 16,0 18 17-16,0 1-30 0,-23 31 6 15,10-19 17-15,0-5-16 0,3-12 23 0,4 5 16 16,2-5-38-16,-2-4 12 0,-1-2-14 0,7 1 0 15,-1-3 20-15,-2 0 7 0,1 1-32 0,2-1 2 16,-2-2-6-16,2-2-12 0,0 0-17 16,0-2-6-16,0 0 13 0,0 0-31 0,25 13-4 15,-16-11 6-15,5 0-15 0,-2-4-12 16,1-2-9-16,22-4-3 0,-14 8-3 16,32-26-18-16,-15 13-53 0,-9-5 19 0,-5-6 13 15,0 2-180-15,-9 3-43 0,-5-6-17 0,6-3 11 16,-5 2 27-16,-2 1 50 0,-2 1 7 15</inkml:trace>
  <inkml:trace contextRef="#ctx0" brushRef="#br0" timeOffset="14543.98">16222 7955 744 0,'1'-6'207'0,"1"3"13"0,-2 3-45 15,1-5-2-15,1 5-11 0,-1 0-20 16,1 1 2-16,1 3-30 0,2 0-12 0,-3 1-6 15,5 1 7-15,0 1-24 0,1-3-3 0,-1 0-9 16,5 0-2-16,-3 1 5 0,6-4-38 0,-1 1 11 16,-2-4 8-16,-12 2-18 0,0 0-10 15,21 0 14-15,-6 0-1 0,11-25-13 16,-17 17-11-16,-1 1 19 0,0-6-3 0,-2 4-20 16,0-1-4-16,-3 0 5 0,0-1-15 0,-3 0 12 15,0-1 2-15,-3 3-2 0,3 9-6 16,0 0 6-16,0 0-12 0,0-18 21 0,-26-3-23 15,19 18 9-15,-4 3 17 0,0 3-12 16,0 1 10-16,-18 6-23 0,-1 7 23 0,10-9-11 16,2 1-8-16,4 3-6 0,-2-8 18 0,8 5-12 15,0-5-5-15,1 1 7 0,3-2-3 0,-2 1 21 16,2 1-10-16,0 0-12 16,-1-2-3-16,1 1 1 0,0-4-6 0,1 4 8 0,1 0-1 15,2-4-5-15,-4 5 4 0,4-3 10 16,0 2 17-16,0-4-21 0,0 0 17 0,-2 5-23 15,1-5-1-15,2 3 14 0,-5 0-13 0,4-1 1 16,0-2 2-16,-3 1-5 0,4-1 26 0,-1 2 0 16,-1-2-13-16,2 3-3 0,-2-1 5 15,-1-2-19-15,2 0-1 0,-4 2 22 0,5 0-14 16,-1-4 5-16,0 4-7 0,0-2-3 16,1 0 5-16,1 0-9 0,-2 0 17 15,-2 0-36-15,1 3 30 0,2-6-15 0,-2 6 9 16,2-6-11-16,-2 3 18 0,1 3-20 0,1-3-18 15,2 1 1-15,-2-1-60 0,0 2-24 0,-2-2 12 16,4 0-227-16,-3-2-46 0,3 1 50 16,-2-2-12-16,1 3 41 0,-1 0 54 0</inkml:trace>
  <inkml:trace contextRef="#ctx0" brushRef="#br0" timeOffset="14737.2">16145 8088 448 0,'3'2'125'16,"-7"1"-18"-16,4-3-57 0,0 1-78 15,-2-5-43-15,1 7-44 0,2-2-33 0</inkml:trace>
  <inkml:trace contextRef="#ctx0" brushRef="#br0" timeOffset="15521.75">16220 8007 365 0,'0'0'301'0,"0"0"-30"16,0 0-25-16,0 0-21 0,0 0-37 0,0 0-19 15,0 0-16-15,0 0-23 0,0 0-12 16,0 0-7-16,0 0-22 0,43-69-14 0,-36 59 7 15,3 10-18-15,-1-9 6 0,0 4-18 0,1 0 0 16,-1 0-20-16,1 3 17 0,1-7-25 0,-2 6 15 16,0 1 4-16,-9 2-21 0,0 0 14 15,17 0-1-15,-17 0-29 0,16 0 3 16,-16 0-3-16,17 0 17 0,-17 0-22 0,29 28 23 0,-23-23-2 16,1-2-15-16,-5 1-10 0,4 4 13 15,0-1-8-15,0 0 5 0,-3-1-2 0,-1 1 3 16,1 2 18-16,-3 0 1 0,-1 1-28 0,-3 0 10 15,-1 2-4-15,5-12-13 0,-17 19-7 16,10-4-2-16,-17 7 15 0,7-3-22 0,1-8 16 16,1 1-13-16,3 1 5 0,1-7 4 15,-3 2 0-15,9-1 7 0,0-1-14 0,-1-3 11 16,-2 3 21-16,1-5-29 0,2 2 25 0,-1 1-9 16,4-1-6-16,-1 0 6 0,2 2-6 15,-1-3 0-15,1-2-3 0,1 0 20 0,5 0-14 16,4-5 14-16,-4 3-26 0,6-3 21 15,-2 0-8-15,3-2-9 0,-1 4 11 0,19-9 11 16,-10 2-5-16,1-2 9 0,-8 5-18 16,0 1-2-16,-1 2 16 0,0-4-5 0,-1 3 16 15,-4 3-27-15,4 2 1 0,-5-3 17 0,0 0-5 16,-2 2-18-16,0-1 10 0,-2 2-6 16,-2-1-3-16,-3 4 4 0,3 1 13 15,-5-1 5-15,0 2-26 0,1 1 9 0,-1 3-2 16,-5 2 4-16,2 0 26 0,-14 10-20 0,7-1 5 15,4-3 15-15,2-1 2 0,2-5-20 0,3 0-5 16,2 0 24-16,-3-4-36 0,4 0 19 16,-1 3-8-16,2-2 27 0,0-8-16 0,0 0-8 15,0 0 17-15,0 0-35 0,0 0 22 16,28 25-5-16,-20-22-30 0,0-1 8 0,4-2-28 16,-1 1 1-16,-1-4-17 0,2 5-15 15,-3-4-20-15,0-1-11 0,-9 3 9 0,0 0-192 16,0 0-92-16,26-26 32 0,-21 19 33 0,-1-5 22 15,-2 0 12-15,2-3 1 0</inkml:trace>
  <inkml:trace contextRef="#ctx0" brushRef="#br0" timeOffset="16175.53">16565 7960 354 0,'0'-10'300'0,"2"3"-56"0,-2-3-34 15,0-1-34-15,0 5-24 0,2-1-14 0,0 2 16 16,1 0-22-16,0 1-13 0,3 0-25 15,2 3 1-15,-2-3-14 0,2-4-5 0,3 2 4 16,-3 3-1-16,3-5-11 0,0 5-2 0,-2 0-19 16,4-2-11-16,-3-2 0 0,1-3-10 15,-1 1 10-15,0-1-18 0,13-11 4 16,-6 5-15-16,-8 2-7 0,2 1-14 0,-7 1-1 16,0-1 11-16,-4 3-16 0,0 2 5 15,0 8 6-15,0 0-7 0,0 0 5 0,0-16-25 16,0 16 30-16,-24-27 9 0,17 26-17 0,-1 1 5 15,-2 1 9-15,3 4 6 0,-3 0 6 16,1 3-3-16,1 2 2 0,6 2-1 16,-5 2 1-16,2-1 14 0,0 3-9 0,2 3-14 15,-8 18 17-15,5-8-7 0,6 0 23 0,-1-4-22 16,1-4-5-16,0-21 5 0,0 18 15 16,0 0-19-16,0-1 17 0,0-17-21 0,0 22 2 15,0-1 16-15,0-21-23 0,0 22-4 16,0-5 17-16,24 10-11 0,-24-27 4 0,0 0-11 15,0 19 5-15,0-19 2 0,0 22-12 0,-23 7 6 16,23-29 6-16,0 0 12 0,0 0 3 16,0 21 8-16,0-21-4 0,0 16 3 0,0-16-20 15,0 0 5-15,0 0 10 0,0 0 4 0,-17 25-19 16,22-29 11-16,0-5-16 0,1 2 5 0,2-2 14 16,11-16-23-16,0 7-4 0,4-7 6 15,1 2-1-15,-8 3 2 0,8-3 8 0,5-2 17 16,2-3-26-16,-14 9 7 0,-3 5-17 15,-1-2 15-15,-2 5 11 0,-3 3-17 0,-2 0 13 16,-2 3-11-16,1 0 10 0,1 1-2 0,-2 0 2 16,-4 1-10-16,4 0 13 0,-1 0-1 15,-3 3 17-15,0 0-21 0,0 0-6 0,0 0 25 0,7 27-16 16,-7-17 7-16,0-1-21 0,2 5 17 16,-1-3-24-16,1 4 13 0,-1-1 26 0,0 1-30 15,5 1 25-15,-6-3-27 0,0 3-20 16,1-4 9-16,1 3-26 0,-1-3-13 0,0 1-20 15,-1-13-33-15,0 0-9 0,0 0 12 16,0 19-91-16,0-19-111 0,0 0-62 0,0 17 23 16,-23 2 39-16,18-21-5 0,1 2 13 0,-3 0 3 15</inkml:trace>
  <inkml:trace contextRef="#ctx0" brushRef="#br0" timeOffset="16349.8">16897 8153 351 0,'-6'3'274'16,"0"1"-37"-16,5-1-38 0,-5 5 3 0,1-3-19 15,-1 7 11-15,1 1-31 0,-1-3-14 16,1 1-10-16,3-1 2 0,2 7-14 0,-1-5-11 15,4 5-4-15,-3-17-13 0,0 0-12 16,0 21 6-16,31 18-20 0,-19-18 1 0,3-9-20 16,-2 1-11-16,12 3-35 0,-1-12-9 0,-7 3-26 15,-1 0-21-15,0-7-13 0,-5 0-40 0,1 0-26 16,-12 0 11-16,0 0-219 0,0 0-23 16,0 0 6-16,0 0 6 0,0 0 51 0,27-25-2 15,-26 19 43-15</inkml:trace>
  <inkml:trace contextRef="#ctx0" brushRef="#br0" timeOffset="17173.97">16734 8663 315 0,'-26'16'283'0,"3"-6"-67"0,-8 5-19 16,5-7-10-16,3 2-18 0,-12 1-21 0,2 2 12 15,-2 1-11-15,-6-5-13 0,0 3-38 16,-1-5-5-16,-5-1 8 0,-2-4-25 0,0 1-9 16,-10 2-3-16,11-2-21 0,-7-1 4 0,27-2-8 15,-15 0 6-15,-9 0-2 0,-5 0 12 16,-3 0-8-16,2 0 0 0,-5 0-16 16,-2 0-10-16,-65-30-12 0,70 27 20 0,-1 2-8 0,-3-3-9 15,2 1 20-15,2-1 16 0,2-2-28 16,4-6 24-16,5 11-30 0,-2-1 17 15,9-11 8-15,3 2-11 0,5-1-1 0,1-4-14 0,6-4 0 16,1-1-5-16,-1 2 4 0,4-6 1 16,2-5-6-16,4-2 16 0,6-11-9 15,0 7-14-15,6 2 4 0,-1-12 17 0,0-1-30 16,3 0 25-16,3 24-18 0,0-13 14 0,0-3-14 16,0-3-2-16,23-35-10 0,-12 32 21 15,-4 4 3-15,1-1-1 0,4-2-28 0,10 11 12 16,-2-18-6-16,7 18 17 0,2-14-7 15,8 1 16-15,-4 7-1 0,3-4-9 0,0 2-9 16,12 3 20-16,-5 6-18 0,11-3 4 0,-3-2-12 16,2 4-1-16,8 4 12 0,0 2 7 0,3 2-3 15,3 3 1-15,0 6 7 0,5 1-21 16,1-3-3-16,8 0 12 0,-5 8 19 0,4 0-6 16,3 5 14-16,-2 0-25 0,-3 3-11 0,-35 2-3 15,17 0 26-15,6 0-12 0,4 0-11 0,72 30-1 16,-77-21-6-16,0 9 12 0,-9 1-13 15,5 4 23-15,-8-1-5 0,-1 1-5 0,-8 7 3 16,-2 4 9-16,-4-2-11 0,-4 7 15 0,-4 3 0 16,1-2 1-16,-8 4-20 0,5-3 25 0,-5 7 4 15,-4-3-4-15,0-4-15 0,-7-2 4 16,-1 0 0-16,2-1-2 0,2-1-4 0,-7 6 17 16,1-5-18-16,-6-2 18 0,0-4-22 0,0-5 23 15,0 1 7-15,-3-4-30 0,0-1 24 16,0 11-25-16,0 0 5 0,0 0 3 0,0-2-3 15,-32 40 19-15,24-32 3 0,-4-1-2 16,-4-5-30-16,-7 3 26 0,4-1-5 0,-12 0 11 16,6-3-25-16,-5 1-11 0,1 1 14 0,-1-8 2 15,-7 1 11-15,4-4-7 0,7-3-3 16,-6-1 27-16,2 3-29 0,8-9 13 0,5-1-3 16,3-3 26-16,2-2-12 0,3-2-7 0,0-1-7 15,1 2 4-15,3-2-15 0,-2-2 2 16,0-2 25-16,2 2-60 0,0-3-3 0,-1 0-15 15,6 0-32-15,0 0-43 0,0 0 10 16,0 0-216-16,-17-30-62 0,14 22-4 0,-2-4 28 0,-2-1 22 16,1 2 25-16,2 0 37 0,-2 3 10 15</inkml:trace>
  <inkml:trace contextRef="#ctx0" brushRef="#br0" timeOffset="18261.56">17502 8622 669 0,'0'0'236'0,"0"0"-26"0,0 0-30 16,0 0-3-16,0 0-10 0,0 33-29 15,3 3 4-15,35-27-19 0,2-5 3 0,-1 5-8 16,-1 0-4-16,6-2-22 0,0-1-23 16,0-2-10-16,2 3 11 0,0-7-15 0,-5 5-12 0,1-2 15 15,-14 1-13-15,2-2-10 0,-4-1 10 16,-26-1 2-16,19 0-36 0,-4 0 7 0,-15 0 12 15,19 0-17-15,-19 0-5 0,19 0-3 16,-6 0-6-16,-13 0-21 0,0 0-18 0,0 0-11 16,0 0-14-16,25-16-13 0,-28 10-11 0,-2 2-17 15,-1-5 6-15,1 5-3 0,-1-5 18 16,0 0 7-16,-3 0-58 0,6 1 4 0,-4-1 53 16,0 0 7-16,4 2 7 0,-2-2 7 15,-1 3 84-15,2-1 1 0,0-1 5 16,3 2-7-16,-3 1 15 0,1-3 6 0,1 1-10 0,2-2 8 15,0 9-4-15,0 0 18 0,0 0 1 16,0 0 4-16,0 0-8 0,24-32-4 0,-15 29 16 16,-2 3-11-16,0 0-9 0,4 3 15 15,-6 0 2-15,5 3-20 0,-2 1 3 0,1 0-3 16,-2-1-8-16,0 3 3 0,1-1-21 0,-2 0-5 16,1-1-5-16,-3 3 10 0,2-3-6 0,-1 5-14 15,1-2-51-15,-4 1-55 0,0 1 10 16,-2 0-295-16,0-12 5 0,0 0 45 0,0 0 14 15,0 0 65-15,0 0-21 0</inkml:trace>
  <inkml:trace contextRef="#ctx0" brushRef="#br0" timeOffset="19167.47">19016 7976 752 0,'0'0'245'0,"0"0"-31"16,0 0-20-16,0 0 5 0,0 0-40 0,0 0-29 15,0 0-2-15,0 0-12 0,0 0-9 0,0 0-12 16,0 0 22-16,22 56-21 0,-21-39-14 16,3-3 1-16,11 22-7 0,-5-9-19 0,6 13 0 15,0-9 2-15,-2 2-21 0,7-6-13 16,-1 0 29-16,-4-11-25 0,7 10 8 0,1-3-1 16,-3-9-9-16,-6 2-16 0,-2-8 10 0,0 0 10 15,-4-6 0-15,2 1-25 0,-3-3 15 16,-8 0 12-16,0 0-23 0,0 0-5 0,16 0-10 15,5-34-5-15,-17 19 4 0,6-24-1 0,-8 9 2 16,1 7-12-16,-3 2 7 0,0 21-4 16,0-28 1-16,-23-28-4 0,14 34 4 0,-1 6 14 15,-18-3-10-15,12-4-10 0,4 6 17 0,-1 4 4 16,0 5-8-16,1-2-12 0,2 8 26 16,6-1-7-16,-5 3-4 0,9 0-16 0,0 0 11 15,0 0-2-15,-15 0 24 0,15 0-31 0,-25 30-7 16,20-20-8-16,2 3-22 0,2-2-17 15,0-1-22-15,1 2-4 0,0-6 10 0,1 5-227 16,0-5-58-16,3-4 37 0,3 1 1 16,-6-3 30-16,7-3 13 0,-2 3 13 0</inkml:trace>
  <inkml:trace contextRef="#ctx0" brushRef="#br0" timeOffset="19452.25">19509 7736 317 0,'6'-7'293'0,"-3"3"-60"16,3 4-31-16,1-3 11 0,-5 7-36 0,5-2-5 16,-4 6-9-16,2 5-14 0,-1 1-12 15,3 30 14-15,7 7-40 0,-5 0-4 16,-2 6-7-16,0 6-20 0,1 2 6 0,2-3-5 16,-4-5-34-16,1-4 5 0,-7-26-4 15,0 6-5-15,0-2-7 0,0-3-2 0,0-2 1 16,0-5-8-16,0-2-11 0,0-19 8 15,0 19 8-15,0-19-17 0,0 0-21 0,0 18 7 0,0-18-39 16,19 16-13-16,-17-23-29 0,-2-3-18 16,1-7-25-16,-2 2 13 0,2-39-103 15,-1 38-61-15,0-9-31 0,0 0-66 0,0 2 67 16,0-1 54-16,0 4 35 0</inkml:trace>
  <inkml:trace contextRef="#ctx0" brushRef="#br0" timeOffset="19730.09">19649 8231 660 0,'0'-22'156'0,"0"3"-1"15,0 19 15-15,13-43-28 0,-7 28-13 0,8-16 3 16,10 4-28-16,-9 7-20 0,1 4 2 0,-2 4-19 15,-2 4 1-15,-3 0-20 0,1 1-9 16,-1 1 3-16,-2 2-45 0,1-1 2 0,-2 3-29 16,3-3 34-16,-9 5-5 0,0 0-2 15,0 0-5-15,0 0-6 0,10 23 24 0,-12-13-15 0,-2 2-6 16,-3 4 0-16,0-5 8 0,-11 14 32 16,3 0 1-16,5-11 26 0,1 1 12 0,1-5-25 15,2 1 12-15,1-3 2 0,2-1-7 0,0-1 24 16,0-1-17-16,2-2 9 0,1-3 10 15,0 0-15-15,0 0-9 0,0 0 0 0,21 8-1 16,-9-10-4-16,0-1-1 0,2-3-18 0,-1 1-14 16,4 3 9-16,16-9-25 0,-8 6-39 15,-6 3-11-15,-19 2-19 0,17 0 4 16,-17 0-16-16,17 0 8 0,-17 0-120 0,0 0-73 16,22 31-95-16,-27-23-8 0,0 4 87 0,-2 1-6 15,-15 16-3-15</inkml:trace>
  <inkml:trace contextRef="#ctx0" brushRef="#br0" timeOffset="20030.88">19533 8655 627 0,'-4'7'239'0,"3"-3"-49"0,-1-1-43 0,0-1 15 16,0 1-4-16,6-3 1 0,-2-3-33 16,3-2 0-16,3 1-39 0,5-3 11 0,-1 2-13 15,3 2-15-15,14-8-5 0,2 1 0 0,-7 8-13 16,-6-1-13-16,0 0 3 0,-5 3 8 15,6 0-13-15,-19 0-11 0,0 0-4 16,54 32 13-16,-34-8 12 0,-4-1-21 16,-8-1 0-16,1-4 3 0,0-1 4 0,-6 0 8 15,-3-2-4-15,3-2-3 0,-3-13-13 0,0 0-13 16,0 19 20-16,0-19-13 0,0 17 16 0,0-17-8 16,0 18 5-16,0-18-43 0,0 0-19 0,0 18-28 15,0-18-22-15,0 0-5 0,-8 17 9 16,12-26-303-16,0-6 14 0,1-24 31 0,10-7 24 15,-6-7 5-15,8-4 16 0,1 1 20 16</inkml:trace>
  <inkml:trace contextRef="#ctx0" brushRef="#br0" timeOffset="20230.8">20149 7919 631 0,'-4'-8'204'0,"-1"6"-4"0,1-1-18 16,-1-4-22-16,-1 1-7 0,-2 6-18 0,3 2-15 15,-1 2 13-15,-1-1-15 0,0 4-23 0,0 6-10 16,0-3 7-16,-12 21-15 0,8-6-32 16,3 3 13-16,-7 10-13 0,4-2 15 0,-1 4-27 15,-2-2-3-15,2-2-23 0,5-5-19 16,1-3-12-16,-1-7-30 0,1-1-27 0,2-8 8 16,-3 1-128-16,3-4-126 0,-4 0-25 15,3-7 42-15,5-2 14 0,-2 2-5 0</inkml:trace>
  <inkml:trace contextRef="#ctx0" brushRef="#br0" timeOffset="20435.78">19998 8001 699 0,'11'-10'260'0,"1"0"-50"0,-4 1-32 16,7 5-3-16,-6-1-3 0,4 2-25 0,-1-1-9 15,-3 1-14-15,5 3-20 0,-3 0 14 0,1 0-31 16,-12 0 2-16,0 0-30 0,18 0 8 15,-4 0-25-15,28 29-33 0,-22-17-18 0,-7 0-9 16,4-4-42-16,-5 2-23 0,-10-3 9 16,1-2-163-16,0 1-92 0,-2-1-16 0,-4-3 36 15,2 0 12-15,1 1-27 0</inkml:trace>
  <inkml:trace contextRef="#ctx0" brushRef="#br0" timeOffset="20744.96">20211 8021 600 0,'-4'0'226'0,"4"-3"-7"0,-4 1-38 0,-1 5-24 15,3 0 20-15,-5 6-29 0,-2-2 9 0,3 5-37 16,2 3-15-16,-1-1-9 0,-13 24-15 16,9-8-12-16,-2 11 12 0,4-9-5 0,-1-9-38 15,1 2 6-15,4-9-1 0,-1 0-7 0,3-4 16 16,-1-2-21-16,-1-3-2 0,1-1-6 16,-2 2-3-16,3 2 4 0,0-4 15 0,-2 1-31 15,2-1 3-15,0-2 7 0,1-4-4 0,0 0-6 16,0 0 17-16,0 0-22 0,0 0 11 0,0 0-7 15,11 17-11-15,-7-21-1 0,1 2 30 0,2-3-16 16,2-1 3-16,15-11 12 0,-7 2-9 16,-1 8-23-16,-2-4-8 0,-2 5 8 0,-1-1-5 15,3 4 12-15,-6 0-20 0,0 1-27 16,1 1-11-16,-9 1-9 0,0 0-11 16,0 0 9-16,0 0-168 0,16 24-84 0,-18-14-25 15,-3 3 2-15,-9 21 31 0,1-11 11 0,-3 7 7 16</inkml:trace>
  <inkml:trace contextRef="#ctx0" brushRef="#br0" timeOffset="20966.95">20102 8624 513 0,'-4'10'183'0,"0"-1"-10"0,-3-3-1 16,4-4-27-16,0 4-47 0,2-3 29 0,5-3-2 15,-2 3-1-15,2-8-18 0,7 0-2 16,1 1 11-16,2-2-28 0,13-13-2 16,1 14-13-16,9-7 11 0,-2-1-10 0,-35 13-6 15,23 0 16-15,-4 0-20 0,-1 0 16 16,-18 0-27-16,33 30 0 0,-28-20 6 0,-1 0-24 15,-1 6 9-15,-3-5-9 0,1 6 18 0,-2-4-26 16,0 2 3-16,1-15-10 0,0 0 11 16,0 22-20-16,-28 36-31 0,12-29-15 0,1 3-37 15,0-7-44-15,3-7 12 0,0-1-240 16,2-8 26-16,0 0 24 0,2-1-54 0,4-5 41 16,-3-2 17-16,0-1 5 0</inkml:trace>
  <inkml:trace contextRef="#ctx0" brushRef="#br0" timeOffset="21781.83">20322 9188 762 0,'-9'5'209'0,"-5"-2"-14"0,2 1-14 0,-2-1 0 0,0 0-17 16,-24 1-22-16,24-4 9 0,-30 4-24 15,19-4-29-15,0 0-17 16,-19 2 27-16,21-2-15 0,-9 0-10 0,-9 0-13 0,-3 0-10 16,-3 0-18-16,-1 0 8 0,-2 0-10 0,-50-33 23 15,49 25-24-15,-2-1 5 0,-3-6-10 16,2 5 9-16,7-3 0 0,-1 3-12 0,-4-4-19 0,3-3 21 15,3 2-13-15,4-4 10 0,1-6-8 16,-2-2 1-16,12-6 20 0,-2 2-22 0,16-6-19 16,-4-6 6-16,8-2-9 0,-1 1 11 15,-6-7-1-15,8-1-6 0,0-3 17 0,0-4-3 16,6 9-27-16,5-8 7 0,0 0-6 0,1 32-1 16,0-17 6-16,0-7 2 0,23-53-11 15,-10 48 3-15,8-3 28 0,-5 2-29 0,5-2-3 16,-1 7 13-16,-1-1-21 0,11 1 19 0,-7 5-3 15,2 4 0-15,1 5-1 0,0-4 3 0,3 3-2 16,-2 5 2-16,2 3 15 0,-1 3-16 16,6 0 13-16,5 1-12 0,1-2 22 15,-1 4-27-15,1 6 5 0,4 0 0 0,5-2 14 16,-4 9-16-16,3-15-10 0,0 12 16 0,7-4-10 16,3 7 10-16,-12 3 11 0,3 1 4 15,-4 6-11-15,-2 1 3 0,-21 0-20 0,12 0 21 16,1 0-1-16,37 35-2 0,-35-17-2 0,-6 4-3 15,-1-3-10-15,-2 3 6 0,1 6 5 16,-2-6-8-16,0 8-3 0,-3 0-4 0,-2 5 4 16,-4 2 20-16,1 0-14 0,6 0 11 15,-6 4 6-15,1-3-15 0,-4 5-9 0,6-1 22 0,-11-2-17 16,12 7 22-16,-3 5-28 16,-1 3 23-16,7 2-5 0,-1 1-10 0,-8-10-7 15,4 13 17-15,-7-7 4 0,2 6-4 0,0-8-12 16,-8 0 4-16,1-1-11 0,-1 1 26 0,0-9-16 15,-5-9 0-15,-3-3 0 0,0-8 7 0,0 8 15 16,0 5-13-16,-23 39-6 0,5-36 0 16,7-1 8-16,-3 0 5 0,-7 5 1 15,2-4-4-15,0-5 4 0,-1 2 3 0,-4 6 6 16,6-9 18-16,-10 9-17 0,7-11-6 0,-5-1-16 16,-5-1 27-16,-3 5-22 0,8-12 11 15,-5 9-1-15,0 0-6 0,2-5-15 0,2-1-45 16,1-3-27-16,2 2-77 0,1-18 14 0,2 6-329 15,-1-11 92-15,22-1 1 0,-17 0 34 16,-7 0 42-16,-37-56-6 0,32 24 13 0,6-9 23 16</inkml:trace>
  <inkml:trace contextRef="#ctx0" brushRef="#br0" timeOffset="24336.06">17495 8838 226 0,'0'-32'186'0,"0"32"-21"16,0 0-6-16,0 0-38 0,0 0 3 0,0 0-7 16,0 0-3-16,0 0-43 0,0 0-8 0,0-34 8 15,0 34 18-15,-29 0-22 0,29 0 5 0,0 0-8 16,0 0 10-16,-34-53 7 15,29 51-17-15,4-2 3 0,0 1-20 0,0 3-10 16,1-1-5-16,1-2-9 0,-2 3 10 0,-1 0-9 0,4 0 14 16,-2-3 1-16,0 3 3 0,1 0 5 15,-2 0-13-15,1 0-2 0,-2 1 12 0,2-2 10 16,0 2-31-16,0-1 22 0,2 0-7 0,-1 2-1 16,0-4-9-16,0 4 0 0,1 1-11 15,1-3 4-15,-2 0 7 0,3 1 9 0,1 2 0 16,0 1 4-16,-1-4 5 0,1 2-8 0,2-2 6 15,3 2-9-15,-1-2-12 0,0 0 13 0,1 0-6 16,5 0 11-16,-1-2-31 0,-14 2 13 16,14 0-14-16,2 0 19 0,1 0-22 0,-2 0 1 15,14 0 1-15,3 0 13 0,-2 0-7 16,-2 0-9-16,4 0 1 0,33 14-4 0,-36-4 5 16,-5-10 12-16,-3 7-15 0,-1-1-5 0,7 9-2 15,-6-8 11-15,-4-7-3 0,-2 4-8 16,-2 0 15-16,-1-2-6 0,0 3-18 0,-2 1 15 15,-5-4 10-15,6-2-29 0,-2 0 26 0,3 0-12 16,0 5-5-16,-2-4 4 0,-1 1 5 16,1-2-5-16,-4 1-3 0,6 1-5 0,-6-2-10 15,-1 1 14-15,2 4 24 0,0-5-23 0,1 0 7 16,-4 0-2-16,0 0-6 0,-1 2-10 16,-1-2 1-16,0 2 17 0,0-2-12 0,-2 0 20 15,0 0-14-15,0 0 13 0,0 0-23 0,2-2 8 16,-1 2 21-16,-1 0-4 0,-1 0 4 15,1 0-3-15,1 0-26 0,1 2 8 0,-2-2 4 16,0 0-3-16,1 0-28 0,-1-2 25 16,0 4-17-16,6-2 9 0,-6 0-8 0,0 0 6 15,2 0 21-15,1 0-21 0,-3 0 14 16,3 0 5-16,-2 2-15 0,2-4 21 0,-1-2-19 16,0 6 12-16,-2-2-17 0,0 0 13 0,3 2-5 15,-4-4 19-15,1 2-20 0,0-2 12 16,-2 2-14-16,2 0 7 0,-3-2-13 0,3-1-3 15,-1 2-21-15,-1-1-18 0,1 1-1 0,-1-1-26 16,3-1-31-16,-4-2 12 0,1 0-169 16,2-3-92-16,-2 0 47 0,-2-1 20 0,4 0-7 15,0-1 1-15,0-3 23 0</inkml:trace>
  <inkml:trace contextRef="#ctx0" brushRef="#br0" timeOffset="26081.76">18056 8532 339 0,'-2'2'281'0,"-1"0"-41"0,-1-2-1 15,1 0-35-15,2 0-10 0,-2-2-17 16,0 2-3-16,-1 0-23 0,4-2 9 0,1 2-31 0,-1-1-11 15,3 1-10-15,-2 0 3 0,3 0-12 16,-1 0-7-16,1-5-2 0,1 5-14 0,5 0-19 16,-2 0 3-16,2 0-13 0,2 2-12 15,-1 4-9-15,3-2 24 0,2-4-26 0,26 18 9 16,-12 2 23-16,4 1-40 0,0 3 21 16,0-2-19-16,-6-2-12 0,1 6 13 0,-3-2-17 15,-1 0-3-15,-8-3-5 0,6 2 23 0,-7-5-18 16,-3-5 6-16,0 0 3 0,-4-3 13 0,-2-2 12 15,1 0-29-15,-3-2-10 0,0-2 17 16,-1 3 17-16,0-6 3 0,0 2-12 0,-4-3-13 16,0 0 3-16,0 0-4 0,0 0 11 15,0 0-4-15,0 0 2 0,0 0 4 0,0 0-9 16,0 0-10-16,-22 23-2 0,18-23 26 0,2 0-42 16,-1 0 25-16,2 2-6 0,-4-2-13 15,4 2 46-15,-2-2-40 0,1 0 4 0,2 0 15 0,0 0 7 16,0 0-31-16,0 0 18 0,0 0-4 15,0 0-6-15,0 0 27 0,0 0-29 16,0 0 20-16,-13 1-21 0,12 0 11 0,-1 5-17 16,-3-3 3-16,-2 3 1 0,1-1 18 0,-1 2-28 15,-5 2 22-15,-14 11-5 0,2-1 1 0,1-2 7 16,-6 0 4-16,-1-1-19 0,1 4 24 16,4 0-24-16,2-8 33 0,3 1-25 15,-6 3-15-15,9-10 8 0,5 0 24 0,1 3-25 16,4-5 1-16,1 2-13 0,1-3 27 15,-3 0-21-15,7 0 2 0,-5-1 9 0,6 0 5 16,-3 1-11-16,0-2-4 0,3 1 14 0,0-2 21 16,0 0-33-16,0 0 5 0,0 0 4 0,0 0 3 15,0 0 3-15,0 0-4 0,0 0 17 16,0 0-5-16,0 0-11 0,0 0-11 0,0 0 12 16,0 0 7-16,0 0 24 0,0 0-38 0,0 0 18 15,-2 2-12-15,1-2 11 16,4 0 6-16,-5 1-16 0,2 1 2 0,0-4-22 0,0 4 45 15,2-2-26-15,-4 0-3 0,2 0 7 16,-1 0-8-16,0 0 5 0,1-2-11 0,2 4 7 16,-2-2 0-16,0-3 14 0,0 3 3 15,2 0-18-15,2 1-17 0,-4-1 39 0,2 0-24 16,-2-1 33-16,0-3-33 0,0 4-15 0,-2-1 16 16,-2-4 5-16,4-1 7 0,0-3 3 0,0 4-20 15,0 0 25-15,0-2-23 0,0 2 13 16,3-4-22-16,-3-1 10 0,1 2 10 0,1-2 5 15,0-2-16-15,2 0 34 0,0 1-22 0,-4 11-1 16,6-27-3-16,-2 13-5 0,9-24-9 0,-5-2 5 16,1 14 11-16,-3 2-15 0,1 2-9 15,-3 1 6-15,3 3 18 0,-3 1 9 0,0-1-28 16,-1 4 19-16,-3-1 14 0,1 4-22 16,-1 0 4-16,1-1-16 0,1 4-1 0,-1-2 10 15,0 4-2-15,2-3-6 0,-1 4 16 16,-2-3 29-16,2 4-46 0,1-3 4 0,-3 2 12 0,0-2 28 15,1 2-9-15,-1 3-22 0,0-2 7 16,0 4-14-16,0 0 17 0,0 0-16 16,0 0 12-16,0 0-9 0,0 0-2 0,0 0 16 0,0 0-1 15,0 0-5-15,0 0 11 0,0 0-17 16,0 0-17-16,0 0 15 0,0-16 4 0,0 16 10 16,0 0-12-16,0 0 9 0,0 0 0 15,0 0-7-15,0 0 8 0,0 0-17 0,0 0 0 16,0 0 43-16,0 0-32 0,0 0 22 0,8-29-30 15,-8 31-1-15,2-2 14 0,-2 0 2 16,0-1 9-16,-2 1-9 0,2 4-6 0,2-7 5 0,-2 6 1 16,2-7-13-16,-2 3 4 0,-1 1-10 15,1-2 21-15,-1 4-19 0,1-2 13 0,-2 0-9 16,4 0-7-16,-4 0 24 0,5 0-11 16,-3 0-7-16,0 0 25 0,-1 1-30 0,-1-4 22 15,2 3 15-15,2 0-14 0,-2-2 1 0,0 0-14 16,1 1 10-16,-4 1-5 0,2 1-2 15,0 1 6-15,-5-2-3 0,5 0-5 0,-2 2 23 16,-1-2-19-16,-3 2-11 0,4-2 12 0,-2 0-9 16,1 1 28-16,0-1-28 0,-1 0 0 0,-4-3-2 15,2 1 16-15,2 4 1 0,-3-2-7 16,-1 0-8-16,-1 2-2 0,1-1 3 0,9-1 2 16,0 0 2-16,-18 0 1 0,3 0-1 0,0 0 3 15,-13 0 12-15,0 0-19 0,5 0 22 16,-1 0-28-16,1 0 15 0,4 0-10 0,0 0 40 15,1 0-7-15,3 0-17 0,-1 0-7 0,16 0 2 16,-19 0 9-16,4 0-4 16,15 0 7-16,-18 0-6 0,2 0-5 0,16 0 29 0,-15 0-24 15,15 0-3-15,-16 0-2 0,16 0-1 16,-14 0-11-16,14 0 8 0,0 0-3 16,-16 0 14-16,16 0 11 0,-14 0-26 0,14 0 0 15,0 0 9-15,-15 0 34 0,15 0-43 0,0 0 8 16,0 0 2-16,0 0-21 0,0 0 48 15,-15 0-3-15,15 0-32 0,0 0 0 0,-14 0 1 16,14 0 8-16,0 0-1 0,-18 8 3 0,15-8 14 16,2-2-40-16,-2 2 13 0,-1-1 13 15,0-3-25-15,3 4 24 0,-1 0 5 16,1 0-6-16,-1 3 4 0,4-3 8 0,-4 0-28 16,0 1 8-16,-1-2 10 0,2 1-21 0,-2 0-3 15,3 0 21-15,0 1-28 0,-3-1 28 0,3 0-6 16,0 0 34-16,3 0-55 0,-3-1 16 15,0-2-2-15,0 6 26 0,0-3-30 0,0 1 23 16,1-1-30-16,1 0 22 0,-2 0-16 0,0-1-7 16,1 2 11-16,-1-1 0 0,0 0-14 15,0 1 10-15,3-1-3 0,-2 0-17 0,-2 2 2 16,1-4 7-16,-3 2-14 0,3 0-5 0,2-1 13 16,-1 1-5-16,-1 0-6 0,-1 1-1 0,2-1-14 15,0 0 14-15,0 2 10 0,1 2 8 0,1-4-20 16,0 1 1-16,-2 1 13 0,0-1-7 15,2 1 1-15,-2-4 14 0,3 5-18 0,-1 0 28 16,-1-2-16-16,0 1-6 0,0 1-3 16,1-3 8-16,-1 3-27 0,0 0-21 0,2 1-33 15,-3 1 12-15,-1 0-302 0,1-1 14 16,0-1 13-16,2-3 29 0,-2 0 42 0,2-3 8 16,-1 6 22-16</inkml:trace>
  <inkml:trace contextRef="#ctx0" brushRef="#br0" timeOffset="27414.28">17519 8771 249 0,'-1'-3'148'0,"-1"2"-25"0,2 1-16 0,-2-3 6 15,0 3-18-15,3-3 10 0,-2 2-8 0,-1-1-9 16,4-2-47-16,-2 6 27 0,0-4-6 15,0 1 14-15,0 1-23 0,0 1 25 0,0-1-1 16,0 0 6-16,0 0 18 0,0 0-10 0,0 0-8 16,0 0 18-16,0 0-5 0,0 0-17 0,0 0-15 15,0 0 4-15,0 0 3 0,0 0-19 16,0 0-11-16,0 0-7 0,0 0-4 0,0 0 7 16,0 0 0-16,0 0-9 0,0 0 10 0,0 0-7 15,0 0 2-15,0 0-4 0,0 0-2 16,0 0 3-16,0 0-18 0,0 0 7 15,0 0 3-15,0 0-9 0,0 0 11 0,0 0-15 0,-29 0 4 16,-6 6 3-16,31-8 5 0,-3 4 13 16,1 1-22-16,-1-2 21 0,3 3-19 0,-3-4 1 15,-3 0 6-15,6 4 3 0,3-4-9 16,-3 0-11-16,1 3 5 0,3-3 6 16,0 0-20-16,0 0 15 0,0 0-17 0,0 0 5 15,0 0-1-15,0 0 6 0,0 0 3 16,0 0 8-16,0 0-8 0,0 0 5 0,0 0-7 15,-20 13-4-15,20-13 0 0,0 0-3 0,-2 0 6 16,1-2 5-16,2 4 5 0,1-4-26 16,-5 4 13-16,2-2 14 0,-1 0-13 0,4 0 11 15,-4 0-15-15,1 0 1 0,1 0 3 0,0 0 7 16,-2 0-7-16,1-2 1 0,0 4 15 16,3-4-23-16,-2 4 9 0,2-4-2 0,-4 2 23 15,2 0-14-15,2-1 6 0,-5 2-11 16,4-5-12-16,1 4 6 0,1 0 8 0,1 0 5 15,-4-3-3-15,8 2-3 0,1-5 8 0,0 5-11 16,0-2 9-16,5-2 3 0,14-9-17 16,-5 4 4-16,11 0 5 0,0-7 7 0,-1 6-17 15,-6 4 16-15,4-5-7 0,-4 11-6 0,-1-1 5 16,-3 1 14-16,-3-1-18 0,-2 1-3 0,2 1-5 16,-4-4 14-16,1 2-5 0,-5 1-17 15,2-1 7-15,-2 2 5 0,0-1 2 0,-1 1-11 16,0 0 30-16,-1 0-8 0,-10 0-1 0,0 0-12 15,0 0 23-15,14 0-18 0,-14 0-2 0,17 0-7 16,-17 0 0-16,0 0-7 0,16 0 31 16,-16 0-17-16,0 0 1 0,16 0-8 0,-16 0 19 15,0 0 3-15,14 0-11 0,-14 0-14 16,0 0 12-16,0 0-11 0,0 0 16 16,0 0-5-16,0 0 0 0,17 0-8 0,-17 0 4 0,0 0-11 15,0 0 32-15,0 0-19 0,0 0 14 16,22-3-16-16,-19 3 29 0,-3-2-23 0,0 2-6 15,1 2-5-15,1-2-1 0,-1 0 22 16,-1 0-4-16,1 0-6 0,0 1 20 0,-2-2-14 16,2 1-9-16,-2 1-11 0,1-2 29 0,0 1-4 15,0 0-26-15,-1 1 7 0,0-2 9 0,-1 1 2 16,-2 0-9-16,4 0-3 0,-4-4 7 16,2 6-20-16,0-2 20 0,1-2 26 0,-3 2-37 15,2 0 9-15,1-1-22 0,-2 1 2 0,0 1-36 16,2 3-7-16,1-3-2 0,1 2-42 15,1 2-33-15,-1 0 12 0,1 0-259 0,-2 1-5 16,2-8 9-16,0-1 36 0,0-1 36 0,1-3 8 16,2 1 37-16</inkml:trace>
  <inkml:trace contextRef="#ctx0" brushRef="#br0" timeOffset="30177.59">18102 8570 520 0,'-1'-2'141'0,"2"-3"-10"0,1 1 22 0,-4 0-37 16,1 0-2-16,0 3 8 0,-1-3-8 15,0 1 9-15,2-2-16 0,0 1 18 0,-2 1 2 16,-2 0-25-16,4 1-2 0,0-5 2 0,0 7-24 16,0-2 2-16,-2 2-4 0,2-3-5 0,0 1-8 15,-3 0 10-15,2-1-22 0,2 2 14 16,-1-2-15-16,0 3-26 0,0 0 9 0,0-2 4 15,1 0-11-15,-2 2-17 0,0 0 13 16,2 0 3-16,-1-2 3 0,0 4-14 0,0 0 2 16,3 0-5-16,-1 1 11 0,2 3-9 0,0-4-7 15,-2 5-7-15,2 0 24 0,-1 1-18 0,1 2 14 16,0-1-15-16,-4 4 0 0,8 0 9 16,-6 0 0-16,3 4-7 0,-3 3 10 15,3 17-14-15,4 4-2 0,2-1 4 0,-6-8 13 16,-1-6 6-16,0-9-20 0,-1 1-4 0,1-6 3 15,-3 2-3-15,-1-3 12 0,2-3 1 16,2 2-5-16,-4-10 21 0,0 0-8 0,0 0-5 16,0 0 7-16,0 19 7 0,0-19-2 15,0 0-6-15,0 0-18 0,0 0 38 0,-6 26-24 16,4-29-26-16,1 2 23 0,-1-4-23 0,-1 0 25 16,2 1-8-16,-2-4 5 0,3-3 0 15,0 0 4-15,-1-2-8 0,0-2-3 16,2 0-1-16,-1-3 20 0,-1 1-43 0,1 17 16 15,0-17 20-15,0 0-13 0,0-1-20 0,0 0 0 16,0 1 5-16,0 0 21 0,0 0-28 16,0 1 15-16,0 0-3 0,0 0 3 0,0 16-13 15,0-21 8-15,0 2-2 0,0 19-1 16,0-19 8-16,0 3 2 0,0 16-19 0,0-18 25 0,0 18-13 16,0-16 19-16,-15 16 0 0,15-17-14 15,0 17 2-15,0-17 17 0,-19-7-33 0,17 18 6 16,2 1 1-16,-3-1 11 0,2 4-5 0,1-5 13 15,-1 0 5-15,-3 4-15 0,3-1-5 16,1 4-3-16,0 0 17 0,0 0-5 0,0 0-15 16,0 0 19-16,0 0-15 0,0 0-5 15,0-18-3-15,0 18 37 0,0 0-11 0,0-16-5 16,0 16-13-16,-28-31 14 0,24 28-1 0,2-3 10 16,0 3-16-16,-1-3 28 0,1 2-17 15,-1 0 17-15,1 2-25 0,-3-2 18 0,1-1 6 16,4 4 10-16,-2 1-23 0,1-2 0 0,-1 0-20 15,2 2 11-15,0 0-3 0,-2 2 9 16,4 0-24-16,1 4 40 0,0-5 3 0,1 6-33 16,5-1-13-16,-5 3 29 0,1-1-16 0,2-2 16 15,-2 3-9-15,4 2-20 0,7 15 12 0,0-6-7 16,2 8-5-16,2-1 13 0,-1 4 2 16,2-1-8-16,-1-4 10 0,0 2-2 15,6-1 28-15,-8-2-25 0,1 1-4 0,1-1-2 0,-2 1 17 16,-1-7-20-16,-5-1 2 0,2-3 13 15,-3-2 2-15,-2 2 5 0,2-5-29 0,-4-2 20 16,1 0-8-16,3 1-14 0,-3-3 24 0,0 2-12 16,1-1-11-16,-3-1 2 0,2 1 10 0,-5-2 12 15,1 1 3-15,5-1-24 0,-4-2 17 16,0 1 24-16,-2 0-30 0,2 0-10 16,-2-3 23-16,1 1 2 0,-1 2-9 0,1-1 25 15,-1-3 10-15,-1 2-15 0,1-2-16 0,-3 0 39 16,0 0-60-16,0 0 14 0,0 0 17 15,7 0-1-15,-6 0-31 0,-1 0 48 0,-1 0-28 16,1 0 5-16,0 0 2 0,0 0-14 0,0 0 10 16,0 1 12-16,2-1-22 0,-2 1 8 0,4-1-21 15,-4-1 39-15,-2 0-28 0,2 1 29 16,0 1-40-16,0-1-14 0,0 0 28 0,-2 0-17 16,1 1 38-16,-3-1-41 0,0 0 15 0,-1 4 12 15,-2-4 5-15,0 0-36 0,0 3 22 16,-3-2-5-16,0 3 3 0,-1 1 9 0,1 2-5 15,-20 6 11-15,-3 2-16 0,9-5-15 0,5 4 11 16,1-4 39-16,4 0-6 0,-13 9-6 0,4-5-1 16,4 0-16-16,1-3-4 0,6-4-11 15,3 0 0-15,0-1 47 0,0-2-41 0,2 3 9 16,0-5-11-16,4 1 9 0,-2-1 6 0,0-1-19 16,2 5-11-16,0-6 49 0,2 5-35 15,-2-2-8-15,-1-3-3 0,1 1 42 0,1 1-3 16,1-1-43-16,-1 3 10 0,0-4 17 15,0 1 18-15,0 4-41 0,1-3 18 0,-1-2-7 16,2 0-4-16,0 0 26 0,0 0-19 0,-2 1 11 16,1 2 16-16,-1-1-28 0,1 1 24 0,1 1-11 15,-1-4-1-15,1-1 0 0,-2 3 0 16,1-2 0-16,1 2 32 0,1-4-17 0,-1 2 5 16,0-1-10-16,-1 1-16 0,1-1-9 15,0-2 39-15,-1 7-2 0,2-4 14 0,-1 0-3 16,0-1-41-16,1-5 1 0,-1 0 2 0,2-1 0 15,-1-2-3-15,2-1 13 0,-2 0-16 0,-1-3 5 16,2 0 8-16,0 0 8 0,1 1-5 16,-1-1-14-16,2 0 1 0,-2-1 0 0,-1-4 6 15,1 1-28-15,-1 1 26 0,2 1 0 0,-2-1 0 16,1 0-15-16,-1 0 31 0,0 0-39 16,0 4 31-16,-1-2-17 0,2-2 9 15,-2 4 4-15,0 3 6 0,0-2-19 0,2 4 1 0,-1-1 0 16,-1-1 16-16,0 1-2 0,0 8-6 15,0 0-3-15,0 0-2 0,0 0 1 16,0 0-11-16,0 0 18 0,2-24-16 0,0 25 3 16,0 4 26-16,2 2-3 0,-1 2-9 15,0 3-14-15,3 4 1 0,5 16 6 0,-5-2 5 16,-1-4-4-16,5 11 4 0,1-3 10 0,-1-8-8 16,-5-4 0-16,0-8-23 0,-1 1 8 0,-1-4 11 15,1 2-2-15,-2-5 1 0,0 2 0 16,0-3 0-16,-1-2-15 0,2-2 4 0,-2 4 4 15,1-3-1-15,-2-1 28 0,0-1 2 0,2-2-1 16,-2 2-3-16,-2-6 27 0,2-2-5 0,0-2-4 16,0-3-3-16,2-5-63 0,-4-1 12 15,2 2 6-15,0-3-21 0,-3 1 28 16,3 17 14-16,0-19 4 0,0 1-12 0,0 2 0 0,0-1-25 16,0 17-11-16,0-21 19 0,0 5 30 15,0 16-25-15,0-18-22 0,0 18 39 0,0-18-30 16,0 18-8-16,0-17 34 0,0 17-28 15,0 0 8-15,0 0 31 0,-10-18-25 0,13 18 13 16,-2 4 14-16,2-1-7 0,1 4 13 0,-2-4-38 16,4 2 17-16,-2 1 1 0,0-1-28 15,0 0 28-15,-1-2-20 0,0 1 29 0,-1-1 0 16,1 0-10-16,5 0-2 0,-5 0-15 0,-2-1 36 16,1 0-2-16,1-1-19 0,-3-1-18 15,2 2 32-15,1-4-10 0,-2-3-13 0,1-1 16 16,-1 0-2-16,1-1-32 0,-1 4 32 0,0-4-31 15,0 1 33-15,-1 1-13 0,2 2 11 16,1-3 5-16,-3 3-3 0,1 1-25 0,2-3 38 16,-5 4-33-16,4 1 18 0,-1-1 20 0,0-3-22 15,2 4-20-15,1 1 13 0,0 2-1 0,-1-6 12 16,1 3-20-16,4 3 25 0,-4-2-11 16,1 0 34-16,0 1-38 0,-1-2 12 0,3 3-27 15,-4-1 27-15,-1 0-11 0,1-4-14 16,1 2 42-16,-2 0 7 0,0 0-19 0,-1 0-10 15,2-1 7-15,-3 0-7 0,1-2-2 0,-3 0 15 16,-1-1 18-16,1 2-23 0,2-2-2 0,-2-3-1 16,-2 3-14-16,4 0-21 0,-2-2 7 0,-1 0 10 15,1 1 4-15,-2 1 22 0,1 1-26 16,3-3 18-16,-3 4-24 0,3-2 25 0,-3 3 16 16,1-2-32-16,2 1-17 0,-2-2-12 0,2 3-14 15,-2-2 11-15,2 2-3 16,0 1-22-16,0-3 21 0,0 6-23 0,2-6-19 15,-2 2 21-15,2 2-24 0,0-1 2 0,0 3-2 16,-1-6-7-16,-1 6 24 0,4-6 10 16,-2 3 6-16,-2 3-25 0,2-3 41 0,-4 1-3 15,2-2 5-15,-2 1 12 0,2-3 9 0,-1 2 12 16,1-1-7-16,-1 1 25 0,1-3 2 16,-4 2 14-16,-1-2-12 0,1 0 16 0,2 3 3 15,-3-1 7-15,0-4 0 0,0 2 5 16,0 3 2-16,1-1-21 0,-1 1-11 0,0-3 10 15,-1 3-3-15,3-1 11 0,-2 1-10 0,1-1 8 16,0 0-8-16,0-2-9 0,1 1 7 0,1 2-14 16,-4-1-9-16,3 1 15 0,2-1 1 0,-1-1 8 15,0 3-8-15,-1-4 11 0,2 4-14 16,-2 0-10-16,2-2 14 0,0 1 3 0,-1 0 26 16,0 1-39-16,1 0 11 0,0-4-14 15,3 4 26-15,-4-1-25 0,2 2 2 0,4-1 0 16,-2 0-10-16,-1 2 23 0,2 0-32 15,2-2 16-15,0 1-6 0,2 6 19 0,0-2-24 16,1-4 18-16,1 2 5 0,1-1-30 16,-3 2 12-16,1-1 6 0,0 0-8 0,2 0 15 15,-4 1-13-15,1-3 5 0,-1 1-22 0,0 1 12 16,-1 0 3-16,-3-2 25 0,2 3-22 16,-2-4-9-16,-2 0 15 0,-2 0-7 0,0 0 2 15,-2 0 2-15,2-4 14 0,-5 2-19 0,-1-3-7 16,1-2 24-16,2 1-3 0,-2 0 8 15,1 0-15-15,-1 0-7 0,0 5 33 0,3-5-22 16,-1 0 21-16,-1 0-6 0,2 3-5 0,0-1 8 16,0 0-13-16,1-1 0 0,-1 2-23 0,1 0 31 15,-1 0-23-15,4-3 2 0,-2 5 17 16,0 0-2-16,1-5-11 0,2 6 4 0,-4-3 3 16,5 3-30-16,-4 0 20 0,2-2 20 15,2 4-26-15,-2-2-23 0,1 0-1 0,1-2 9 16,0 1 4-16,0 1-36 0,2 1-21 0,-4 1-25 15,4 1-8-15,-3 1-46 0,-2 0 14 0,-1 0-297 16,1-4 34-16,0 5 31 0,-2-3 25 0,-2-1 30 16,0-1-3-16,0 0 13 0,-2 2 21 15</inkml:trace>
  <inkml:trace contextRef="#ctx0" brushRef="#br0" timeOffset="30866.58">18048 8837 408 0,'1'0'215'0,"-1"1"-34"0,0 0-10 16,0-2-33-16,2 1-5 0,2 0-15 0,-4-1-1 15,1-1-18-15,3 2-21 0,-1 0-2 16,-2 0 12-16,-1-2 3 0,2 0-19 0,-2 2 10 15,1 0 2-15,0-1 8 0,1 1 13 16,-2-2-10-16,-4 2-13 0,5 0 1 0,-2 0-10 16,-1 0-14-16,-1-2 10 0,2 2-12 0,1-1 8 15,-6 0-6-15,-1 1-31 0,4-6 21 0,-3 6-25 16,4 0-3-16,-5-6 8 0,-2 4 4 16,3 1-18-16,-4-2-11 0,1 4 15 0,0-4-6 15,-2 0 6-15,-3-2-1 0,14 5-8 16,0 0 3-16,-19 0 7 0,-35-29 6 0,18 16-21 15,13 5 1-15,5 1 6 0,1 0 21 0,3 0-8 16,3 3-8-16,-3-4-7 0,4 4 10 0,2 1 9 16,0 0-23-16,1-3 7 0,-1 4 0 15,4 0 10-15,-2 0-1 0,1 0-1 16,0 1-4-16,-2 0 18 0,4-4-46 0,-2 4 21 0,3-1-8 16,-4 2 22-16,3-1-23 0,-1 1 3 15,3-3-17-15,-2 3 3 0,-3-4-5 0,5 2 23 16,0 1-5-16,-2-2 20 0,2 1-21 15,-1 2-1-15,1 0-3 0,1 0 7 0,0 0 1 16,0 0 1-16,0 0-10 0,0 0 21 0,0 0-32 16,-5-1 4-16,3 1-17 0,4 1-4 15,-7-1-7-15,7 0-3 0,-2 2-16 0,3-2 2 16,-1 1 0-16,-1 1-14 0,4 1-32 16,-1 1-49-16,1 0 13 0,1-2-261 0,-3-1 8 15,2-4 32-15,0 2 9 0,-4-1 40 0,4 1 23 16,-3-3 28-16</inkml:trace>
  <inkml:trace contextRef="#ctx0" brushRef="#br0" timeOffset="34318.66">13484 9258 707 0,'0'0'237'16,"0"0"-11"-16,0 0-33 0,0 0 8 0,0 0-18 0,-28 0-8 15,28 0-32-15,0 0-13 0,0 0 1 16,0 0-1-16,0 0-15 0,0 0-12 0,0 0-24 16,0 0-21-16,-46-19 15 0,49 11-7 0,1-4-5 15,5 4-25-15,-1-2 5 0,14-15 0 0,2 6-12 16,4 0 5-16,-1 2-21 0,-6 3 3 15,-1 8-1-15,13-4 7 0,-8 6 13 0,-2 2-28 16,-6 2-2-16,-17 0-3 0,15 0-5 16,-15 0 20-16,19 0-5 0,-3 0-3 0,10 30-14 15,-17-20 17-15,0 1-17 0,-5 4 8 0,-1 4-17 16,-2 1 16-16,-1 3-12 0,0 13 16 16,-33 44-24-16,15-33-6 0,-5-11 5 0,1-1 8 15,-10 4 16-15,7 0-27 0,4-3 33 0,-6-2-5 16,-2-5-20-16,4-10 17 0,4-3 5 0,5-5-1 15,1 0-29-15,4-7 19 0,2 6-4 0,1-4 15 16,2-4 9-16,0 0-20 0,4 0 23 16,2-2-27-16,0 0 13 0,4-15-8 0,3 6 3 15,13-17 12-15,-3 7-31 0,0 0 8 16,14-1 7-16,1 2-1 0,2-6-8 0,0 5 16 16,-3-1 14-16,5 1-24 0,-5 1-10 0,7 2 6 15,-12 5 6-15,12 4-2 0,-8 0 0 16,-7 0-11-16,-6 5-5 0,4 2-19 15,-7 0-15-15,1 0-36 0,-15 0 37 0,0 0-18 0,15 0-13 16,-15 0-25-16,31 26 9 0,-28-18 9 16,-4 3-147-16,2-1-45 0,-2 3-24 0,-3 1 21 15,-1 29 19-15,5-43 33 0,0 29 156 0</inkml:trace>
  <inkml:trace contextRef="#ctx0" brushRef="#br0" timeOffset="34585.74">13953 9670 1006 0,'-6'18'147'16,"3"-5"-19"-16,-2-1 3 0,-1 1-17 15,2 0 1-15,0 2-3 0,0-1 3 0,1 0-12 16,2 3-18-16,-2-2-8 0,3-3 13 0,0 5-14 15,-3-4-15-15,3-13 20 0,0 0-24 0,0 19-1 16,0-19 6-16,23 39-15 0,-13-31-10 16,-2 1 1-16,-2-5 5 0,5-1-14 0,0-3-4 15,-2 0 14-15,1-1-23 0,0-1 9 16,-4-2-1-16,2-3 7 0,-8 7-8 0,11-17-14 16,-10 13-6-16,0-6 9 0,-2-1 6 0,-2 3-12 15,-2-1 18-15,-5 0-21 0,1-1-3 16,2 1 11-16,-5 3-6 0,1-1 21 0,0 1-6 15,-1 1-8-15,-2-1-11 0,6 4 7 0,-4-2 5 16,3 0-5-16,-1 4-21 0,2-3-8 0,2 1-24 16,1 2-16-16,-1 0-7 0,5-5-23 15,-2-4 9-15,3 9-160 0,0 0-130 0,0-34-14 16,24-49 55-16,-10 37 24 0,-4 2 16 16,3-3 6-16</inkml:trace>
  <inkml:trace contextRef="#ctx0" brushRef="#br0" timeOffset="35107.78">14132 9012 711 0,'0'-11'246'0,"4"7"-33"0,-3 0-49 15,-1-4 10-15,1 3-35 0,4 1 8 16,-5-3-42-16,5 7-17 0,-2-1 4 0,3-1 7 16,-1-1-23-16,1 3-4 0,3 3-1 0,-3 2-45 15,0-2 4-15,-4 5-13 0,5 3-29 0,-3 1-22 16,-1 2 15-16,-2 5-39 0,-2-3-30 15,1 4 33-15,0 1 3 0,-32 39-87 16,19-35-66-16,-4 6 28 0,-1 2 12 0,-1-3 110 0,10-11 5 16,-8-5 102-16,9 3 48 0,-1-8-11 15,5 1-1-15,-2-4 6 0,2-1-3 16,2 1-9-16,0-4-5 0,2-2-13 0,0 0-1 0,1-8-14 16,6 3 16-16,1-4-15 0,4 1-7 15,15-18 14-15,2 5-13 0,0-1-10 0,2 8 3 16,-7 5-7-16,-6 3-7 0,2 3-2 15,-4 1-7-15,-4-1 2 0,-12 3 5 16,0 0-8-16,14 0 13 0,-14 0 7 0,15 0-25 16,6 27 20-16,-15-17-8 0,0 1 20 15,-1-3-28-15,-1 1 5 0,3 1-6 0,-3-4 0 16,-1 1 16-16,2 0-25 0,-1 1 9 16,-1-4-8-16,2 0 5 0,0-1-3 0,1 0-10 15,1-1 30-15,0-2-7 0,-7 0 4 16,0 0 1-16,0 0-20 0,13 0-4 0,-13 0-6 15,25-27 6-15,-23 16 5 0,5 4 3 0,-4-5-18 16,-3 3 3-16,1 1 6 0,-6-1-22 16,1 0-3-16,0 3-7 0,-3-2-25 0,1 5-17 15,-2 1 7-15,-1 2-7 0,-1 2-14 0,-2 2 8 16,0 3-48-16,-25 6-77 0,8 9-44 16,5 8-54-16,-6-2 24 0,9 7 20 0,-5-6-31 15,-6 7-12-15</inkml:trace>
  <inkml:trace contextRef="#ctx0" brushRef="#br0" timeOffset="35442.44">14127 9550 371 0,'-21'24'206'0,"14"-5"4"0,-1-2-49 15,0-3-9-15,2-6-5 0,2 0-8 0,1-4-22 16,3 3-15-16,2 1 19 0,-1-3 2 16,3 1-26-16,-1-6-3 0,8-1 11 0,0 0-8 15,2-3-28-15,22-16 0 0,-4 2-4 0,9 2 15 16,4-1-27-16,-1-13-9 0,3 2 11 0,-1-1-15 16,-3-1-10-16,0 3-7 0,-10 2-11 15,-3 10 1-15,2-6-18 0,-9 12 4 16,-7 4 8-16,-3-9-21 0,-2 5 5 0,-1 3 27 15,-5 6-22-15,0-2 4 0,-2-1 4 0,-2 0-28 16,0 3 30-16,0 0 5 0,-16 1-24 16,5 4 2-16,1 2 2 0,-2-3 0 0,0 5 0 15,-2-3 14-15,-17 10 5 16,5 5-7-16,2-1 10 0,-2 1 4 0,8-3 16 0,-7 3-14 16,8-4 2-16,5 0-6 0,0-4 16 0,3-2-16 15,2 1 0-15,3 0-10 0,1 1 16 16,0-1-17-16,3 2-7 0,0-6 29 0,-2 3-38 15,0-1-1-15,2-10-10 0,0 0-5 0,0 0-18 16,0 21-27-16,0-21-17 0,0 18 0 0,23 7-20 16,-20-22 9-16,-2-3-224 0,2-4 25 15,-1-2 19-15,1 0-30 0,1-5-17 0,-1 3-2 16</inkml:trace>
  <inkml:trace contextRef="#ctx0" brushRef="#br0" timeOffset="35851.28">14412 9589 651 0,'2'-8'255'16,"1"3"-47"-16,-3-3-31 0,4 3-27 15,-2-1-9-15,-1 5-5 0,-1-2-22 0,4 5-11 16,-2 0 5-16,-1 2-18 0,2-1 2 0,0 5-29 16,-2 2 4-16,6 1-3 0,-4 3-1 15,-1-2-19-15,1 5-3 0,1 1-12 0,8 18 2 16,-6-5-17-16,-3-5-2 0,-1-5 5 0,0-4 20 16,-2-2-15-16,1-1-25 0,-1-4 6 0,0 2 17 15,0-12-14-15,0 0 19 0,0 0-25 0,0 0 26 16,0 18-11-16,0-18 12 0,0 0-6 15,0 0-10-15,-7 28 7 0,9-31-5 0,-1-1-17 16,3-3 2-16,3-3 6 0,1 1 2 16,-1-3 5-16,3 6-21 0,-3-1 15 0,3-3 4 15,-1 2-26-15,0 3 5 0,-1 1-3 0,1 1-6 16,1 2 32-16,-3 0-31 0,1-1 23 16,-3-1 14-16,3 3 7 0,-8 0-21 0,0 0 5 15,0 0 17-15,0 0-31 0,0 0 10 0,16 0 10 16,-16 0 18-16,0 0-14 0,16 0-6 0,-16 0 2 15,0 0 9-15,16 0-19 0,-16 0 8 16,0 0-4-16,0 0-4 0,0 0-5 0,0 0 7 16,16 0-17-16,-16 0 6 0,0 0-23 15,16 0-37-15,-16 0-20 0,0 0-20 0,31-19 7 16,-23 11-295-16,-5-5 32 0,4 2 25 0,-3-1 24 16,14-15 7-16,-7 8 17 0,-3 5 9 15</inkml:trace>
  <inkml:trace contextRef="#ctx0" brushRef="#br0" timeOffset="36027.93">14876 9674 312 0,'6'2'309'0,"0"3"-50"0,-4-3 1 15,2-3-28-15,1 4-6 0,-4-1-15 16,3 1-40-16,-1-1-5 0,0 1-9 0,2 1-21 16,0 2-6-16,-2 1-16 0,5-6-3 0,-1 5-40 15,-3 3-27-15,1 1-36 0,3-1-35 0,1 3-83 16,-1-3 10-16,0 4-307 0,-1-4 38 15,-2-2 45-15,2-5-26 0,-2-2 49 0,0 0-14 16,-5 0 15-16</inkml:trace>
  <inkml:trace contextRef="#ctx0" brushRef="#br0" timeOffset="37483.51">15284 9155 489 0,'0'0'295'16,"0"0"-54"-16,0 0-34 0,0 0-1 15,0 0 14-15,0 0-50 0,0 0 16 16,0 0-30-16,0 0-9 0,0 0-23 0,0 0-19 16,0 0 7-16,0 0-22 0,0 0 17 0,0 0-23 15,0 0-25-15,0 0-5 0,0 0-13 16,0 0 3-16,0 0-9 0,0 0 16 0,0 0 7 16,0 0-24-16,13-1-4 0,-3 6-7 0,5-4 10 15,-3-1-41-15,2-1 5 0,-14 1 9 16,15 0-3-16,-15 0-6 0,21 0-31 0,-4 0 29 0,-1 0-14 15,-16 0 15-15,18 0-20 0,-18 0-8 16,34-28-3-16,-26 22 3 0,-6-1 9 0,2-1-2 16,-4-1-3-16,-5 1 16 0,3-2-10 15,-6 3 8-15,-2 3-1 0,3 0 6 0,0-2-11 16,-6 3 22-16,1 0-14 0,-2 1 0 16,2 1 15-16,1 1-13 0,-3 0 12 15,14 0-12-15,0 0-4 0,-15 0 25 0,15 0-14 16,-31 27 16-16,23-16 5 0,-13 15-19 0,20-5-6 15,-6 0 23-15,2-2 11 0,5-19-20 16,0 23-9-16,0 0 12 0,0-7-17 16,0 2 11-16,0 12 4 0,0 1 3 0,32 36-13 0,-22-38-11 15,-4-2 9-15,8 5-33 0,-2-7-11 16,-3 0-19-16,-1-5-28 0,-4-5 8 0,-4 0-164 16,7-5-96-16,-2-5-46 0,-1-7 51 15,-4 2 14-15,0 0 50 0,0 0-23 0</inkml:trace>
  <inkml:trace contextRef="#ctx0" brushRef="#br0" timeOffset="37933.9">15492 9318 536 0,'-2'-2'236'0,"1"0"-16"0,-1 4-32 0,2 0 9 16,-2 1-28-16,-2 2 6 0,1 2-44 15,-4 3-6-15,5-3-7 0,-2 6-4 0,-10 18-37 16,7 0 0-16,-13 7-5 0,12-10 5 0,-3-6-13 15,7-3-24-15,1-2 18 0,-1-7-23 16,4-10-11-16,0 0 12 0,0 20-2 16,0-20 2-16,0 21-21 0,0-4 1 0,0-17-6 15,0 21 4-15,0-3-14 0,0-18 11 0,29 56 8 16,-18-30-19-16,6 4 21 0,-4-5-14 16,1 8 8-16,1-2-3 0,-4-6-11 0,4 7-3 15,-4-9 17-15,8 5-14 0,-7-7-3 16,3-6 2-16,-5-1 12 0,-3 2-7 0,3-5-7 15,-2-4 4-15,-1-3 15 0,-3 0-8 0,1 0 10 16,-5-4-17-16,0 0 19 0,0 0-6 16,0 0-6-16,24-36-3 0,-20 21 8 0,-1-1-22 15,-1-2 1-15,1-1 2 0,-4-1-7 0,1-1 0 16,0-7 21-16,0 0 2 0,0 4-13 16,0 2 10-16,0 2 1 0,0 4-9 15,0 16 18-15,-22-37-6 0,21 27-14 0,-3 3-3 16,3 0-30-16,-1 2-4 0,0 5-15 0,-1 0-37 15,-1-2 15-15,3 4-6 0,-1-4-42 0,4 4 9 16,-2-4-259-16,0-5 25 0,3 3 23 16,1-7 44-16,0 1-13 0,8-24 8 0</inkml:trace>
  <inkml:trace contextRef="#ctx0" brushRef="#br0" timeOffset="38426.83">15827 9218 687 0,'-1'-7'239'0,"-2"2"-16"0,-1 2-27 0,-1 1-6 16,-2 4-4-16,-4 1-34 0,3 2 0 0,-3 3-43 16,-12 18 13-16,2 5-30 0,1 0-6 0,1-5-6 15,1 4 0-15,7-8-22 0,1-1 10 16,3-2-22-16,-1-4 16 0,3-1-44 0,3 3-14 16,-1-4-13-16,2-4 1 0,-1-2-19 15,-3 3 2-15,5-10-14 0,0 0-2 0,0 0-24 16,0 0 0-16,0 0-7 0,22 14 8 0,-14-21 5 15,2 0 21-15,-3-2-16 0,3 2 14 0,-1-1 10 16,4 1 51-16,-1 2-1 0,2-3-5 16,15-9-2-16,-6 8 17 0,-5 2-4 0,3 6 0 15,-8 1 24-15,-13 0-10 0,0 0-20 16,18 0 13-16,-18 0 11 0,15 0-18 0,8 28-5 16,-18-20-6-16,2-2 6 0,1-1-13 0,-2 0 16 15,-1 0-6-15,1-1-1 0,0 0-6 16,-3-1 11-16,3 0 9 0,-2 0 7 0,-2-2-9 15,4 0 9-15,-6-1-7 0,0 0-15 16,0 0-5-16,0 0 7 0,21-30-16 0,-14 17-20 16,0-2-1-16,7-20 32 0,-1 2-25 0,8 4 5 15,-7 9 3-15,5-6 7 0,-4 7 1 16,-1 2 22-16,-2 1-3 0,0 5 6 0,-4 4-20 16,1 2 8-16,-1-1 1 0,1 6 6 15,-9 0 6-15,0 0 6 0,0 0-26 0,16 0 16 16,6 29 9-16,-17-13-17 0,-2 0-12 0,7 26-15 15,1 5-9-15,-11-22-42 0,0 16-63 16,0 6 9-16,0 2-300 0,0-2 16 0,0-4 54 16,-24 26 14-16,11-32 14 0,1-3 11 15,-10-2 9-15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9-29T10:13:25.721"/>
    </inkml:context>
    <inkml:brush xml:id="br0">
      <inkml:brushProperty name="width" value="0.05292" units="cm"/>
      <inkml:brushProperty name="height" value="0.05292" units="cm"/>
      <inkml:brushProperty name="color" value="#FF0000"/>
    </inkml:brush>
  </inkml:definitions>
  <inkml:trace contextRef="#ctx0" brushRef="#br0">8624 3955 494 0,'0'0'246'16,"0"0"-51"-16,0 0-8 0,0 0-8 0,0 0-8 16,0 0-5-16,-10-48-20 0,-13 26-15 15,10 7-6-15,-1 4-18 0,-1-3 3 16,-8-7-23-16,4 11 15 0,0 0-19 0,5 2-11 0,-4 4-8 16,-18-10 8-16,2 3-21 0,5 6 2 15,0 5-3-15,9 0 5 0,-9 0-32 16,-7 0 4-16,-47 30 3 0,47-13-6 0,-14-3-3 0,7 1 10 15,-2 0-9-15,-4-1 9 0,-4 1-22 16,2-5-1-16,-1 5 5 0,0 6 5 0,-5-7 0 16,6-1-1-16,-3-2-3 0,-2 1-1 0,-3-2-8 15,1 0-4-15,-1-1 6 16,-3 1 24-16,4-6-12 0,-4 1-5 0,2-3-7 16,30-2 14-16,-14 0-21 0,-8 0 5 0,1 0 11 0,-1 0-25 15,0 0 11-15,5 0 3 0,-38-30 31 0,47 16-29 16,3-4 4-16,10-2 2 0,-2 2 10 15,6-11-23-15,5 0-1 0,-1-2 1 0,3-4-13 16,0-3 9-16,5-4 12 0,2 14-23 16,4-20 20-16,2-2 5 0,1 26-8 0,0-14 4 15,0-10 2-15,0-5-24 0,22-54 9 16,-6 54 6-16,-6-1 2 0,12 2-7 0,-6 2 4 16,15-4-4-16,-1-1 4 0,13 2 0 15,1 4-14-15,7-3 23 0,6 3-10 0,7-1-17 0,0 0 10 16,4 3-1-16,-1 1 26 0,5 5-17 15,-1 0-10-15,3 8 3 0,6 4 1 0,-8 1 11 16,-1 5-5-16,0 0-6 0,1 9-3 0,6 3 10 16,-6 9-6-16,-32 2-8 0,15 0 9 15,7 0 12-15,69 47-6 0,-64-19 7 0,1 10 8 16,-8 1 1-16,-1 6-16 0,-6 2 3 16,-3 3-2-16,-2 1-6 0,-2 6 9 0,-4-2-6 15,0 3 20-15,-7 2-23 0,-1-6 21 16,-9 8-14-16,2-12 10 0,-5 10-14 0,-6-6 16 15,-3-5 26-15,-5 8-23 0,-2-8-2 0,-4-15 7 16,-2-7-6-16,0 12 5 0,-29 51-17 16,13-39 11-16,3-4-13 0,-2 3-23 0,-6-3-32 0,3 3-26 15,4-2-41-15,-13-3 12 0,21-18-285 16,1-6-30-16,5-14 61 0,-4-3 16 16,13-8 34-16,-1 1 1 0,3-6 33 0,24-10 31 15</inkml:trace>
  <inkml:trace contextRef="#ctx0" brushRef="#br0" timeOffset="1016.69">12693 3865 776 0,'-9'6'221'0,"0"1"-4"0,-2 0-41 16,-3-1 17-16,1-3-20 0,0 2-8 0,-25 3-31 16,4 1-6-16,6-6-16 0,1 1 13 15,7-4-20-15,-13 0-12 0,-5 0-13 16,-3 0-8-16,-3 0 19 0,-4 0-29 0,-8 0-6 15,2 0-6-15,-7 0 1 0,1 0 0 0,-61-22 29 0,59 19-11 16,-2-3-32-16,4 6 3 0,-4-4-16 16,4 0 1-16,0-3 8 0,0-3 10 15,3 8-25-15,4-6 2 0,1-1 25 0,3-5-23 16,6 1 13-16,0-8 11 0,6 1-27 0,2-7 11 16,2 10-17-16,4-10 37 0,-3-1-10 0,5-5-39 15,0-6 30-15,2-1-28 16,5 3-3-16,7-3 37 0,-3-2-40 0,8-6 15 0,7-4-14 15,-5-2 24-15,6 28-30 0,0-15 3 0,0-9 5 16,31-56 14-16,-13 50-2 0,5-2-35 16,-1 1 25-16,9 1 3 0,-1 1 2 0,1 6-5 15,2 1-3-15,5-1-14 0,-4 2 9 0,8-1 32 16,3 8-32-16,5-3-5 0,-2 5 20 0,3-1-14 16,2 7 7-16,-4 6 5 15,10 4-23-15,3 1-8 0,2 3 25 16,4 3 4-16,-3 7-15 0,0 1-3 0,12 7 27 0,-2-2-29 15,-36 2 7-15,12 0 14 0,10 0-17 0,64 32 27 16,-62-14-19-16,5-2 17 0,-11 3-14 0,-1 5 22 16,-7 3-26-16,5-3 0 0,-8 6 3 15,1 1 5-15,0 4 6 0,-1-3-31 0,-5 12 15 16,-6-1 16-16,-4 7 10 0,1 6-20 0,-7 0-14 16,-4 3 22-16,-5-4-13 0,3 9 31 15,-8 2-27-15,-3-3-7 0,-3 5-12 0,-2-5 12 16,0-2 18-16,-3-34-10 0,0 19 6 15,0 8-20-15,-26 57 20 0,13-51 3 0,-1-6-4 16,0-5-22-16,-2 1 41 0,0-3-1 0,-2 4-33 16,-2-8 6-16,-1-3-9 0,-1-2 14 15,2-1-3-15,0-3-13 0,5-13-54 0,5-1-20 16,5-1-34-16,-1 1-47 0,4-13 17 16,1 5-280-16,-2-7 16 0,3-5 10 0,1-2 50 0,1-1 8 15,0-5 29-15,5-3 55 0,-1-1-67 16</inkml:trace>
  <inkml:trace contextRef="#ctx0" brushRef="#br0" timeOffset="2237.81">18260 3795 310 0,'0'0'271'16,"0"0"-20"-16,0 0-41 0,-30 0-28 0,-15 29 7 16,30-27-37-16,2-2-6 0,-5-2-12 15,18 2-2-15,-27 0-1 0,-3 0-16 0,-3 0-19 16,1 0-11-16,-3 0 12 0,-2 0-11 0,-41-29 7 15,37 21-12-15,3-1-1 0,-2 8-18 0,1-9 10 16,-6 2-25-16,0 1 7 0,-2-3-22 16,-4 2 24-16,8-5-19 0,-3 2 3 0,1-3 3 15,-1-6 7-15,-1 10-27 0,0-4 15 16,4 0 20-16,-1-3-50 0,8-4 6 0,1-3 11 16,1 0 2-16,2-1 19 0,4-4-34 0,2 2-10 15,-1-4 10-15,7-8 39 0,-1 3-41 0,12-10 2 16,-9 8-12-16,3 3 14 0,3-2 24 15,-3-5-32-15,4 1 2 0,3 0-17 0,-1-3 26 16,5-5 8-16,2 5-10 0,2 25-11 0,0-7 9 16,0 0-13-16,0 0-17 0,0 1 38 15,0 0-28-15,0-10 12 0,0-3-12 0,0-2 29 16,34-46-26-16,-21 44 19 0,5-2-5 0,-1 8-8 16,8-3 22-16,3-3-48 0,4 6 12 15,7-4 4-15,3 0-3 0,1 3 21 0,8 4-21 16,-8-1-8-16,9 12 23 0,5-8-14 15,0 7 10-15,-4-5 10 0,2 9-15 0,7 0 18 16,-1 10-16-16,5-4 9 0,-7 11 9 0,-2-4-19 16,-1 5 17-16,-27 1-23 0,10 0 0 15,7 0-7-15,45 31 14 0,-50-16 12 0,-1-1-2 16,-2 13-6-16,-3 0-12 0,-2 7 16 0,-2-1 28 16,-4 6-38-16,0-2-15 0,-2 9 27 15,-5 7-15-15,-5 0 17 0,0 6-23 0,-4 2-4 16,0 1 12-16,-10 9 26 0,2-7 1 0,-3-28-24 15,0 12 22-15,0 8-25 0,-22 69 0 16,11-60 27-16,0-2-30 0,-2-11 33 0,-6 5-29 16,0-3 15-16,2-5-11 0,-11 4-8 15,1-10 66-15,-3-6-13 0,2-3-20 0,0-3 19 16,0 2-5-16,3-7-4 0,-2-9-4 0,6-4-15 16,2-6-2-16,-2-1-1 0,6 4-2 0,4-9 37 15,2 4 19-15,-2-2-43 0,5 0 29 16,1 3-9-16,-2-4-4 0,1 3-7 0,0-2 20 15,1-2-6-15,-1 0-59 0,2 2-7 0,0-2-75 16,0 1-2-16,4-1-41 0,0-1-53 16,-1 2 19-16,-1 1-287 0,-2 0 20 0,-1-4-12 15,-5-4 74-15,1 0 44 0,-4-1-5 16,-20-13 26-16,3 1 14 0,-8-6 48 0</inkml:trace>
  <inkml:trace contextRef="#ctx0" brushRef="#br0" timeOffset="5264.6">5689 5020 480 0,'30'0'222'0,"-30"0"-32"0,0 0 11 15,0 0-19-15,30 0-51 0,-30 0 23 16,41 37-4-16,-35-38-22 0,1 1-16 0,-1 0-2 16,-1-3 9-16,3 1-33 0,-1-1-7 15,2 1 10-15,-2 0-16 0,-7 2 0 0,0 0-12 16,0 0-6-16,20 0-10 0,-6 0-15 15,-14 0 5-15,17 0 4 0,-3 0 6 0,-14 0-6 16,20 0-18-16,-3 0 13 0,1 0-6 16,11 0-6-16,43 34-12 0,-28-34-3 0,-9 2 13 0,11-2-8 15,-24 0-6-15,10 0-13 0,8 0 8 16,4 0 1-16,5 0-2 0,3 0 2 0,1 0 14 16,51-24-3-16,-52 16-5 0,0 8-9 15,-1-2-9-15,2 2 7 0,-1-5 12 0,1-1 14 16,7 2-22-16,-2 2-3 0,-3 1 2 15,1-4-2-15,-5-1 15 0,5 3 0 0,-1-2-11 16,-1-1-4-16,-1 1 22 0,4 0-22 0,3-3 5 16,-8 2 12-16,-4-1-6 0,5-6 11 0,5 3 0 15,-3 3-16-15,-3-1 0 16,3-2 19-16,3 4 7 0,-1 1-36 0,-1 2 28 0,-5-2 8 16,5-2-17-16,-4 6 3 0,4-6-8 0,-5 3-22 15,-1 4 12-15,4-1 0 0,-3-2 11 16,-5 0-2-16,14 2 6 0,-8 1-3 0,-1 0-14 15,-26 0 5-15,11 0 6 0,8 0-15 0,-2 0 4 16,5 0 4-16,0 0 8 0,-1 0 13 16,0 0-16-16,0 0 22 0,0 0-18 0,2 0-13 15,-2 0-7-15,2 0 7 0,-1 0 10 0,0 0-15 16,-2 0 20-16,5 0-11 0,-1 0-10 16,2 0 10-16,-1 0 12 0,-3 0-7 15,3 0-14-15,48-24 1 0,-53 23 2 0,5 1 16 0,-8 0-17 16,-22 0 5-16,14 0 11 0,-1 0 0 15,6 0-18-15,-1 0-2 0,-2 0 11 16,4 0 27-16,-4 0-19 0,5 0 3 0,1 0-1 16,2 0 16-16,-2 0-15 0,-1 0-4 0,1 0 0 15,0 0-15-15,-1 0 12 0,0 0-4 0,1 0 16 16,-1 0-9-16,-3 0-3 0,40 25 1 16,-40-18-7-16,3 2 20 0,1 0-18 0,-3-1-5 15,2 4-6-15,-1-4 3 0,5 3 11 0,-3-5 2 16,4 2 16-16,-2-3-33 0,-1 5 17 15,3-3-11-15,-2-6-3 0,16 6 5 16,-10 0 4-16,7 0 14 0,-4-4-28 0,3-2 9 0,-1 6 9 16,-7-2 14-16,13-1-32 0,-5-1 11 15,-1-2 19-15,-1-1-18 0,2 2-2 0,-28-2 17 16,12 0-18-16,5 0 13 0,3 0-7 0,-1 0 7 16,3 0 16-16,0 0-33 0,49-28 26 15,-52 23-6-15,0 2 11 0,1-5-3 0,-3 6-5 16,-2-5 9-16,-2-2-6 0,1 4-19 0,-4 2 14 15,-1-4 2-15,0 3-10 0,-23 4 15 16,7 0-16-16,-4 0-23 0,3 0 7 0,-4 0 9 16,1 0 9-16,-3 0-23 0,-14 0 47 0,20 0-40 15,-2 0 14-15,-18 0 10 0,19 0-28 16,-2 0 13-16,-3 0-5 0,-14 0-3 0,22 0 16 16,-6 0 0-16,-16 0-8 0,22 0 16 0,-3 0-6 15,10 26 4-15,-15-25-6 0,2 2-4 16,-3 0-4-16,-13-3-5 0,0 0 17 0,20 0-5 15,-3 0 2-15,-3 0 1 0,-14 0-14 16,20 0 21-16,-3 0-23 0,-2 0 29 0,0 0-7 16,-3 0-10-16,4 0-12 0,-2 0 58 0,2 0-43 15,-1 0 14-15,0 0 20 0,0 0-38 0,1 0 10 16,1 0-13-16,-1 0 14 0,-1 0-9 16,1 0-17-16,-2 0 32 0,3 0-8 0,-2 0-2 15,-15 0-28-15,22 0 20 0,8 0 1 0,33-17-5 16,-40 17 33-16,-1 0-51 0,-3-2 47 15,-1 0-33-15,-1 1 14 0,1 1-22 0,-1-2 2 16,-1 1 13-16,3-1 24 0,-4 2-13 0,1 0-5 16,22-6 5-16,0 2-7 0,-5 1-9 0,-6-1 23 15,-27 4-21-15,31 0 12 0,0 0-13 16,-2 0-15-16,-3 0 21 0,5 0 9 0,27-29 8 16,-32 27-26-16,9-9 33 0,-6 9-20 15,-4-2 7-15,-4 3 13 0,1-2-44 0,-5 2 23 16,2-1-8-16,0 1 27 0,21-8-32 15,-8 6-5-15,-6 1 11 0,-1-1 9 0,-4-1-14 16,-21 4-1-16,30 0 7 0,2 0-13 0,0 0 35 16,5 0 3-16,-5 0-24 0,37-31-10 15,-32 25 1-15,1-3 47 0,-3 3-4 0,1-3-4 16,-9 5-2-16,-3 3-61 0,1-2 29 16,12-4 8-16,-1 2-6 0,4-1 7 0,-3 0-6 15,2 1 7-15,0 3-1 0,6-1 15 0,-7-2-2 16,-2-4-16-16,5 4-29 0,-6-3 11 0,4-5 2 15,-2 6 1-15,-1 3 23 0,-8-3-4 16,17 3 0-16,-3-2 17 0,-3 2-2 0,-10 0-38 16,14-7 18-16,4 8-16 0,-7-2 9 0,1 3 1 15,1-4 1-15,2 5-1 0,0-7 26 16,1 5-4-16,-1-2-17 0,1 1-23 0,-1-5 4 16,0 5 0-16,-1 3 3 0,-24 1 0 0,13 0 4 15,2 0 25-15,9 0-7 0,34-25-17 16,-45 25 1-16,-18 0 33 0,5 0-2 15,3 0-36-15,0 0 8 0,-1 0 1 0,-1 0 0 16,9 0 17-16,7 0-2 0,-3 0-1 0,-2 0-10 16,4 0-3-16,3 0 2 0,-1 0 0 15,-2 0 0-15,0 0 12 0,37 27-11 0,-37-18 0 16,-5-2-1-16,-4-1 12 0,-4-1-9 0,1 0 0 16,12 4 10-16,-10-1-36 0,10 7 4 15,-1-6 2-15,-2 7 29 0,1-6 3 16,-5-2-34-16,4 8 23 0,-8-9 3 0,9 2 7 15,-6-3-3-15,12-3-4 0,-3 5-5 0,-8-3 11 16,-2 0-1-16,-2-3-2 0,-2 1-15 16,0-1 16-16,-3-2-8 0,-2 1-27 0,0 1 6 15,20 1 31-15,-19-3-4 0,4 0-9 0,8 0 0 16,-1 0 0-16,-1 0 15 0,-1 0-24 16,-2 0 18-16,-2 0 2 0,-2 0-3 0,-1 0-1 15,8 0-8-15,2 0 12 0,4 0-3 16,-3 0-33-16,-2 0 18 0,-1 0 3 0,-4 0 2 15,9 0 42-15,33 41-3 0,-33-40-32 0,-4-1-1 16,-5 2-2-16,2-1-8 0,-4-1-2 16,-2 0 12-16,21 6 0 0,-2-3-1 15,-10 2-15-15,-4-2 17 0,0 1 0 0,11-1-1 0,-3 0 0 16,5 9 17-16,-3-3-2 0,-20-9-20 16,5 0-7-16,1 0 1 0,-1 0 16 0,7 0-2 15,2 0 0-15,0 0-7 0,2 0 2 16,2 0 12-16,-3 0-2 0,-5 0-25 0,6 16 1 15,40 6 1-15,-39-21 18 0,-7 1 0 0,12 3-15 16,-9 1 6-16,-1-3 5 0,-4 0-26 16,14 5 34-16,-7-5-10 0,-3 2 9 0,10-2-9 15,3 3 0-15,-10 0-5 0,5 0 6 0,5 1 0 16,-15-4 1-16,14 8-1 0,4-8-28 0,-1-1 38 16,-9 1-5-16,7 0-18 0,-7 2 14 15,9-4 5-15,0 2-10 0,3-1 0 0,-3 2 32 16,-20-4-2-16,15 0-32 0,7 0 0 0,3 0 1 15,2 0 4-15,2 0 2 0,-4 0-1 0,4 0 0 16,2 0-5-16,0 0 0 0,-2 0 22 16,55-28-7-16,-51 19 1 0,-3 4-11 15,2 0 0-15,-5-5 14 0,3 6-1 0,-9-3-2 16,-1 4 0-16,-2-5-17 0,-3 4 4 0,-7 1 19 16,-10-5 0-16,-3 6-31 0,1-2 2 0,-3 4 26 15,-15 0-1-15,0 0-35 0,15 0 3 16,-15 0 1-16,16 0 2 0,-16 0 2 0,19 0 2 15,-19 0 50-15,16 0-10 0,-16 0-5 0,17 0-1 16,-17 0-2-16,21 0-56 0,-21 0 9 16,17 0-7-16,-3 0-47 0,-14 0-7 0,18 0-48 15,-18 0-33-15,18 0-42 0,-18 0 18 0,16 0-285 16,-16 0 62-16,18-22 15 0,-20 7 20 16,-14-29 57-16,-20 8-30 0,-4-1 63 0,-5 4 11 15</inkml:trace>
  <inkml:trace contextRef="#ctx0" brushRef="#br0" timeOffset="6820.69">4983 6334 653 0,'0'-34'217'0,"0"34"-18"15,0 0-3-15,0 0-25 0,0-34-10 0,0 34-6 16,-29-49-13-16,31 41 16 0,0-3-21 16,3 6-19-16,-3 0-10 0,2-3 2 0,3 2-23 15,-2 3 9-15,2-2-3 0,-1 0-16 0,3-3-1 16,-1 5 8-16,2-1-5 0,-1-1 8 15,5 2-31-15,-2-1-7 0,30 2 2 16,-5-7 17-16,1 4-42 0,3 0 19 0,9-5-25 16,-3 10-9-16,1 0 19 0,2-6-20 0,0 4 27 15,9-9 0-15,8 8-1 0,3 1 9 16,-1-1-35-16,-5-6 5 0,9 5-4 0,-33 4 14 16,17 0-7-16,8 0 4 0,5 0-19 0,4 0-2 15,0 0 10-15,1 0 1 16,-6 0-19-16,2 0 23 0,-4 0-7 0,-1 0-9 0,-2 0 7 0,-1 0 8 15,61 29-9-15,-64-29-3 0,-5 2-8 16,-3-1 21-16,-3 1-22 0,5 4 37 0,-4-6-26 16,-5 2-7-16,1 0-12 0,-11-2-1 15,-11 2 33-15,3-2-7 0,-8 1-11 16,-4-1 9-16,-5 0-17 0,-1 0 27 0,-9 0 1 0,0 0-20 16,0 0 1-16,16 0 0 0,-16 0 0 0,0 0 0 15,0 0-1-15,14 0 1 0,-2-7 35 16,-13 7-21-16,2-3 4 0,-1 1-4 0,-1-1 1 15,-2 5-4-15,3-5 0 0,-3 1 5 0,5 1-2 16,-4 1 43-16,4 1-30 0,-2-2 0 16,-2-1-4-16,2-1-2 0,0 2-2 0,2-2-15 15,-1 2 3-15,-1 1 0 0,2-3 0 16,-4 3-1-16,4-2 0 0,-2 2-33 0,0-2 34 16,0 2-1-16,-2 0-1 0,4 0 1 15,-4 0 15-15,2-3 6 0,0 3-11 0,-1 0-1 16,-1 0-3-16,2 0 0 0,0 0-31 15,0 1 1-15,0-2 3 0,-3 1-9 0,3 0 2 16,-2 0 3-16,2-2 23 0,-1 4 1 0,2-6-1 16,-1 6-19-16,0 0-4 0,0-2 2 0,5 0 34 15,-8 1-2-15,3-1-21 0,0 0 1 16,0 2 24-16,-1-2-5 0,1-2-2 0,-1 2-12 16,0-1-3-16,2-3 1 0,-1 6 0 15,0-2-21-15,0-2 12 0,0 2 2 0,0 2 0 16,1 1 7-16,-3-3-6 0,2 0 1 0,0 4 30 15,-2-6-2-15,2-1-2 0,0 3-2 16,0 0-38-16,0 0 2 0,0 1 1 0,0-6 28 16,2 5-7-16,-2 2 0 0,0 1-1 0,0-4 5 15,1 1-1-15,-2 0 0 0,2-2-9 16,-1 4 1-16,1-2-1 0,-1-2-34 0,0 2-14 16,0-2-31-16,1 2-10 0,2 5-1 15,-3-3-27-15,5 0-15 0,-3 3-14 0,2-2-48 0,-1-1 18 16,-3 6-256-16,2-4-1 0,-2-2 79 15,-2-4 25-15,4 7 22 0,-2-10-18 0,0 1 40 16,0 1 24-16</inkml:trace>
  <inkml:trace contextRef="#ctx0" brushRef="#br0" timeOffset="10210.04">11977 17636 788 0,'0'0'243'0,"0"0"-22"0,0 0-13 0,0 0 7 16,0 0-25-16,0 0 4 0,0-32 1 0,0 32-16 15,0 0-19-15,0 0 0 0,0 0-19 16,0 0-18-16,-45-61-17 0,45 54-14 0,-4 2 31 0,-1-1-13 15,2 4-13-15,10-3-3 0,-15-3-9 16,6-1-9-16,2 0-8 0,-8-4-6 16,4 1-7-16,-3-5-6 0,-2-2-19 0,-1-4-3 15,4-6-4-15,-4 4-1 0,2-2 18 16,-2-4-4-16,-4-9-15 0,3 1 1 0,-10-6-2 16,9 6 13-16,-3 1-5 0,6-3-37 15,-8-8 20-15,1-4-1 0,-2 5-1 0,-2-2 1 0,-2-3-3 16,4-5 1-16,1 6 3 0,-1-8 9 15,2-1-3-15,11-5-32 0,-5 5 2 16,-5-3 27-16,3 2-1 0,-4-6-1 0,10 6-9 16,-7-2 9-16,3 3 1 0,3-3-2 0,2 3-24 15,-9 3-10-15,9 2 3 0,5 26 3 16,0-12 0-16,-22-61 43 0,14 48-12 0,-1 2-6 16,1-4 0-16,-1 6-1 0,1-7 0 0,3 6-1 15,-1-5 4-15,2-1-1 0,0-2 0 0,2 0 7 16,2-8-6-16,0 36-8 0,0-15 0 15,0-7-8-15,0-3 2 0,0-4-2 0,23-60-11 16,-14 64 12-16,-1 4 3 0,-8 1-16 16,8 8 1-16,-1 0 36 0,1-6-14 0,2 9 1 15,-3-1-5-15,0-6 2 0,0 0-2 16,-2 1 8-16,5 2-9 0,0-3 1 0,2 3 7 16,2-1-2-16,3 3-2 0,-1-4 0 0,-3 2-38 15,7-2 4-15,1-2 4 0,-3 5 16 16,3 1 3-16,-4 1 0 0,9 4 1 0,2-1 10 15,-9 0-1-15,1 3 1 0,0 1-33 16,3 0 30-16,3 8-10 0,0-5 1 0,-2-2 27 16,-1-3-3-16,3 5-22 0,0-2-20 0,-1-1 12 0,3 4 23 15,-11 0-17-15,11-2 18 0,1 1-19 16,0 0 7-16,-2 1-1 16,3-3-1-16,0 5 2 0,-6 1 3 0,-1 0-22 0,2-2 25 15,-2 9-17-15,1-3 18 0,-1-1 8 0,3 1-10 16,3 1-1-16,-2 3 14 0,1-3-3 0,0 4-15 15,-2 2 12-15,3-6-15 0,-2 3 6 16,-1-5-16-16,-1 18-5 0,-4-4 5 0,11-6 4 16,7 1 2-16,-7 4 16 0,1-2-24 0,3 1 30 15,-1 0-1-15,2-3-2 0,1 4 0 16,-2-3-2-16,2 0-22 0,3 1 0 0,5-2 3 16,-4 0 2-16,3 2 21 0,-3-1-14 0,6 2-6 15,0 5 8-15,1-5 12 0,-7 5-40 16,0-2 21-16,12 4 14 0,-2-5 5 0,1 3 2 15,-2 2-40-15,-1 1 27 0,1-1 0 0,7 2 0 16,-7 2-14-16,-4 0 23 16,5-3-3-16,-30 5 0 0,15 0-2 0,7 0 20 0,6 0-2 15,49 32-3-15,-40-24-2 0,-11 4-32 0,0 1 10 16,-1 0-3-16,1 5 0 0,0 1 20 0,-4-12-1 16,-3 11-22-16,9 0-1 0,-10-3 19 15,4 0-9-15,-10 8-22 0,2-4 0 0,-3 1 4 16,1 1-5-16,-2-4 9 0,3 10 2 15,-3-4 36-15,0-6-1 0,6 6-27 0,-15 2-8 16,-4 0 0-16,11 2 3 0,-4 5 30 0,-2-1 0 16,2-2-6-16,1 12-30 0,-1-9 3 15,2 2 0-15,-3 3 15 0,1-6 8 0,6 8 6 16,-7-5-8-16,-2 11-2 0,-5-5 0 0,3-7-13 16,3 10 1-16,2-5 50 0,-1 1-12 0,-2 5-15 15,-7-2-2-15,10-2-1 0,-10-3 2 16,-2 4-1-16,4-4-2 0,-6-2-3 0,-1 0-4 15,-1-10 13-15,-8 0-2 0,6-2-3 0,-1-2 11 16,5 24-8-16,-3 3 0 0,0 5-4 16,-1 6-22-16,-8-35 1 0,0 15 1 0,0 7 45 15,0 7-42-15,24 48 14 0,-18-38 19 0,-2-8-3 16,3 4-3-16,-3 1-22 0,1-1 13 0,2 0-11 16,-2-1 2-16,-2-2-22 0,0 2 12 15,-2-3 3-15,3 3 0 0,-1-9 21 16,1-2-4-16,-1-10-21 0,-3-3 11 0,2 16-16 0,5-1 26 15,-4-5-18-15,-3-20 14 0,0 9 7 16,0 10-16-16,0 3 25 0,0 1-13 0,0 1-10 16,0 2-8-16,0 1 23 0,0-2-17 0,-23 56 3 15,20-54 6-15,0-16 4 0,1 14-1 0,-4 1-1 16,0 8 11-16,-1-13-30 0,1 0 13 16,1 1-13-16,-3-1 16 0,-2-1 7 0,2 1-2 15,-4 5-5-15,-2-6-4 0,6 0 11 0,-8 4-5 16,2-2 3-16,-2 3-10 0,1 0 4 15,-7 1 0-15,1 0 13 0,0 4-13 0,-3-7-26 16,3 2 14-16,-3 0 2 0,-6 15-2 16,0-1 11-16,2-6-6 0,-4 0 9 0,5-5-8 15,0 0 17-15,-7-3-14 0,10 2-22 0,2-7 16 16,-1-1 5-16,0 2 4 0,1-10-11 0,12 1-3 16,-15-4 12-16,8 2 2 0,-1-9-16 0,3 1 15 15,-1 2-2-15,0 6-4 0,1-18-21 16,2 0 16-16,5-1 9 0,-5 1-10 0,5-4-7 15,3 1 0-15,1 5 8 0,4-18 3 16,0 0-2-16,0 0 6 0,0 0 8 0,0 0-6 16,-20 16 8-16,29-14-11 0,-13-2 4 0,13 3-19 15,-16 0 13-15,5-3 8 0,2-4-14 0,-11 2 16 16,11 5-30-16,0-6 22 16,-3 3 7-16,5 2-15 0,0 2-7 0,-2 4 17 0,5-8 0 15,-5-3-7-15,0 0 11 0,9 5-16 16,-12-9-8-16,-1 10 7 0,-1-3 11 0,6 0-7 15,10 0 13-15,-13 0 8 0,1 0-2 0,2 2-10 16,-3-4 4-16,-3-4-5 0,6 9 0 16,-2-3 8-16,-1-6-22 0,2 6 20 0,-3-8 0 15,5 8-5-15,2 3-15 0,-8-6 27 16,-3 16 5-16,10-12-14 0,6-2 0 0,-11 12-10 16,0-14 8-16,4 7-16 0,-2-4 30 0,1-3-3 15,-1 3-20-15,-3 0 12 0,5-5-5 16,-4 5 4-16,2 0-3 0,-5 0-12 0,5 0 16 0,-3 0-21 15,6-3 22-15,-2 6-8 0,0-9 3 16,-1 9-7-16,2-6-4 0,1 1 14 16,-3-2-7-16,-3 5-10 0,4 2 1 0,1-1 9 15,7-4-9-15,-9 2-3 0,0 0 11 0,-2 2-1 16,1-5-16-16,-3 4 11 0,4 1-28 16,-1-2 11-16,0 3-19 0,1-4 13 0,-2 9 6 15,-2-12 4-15,7 1 0 0,-3 2 3 0,0-1-64 16,-7-4-41-16,1 6-14 0,12 1-22 15,-2-1-6-15,4 0-47 0,-10-3 19 0,4 5-211 16,-2-9-88-16,-7-4 53 0,0-5 14 16,-9-9 51-16,7 2 14 0,-4-7 10 0,-2 9 25 15,2 10 37-15</inkml:trace>
  <inkml:trace contextRef="#ctx0" brushRef="#br0" timeOffset="13255.16">11827 17606 470 0,'0'0'232'0,"0"0"-34"0,0 0-24 0,0 0 0 16,0 0-30-16,0 0 1 0,0 0 1 15,0 0-5-15,0 0 2 0,0 0-5 0,0 0-18 16,0 0 7-16,0 0-17 0,0 0-1 0,0 0 12 16,0 0-12-16,0 0 10 0,0 0-22 0,0 0-2 15,0 0 29-15,0 0-27 0,0 0-24 16,0 0 11-16,0 0 13 0,0 0-48 0,0 0 15 15,0 0-11-15,0 0-14 0,0 0 25 0,0 0-7 16,-43-63-6-16,34 53-20 0,-15-3 6 16,13-1-4-16,6 3 26 0,3 0-2 0,-7 0-11 0,2-8 4 15,-3 7 2-15,0-5 5 0,-2 3-21 16,0 1 20-16,-13-2-21 0,16 0 4 16,-2-1-20-16,6 2 30 0,-5 3-12 0,-1-2 3 15,3 0-9-15,-3-2-12 0,4 1-6 0,-2 1 14 16,1 1-12-16,4 3-7 0,-4-9 5 0,-1 2-5 15,9 16 5-15,0-18 14 0,0 2-19 0,0 16 17 16,-27-44-3-16,22 29-3 0,-1 2-5 16,0-1-8-16,-1 2 13 0,3-1-5 0,-2-2-21 15,2 2 1-15,2 3-4 0,-3-3 11 0,3 3-4 16,-1-1 10-16,1 1-3 0,-3 1 1 16,1-1-15-16,2 0 24 0,-3-5-13 0,1 2 14 15,-3-1-15-15,2 1-1 0,-1-1-18 0,1-1 25 16,-10-20-6-16,3 0-3 0,2 9 18 0,-6-6-24 15,5 2 5-15,-5 0 13 0,2-4 2 0,-2 1-2 16,1 9-14-16,-1-7 6 16,3 0 3-16,1 9-28 0,3-2 19 0,1 1-2 0,-7-11 6 15,4-3 18-15,-3 2-20 0,3 0 3 0,2-1 6 16,-3-4 11-16,3 9-21 0,-1-10 0 16,-2 3 7-16,4-5 4 0,2 14-19 15,-4-11 31-15,2 12-13 0,3 4-8 0,0 4 1 0,-1 3-16 16,2-1 8-16,-12-15 19 0,13 4-11 15,-1 2 2-15,-3 3-11 0,-5-15 13 16,1 1-5-16,2-3 0 0,-2 10-8 0,2-7 20 16,0 4-9-16,1 3-22 0,1 3 19 0,-1-11 8 15,1 7-15-15,2 4-6 0,-9-4 29 0,9 3-20 16,1 3 2-16,0 2 6 16,-2 9-7-16,5-2 11 0,-4 2-3 0,0-2-9 0,3 3 3 15,-2-4 2-15,2 7 6 0,-1-5 4 0,1-1-11 16,0-1 8-16,-2 2 8 0,2-4-20 15,-5-23 0-15,-1 2-13 0,-2-4 10 16,6 4 15-16,-4-4 3 0,1 11-1 0,1 5 3 16,2 2 4-16,3 4-18 0,-7-17 12 0,-5-1-5 15,10 12-5-15,-2-14-8 0,5 27 9 0,0-12-6 16,0 0 5-16,0-8 12 0,0 5-2 0,-25-32-22 16,17 21 9-16,6 8-5 0,-2 8-6 15,-2-17 5-15,2-3 13 0,-3 7-9 16,0-1-20-16,-1-2 13 0,6 9 32 0,-2-14-15 0,2 12 1 15,-2 5-9-15,2 5-16 0,0 1 34 16,1 1 6-16,-3 2-25 0,2 1 1 0,2-2-9 16,0-7 16-16,0-8-2 0,0 1 12 15,0 1-37-15,0 5 39 0,0-8-25 0,0 1 14 0,0-5 11 16,0 4-20-16,0-4-12 0,0 2 15 16,13-47-3-16,-3 46 3 0,-1-1-10 0,1-4 22 15,-2 7-19-15,5 1 4 0,0 0-27 0,-1 1 34 16,1-5-10-16,3 7 11 0,-3-1-18 15,5 3 21-15,-3-2-6 0,2 1-13 16,0 1 26-16,-4 0-29 0,6 3 14 0,0-2 9 0,2-6-11 16,-3 2-17-16,3 4 26 0,2 1-32 15,-4 3 27-15,4-4 9 0,1 4-12 0,2 2-2 16,-2-4 8-16,0 1 6 0,3-1-25 16,-1 0 18-16,4 1 7 0,-2-3-10 0,3 3 0 15,1-2-1-15,-1 7 0 16,0-1 12-16,-1-3-10 0,0 2 6 0,2-1-4 0,7 3-2 0,-5 1-3 15,1-7 3-15,-3 4-7 0,6 4 2 16,-4-3 10-16,-3 1-28 0,4-2 38 0,-1 4-20 16,1-5 13-16,-1 2-31 0,1-1 23 15,1 1 1-15,-6-1 1 0,6 3-2 0,-4-8 8 16,4 8 1-16,-2-2-2 0,-4 3-24 16,-1 2 24-16,2 4-4 0,-3-4-11 0,-6 7 12 15,-1 1-3-15,-4 2 8 0,-2 2 9 16,13-6-48-16,-5-1 34 0,-4 9-28 15,0-2 33-15,-2 0-2 0,-1-1-7 0,0 7 10 0,22-18-8 16,-7 9 4-16,0 0 7 0,-4 7-7 0,5-7-9 16,5 1-3-16,1-1 4 0,-1-3-1 15,3 6 7-15,-1-1-7 0,2-3 17 0,1 4-6 16,0-1-8-16,4 2 13 0,-4-3-7 0,-1 1-22 16,3-2 32-16,-1 1-11 0,-1 2-5 0,-3 1 16 15,3-2-20-15,3 2-20 0,-4 2 18 0,-4-2 12 16,-5 3-4-16,-3 3 9 0,-4 1-31 15,-4-3 26-15,17 1-4 0,-4 2-8 0,-19 0-15 16,14 0-4-16,5 0 34 0,-2 0-1 16,4 0-7-16,5 0-9 0,2 0 10 0,1 0-2 15,0 0 2-15,0 0-15 0,1 0 10 0,42 32 12 16,-45-30-13-16,2 6-10 0,-3-6 23 0,-19-2 1 16,9 0-3-16,6 0-28 0,0 0 28 15,1 0 18-15,39 27-21 0,-39-18-2 0,1-6 14 16,-1 2-16-16,-2 3-4 0,3-4 13 0,2 5-4 15,1 1-12-15,-4 0-4 0,1-1 16 16,2 6-5-16,-4-3-28 0,-1 3 28 16,0-1 8-16,-6-9-14 0,5 12-1 0,-5-1 3 0,5 1-8 15,-4 1 12-15,4-3 26 0,-2 3-23 16,-3 6-20-16,-1-3 20 0,-1-3-1 0,1 3 4 16,0 6-5-16,-1 2 16 0,3-12-13 15,-6 12-6-15,2 5 8 0,-2-2-4 0,1 6 3 16,0-13-11-16,0 4 5 0,-2 2 2 0,1 2 18 15,-2-3-10-15,-1 0 7 0,3 1-11 0,1 1-12 16,1 0-23-16,0 0 49 0,-1 5-9 16,2 2-11-16,7-2 6 0,-7 7-4 0,4-3-18 15,0 4 16-15,-1-6-13 0,3 2 7 16,-4-2 2-16,1 3-4 0,-1 2 8 0,0-5 7 16,-10-3-9-16,6 3 19 0,1-6-17 0,-1 4 1 15,1-1 2-15,0 3 1 0,2-1-1 0,-5-1-14 16,5 6 25-16,-1-2-33 0,-2-4 15 15,1 4-19-15,-3 8 30 0,-2-6-10 0,0-1 10 16,4 0 3-16,-4 3-8 0,-2 4-2 16,1-7-2-16,4-3 13 0,-9 3-28 0,0 0 18 15,0-1-9-15,-7-4-8 0,1 0 27 16,1 3-9-16,1 0-5 0,-5-9 36 0,5 7-23 0,-8 5 22 16,-1 2-22-16,-1 0-5 0,-1 4 22 15,-1-26-6-15,0 19-12 0,0 11 5 0,0 5-5 16,0 6-11-16,-24 66 18 0,17-60-2 0,-3 2-4 15,-3 4-19-15,10-2 13 0,-6-8 15 16,-6-1-4-16,9-6-9 0,-2 1-1 0,-2-2 6 16,-1-2-5-16,0-4 6 0,0-1 10 0,0 0-9 15,3-2-6-15,-3 3 6 0,3-9-4 0,-1-3-1 16,-2 2-7-16,4-1-6 0,-3 3 7 16,0-1 15-16,0-3-4 0,0 2-7 15,2 1 4-15,0 1 3 0,-1 0-5 0,0 4-8 16,0-8-7-16,0 2 17 0,-2 0 0 0,3 7-22 15,1-17 20-15,-2 8-5 0,2 3 7 0,-4-2-24 16,1-1 12-16,1 6 7 0,-3-6 2 0,2 1 2 16,-4-3-20-16,0 4 28 0,2-3-17 15,-2-2 5-15,0 4-13 0,1-3 17 16,0 1-18-16,-1-2 16 0,1-5-13 0,5-4 4 16,-1-6 1-16,3-4-3 0,0 2 8 15,1-4 1-15,-1-4-13 0,1 3 20 0,-1-3-1 0,0 1-14 16,2 1 9-16,-1 1 6 0,-2-1 5 15,-12 34-5-15,-1-6-10 0,0-2-4 0,-1-5 9 16,5 4-9-16,-5-7 9 0,2 4-15 0,1-2 18 16,-3 0-6-16,-4 2-6 0,12-1 3 0,-9-1-2 15,0-9 6-15,1 2-2 0,4-5 6 16,-2 0 7-16,10-4-3 0,-6 0-3 0,0-6-8 16,3 1 13-16,-5 5-7 0,5-1-6 0,-5-8 11 15,5 9 0-15,7-10-7 0,4-5 5 16,1 2 8-16,-6 1-19 0,5-4 8 0,1-2-19 15,-5-2 14-15,-1 4 9 0,6 2-16 0,1-1 8 16,-2 0-2-16,2-4 0 0,3-4 12 16,-6 7-18-16,0-4 7 0,4 5 2 0,1-1-11 0,-6-2-2 15,3 0 14-15,0 0 2 0,0-2-18 16,-10 5 26-16,10-3-13 0,3 3-2 16,-2 3-5-16,-12-8 0 0,15 1 8 0,-5 1 1 15,1 1 9-15,3-6-14 0,-6 3 6 16,3 5-5-16,-1-3 7 0,-8 3 2 0,11-2-16 15,-4 1 8-15,2 0-6 0,6 1 4 16,-5-3 3-16,1 0-5 0,-2-4 5 0,-4 8-1 16,4-7 3-16,-1 3 3 0,1 0-4 0,1 3-11 15,-2-2 9-15,-1 0 3 0,5 1 10 0,-3 0-26 16,2-7 13-16,-3 5 3 0,4-1-2 16,-5 1-3-16,2 0-2 0,0 0 8 0,2 0-6 15,2 1 0-15,-7-6 7 0,0 6-3 0,3 2-4 16,0 5 0-16,0-8-2 0,0-2-7 15,3 2-6-15,-3 0-5 0,4 2-17 0,-4-2 8 16,2 2-14-16,-1-10-17 0,0 6 7 0,-2-3-81 16,4 2-23-16,5 3-12 0,0-7-37 15,0-2-57-15,-12-13 24 0,12-14-259 0,6 1 51 16,-13-23 15-16,7-3 48 0,-2 4 1 0,3-7 46 16,1-2 10-16,-10 32 22 0,0-13 67 15</inkml:trace>
  <inkml:trace contextRef="#ctx0" brushRef="#br0" timeOffset="16073.53">9882 5695 801 0,'0'0'280'0,"0"0"-30"16,0 0-16-16,0-36-16 0,-29 36-54 0,-3-57 6 15,29 50-42-15,0-4 13 0,1-1-23 0,6-1-19 16,-4-4-8-16,0 2 6 0,34-34-4 16,-15 13-19-16,0 4-8 0,17 6-24 0,1 2 31 15,0-1-27-15,-5-3-5 0,8 13-5 0,-11 14-23 16,-8-8 18-16,10-5-4 0,-2 12-9 15,-29 2-2-15,25 0 1 0,19 32 7 0,-30-16-10 16,-2 4-9-16,-4 20 8 0,-4-9-5 0,-4-9-2 16,0 8 2-16,-24 55 5 0,6-29-14 15,-2-6 19-15,-10 6-9 0,8-3 15 0,3-1-8 16,-5-9-4-16,0 1 13 0,0-2-9 0,6-1 4 16,5-9 2-16,-4-1-26 0,11-6-5 15,-1-7-27-15,0-3-2 0,7-4 0 0,-1 0-4 16,1-11-29-16,0 0-4 0,0 0-28 15,0 0-17-15,26 7-36 0,-18-13 14 0,2-1-162 16,-1-2-33-16,14-17-5 0,-4 5-1 16,10-3 44-16,-6 4 57 0,-1 4 141 0</inkml:trace>
  <inkml:trace contextRef="#ctx0" brushRef="#br0" timeOffset="16209.34">10226 5967 1033 0,'14'-6'139'0,"-5"2"-15"16,2 0 9-16,-5-1-17 0,3 4-13 16,0-1-4-16,0 4 8 0,1-4-20 15,-2 4-1-15,1 1-8 0,-3 0 3 0,4 3-39 16,-10-6 17-16,17 12-10 0,-4-5-5 0,-4 1-27 15,-1-2-4-15,6 2-29 0,-5-1-15 0,2 2-20 16,-2-5 6-16,0-1-176 0,0 1-148 16,-9-4 8-16,0 0 43 0,36-39 36 0,-21 10-42 15</inkml:trace>
  <inkml:trace contextRef="#ctx0" brushRef="#br0" timeOffset="16540.78">10523 5391 403 0,'2'0'281'0,"0"3"-12"16,-2 1-52-16,-2 3-4 0,8 6-8 0,-2 4-36 16,13 32-25-16,-6-2-4 15,-1 0-1-15,-2 3-27 0,-1 6-22 0,1-1 7 0,1-2 3 16,8 3-21-16,-6 2-6 0,-2-3-17 0,11-6-18 16,-13-7 13-16,-2-8-12 0,-2-9 0 15,2-1-8-15,0-6 5 0,-2-4-9 0,-3-2 0 16,1-3 3-16,-1-4-25 0,0-1-9 0,0-4-2 15,0 0 1-15,-9 0 3 0,5-5-5 16,1-3 18-16,-3-4-15 0,0-1-8 0,-2 2 16 16,5-2-16-16,-3 5-1 0,2-6 27 15,0 4-7-15,1-1-10 0,2 1-4 0,-1-3-4 16,2 13 17-16,0 0-9 0,0-17-2 0,37-35 5 16,-16 28-8-16,2-4-22 0,-2 18-19 15,-1 4-25-15,0-4-17 0,7-8 8 16,-2 15-155-16,-3-2-135 0,-4-2-3 0,-2 4 38 0,-2-5 59 15,-2 2-2-15,-1-5 3 0</inkml:trace>
  <inkml:trace contextRef="#ctx0" brushRef="#br0" timeOffset="16746.65">10963 5830 823 0,'0'-2'246'0,"1"0"-27"0,-1-3-22 0,3 1-1 16,0-2-28-16,3-4-1 0,12-16-25 15,1 10-19-15,4-9-1 0,6 1-10 16,-1-8-25-16,11 13 11 0,-7-14-33 0,5 13-9 16,-6 2-34-16,0 3-4 0,-9 3-46 0,-3 5-24 15,-1-1-4-15,-18 8-35 0,0 0 9 16,16 0-195-16,-16 0-69 0,0 0-11 0,16 0 25 16,-16 0 17-16,12-23-1 0,-16 18 14 0</inkml:trace>
  <inkml:trace contextRef="#ctx0" brushRef="#br0" timeOffset="16956.84">11187 5456 374 0,'-7'-3'260'0,"0"4"-37"0,2-1-11 0,2 3-5 16,-1 7-2-16,0-4-31 0,3 3-7 16,1 3-9-16,1 4-17 0,0 28-13 0,-1-25-9 15,0 14-12-15,0 8-23 0,24 44 5 0,-16-39-25 16,-2-3 5-16,5 0-10 0,-8-10-38 15,1-2-26-15,8 5-10 0,-3 3-37 0,6-6-19 16,-9-17 8-16,-2-1-240 0,5-3-54 0,-5-6 29 16,-1-2-34-16,-3-4 72 0,0 0 13 15,0 0 7-15</inkml:trace>
  <inkml:trace contextRef="#ctx0" brushRef="#br0" timeOffset="17326.62">11655 5431 489 0,'0'-13'307'0,"3"4"-58"0,-1-3-38 0,-2 6-5 15,3-3-22-15,1 5 21 0,-1 0-38 0,3 4-4 16,-2 4-2-16,5 0-15 0,-2 5-26 16,0 3-12-16,7 21-12 0,7-2-10 0,-2 8-18 15,-4 0-5-15,4-4 1 0,0 7-10 0,-7-4-31 16,6 0-5-16,-10-12-56 0,3-1-7 15,4 5-21-15,-2-5-38 0,-4-5-14 16,-9-8 12-16,6-6-186 0,0-6-56 16,-6 0 3-16,0 0 24 0,0 0 36 0,0-29 14 0,-2 12 7 15</inkml:trace>
  <inkml:trace contextRef="#ctx0" brushRef="#br0" timeOffset="17582.57">11846 5531 730 0,'2'-11'190'0,"-2"-6"-8"0,11-17-14 0,3-1-27 0,-2-3-2 0,5 9-14 0,12-3 19 15,-7 11-25-15,0-1-19 0,-4 4 7 16,0 5-11-16,1 2-42 0,-4 3 15 16,-1 5-10-16,-1-1-4 0,0 4 2 0,-13 0 7 15,0 0 19-15,15 0-11 0,5 31-4 0,-16-12-11 16,-6-1-10-16,-6 35 3 0,8-23 4 0,-27 57-16 16,4-24 3-16,-4-11-16 0,-6 1 6 0,13 3-10 15,1-12 26-15,-3 4-31 0,4-9 2 16,2-7-15-16,-2-4-14 0,12-5-7 15,0-4-5-15,5-4-31 0,1-6-14 0,0 0-3 0,0-9-49 16,7 1 12-16,-3-11-293 0,13-19 26 16,-3-18 36-16,0-5-10 0,6-7 64 15,-2 6-16-15,-4-10 18 0</inkml:trace>
  <inkml:trace contextRef="#ctx0" brushRef="#br0" timeOffset="17780.5">12254 5188 277 0,'5'-9'314'0,"2"8"-53"0,0 4-14 0,-2 1-34 15,-2-3-18-15,-2 4 7 0,2 0-25 0,1 6-9 16,-1 1-19-16,1 1-7 0,5 23-18 0,0 2-26 16,2-3-13-16,-8 8 1 0,8 1-29 15,-3-11 19-15,-4 9-29 0,9 3-20 16,-8-11-24-16,2-6-11 0,-3-2-21 0,2 16-13 16,-5-7-39-16,-1-35 6 0,0 26-98 0,0 3-113 15,-37 32-117-15,18-30 78 0,-1-2 0 16,-2-4 22-16,1 2 18 0</inkml:trace>
  <inkml:trace contextRef="#ctx0" brushRef="#br0" timeOffset="17933.68">12192 5999 347 0,'-8'8'262'16,"-2"-4"13"-16,0 2-26 0,5 0-17 0,-2-1-21 16,-1-1-5-16,3 0-36 0,2-4-6 15,2 4-6-15,-4-2-40 0,3-2 19 0,3 5-16 16,0-10 0-16,5 3-27 0,-2-6 8 0,5 3-20 16,1-2 7-16,20-14-40 0,1-2-28 0,-4 4-2 15,6 3-35-15,-2-8-36 0,3 8-19 16,-4 1-56-16,1 1 13 0,0-8-279 15,-9-9 2-15,-7 15 42 0,0-1 36 0,-7 3 33 16,-4-3 15-16,2 9 11 0</inkml:trace>
  <inkml:trace contextRef="#ctx0" brushRef="#br0" timeOffset="18758.99">12475 6290 818 0,'-28'14'258'0,"-13"8"-21"0,2-3-47 0,-7 11-21 16,3-9-26-16,-11-1-8 0,-4-1 10 0,-2 3-31 15,-4-2-4-15,6-5-13 0,-2 2-15 16,-2-3 3-16,-4 2-32 0,1-8 7 0,-7 6-19 16,-3 1 14-16,2-5 11 0,-2 1-26 15,-5 1-18-15,1-5 1 0,0 4-1 0,-2-4 6 16,2-2-18-16,-7-2 14 0,-6 2-10 16,4-2 14-16,1-3 0 0,1 3-7 0,-5-3 23 0,48 0-14 15,-27 0-6-15,-9 0-4 0,-92-31-15 0,86 18 24 16,2-7 2-16,5-2-13 0,7-2 6 15,4-5-5-15,8-6-3 0,3 4-6 16,9-8 3-16,2-9-4 0,13 2-13 0,3-5 11 16,0-11-10-16,16-5 18 0,2 1-5 0,4 0-13 15,7 4-15-15,0 32 32 0,0-9-2 0,27-52-11 16,-11 34-4-16,7 14 8 0,8-10 2 16,1-3-16-16,5 12-1 0,8 0-4 0,0 2 14 15,2-3-17-15,14-3 1 0,4 6 6 0,12-1 11 16,1-4-21-16,10 2 18 0,1 1-13 15,3-4 16-15,5 4-19 0,4-4-7 0,3 5 38 16,3 1-26-16,-5 5 19 0,8 5-3 0,0 2-22 16,7 7 24-16,1 1-11 0,3 5-15 15,-6 15 13-15,-56 2 16 0,28 0-12 0,112 26 6 16,-87-3-8-16,-7 3 16 0,-2 6-14 0,-4 19-16 16,-2-15 18-16,-6 2 19 0,1 12-19 0,-12-2 1 15,-3 5 6-15,-8 2-6 0,-8 10-15 16,-6 3 3-16,-3 2 9 0,-16 1-8 0,1 5 8 15,-7 0 23-15,-7 8-23 0,-10 1-9 16,-4-3 30-16,-8 5-20 0,-1-1-1 0,0-42-6 16,0 20 2-16,-31 78 22 0,12-66-7 0,-5-6 8 15,-5-4-13-15,2-3 15 0,-1-7-3 16,-5-2-15-16,4-4 25 0,-1-10-3 0,-1-5 18 16,7-3-16-16,2-10 11 0,10-4 14 0,-3-5-53 15,5-8 8-15,4 1 25 0,-4 0-22 0,4-4-2 16,6-2 4-16,0 0 3 0,0 0 10 15,0 0-23-15,0 0-2 0,0 0 12 0,0 0 5 16,0 0-24-16,0 0 22 0,0 0-24 16,0 0 28-16,-23-25-36 0,25 22-2 0,-2-1-10 15,2 3-12-15,1-1-9 0,-3-2-18 0,2 4-16 16,0 0-31-16,-1-4 10 0,1-1-246 0,1 0-28 16,-2-3-5-16,-1 0 52 0,2-4 24 15,-2-1 18-15,1 1 13 0</inkml:trace>
  <inkml:trace contextRef="#ctx0" brushRef="#br0" timeOffset="19529.81">13180 5884 621 0,'0'1'275'15,"0"-1"-17"-15,-3 0-12 0,3 1-25 0,0-1-11 16,-1 0-11-16,2 2-48 0,-1-1 3 0,3-1-15 16,2-1-24-16,-1-1-17 0,6 1 6 15,1-3-6-15,1 4-1 0,21-13-28 0,3 6-6 16,5 5-6-16,3-7-17 0,4-2 9 0,-5 4-8 16,5 4 30-16,0-5-45 0,1-2 9 15,-1-5-4-15,1 8-14 0,-4-4-18 0,-24 11-8 16,10 0 6-16,-3 0-10 0,-1 0-24 15,-5 0 1-15,16-25 9 0,-28 25-13 0,-1-3-30 16,-9 3-2-16,0 0-8 0,7 3 1 16,-9-1-19-16,-2 2 19 0,-3-3 13 0,-6 4-2 15,3-5 11-15,-3 5 3 0,1-2 16 0,-2-1 22 16,-1 1 3-16,3 0 16 0,12-3 0 16,-15 0 22-16,15 0 2 0,-18 0 24 0,4 0 6 0,14 0-20 15,-19 0 7-15,19 0-6 0,-15 0 11 16,-7-28 9-16,19 22-21 0,3 1-11 0,0 2 11 15,4-8 5-15,3 5-8 0,-2 8-7 16,2-2-7-16,-3-2-6 0,5 2 19 0,-2 0 10 16,-1 2-22-16,4 2 2 0,-7-4-2 15,8 3-7-15,-3 0 25 0,-2-1-39 0,-1 6 15 16,-2-2-6-16,-3 7 14 0,1 3-31 0,-7 22-47 16,6-14-13-16,0 10-66 0,-29 38 11 15,2-31-303-15,11-9 27 0,0-2 56 0,-6-4 7 16,-3-7 34-16,3-5 18 0,4-10 8 15</inkml:trace>
  <inkml:trace contextRef="#ctx0" brushRef="#br0" timeOffset="20406.91">14789 5201 885 0,'0'0'276'0,"0"0"-37"0,0 0-15 15,0 0-31-15,0 0-24 0,0 0 3 0,0 0-41 16,0 0-20-16,10-2 12 0,5 4-20 0,36-2-12 15,-33 0-3-15,40 28-39 0,-19-14 15 16,-10-1 4-16,6 10-7 0,-2 4-41 16,-5 3 19-16,-5 1-3 0,-6 6-24 0,-6-3-18 0,-8 10 22 15,-3-23 7-15,0 14-26 0,-35 47 2 16,12-30 13-16,-9-4-19 0,-2 0 0 16,-2-5 15-16,-4-1-13 0,3-4-5 0,-5-5 14 0,1-5-4 15,7-8 21-15,-4-1-3 0,5-7-13 16,5-6 37-16,7 1-17 0,3-5 0 0,5-2 4 15,13 0 7-15,0 0-26 0,-15-18 8 16,15 7-1-16,7-2-2 0,9-20-8 0,12 12 1 16,2-15 5-16,6 2 8 0,13 6 6 0,-5-1-12 15,2 1-2-15,-5 3-10 0,-1 0-11 16,10 10-21-16,-1 1-26 0,-6 6-56 0,1 6-20 16,-1 2-11-16,-11 0 12 0,-32 0-287 15,20 0 23-15,-5 0 42 0,-15 0 28 0,18 0 11 16,-18 0 16-16,0 0-9 0</inkml:trace>
  <inkml:trace contextRef="#ctx0" brushRef="#br0" timeOffset="20734.82">15021 6028 707 0,'-9'8'286'0,"-1"-2"-37"0,4-1-49 0,1 0-18 16,1 2 9-16,-1 0-36 0,3 1-2 15,-2 3-3-15,5-1-31 0,-1 2-31 0,3 0 8 16,-1 4 19-16,3-5-23 0,-5-11-25 15,28 38-4-15,-10-20-22 0,0-3 5 0,0-7-12 16,0-7 12-16,5-1-7 0,-7 0-5 0,10 0-10 16,41-28-10-16,-35 18 6 0,8 0-13 0,-14-11-19 15,1-7 10-15,3-4 5 0,-8 6-6 0,0-10 1 16,-11 10 9-16,-4 1-22 0,-3 2 34 16,-4 3-24-16,0 20 5 0,0-25-9 0,-28-19 12 15,10 25 22-15,-13 0-14 0,9 7-11 16,-15 4 24-16,-4 3 2 0,21 5-5 0,-9 0-23 15,-1 0 22-15,-7 0-11 0,-36 26 12 0,44-20-17 16,6 1-26-16,4 0-5 0,11 2-18 16,-3 4-5-16,7-6-38 0,0 0-39 0,0-1 11 15,5-6-283-15,2-1-7 0,5-4 62 0,17-23-23 16,1-9 85-16,-1-3-4 0,6-5 20 16</inkml:trace>
  <inkml:trace contextRef="#ctx0" brushRef="#br0" timeOffset="20961.16">15610 5153 623 0,'1'0'317'0,"-3"4"-30"15,-4 0-48-15,1 7 2 0,-5-4-20 0,-3 23-24 0,-5 6-19 16,3 4-21-16,-1 3-43 0,1 3 19 16,-4 0-21-16,9 7-8 0,-1 3-38 0,-3-5 33 15,6-5-50-15,5 0-14 0,-6-7-15 16,8-8-5-16,0-8-27 0,0-4-5 0,1-19-18 15,0 0 1-15,0 17-8 0,0-17-18 16,0 0-32-16,13 23-26 0,-11-30 12 0,1-1-130 16,4-36-66-16,-1 5-70 0,-1 6 26 0,-1 5 75 15,4 7 95-15,-3-3 14 0</inkml:trace>
  <inkml:trace contextRef="#ctx0" brushRef="#br0" timeOffset="21115.98">15496 5585 1136 0,'4'-16'160'0,"1"6"8"0,1 2-37 0,-2-1 27 16,3 3-32-16,-3-3 9 0,4 5-17 15,-1 4 3-15,-2-1-16 0,3 2-3 16,3 4-27-16,-1-1 17 0,-3 2-6 0,4-3-15 0,2 6 0 15,-4 0-10-15,15 12-15 0,-1-6-14 16,-7-4-21-16,0 3 2 0,-5-8-5 16,4-1-45-16,-4 0-16 0,2-3-8 0,0-2-18 15,-13 0 8-15,20 0-183 0,26-48-127 0,-23 19 25 16,-4-5 19-16,-1-4 44 0,-2-9 7 16,-2 3 24-16</inkml:trace>
  <inkml:trace contextRef="#ctx0" brushRef="#br0" timeOffset="21447.78">15976 5201 722 0,'3'-5'248'15,"1"1"-58"-15,1 3-2 0,-5 2-3 0,1 5-19 16,0 9 13-16,1 0-25 0,-4-1-24 0,4 5-17 16,4 26-6-16,-6-25-22 0,0 14 2 15,0 7-26-15,0 3 14 0,0-4-14 0,0 6-7 16,0-4-17-16,0-4-6 0,0-7-10 16,0-1 5-16,0-5-6 0,0 6 20 0,-22 22-9 15,17-34-7-15,1-5-20 0,-1 0 6 0,2-7 17 16,0 1-10-16,0 2-17 0,2-2 22 0,1-5 11 15,0-3-17-15,3-1-21 0,2-3 5 16,5-3-2-16,-1 0 12 0,2 4-18 0,3-5 17 16,12-7-22-16,-4 12 22 0,0 1-16 0,-2-1 7 15,-20 3-5-15,16 0 4 0,-16 0 22 0,18 0-22 16,-18 0 3-16,35 28 18 0,-28-22 2 16,-1 9 20-16,-8-3-17 0,0 2 12 15,-1-1-20-15,-2-1 32 0,-13 24-20 0,5 1-11 16,0-8-25-16,-2 5-16 0,6-9-30 0,3-2-34 15,1-2-46-15,0-5 13 0,2-6-292 0,-2-4-6 16,7-10 48-16,2 2 37 0,0 0 12 16,3-6 18-16,2-5 7 0</inkml:trace>
  <inkml:trace contextRef="#ctx0" brushRef="#br0" timeOffset="21627.86">16539 6017 1042 0,'7'0'330'0,"0"0"-71"15,-2-1 3-15,2 1-19 0,-2 0-53 0,-1-3-22 16,-3 1-38-16,2 4-43 0,3 1-29 16,1-2-58-16,3 2-62 0,-6-1 4 0,4 3 6 15,-3-2 6-15,2-1-335 0,-1 1 13 0,-1-2 47 16,3-2-19-16,-1-2 37 0,-7 3-2 16</inkml:trace>
  <inkml:trace contextRef="#ctx0" brushRef="#br0" timeOffset="22456.46">16719 5579 744 0,'0'0'291'15,"0"0"-36"-15,0 0-27 0,0 0-45 0,0 0-22 16,0 0-18-16,0 0-13 0,0 0 6 15,65 14-20-15,-35-34-29 0,-10 3-12 0,-2 7 14 16,3 2-27-16,-5 5 13 0,-3-3-27 16,1 5 0-16,1 1-12 0,-15 0 13 0,21 0-9 15,28 43 23-15,-30-24-34 0,4 25 17 0,-2-17-2 16,-5 15 0-16,-2-3 19 0,0 4-41 0,-4 0 5 16,1-1 3-16,0-1-14 0,-7 1 1 15,0-14 9-15,-3-2 1 0,-1-26-14 0,0 20-40 16,0-3-18-16,0-17-21 0,0 20-6 15,0-20-42-15,0 0 10 0,0 0-287 0,-15 27 12 16,14-40-12-16,0-4 42 0,1-2 58 0,-5-39 8 16,5 28 24-16,0-17-20 0</inkml:trace>
  <inkml:trace contextRef="#ctx0" brushRef="#br0" timeOffset="22681.82">17305 5228 413 0,'7'6'330'0,"-3"2"-36"0,2 0-55 0,7 24-18 16,1 14-4-16,-7-14-26 0,5 12-26 16,0 0-24-16,2 13-10 0,-3 4 6 0,4 1-31 15,-4 8 10-15,0-8-42 0,0 2 12 16,4-9-12-16,-4 4 4 0,0-8-39 0,-1-2-2 16,-8-6-26-16,6-2-19 0,-5-12-24 15,-2-5-26-15,3-1-11 0,-4-4-29 0,0-19 9 16,0 0-213-16,0 0-59 0,0 0-21 15,-21 13 64-15,17-24 29 0,-2-1-21 0,-8-36 40 16</inkml:trace>
  <inkml:trace contextRef="#ctx0" brushRef="#br0" timeOffset="23111.62">17470 5580 599 0,'16'-32'272'15,"3"-1"-37"-15,3 0-27 0,1-1 11 0,3 3-28 0,4-5 2 0,-4 0-38 16,-1 2-14-16,4 11-28 0,2 1-14 0,-7-1-1 15,-7 9-30-15,8-6 4 0,-11 9-1 16,2 1 14-16,-9 1-25 0,-4 3-24 0,5 3 7 16,-4 3-3-16,-5 2-21 0,-2 4 16 0,-1 4-11 15,-17 18 5-15,5 8-6 0,-19 1-5 16,8 2-5-16,-2-11-1 0,6 14-7 0,-7-5 4 16,10-3 4-16,5-6 21 0,4-7-10 15,0-4-12-15,3-4 16 0,3 0-15 0,2-2-15 16,2-3 8-16,-2-3-6 0,3-5 24 0,0 0-10 15,0 0-9-15,30 8 10 0,-17-9-14 0,21-13 2 16,-16 14-3-16,37-17 0 0,-21 6 9 16,-1-3-11-16,-13 10-5 0,-20 4 24 0,20 0-13 15,-6 0-9-15,-14 0 3 0,19 0-1 0,-19 0 38 16,0 0 25-16,32 37-29 0,-31-26 4 16,-1 4 32-16,-1 0 10 0,-1 1-7 0,1-1 20 15,-1-2-23-15,2-13-8 0,0 0-10 0,0 0-4 16,0 24-4-16,0-24-3 0,0 20-25 15,0-20-1-15,0 16 31 0,18 4-4 0,-7-20-29 16,-1 0-28-16,4 0-18 0,0 0-8 0,2-2-43 16,2 2-59-16,8 0-49 0,5 0 19 15,-3 0-272-15,25-44 22 0,-31 16 42 0,-3-9 4 16,0 9 28-16,-9 4 1 0,-4 6 80 16,1 0 2-16</inkml:trace>
  <inkml:trace contextRef="#ctx0" brushRef="#br0" timeOffset="30313.6">13147 11845 600 0,'0'0'176'0,"0"0"-31"0,0 0-13 0,0 0-43 15,0 0 25-15,0 0-7 0,0 0 2 16,0 0-8-16,0 0-21 0,0 0 20 0,0 0-10 16,29 0 7-16,-29 0 1 0,0 0-29 0,0 0 1 15,0 0 6-15,0 0-27 0,0 0-10 16,0 0 6-16,0 0-11 0,0 0 18 0,0 0-27 15,0 0-12-15,0 0 19 0,32 0-9 0,11-5-12 16,-33-4 6-16,12-14 11 0,0 8 4 0,2-8-11 16,3 2-8-16,-1 3 4 0,-4-5-12 15,0 10 12-15,-2 1-14 0,-4-2 15 0,-5 7-18 16,1 1 6-16,-2-1-3 0,-5 2-10 0,-1 2 5 16,0-2 12-16,3 2-7 0,-1-1 5 15,3 4-10-15,-2-1 3 0,1-2 7 0,-8 3-3 16,0 0-15-16,0 0 13 0,0 0 1 0,18 0 18 15,-18 0-1-15,17 0-22 0,-17 0-7 0,32 31 29 16,-24-28-3-16,-1 6-20 0,3-5 4 16,0 2 0-16,2-1-5 15,-3-1 13-15,3 1-8 0,-1-1-8 0,2-2 18 0,15 12-3 16,-6-14-14-16,3 0-12 0,-25 0 2 0,27 0-3 16,30-29 1-16,-22 18 12 0,-2-10-19 15,-6 4 10-15,0-7 13 0,-6 11-1 0,9-6-12 16,1 3 19-16,-10 5-16 0,-1-1 2 0,-3 2-13 15,-5 3 15-15,0 3 16 0,-3-4-10 16,0 3-19-16,-1 0 14 0,1 2 10 16,-1 2-3-16,-8 1-4 0,0 0 5 0,0 0 1 15,14 0 7-15,-14 0 9 0,15 0-8 0,-15 0-5 16,16 0-8-16,-16 0 6 0,19 0-11 16,-19 0 6-16,19 0 1 0,10 24 10 0,-19-19-9 15,3-1-4-15,21 13 4 0,-4-4-2 0,-4-4 10 16,-3-3 7-16,-5 1-8 0,2-1-12 15,-4-3 0-15,-1 0-3 0,1-1 13 0,20 1-9 16,-11 0 20-16,-6-1-22 0,-1 0-5 16,-2 3 28-16,0-5-30 0,1 4 9 0,-17-4-5 15,0 0 8-15,16 0-3 0,-1 0 9 0,-1 0-9 16,-14 0 14-16,21 0-4 0,-6 0-8 16,-15 0 5-16,19 0-18 0,-5 0-8 0,-14 0 2 15,17 0 0-15,-17 0-37 0,17 0 6 0,-17 0-28 16,16 0-15-16,-16 0 9 0,14 0-269 15,-14 0-17-15,17 0 56 0,-17 0 23 16,26-13-31-16,-19 5 65 0</inkml:trace>
  <inkml:trace contextRef="#ctx0" brushRef="#br0" timeOffset="32586.79">15744 11891 348 0,'0'0'154'0,"0"0"-22"0,32-33-30 0,-32 33-16 15,0 0-10-15,0 0-41 0,0 0-4 16,0-37-3-16,55-6-3 0,-49 37 31 0,0-2 12 15,-1 2-9-15,0-1-5 0,2 0-6 16,-2-1-5-16,4 0-5 0,-3-1-82 0,2-1-33 16,0 2-55-16,3 0-44 0,-1 0-71 0,-1 1-63 15</inkml:trace>
  <inkml:trace contextRef="#ctx0" brushRef="#br0" timeOffset="33470.53">17592 11780 362 0,'-2'-2'261'0,"1"2"-26"0,-2 2-14 0,5-2-17 16,-2 0-13-16,0 0-29 0,0 0-7 15,0 0-19-15,0 0-11 0,0 0-4 0,0 0-35 16,0 0-8-16,0 0-4 0,0 0-16 0,0 0 4 16,0 0-19-16,47-58 15 0,-34 53-12 0,0 0 6 15,-1 0-20-15,3-1 17 0,-1 1-23 16,-2 2 12-16,2 3-8 0,-3-1-9 0,-11 1 1 16,0 0-4-16,16 0-13 0,-16 0 2 15,21 30-16-15,-21-18 13 0,-5 5-1 0,-7 25-29 16,-11-1 28-16,-4 4-3 0,0-8-9 15,-2 0-13-15,-1-4 31 0,-3 0-31 0,3-6 11 16,0 5 16-16,7-13 10 0,2-1-6 0,5-6-6 16,8-6 25-16,-6 4-6 0,3-2-1 15,0-3-8-15,3-3-24 0,5-2 12 0,3 0 3 16,3-11 5-16,5-2 15 0,11-15-28 16,6 0 14-16,10 0 2 0,0 1-6 0,1 5-1 0,0-10-5 15,5 0-11-15,-6 9 30 0,10 2-21 16,-7-2 2-16,-6-7 13 0,-6 21-23 0,1-13 7 15,-4 13-35-15,-6-1 4 0,-2 0-14 16,-10 6-8-16,-5 4-16 0,0 0-46 0,0 0 8 16,14 4 11-16,-15 1-302 0,-5 3 28 0,2-7 43 15,-1 8-6-15,-2 3 36 0,0-3-31 16</inkml:trace>
  <inkml:trace contextRef="#ctx0" brushRef="#br0" timeOffset="33830.82">17774 12016 477 0,'-5'4'279'0,"0"-2"-34"16,1 2-10-16,0 1-54 0,-2-1-10 16,0 0-4-16,3 3 2 0,-1 4-11 0,-1 1-43 15,-1 2 18-15,2 0-16 0,-11 23-24 16,10-2-21-16,2-2 11 0,-1 11-3 0,4-13-12 16,0-31-25-16,0 23-9 0,0-4 15 15,0 1-17-15,0-20 9 0,0 17-22 0,22 10 11 16,-14-20-7-16,0-7-19 0,-1 3 5 0,5-2 10 15,0-2-16-15,0-7-12 0,16-11 3 16,0 2 7-16,-3-2-15 0,-3-4-9 0,-12 9 20 16,15-7 11-16,-16 2-25 0,-2 2-2 15,0 4 15-15,-5 2 13 0,-2 11-15 0,0 0-4 16,0-17 14-16,0 17 18 0,-28-26-9 0,17 21-11 16,-1 2 17-16,-4 1-7 0,0 2 9 0,-5 0 2 15,-10 0-6-15,2 0-8 0,6 0 4 16,1 0-11-16,3 0-4 0,4 0 3 0,15 0-19 15,-15 0-43-15,15 0-16 0,0 0-49 16,0 0-9-16,-20 25 12 0,32-40-658 16,10-15 459-16,-1-6-19 0,4-2 24 15,3-4 11-15</inkml:trace>
  <inkml:trace contextRef="#ctx0" brushRef="#br0" timeOffset="34196.9">18154 11566 821 0,'3'-4'227'0,"-5"4"-29"15,1 7 11-15,-6 0-6 0,2 4-29 16,-13 16-4-16,1 3-26 0,-4 1-16 16,3 1-20-16,3 4 12 0,-1 4-15 0,5-14-17 15,5-4-31-15,-2-2-23 0,3-3-11 0,2-2-7 16,-2-4-18-16,1 3-12 0,3-6-8 16,-1 1-20-16,1-1-36 0,-1 0 18 0,0-1-17 15,2-5 7-15,0-2 6 0,3-4 7 0,-1-3-147 16,0-2-7-16,3 0 11 0,-2 2 30 15,4-1 75-15,-4-1 7 0,0 2 128 0,2 0 11 16,-1 2 2-16,4 0 27 0,-4 5 1 0,2-2 5 16,1-3-8-16,0 3-19 0,1 2 2 15,0-4 7-15,-1 2-7 0,2 2-3 0,3 2 19 0,-12-2-15 16,0 0-18-16,0 0 6 16,15 0-12-16,11 23 11 0,-18-15-21 15,4-3-6-15,-3 2 2 0,1-1-21 0,0-1-24 0,-1 2-18 16,2-3-6-16,-2-3 6 0,0-1-59 0,-9 0-52 15,0 0-76-15,0 0-76 0,35-26-46 0,-27 17 44 16,8-27 32-16,1-7-45 0</inkml:trace>
  <inkml:trace contextRef="#ctx0" brushRef="#br0" timeOffset="34483.51">18362 11659 465 0,'1'-6'254'0,"2"-3"-35"0,-3 2-53 16,4 3-7-16,-3 2-4 0,1 5 3 0,-2 2-8 15,-2 3-13-15,1 4-5 0,1 1-7 0,-4 4-2 16,1-3-11-16,3 8-22 0,-1-4-16 15,-2-1-9-15,3-17-4 0,0 18-12 16,0-18 8-16,0 23 2 0,0-5-16 16,0-18 1-16,0 21-24 0,0-21-4 0,0 20 0 0,0-20 4 15,0 16-20-15,0-16 7 0,23 20-10 16,-19-22-12-16,4 2 12 0,1-1-2 0,-4 1 6 16,3-2-12-16,-4 4 27 0,2-4-22 0,2 1 12 15,-3 4-2-15,1-2 4 0,-1 6-7 16,-1-5 16-16,3 6 1 0,-2 0-2 15,1 6 5-15,-4 1 1 0,7 20-16 0,-3-4 7 16,-3-2 11-16,-2-3-4 0,1-4-15 0,-2-22-7 16,0 32-35-16,0 1-17 0,0 1-65 0,-30 37 10 15,16-35-281-15,-5-3 27 0,1-5 24 0,2-18-7 16,-6 19 35-16,4-15 14 0,4-3 7 16</inkml:trace>
  <inkml:trace contextRef="#ctx0" brushRef="#br0" timeOffset="35322.96">17318 12408 598 0,'-4'0'206'16,"1"-1"-18"-16,2 1-21 0,-2 1-12 0,3 0-17 16,-2 1-1-16,2-5 2 0,0 3-25 0,3 0-8 15,3 0 6-15,2-1-9 0,-3-4 2 16,5 3-17-16,-3 2-1 0,5-3-20 0,0-1-3 15,3 2-4-15,20-2-9 0,0-5 9 16,3 6-18-16,-1-2 7 0,12 3-12 16,0-1 6-16,2-2-7 0,8 3-8 0,5-10 3 0,-1 0-5 15,7 4-20-15,-4-3 16 0,-1-2 5 0,5-2-10 16,4 0 0-16,1 4-13 0,-7-4 21 16,6 6-25-16,3 4 2 0,-1-2 22 15,-37 7-30-15,11 0 8 0,5 0 11 0,-1 0-1 16,-7 0-20-16,-6 0 8 0,-8 0-2 0,-3 0 8 15,-8 0 10-15,-5 0 2 0,-2 0 16 0,-15 0-9 16,16 0-17-16,-16 0 21 16,14 0 3-16,-14 0-15 0,0 0 2 0,0 0-8 0,15 0 1 0,-15 0-3 15,0 0 19-15,0 0-14 0,0 0-15 16,0 0 1-16,0 0 6 0,13 0-7 16,-13 0-12-16,0 0-2 0,0 0 13 0,0 0-32 15,0 0 0-15,0 0 0 0,0 0-34 16,0 0 3-16,0 0 2 0,0 0-3 0,0 0 2 15,0 0-47-15,16 0 1 0,-3-13 10 0,-12 15-271 16,1-2 11-16,-1-6 33 0,-4 8 16 16,2-2 27-16,-2 0-46 0,-2-4 51 0</inkml:trace>
  <inkml:trace contextRef="#ctx0" brushRef="#br0" timeOffset="36254.58">17364 13328 427 0,'0'0'265'0,"0"0"-17"0,0 0-27 0,0 0-9 16,0 0-24-16,0 0-4 0,0 0-26 0,0 0-6 16,0 0-18-16,0 36-19 0,0-36-13 0,0 0-16 15,0 0 7-15,0 0 11 0,0 0-29 16,0 0 14-16,0 0 1 0,0 0-15 0,0 0-15 16,0 0 26-16,22 26-8 0,-7-27 1 0,5 1-22 15,10 0-8-15,9 0-7 16,48-18-28-16,-33 8 20 0,-24 10-15 0,18 0 21 0,10 0-38 15,4 0 34-15,5 0-26 0,-1 0 17 0,69-21-19 16,-67 18 14-16,-3-1-10 0,0-7 8 16,9 8-22-16,-11-1 10 0,-10 0-10 0,0-2-2 15,-4 1 14-15,-8 1-20 0,0-1 2 0,-2 3-12 16,-13 0 18-16,-5-1-6 0,0 0-6 16,-6 1 25-16,-15 2-39 0,0 0 12 0,16 0-8 15,-16 0 18-15,15 0-16 0,-15 0 15 0,15 0-16 16,-15 0 7-16,0 0 0 0,14 0 12 15,-14 0-18-15,14 0 27 0,-14 0-27 0,0 0 25 16,14 0-15-16,-14 0 15 0,15-9-30 16,-12 10-3-16,-2-2-10 0,5 2-18 0,-6-1-28 15,1 1-9-15,2-1 7 0,-2 3-215 16,1-2-120-16,-2 1 23 0,0 3 57 0,-1-5-3 16,0-2 48-16,-3 2-10 0</inkml:trace>
  <inkml:trace contextRef="#ctx0" brushRef="#br0" timeOffset="38581.96">13394 12043 632 0,'0'0'151'0,"0"0"22"0,0 0-21 0,0 0-15 16,0 0 3-16,0 0 10 0,0 0-42 16,0 0 13-16,0 0-22 0,0 0-18 0,0 0 10 0,0 0-18 15,0 0-7-15,0 0 3 0,0 0 0 16,0 0-13-16,0 0 3 0,0 0-6 0,-6-10-7 15,38-7-5-15,-17 12 12 0,9 0-26 16,-2-2 2-16,16-11 9 0,2 6 1 16,3-4-30-16,3 0 4 0,3 4 2 0,7 1 3 15,1 0-12-15,1 8 7 0,3-1 3 16,-29 4-3-16,16 0-8 0,62 28 10 16,-56-18 0-16,5-7-15 0,-6 6 5 0,-2-9 2 15,-10 18 1-15,5-14 10 0,-12-1-10 16,-12 4-6-16,-1-1 7 0,-5-3-12 0,-16-3 1 15,0 0-3-15,16 0 0 0,-16 0 7 0,19 0 1 16,-19 0-11-16,15 0 6 0,-15 0 24 0,0 0-18 16,18 0-15-16,-18 0 6 0,0 0 21 0,14 0-21 15,-14 0 14-15,0 0-7 0,0 0 0 16,0 0 10-16,0 0-21 0,0 0 16 16,26 21-4-16,-27-21-2 0,2 1 3 0,-6 2-6 15,-2 0-9-15,-1 2-4 0,0-3-17 0,-4 1 28 16,-2 0-32-16,-3-3 23 0,-18 11-13 15,-4 0 20-15,-6-3-3 0,-1 2 2 0,-1-2 4 16,-4 0 4-16,3 5-29 0,-7-2 21 0,4-1 0 16,0-5-8-16,-2 6 28 0,3-6-22 15,-4 0 7-15,2-2 12 0,4 3-1 0,25-6-8 16,-12 0 11-16,-3 0-16 0,-3 0 7 16,1 0 6-16,6 0 5 0,4 0 11 0,6 0-4 15,5 0-11-15,1 0 12 0,4 0 0 0,14 0-16 16,-17 0-3-16,17 0-17 0,-13 0 14 15,13 0-4-15,-15-25 7 0,21 24-6 0,-4-3 10 16,9-1-10-16,0 1 17 0,3 2-24 16,26-7 27-16,4 3-4 0,-2 0-29 0,3 4 11 0,8 0-6 15,0-7 1-15,-2 7-12 0,12-5 18 16,0 6-7-16,-30 1-8 0,16 0 21 16,10 0-28-16,6 0 19 0,-3 0-23 0,1 0 10 15,-2 0-21-15,-6 0 12 0,-4 0-12 0,-5 0 20 16,-3 0-5-16,-9 0-9 0,22 21-1 0,-36-21 7 15,-8 0 11-15,-3 0 7 0,-4 5-2 16,-2-3 15-16,-3 2-17 0,-3 2 7 0,-4 0-1 16,-1-2 8-16,-26 13-2 0,-1-7-1 15,-8 5 0-15,0-5 8 0,-3 0 23 0,-8 3-16 16,-3-4 8-16,-2-2 5 0,0 0-19 0,5-7 4 16,25 0 25-16,-13 0-22 0,-2 0-2 15,-1 0 2-15,0 0 3 0,0 0-2 0,5 0 0 16,12 0-11-16,4 0-32 0,6 0 1 15,18 0-36-15,-15 0 17 0,15 0-36 0,0 0 7 16,0 0-318-16,-16-25 61 0,23 21-3 0,-1 2 12 16,1-3 33-16,3 3-23 0</inkml:trace>
  <inkml:trace contextRef="#ctx0" brushRef="#br0" timeOffset="46536.94">13043 11447 404 0,'0'0'185'0,"0"0"-27"0,0 0 1 0,0 0-54 16,0 0 33-16,0 0-37 0,-63 31 9 0,51-23 0 15,0-1-18-15,-20 10-8 0,12-1-13 0,-11 5-27 16,4 3 16-16,0 0 0 0,1-2-2 16,2 0-18-16,1 1-17 0,6-2 5 0,5-4 1 15,2-2-21-15,1 1 20 0,4-3-8 0,-1-6 2 16,3 6-18-16,-1-5-14 0,4 3 0 16,0-11-6-16,0 0 0 0,0 0 4 0,0 0-25 15,26 24 4-15,-15-28-50 16,0-2-40-16,20-13-66 0,5 1-91 0,1-9-22 0,1 1 10 15,-1-5 19-15</inkml:trace>
  <inkml:trace contextRef="#ctx0" brushRef="#br0" timeOffset="46742.94">13367 11346 247 0,'-23'36'214'0,"-8"4"-47"0,0 6 0 0,1 6-9 16,-5-13-17-16,-5 8-8 0,6 0-10 0,-6-4-27 15,3 8-21-15,3-8-27 0,7-5 22 0,2-1-28 16,2-5 7-16,2-5-36 16,7-8 1-16,2 0 1 0,7-9-17 0,4-1-1 15,1-9-59-15,0 0-106 0,13-3-133 0,-3-6 18 0,21-20 14 16,2-5-26-16</inkml:trace>
  <inkml:trace contextRef="#ctx0" brushRef="#br0" timeOffset="46934.44">13654 11314 320 0,'-25'37'200'15,"-13"8"-8"-15,3-4-29 0,0 5-8 0,-5 10-4 16,-3-2-33-16,-1 4-18 0,-1-6 0 16,6 4-12-16,-1-8-17 0,4-2 15 0,2 2-12 15,1-8-24-15,10-6-3 0,2-1-17 16,10-10-42-16,4-11 8 0,7-3-6 0,8-11-27 15,2-5 3-15,2 4-185 0,8-25-123 0,14-13 11 16,6-4 36-16,2 6-15 0</inkml:trace>
  <inkml:trace contextRef="#ctx0" brushRef="#br0" timeOffset="47536.95">13981 11221 301 0,'-23'24'215'0,"-7"12"-32"0,4 9-17 15,-11-2-55-15,1 7 3 0,-1 2 2 16,-2 11-19-16,-8-8-9 0,6-1-27 0,1-4 9 16,5 3-3-16,0-9-10 0,1-6 11 15,12 0-27-15,3-7-12 0,4-12 21 0,7-5-52 16,5-5 21-16,3-9-15 0,7 0-29 0,1-4 9 16,20-10-17-16,-2-14 5 0,11-5 2 15,7-11 4-15,-10 3 1 0,7 0-46 0,1-1 31 16,-1-4 17-16,7-2 2 0,-4 4 15 0,1-2 17 15,1 6 10-15,-4-6 8 0,0 10 4 16,-10 5 2-16,-5 2-3 0,-4 9 19 16,-8 6 3-16,-5 3-8 0,-3 8-1 0,-6 1-12 15,-6 7-12-15,-2 3 7 0,-15 15-3 0,0 8-2 16,-4 5-5-16,-4 5-3 0,-1 3 0 0,3-5-2 16,2 2-9-16,0-7 19 0,4-9-9 0,10-2-25 15,2-8 23-15,1-3-4 0,6-1-9 16,2-5 2-16,1-6-27 0,0 0-6 0,0 0 21 15,26 2 12-15,5-15-41 0,3-5 15 16,0 0-14-16,4-7 19 0,0-4-16 16,0-1 5-16,-2 5 8 0,0 0-15 0,-6 5 19 15,-11 5 25-15,1 4-9 0,-8 5 19 0,-1-1-21 16,-4 5-14-16,-4 2 33 0,-3-2-18 16,-2 6 0-16,-1 3 30 0,-4 0-7 0,1 3-11 15,-18 14 28-15,0 6-21 0,0-5-6 16,1-2 9-16,-4-3 7 0,10-3-13 0,5-4-8 0,4-1 15 15,1-2-3-15,2-2-28 0,2 0 12 16,3-8 0-16,0 0 10 0,17 0-9 0,-6-3-24 16,25-15 9-16,2-4-9 0,3 10 22 15,-2-13-36-15,-1 0 25 0,-1 7 6 0,-8 2-28 16,-4 5-4-16,-7 1 19 0,-4 4-1 0,-7 4-1 16,2 2 0-16,-9 0 5 0,0 0-10 15,0 0 20-15,0 0-44 0,8 27 5 0,-14-16-298 16,1-3-5-16,-1 4 36 0,-1 0-20 0,0-5 58 15</inkml:trace>
  <inkml:trace contextRef="#ctx0" brushRef="#br0" timeOffset="54403.93">12764 11543 323 0,'0'0'180'15,"0"0"-67"-15,0 0-2 0,-28-35 2 0,28 35-2 16,0 0-6-16,0 0 5 0,0 0-25 16,0 0-9-16,0 0-13 0,0 0 6 0,0-32-14 15,0 32 14-15,-45-37-12 0,43 35-12 16,2-2-4-16,2 3-12 0,-2-1-22 16,0 0 7-16,-2 0 13 0,1 2-7 0,2 0-15 0,-1-4 10 15,-2 7 12-15,2-6-8 0,-1 3-4 16,-1 3 10-16,2-6-37 0,0 3 27 0,-1 0-9 15,1-2-7-15,0 2 10 0,0-1 12 0,0 1-27 16,1-1-15-16,-2 2 22 0,2-1 2 16,-1-4 1-16,0 7-2 0,0-6 3 0,-1 2-3 15,0-1 20-15,1 2-22 0,0 0 8 16,0-3 12-16,0 3-42 0,1 2 32 0,-1-4-1 0,0 5-10 16,-1-4-23-16,2-3 30 0,-1 4-6 15,0 2 24-15,0-4-10 0,-1 4-11 0,3-2-12 16,-2 2 1-16,3-2 28 0,-2 7-6 0,2-3-6 15,-1 6-5-15,0-2-1 0,-1 3 10 16,1 4-3-16,-2 2 19 0,4 0-6 0,0 1-2 16,-2-3-9-16,8 41 19 15,-3-9-8-15,-2-7-9 0,-2-4-11 0,2 5 21 0,-2 6-4 16,-2-16-5-16,1-4-12 0,3 26 21 16,-3-6-18-16,0 1 17 0,3-2-20 0,4-2 0 15,-5-12 21-15,-3-2-15 0,2-4-8 16,-2-3 5-16,0-5 9 0,-1-2-1 0,2-1-19 15,-2-5 6-15,2 2-11 0,-1 1 22 0,-1-4 9 16,1-1-23-16,-1 2 2 0,2-6-2 16,-2-4-20-16,0 0 31 0,0 0-21 0,0 0 19 15,0 19-5-15,0-19 5 0,0 0 14 0,0 18-17 16,0-18-4-16,0 0 3 0,0 0-10 16,0 16 10-16,0-16-25 0,0 0 32 0,0 0 0 15,0 0-15-15,0 0 1 0,0 16 17 16,0-16 3-16,0 0-15 0,0 0 20 0,0 0-18 15,0 0 5-15,0 0-7 0,0 0-17 16,0 17 23-16,0-17 1 0,0 0-3 0,0 0 8 16,0 0-8-16,0 0 1 0,0 0-4 15,8 23 7-15,-8-20-4 0,-3-1-8 16,3-2 1-16,4 1 6 0,-3-1-5 0,-1 0-8 16,0 0-13-16,0 0-22 0,0 4 4 0,2-5-111 15,-1-2-136-15,3 2-73 0,0-6 6 0,2-4 44 16,-1 1 21-16</inkml:trace>
  <inkml:trace contextRef="#ctx0" brushRef="#br0" timeOffset="55646.97">14911 11435 653 0,'0'0'182'0,"0"0"-27"0,0 0-18 15,0 0-24-15,0 0 1 0,0 0-30 16,0 0 14-16,0 0-41 0,0 0 20 0,0 0 0 15,0 0-17-15,0 0-26 0,0 0 11 16,0 0 13-16,0 0-10 0,0 0-19 16,0 0-5-16,0 0 22 0,0 0-11 0,0 0-4 0,0 0-11 15,0 0 2-15,0 0 2 0,43 65 3 16,-34-28 0-16,-4 4-15 0,0 6 18 0,3 3-23 16,3-3 22-16,0-2-26 0,0 6 1 0,-3 4 14 15,2-3-7-15,-2 2 1 0,-2 2-11 16,5-2 5-16,-8-2 6 0,4 0-11 0,-2-1 3 15,-2-2-19-15,4-3 26 0,-7-12 20 16,0-5-26-16,3-5-2 0,-3-24 2 0,0 19 10 16,0-19 1-16,0 21 15 0,0-21 7 15,0 20-16-15,0-20 7 0,0 20-2 0,0-20-3 16,0 18-5-16,0-18 0 0,0 0-2 0,0 17-6 16,0-17 6-16,0 0-7 0,0 0 9 15,0 18-5-15,0-18-3 0,0 0-6 16,0 0 7-16,0 0 4 0,0 18-2 0,0-18-11 15,0 0 6-15,0 0-5 0,0 0 6 0,0 0-7 16,0 0 17-16,0 0-11 0,0 0 7 16,0 17-18-16,0-17 4 0,0 0-10 0,0 0 17 15,0 0-11-15,0 0 1 0,-6 25 9 0,7-23-2 16,-2-2 3-16,1 0-17 0,-2 2 14 16,4-2-10-16,-1 0-8 0,1 2 8 0,1 0 5 15,-3-2-1-15,-2 1 10 0,-1-2-14 0,3-1 2 16,3 2 6-16,-3 0-3 0,-3-3-14 15,2 4 7-15,1 1 17 0,-2-2-9 0,2 0-5 16,0-6 10-16,-2 3 1 0,2 2-25 16,1-2-8-16,-2 0 5 0,1 2-15 0,-1-5 1 15,-4 5 5-15,5-1-16 0,-1-3-36 16,0 0-6-16,1 0-16 0,2-7 10 0,1 5-100 0,-1-1-94 16,-1-1-58-16,1 2 3 0,-4 1 61 15,4-4-12-15</inkml:trace>
  <inkml:trace contextRef="#ctx0" brushRef="#br0" timeOffset="57120.58">12828 12561 540 0,'0'0'144'0,"0"0"-6"16,0 0-17-16,0-32-26 0,0 32-34 0,0 0 22 16,0 0-5-16,0 0 1 0,0 0-15 15,0 0-18-15,0-33 26 0,0 33-54 16,0 0 20-16,24-46-22 0,-18 43-4 0,-3 0 14 15,-2 0-4-15,0 1 7 0,4 2 6 0,-2-2-28 16,2 4 12-16,-1-2-17 0,-2 1 37 16,4 0-15-16,-2 3-13 0,0-4-8 15,0 5-8-15,-1 1 0 0,-1-1 17 0,3 4 9 16,-1-1 6-16,3 0-5 0,-5 3-1 0,1 6-9 16,-1-6 5-16,2 5 1 0,2 23-3 0,0-10-5 15,0-3-10-15,-3-3-6 0,0-3 20 16,-1-2-14-16,1-4 11 0,0-1-18 0,-2 1 24 15,2-4-4-15,-3 1-8 0,1-3 4 0,2 2 1 16,-3-2 7-16,1-1-2 0,-1 4 11 16,2-6-16-16,-2 2-2 0,0 2 4 0,4-4 22 15,-4 0-19-15,0 1-8 0,1-4 23 0,0 4-30 16,-1-2 40-16,2-1-15 0,-1 1-6 16,-1-4-7-16,0 0 11 0,0 0-7 0,0 0 4 15,0 0-4-15,0 0 13 0,0 0-6 0,0 0-17 16,0 0 4-16,0 0-10 0,0 0-2 0,0 0 6 15,0 0-15-15,0 0 28 0,0 0-20 16,0 0 23-16,0 16-1 0,0-16 0 0,3 16-8 16,-3-15 7-16,0 1-11 0,0-2 10 0,-1 3 5 15,-1-6-14-15,1 3-11 0,2 3 1 0,-1-2-1 16,-1-2 2-16,1 2 15 0,3-1-13 16,-5 0-5-16,2 0 13 0,0 0 6 15,0 0-21-15,2 0-1 0,-2 1 10 0,-2-1-7 16,2 0 1-16,-1 2 2 0,1-2-8 0,0 0-14 15,0 2 9-15,-2-4 7 0,2 2-34 16,2 0-22-16,-2 2 15 0,0-2-1 0,0 0-4 16,0 0-3-16,0 3 4 0,1-3 5 0,-1 0 24 15,0-2-2-15,-1 2-4 0,1 4 2 16,-2-4-131-16,1 1-147 0,1-2-18 0,-4-1-8 16,3 0 58-16,1 1-11 0</inkml:trace>
  <inkml:trace contextRef="#ctx0" brushRef="#br0" timeOffset="58177.92">12910 12628 241 0,'0'-3'237'0,"-2"1"-58"15,4 2-1-15,-2-2-41 0,0 3-11 0,-2-2-12 16,1 1-14-16,1-5-26 0,-2 5 11 15,2 0-26-15,3 0 8 0,-6 5 4 0,2-3-9 16,1 3 2-16,-4 2 4 0,1 2-44 0,-1 0 31 16,2 3-5-16,-5-1-18 0,7 0 16 15,-3-1-21-15,-1 1 6 0,0 2-9 16,4-2-5-16,-3 0 2 0,2-1-7 0,-2 1 3 16,3-3 8-16,-3 1-9 0,2-1-10 0,-3 1 5 15,3 0-20-15,1-1 26 0,-5 0-5 0,4 2 3 16,0-3-8-16,0-1-8 0,-1 1-1 15,1-1 7-15,1 1 4 0,-1-1-27 0,1 0 11 16,0 1 10-16,-2-1 3 0,0 1-1 0,2-7 2 16,0 0 6-16,0 0-20 0,0 0 23 15,0 0-22-15,0 0 6 0,0 0 4 0,0 18 9 16,0-18-17-16,0 0 2 0,0 0 10 16,0 0-14-16,0 0 6 0,0 0 0 15,0 0 9-15,0 17 4 0,0-17-19 0,0 0 10 16,0 0 16-16,0 0-3 0,0 0 3 0,0 0-14 15,0 0 15-15,0 0 7 0,0 0-36 16,0 0 15-16,0 16-2 0,0-16 0 0,0 0 13 16,0 0-9-16,0 0-13 0,0 0 12 15,-5 16-14-15,7-17 6 0,0 1-2 0,4 0 20 16,0-2-31-16,1 0 25 0,2 0 1 0,-1-2-2 16,4 1-11-16,2-2 0 0,-4 2 13 15,4-1-11-15,24-15 1 0,-3 1-3 0,2 3-1 16,1-1 8-16,0-4-10 0,3 2 1 0,-3-3-3 15,2 5 11-15,0-3-17 0,-1 3 6 16,-13 6 27-16,14-4-20 0,1 0-1 0,-17 3-6 16,-2 7-4-16,0-2 6 0,-4 1-2 15,-5-1 15-15,0 2-30 0,2 1 32 0,-4 2-14 16,1-3 3-16,3 0-9 0,2 1 30 0,21-5-5 16,5-6 9-16,1 0-24 0,2 0-1 15,-2-2 19-15,15-1-12 0,1 0-25 16,1-2 21-16,-4 3 20 0,3 3-14 15,2-3-18-15,1 2 19 0,7 3-14 0,0 1 4 16,-4-2-3-16,-2 3 11 0,-3-2-2 0,-7 4-3 16,0 1-16-16,-4-3 22 0,4 4-10 15,-4-4 6-15,-9 1-8 0,-18 8 12 0,4 0-14 16,6 0 3-16,-5 0-2 0,0 0 7 0,3 0 14 16,26-27-10-16,-37 23-16 0,-5 3 6 15,7 0 7-15,-3-3-8 0,-8 4-2 0,3 0 3 16,-14 0 15-16,0 0-4 0,17 0-22 15,-2 0 8-15,-15 0 7 0,18 0-1 0,-18 0 12 16,18 0-2-16,-18 0-9 0,17 0-6 0,-17 0-3 16,16 0 8-16,-16 0 3 0,15 0-6 15,-15 0-21-15,0 0 23 0,16 0 4 0,-16 0-12 16,0 0-23-16,15 0 14 0,-15 0-8 16,0 0 7-16,0 0-8 0,0 0 16 0,0 18 1 15,0-18-15-15,29 27-4 0,-32-21-35 16,-2 1 4-16,0 1-28 0,-4-1 7 0,-3 0-145 0,2-2-120 15,-21 10 24-15,8-3 21 0,8-4 8 16,-4 1-16-16</inkml:trace>
  <inkml:trace contextRef="#ctx0" brushRef="#br0" timeOffset="58705.94">13515 12866 376 0,'1'0'184'0,"6"-2"-22"0,-3 0-13 0,4-1-34 0,-5-2 1 16,5 5-15-16,2-5-13 0,2 3-16 15,-1 0 22-15,6-2-10 0,21-3-17 16,-6 5 11-16,11-3-26 0,1 0 1 0,4-2 1 0,1 0 2 16,0-1-17-16,5 4-2 0,2-3 4 15,0 2-5-15,2-2 1 0,3 2-16 16,-1 2-4-16,0 0 18 0,-3 3-10 0,-26 0-17 16,12 0-1-16,7 0 13 0,4 0-7 0,0 0 0 15,52 27-5-15,-64-23 9 0,-4 2-7 16,-10 3-12-16,-3-3 6 0,-7 3-7 0,1-8-5 15,-5 3 7-15,-2-3 4 0,-3 2-22 16,-1 0 3-16,0-1-18 0,-4 0 1 0,-1 1-97 0,0-2-109 16,-3-1-90-16,0 0-12 0,0 0 56 15,0 0 13-15</inkml:trace>
  <inkml:trace contextRef="#ctx0" brushRef="#br0" timeOffset="60275.92">12960 11279 516 0,'0'0'168'0,"0"0"-47"0,0 0 26 0,0 0-23 16,0 0-67-16,0 0 34 0,0 0-19 15,0 0 18-15,0 0-30 0,0 0 5 0,0 0-38 16,0 0 15-16,0 0-1 0,0 0-8 0,0 0 1 16,0 0-24-16,0 0 13 0,0 0-1 15,0 0-26-15,0 0 15 0,0 0 34 16,0 0-20-16,0 0-11 0,-10-51 6 16,10 49 4-16,1-1-11 0,-1 2 9 0,2 0 1 0,1-1-32 15,-3 2 9-15,1-1-11 0,-1 1 2 0,3-3 6 16,-3 3 10-16,1 0 7 0,0-1-16 15,1 1 4-15,-1 0 9 0,2 0 12 0,0-2-8 16,2 4-18-16,0-2 9 0,1 1 1 16,-2 2 6-16,4-3-6 0,-1 3 19 0,2 4-22 15,1-4 4-15,-2 0-11 0,6 2 15 0,-2 0-15 16,3-1 15-16,18 1-14 0,-4 0-24 0,-7 4 26 16,23 2-30-16,-3-5-4 0,1 3 4 15,-3-6-90-15,-1 4-111 0,3-1-91 0,-10-6-22 16,8 10 33-16,-26-10 38 0</inkml:trace>
  <inkml:trace contextRef="#ctx0" brushRef="#br0" timeOffset="63408.04">10073 6159 239 0,'0'0'265'0,"0"0"-39"0,0 0-8 16,0 0-24-16,0 0-17 0,0 0-30 16,0 0-13-16,0 0 2 0,0 0-31 15,0 0-17-15,0 0-15 0,0 0 2 0,0 0 14 0,0 0-27 16,0 0-25-16,0 0 21 0,0 0 3 15,0 0-18-15,14-6-11 0,-3 4 9 0,-2 1-30 16,4 1 4-16,-1 1 10 0,1 1-5 0,-13-2 18 16,14 0-23-16,-14 0 0 0,22 0-5 15,3 0 6-15,30 22-3 0,-23-11-5 16,2 4-4-16,-1-6 0 0,0 4-6 0,0-1 26 16,-5-3-16-16,2 4-5 0,3-2-8 15,-8-1 10-15,2 5 0 0,7-1 5 0,3-2 8 16,-8 1-31-16,-3-1 22 0,7 5-10 0,-2-3 0 15,7-1-3-15,-5 0 3 0,-5-5 6 16,5 4-10-16,-5-5 5 0,7 1 4 16,3-1 11-16,2-3 3 0,-18-4-17 0,5 0-7 15,9 0 0-15,5 0 14 0,4 0-9 0,-2 0-4 16,2 0 16-16,-3 0 2 0,3 0-19 16,3 0 17-16,3 0-2 0,1 0-29 0,3 0 20 15,2 0-7-15,2 0-4 0,-3 0 19 16,0 0-12-16,6 0 4 0,-4 0-3 0,51 5 11 15,-52-1-1-15,-3 0-11 0,-8 3 6 0,3-6-6 16,-3 3 12-16,-14-3 4 0,-4 1-33 16,-2 0 17-16,-5 0-5 0,-4-2 16 0,-4 5 6 15,-2-5-10-15,0 0-8 0,0 1-6 0,-1 0 12 16,-3-1 2-16,3 0-20 0,-10 0 27 16,0 0-14-16,0 0 17 0,13 0-13 15,-13 0-14-15,0 0-2 0,18 0 16 0,-18 0 8 16,15 0 10-16,-15 0-37 0,0 0 15 0,18 0 6 15,-18 0 5-15,17 0 14 0,-17 0-15 16,18 0 4-16,-18 0-22 0,18 0 16 0,-3 0-12 16,-15 0 7-16,20 0-10 0,11-22 20 15,-18 17-15-15,-1-1 6 0,28-8 1 0,-18 3 2 16,1 2 6-16,6-10 8 0,-1-2-19 16,-5 11-3-16,3-17-3 0,-1 11 21 0,-1-8-11 15,2-3-7-15,-2 5 7 0,2-3-6 0,-4 0 5 16,1 1-6-16,-8 2 1 0,-3 5 17 0,3 0-3 15,-6 1-10-15,1 1 1 0,9-13-11 16,-5-8 6-16,-2 11-9 0,-1 3 12 0,-4 0 6 16,-1 1 10-16,2 5 1 0,-3-2-22 0,0 2 2 15,0-27-1-15,0 17-12 0,1-15 15 16,-3 12 0-16,-2 4 4 0,-1 25-1 0,0-29-5 16,0 1 3-16,0 2 5 0,0 2 5 15,0-1-14-15,0 2 3 0,-14-19 11 0,11 26 1 16,-4 2-12-16,6-4 1 0,-9-19-6 15,3 5 2-15,-1 10-1 0,4-2-14 0,-2 3 32 16,-11-15 0-16,7 10-17 0,0 6 11 16,0 1-5-16,-8-10-5 0,2 1 7 0,2 3-6 15,-4-4-1-15,2 5 18 0,2 10-21 0,-11-12 19 16,7 10-3-16,-5-6-18 0,-2-1 4 16,2 9 1-16,5 1-6 0,-8-5 20 0,-4 2-14 15,0-1 6-15,-4 4 5 0,3 1 10 0,-4 1-23 16,-5 0-7-16,-3-1 21 0,6 2-10 15,-7 0-11-15,4 8-2 0,-5-3 8 0,-3 1 14 16,-1 0-7-16,-1 4 0 0,21 0-1 0,-9 0 1 16,-8 0 15-16,-3 0-18 0,-1 0-2 15,-1 0 3-15,-3 0-8 0,3 0 29 0,5 0-29 16,1 0 19-16,-50 30-4 0,50-25-5 16,4-1 11-16,3 2 5 0,6-4-15 15,4 2 5-15,-8 3-3 0,8-5-7 0,3 2-3 0,1-2 3 16,-14 4 0-16,9-2 6 0,3 2-1 15,2 0 3-15,-15 0 2 0,3-2-22 0,-1 3 25 16,-3-5-22-16,-1 2 11 0,1-1 12 16,-4 3-21-16,23-6 10 0,-11 0 11 0,-6 0-8 15,-5 0 17-15,1 0-35 0,-6 0 19 16,0 0-2-16,-2 0-10 0,0 0 6 16,3 0 17-16,-1 0-9 0,2 0-2 0,-48 7-14 15,49 4 21-15,-1-3 8 0,-3 4-3 0,4 7-16 16,0-7-2-16,0 4-4 0,3-2 16 15,3-3-4-15,-5 3-14 0,8 1 4 0,-3-2-8 16,1 2 19-16,4 0-10 0,1 4 5 0,-3-2 9 16,0 6-10-16,14-14 10 15,-1 1-20-15,-8 6 10 0,5 6-2 16,-2-1-4-16,2-2 0 0,0 0 10 0,2 8 3 16,7-12-5-16,-8 6 2 0,5-7-13 15,3 1 13-15,1 18-6 0,-2-15-9 0,11 1 12 0,-3-3 5 16,0 1 9-16,1-1-11 0,3-2 9 15,1 0-17-15,-2 0 2 0,4 0 3 16,-7 22-3-16,3-6 5 0,1-7 1 0,2-1-20 16,2 0 23-16,0-1-11 0,0 0-5 0,2-2 21 15,0-2-4-15,0-17-2 0,0 30-12 0,0 1-3 16,0-3 16-16,0 0-19 0,0-4 10 16,25 38-10-16,-19-31 10 0,-1-7 1 0,7-7 7 15,-4 1 1-15,11 13-11 0,-2-3 2 16,3-10 4-16,8 3 15 0,-3 2-12 15,-6-7-4-15,-7-4-9 0,19 3-3 0,-9-4 14 0,-1-1 2 16,-1-3 6-16,0-3-22 0,-4 0 4 16,-1-1-3-16,-4 0 20 15,-11-3-8-15,19 0 6 0,-5 0-6 0,13 0-5 0,4 0 15 16,-5 0-5-16,11 0-9 0,-1 0 12 16,-5 0-31-16,37-28 21 0,-42 28-1 15,1-4-3-15,-1 2 1 0,16 0 4 0,-5-4 1 16,-5 2 11-16,-3 3-6 0,17-2-2 0,-8 0 6 15,-7-1-22-15,-4 1-3 0,-2 3 15 0,-5-2 5 16,1 1-8-16,-5-1-9 0,-2 2 7 16,-2-4 14-16,-12 4-10 0,0 0-2 0,18 0-7 15,-3 0-1-15,-15 0 12 0,18 0 7 16,-18 0 5-16,15 0-28 0,-15 0 24 0,15 0-3 16,-15 0-7-16,15 0-5 0,-15 0 6 0,0 0-4 15,16 0 15-15,-16 0-17 0,0 0-1 16,0 0-9-16,16 0 6 0,-16 0 27 0,0 0-22 15,0 0 25-15,16 0-4 0,-16 0-17 0,0 0 19 16,0 0-6-16,0 0 17 0,0 0-16 16,0 0 5-16,0 0-5 0,13 0 16 15,-13 0-23-15,0 0 21 0,0 0 2 0,0 0-17 16,0 0 3-16,0 0 5 0,0 0-8 0,0 0 3 16,0 0-8-16,0 0 11 0,0 0-16 15,0 0 4-15,0 0 0 0,24 0-14 0,-22 3 6 16,-1-3 4-16,-1 0-1 0,0 0 1 0,0 1 3 15,0-1 15-15,0-1-10 0,0 2-2 16,-1-1-11-16,2 0-11 0,-1 0 20 0,0 3-11 16,0-3-2-16,0-1 2 0,2 1-15 0,-2 1 0 15,0 1 6-15,0-2 3 0,0 0-31 0,0 0 12 16,0 0-7-16,0 2-17 0,2-2 4 16,-4 1-27-16,2-1-3 0,2 4-15 0,-4-3 9 15,4 2-143-15,0 0-157 0,0 1 11 16,-2-4 61-16,1 3 13 0,1 1-22 0,-1-3 40 15</inkml:trace>
  <inkml:trace contextRef="#ctx0" brushRef="#br0" timeOffset="64607.6">15210 6616 299 0,'0'0'211'0,"0"0"-3"15,0-35-35-15,0 35-22 0,0 0-47 16,0 0 19-16,0 0-26 0,0 0-22 0,0 0 9 16,0 0-11-16,31 0-23 0,-31-33-24 0,0 33-2 15,43-44-219-15,-39 39-84 0,0-2-28 16,-1 0 25-16,-2-1 3 0</inkml:trace>
  <inkml:trace contextRef="#ctx0" brushRef="#br0" timeOffset="65466.94">14722 6542 465 0,'-3'-3'237'0,"0"0"-43"0,2-1-19 0,0 0-34 16,1-3 12-16,1 2-5 0,3-4-15 15,-1 1-24-15,-3 1 5 0,5 3-31 0,0-2-7 16,2 1-11-16,2 1 3 0,2-4 14 0,-1 4-8 16,3 2-4-16,23-10-29 0,-6 7 15 15,-2 2-7-15,11-1-18 0,-7 1-3 16,13 2 5-16,-18 1 6 0,11 0-18 0,8 0-3 15,5 0 2-15,5 0 6 0,5 0 16 0,1 0-28 16,71-30 16-16,-64 25-13 0,-4-3 17 16,13 5-22-16,-6 0 21 0,-1-4-10 0,4-1 3 15,-1 2-28-15,-3 4 10 0,0-1-2 0,3-3-4 16,-4 1 5-16,-1 1-2 0,10 3-11 16,-3-3 10-16,-4 2 20 0,-6-3-20 0,-34 5 12 15,11 0-23-15,6 0 3 0,3 0 6 16,-2 0 0-16,-2 0 11 0,-4 0 2 0,-2 0-9 15,32 25-1-15,-50-18-10 0,-4-5-7 0,-20-2 24 16,22 0-12-16,-2 0 3 0,-1 0 9 16,-4 0-23-16,-1 0 16 0,12 0-6 0,1 0-11 15,0 0 16-15,0 0 4 0,-4 0-7 0,0 0 8 16,9 0 10-16,2 0-23 0,1 19 8 16,2-19-10-16,-5 0 6 0,-2 0 15 0,-2 0-5 15,-5 0-23-15,-1 0 8 0,-3 0 15 0,-4 0-12 16,0 0-5-16,-15 0 11 0,18 0-18 0,-3 0 24 15,-15 0 11-15,16 0-16 0,-16 0-3 16,16 0 7-16,-16 0 20 0,15 0-26 0,-15 0 8 16,0 0-6-16,17 0-4 0,-17 0-2 15,0 0 20-15,13 0-17 0,-13 0 12 0,0 0-12 16,15 0-11-16,-15 0 3 0,0 0 23 0,0 0-13 16,0 0 0-16,0 0-8 0,0 0 14 0,17 0-13 15,-3 4 17-15,-13-4-7 0,1-1-11 0,-1 1 19 16,1-1 11-16,-2 1-5 0,0 0 0 15,0 1-7-15,3-1-3 0,-2-1 19 0,1 1-3 16,-3-2-4-16,2-1 4 0,-1 2-11 16,0 2-12-16,2 2-7 0,-1-6 2 0,1 3 11 15,-1 0-4-15,-1 3 3 0,0-3 7 0,0-3-33 16,0 6 50-16,3-3-30 0,-3-3-17 16,0 3 25-16,0 0-19 0,0 0 17 0,0-1 16 15,1 1-11-15,-1 0-12 0,0 0 16 0,1-1-2 16,-1 1-5-16,2-2-21 0,-4 0 4 0,7-2-3 15,-11 2-9-15,6 2-21 0,0 0-37 16,0 0-21-16,0 2-58 0,-1-2 15 0,1-2-246 16,0 1-15-16,-1 1 31 0,1-6 48 0,-5 2-19 15,2-5 22-15,1-2 58 0,-2 0-47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9-29T10:14:55.827"/>
    </inkml:context>
    <inkml:brush xml:id="br0">
      <inkml:brushProperty name="width" value="0.05292" units="cm"/>
      <inkml:brushProperty name="height" value="0.05292" units="cm"/>
      <inkml:brushProperty name="color" value="#FF0000"/>
    </inkml:brush>
  </inkml:definitions>
  <inkml:trace contextRef="#ctx0" brushRef="#br0">11161 7461 329 0,'0'0'252'0,"0"0"-29"15,0-32-11-15,0 32-40 0,0 0 0 0,0 0-22 16,0 0 2-16,0 0-13 0,0 0-27 15,-33-69-14-15,31 63-1 0,2 1 17 0,-2 3-6 16,2-2-19-16,-2 2 10 0,2-1-6 16,0 0-28-16,0 0-4 0,2-1 5 0,-2 1-14 15,0 3-24-15,-2-1 15 0,2-1-7 0,0 4 14 16,-2-1-13-16,-1 5-10 0,1-2 3 16,0 7-2-16,-2 3-9 0,-1 2-4 15,5-4-4-15,-4 5-3 0,-7 20-8 0,3-1 11 16,4-7-15-16,1-4 9 0,0 2 7 0,-2-11-17 15,3 2-20-15,-2 0 10 0,1-1-14 0,1-1-17 16,1-1-18-16,1 4-15 0,-3-6-14 0,3-1-14 16,-2 1 9-16,2 0-124 0,0-1-101 15,0-12 23-15,0 0 22 0,0 0-40 0,0 0 26 16,0 17-23-16</inkml:trace>
  <inkml:trace contextRef="#ctx0" brushRef="#br0" timeOffset="486.2">11157 7818 558 0,'-3'6'213'0,"-2"1"-51"0,1 1 21 15,0-1-36-15,-5-4-7 0,-1 3-15 0,0 0-38 16,-1-1 8-16,-1 4 3 0,1-4-22 0,-1 0-1 16,1 1-6-16,0 0-13 0,-1-4-7 15,-1 1-21-15,6-3 16 0,7 0 11 0,0 0-14 16,-17 0-7-16,17 0-4 0,-16 0-11 0,-9-30-6 15,19 19 15-15,-2-1-10 0,1-4 3 16,1 4-15-16,-9-30 2 0,5 6-2 0,3 6 3 16,3-1 2-16,-3 6-2 0,5-2-3 15,2 5-8-15,0 0 21 0,0 0-7 0,0-6-8 16,0-3-12-16,26-32 7 0,-16 23-3 0,-2 9 11 16,6-8 3-16,-2 4-18 0,-1-2 4 15,4-1 12-15,2 4-13 0,4 1 0 0,-1 4-8 16,1-5 11-16,0 7-11 0,3 4 12 15,-7 3-8-15,7 1 13 0,5 0-22 0,-5 7 21 16,-5 3-16-16,0 5 35 0,-1 4-18 16,-1 0-1-16,-17 0-6 0,25 0 12 0,33 47-3 15,-33-18-1-15,-2 3-8 0,4 4 15 16,-11 11 15-16,-4 2-22 0,-2-2-1 0,2 11 14 0,-9-4 12 16,-2-2-8-16,-1-27-10 0,0 6 18 15,0 8-7-15,0 3 9 0,-27 39-5 0,16-42-6 16,-1-2 7-16,0 0 1 0,1-15-11 15,3 0-4-15,0-1 2 0,0-11-11 0,2 3-26 16,1 1-8-16,2-3-33 0,-1-2-38 0,0-2 9 16,1 0-228-16,3-7-69 0,0 1 58 15,2-4 8-15,2-3 39 0,-2-5-10 0,5 0 41 16</inkml:trace>
  <inkml:trace contextRef="#ctx0" brushRef="#br0" timeOffset="890.39">12441 6786 439 0,'-4'-2'233'0,"0"4"-14"0,3 0-49 0,-2 2 25 15,3 2-48-15,0 1-1 0,0 5 7 0,3-1-38 16,-2 0-9-16,3 7-11 0,4 17-5 15,-1-2-14-15,3 5-5 0,-5-10 1 0,6 9-23 16,-7-8-8-16,-4-1 10 0,3-2 9 16,-3-5-33-16,0 6-18 0,-26 38-22 0,18-34-14 15,1-6-49-15,0-6 12 0,-3-4 5 16,-13 7-318-16,9-7 43 0,-3 0 22 0,2 0 21 16,3-13-36-16,-3 3 0 0</inkml:trace>
  <inkml:trace contextRef="#ctx0" brushRef="#br0" timeOffset="1569.3">12213 7409 241 0,'-3'0'291'0,"-2"0"-44"0,1 0-56 0,3-5-15 0,-1 5-8 15,4-4-35-15,-2 1-32 0,4-2 7 0,4 1 15 16,0-6-40-16,3 1-5 0,16-11-11 16,7 6-5-16,1-2 2 0,-2 3-7 0,2-2-9 15,-5-1-27-15,0 1 10 0,-7 8-4 16,-1-3-9-16,-5 6-5 0,-2-3-16 0,-4 3-2 15,2 0-24-15,-4 1-7 0,-1 3-20 16,0-3 9-16,-1 2 6 0,-3 1-19 0,-4 0 2 16,0 0 5-16,0 0-18 0,8 12 15 15,-9-5 5-15,-2 0 35 0,-4 0 31 0,2 1-16 16,-1 6-13-16,-1-1 25 0,-12 19 31 0,2 0-6 16,-5-1 5-16,3-4-23 0,2 8 20 0,4 5 7 15,-2 7-8-15,3-12 6 0,1 1 1 16,2-5-17-16,-1 9 4 0,9-17-24 0,1-2 16 15,0-21 12-15,0 0 2 0,0 21-1 16,0-21-7-16,0 19 13 0,27 3-10 0,-16-20-13 16,1-2-4-16,2-2 9 0,19-9 11 0,-15 11-41 15,33-22 14-15,-17 4 17 0,-4-5-24 16,-3 2-14-16,-4-1 9 0,-3-4 2 0,-5 3 9 16,-3 4-7-16,-5 5 0 0,-3-3-23 15,-4 3 9-15,3-3-21 0,-3 17 38 0,0 0-18 16,0-19 18-16,0 19-4 0,0-21-2 0,-29-12-9 15,5 11 11-15,7 7 3 0,3 8 0 16,3-1 6-16,-2 2-14 0,-3 4-7 0,6-3 5 16,0 5 12-16,2-1-9 0,8 1 10 0,0 0-7 15,-39 31 1-15,24-17 7 0,2 3-10 16,4 1 6-16,3-1 18 0,-6 22-16 0,2 0 6 16,-3 0-12-16,6 0 15 0,3-8-11 0,3-2 1 15,-1-5 8-15,-3 20-5 0,5-27-1 16,0 7-6-16,0-1 13 0,0-3-23 15,0 1 28-15,0-3-13 0,0-18 0 0,0 19 17 16,21 9-17-16,-14-20 1 0,-4 0 14 0,3-5 10 16,-2 1-22-16,5-1 5 0,-1-3-3 15,1-2-20-15,1-3 18 0,2 2-1 0,-1-3-5 16,16-13-10-16,-7 0 0 0,4 0-17 16,3-10-10-16,-1 2-20 0,-2-6 8 0,-1-1-33 15,-2-7 8-15,-2 3-68 0,-2-5-110 0,4 4-51 16,-12 11-33-16,-1-13 36 0,2 4-22 15,1-1 48-15</inkml:trace>
  <inkml:trace contextRef="#ctx0" brushRef="#br0" timeOffset="1791.85">12836 7265 377 0,'-2'-10'214'0,"-3"2"-35"0,3 0-61 16,0 2 7-16,1 4-5 0,-3-1-41 0,3 4 30 16,-1 1-20-16,2 2-16 0,3 1-5 15,1 8 18-15,-3-1-7 0,2 4 3 0,3 35-11 16,1-14-15-16,-2-1 0 0,7 16-8 15,-6-2 12-15,6-1-10 0,-4-4-15 0,0 1-10 16,-1 7 5-16,1-9 15 0,-5-11-26 16,2-4-1-16,-3 1-8 0,2-3-1 15,-4-8 7-15,0-2-8 0,0-2 5 0,0-1-2 16,0 0-5-16,0-14-3 0,0 0 4 0,0 16-33 16,0-16-7-16,0 0-19 0,0 18 4 15,0-18-171-15,-13 15-106 0,12-18-6 0,1 0 16 16,0-2 10-16,1 1-5 0</inkml:trace>
  <inkml:trace contextRef="#ctx0" brushRef="#br0" timeOffset="2056.69">12907 7903 296 0,'-2'-12'254'0,"4"1"-48"0,-4 0-5 15,2-2-43-15,2 0-16 0,3 1-11 0,-3-1-20 16,1-5-15-16,2 3-6 0,3-23-1 16,3-2-23-16,1 4-9 0,3-1 8 0,1 8-7 15,-5 6-5-15,3 5-9 0,-3 3 4 16,-5 0-20-16,0 6 14 0,0 0-16 0,0 3-2 15,-1 1-8-15,2-1-24 0,-1 4 31 0,0 2-12 16,-6 0 13-16,0 0-17 0,0 0 17 16,17 35 6-16,-14-17 1 0,4 24-3 0,1 2-7 15,-3-2-3-15,3 6-7 0,3-5 12 0,-8-9-19 16,0-5-5-16,1-5 8 0,7 15 6 0,-6-13-5 16,-4-5-12-16,3-7 0 0,-1 2-27 15,-1-6 4-15,1-4-47 0,3-6 7 0,-6 0-283 16,0 0-26-16,0 0 34 0,11-30 40 15,-3-17 15-15,1 2 6 0</inkml:trace>
  <inkml:trace contextRef="#ctx0" brushRef="#br0" timeOffset="2480.58">13264 7453 298 0,'-6'10'265'0,"1"1"-65"16,5 1-20-16,-2 2-14 0,0-1-4 0,2 3-22 15,2 0-36-15,-2 0-18 0,0 4 10 16,0 5-20-16,0 1-6 0,21 24-6 0,-21-29-9 16,3-5-6-16,3-2-21 0,0 0 20 0,-2-4-30 15,-1 2 28-15,-2-4-11 0,2-3-5 16,1 1-7-16,3-1-8 0,-2-3 0 0,2-4 3 16,-2-2-24-16,-1-3 7 0,6-1-25 0,-2-6-52 15,11-30 42-15,-4 10 11 0,-3-1-2 16,3-7-27-16,-3 3 32 0,1-3 2 0,-2 13 3 15,2-9 13-15,-2 3 4 0,2 12 21 0,-3 2 22 16,-9 1-27-16,-1 20-3 0,0 0 24 16,0 0 0-16,0-20-8 0,0 20 1 0,0 0 4 15,10-24 13-15,-9 29 8 0,0 4 7 0,1 5-25 16,-2 2 4-16,0 6 1 0,0-3 11 16,0 7-26-16,0 13 6 0,0 4-16 0,0 0-3 15,0-1 25-15,0-8-23 0,0-3-1 16,0-2-7-16,0-4 0 0,0-4-2 0,0-3 19 15,0-1-39-15,0-17-11 0,0 21-33 0,0-3-18 16,0-18-14-16,0 20 8 0,0-20-307 16,0 17 24-16,0-17 24 0,0 0 32 0,0 0 3 15,0 0 7-15</inkml:trace>
  <inkml:trace contextRef="#ctx0" brushRef="#br0" timeOffset="3831.85">12441 8264 763 0,'-8'0'237'0,"4"2"-13"0,0-4-27 16,-1-3-4-16,2 0-23 0,0 2-11 0,0-4 2 16,3 2-25-16,-1 3 0 0,1-4-27 15,0 3-16-15,3-3 0 0,1 2-10 0,1-1-10 0,3 1-11 16,2-4 9-16,2 4-27 0,3 0 11 15,15-8-15-15,6 0 5 0,4 6 7 0,-2-1-21 16,3 2-1 0,3 1-10-16,6-1-10 0,-2-2 9 0,3 4-5 0,0 3 7 0,2-8-13 15,4 3 16-15,-26 5 6 0,11 0-14 16,9 0 9-16,4 0-15 0,1 0 2 16,2 0-1-16,1 0-5 0,-4 0-10 0,-5 0 8 15,-1 0-20-15,-5 0 3 0,-1 0 11 0,-10 0-4 16,-5 0-4-16,-4 0 7 0,-4 0 3 15,-3 0-5-15,-17 0 16 0,18 0-24 0,-18 0 21 0,18 0-11 16,-18 0 5-16,15 0 2 0,-15 0-1 16,0 0-1-16,15 0 4 0,-15 0 2 0,0 0-10 15,14 0-4-15,-14 0 8 0,0 0-6 16,0 0-7-16,0 0 24 0,17 0-4 16,-17 0-19-16,0 0 11 0,0 0 22 0,15 0-21 15,-15 0 1-15,0 0-14 0,0 0 2 0,27-37 9 16,-26 33 10-16,3-2-17 0,-4-6 3 0,3 1 5 15,-3-2 2-15,3-2-1 0,-7 0-16 16,4-5 15-16,0 20-2 0,0-20 6 0,0-13 10 16,0-1-17-16,0-7-17 0,0-4 13 0,0-5-13 15,-21-44 11-15,12 47 4 0,3 4-8 16,5-7 4-16,-6 7-6 0,1-4 9 0,-1 2-14 16,0 0-8-16,2 2 15 0,-8-2 13 0,1 5-14 15,7-2-2-15,1-1 6 0,1-1-3 16,1 6 18-16,-2 9-19 0,3 3 7 15,0 1-3-15,-1 4 20 0,2 0 5 0,0 21-22 16,0-17 13-16,0 0 6 0,0 1-26 0,0 16 7 16,0-22-2-16,0 4 17 0,0 3-6 15,0 15-1-15,-26-39-6 0,20 29 15 0,-5 1-18 16,3 1 13-16,2 1-5 0,-3 2 7 0,-2 0-14 16,-3 3 9-16,3 1 2 0,-1-4-7 15,2 4-6-15,-3 0 0 0,1 1 3 0,1-2 4 0,-2 2 10 16,-2 0-8-16,15 0-4 15,-16 0 1-15,-1 0 4 0,-9 0-3 0,-9 0-1 16,0 0 1-16,1 0-9 0,-4 0 19 0,2 0-11 16,4 0-10-16,-5 0 28 0,-2 0-19 0,-2 0-6 15,1 0 14-15,-2 0 1 0,4 0 10 16,-46-16-17-16,54 10 1 0,-11-1 12 0,-4-5-20 16,12 11 0-16,3-3 12 0,-9 2 12 0,6-1-23 15,5 0 16-15,28 3-7 0,-24 0-9 16,0 0 7-16,2 0-17 0,4 0 14 0,-12 0-1 0,-3 0 26 15,-35 26-5-15,33-14-8 0,5 2-15 16,-1-2-4-16,-3 0 18 0,1 6-13 16,-2-9-10-16,10 3 14 0,0 6 6 0,4-4 6 15,5-4-7-15,1-3-13 0,4 5-1 0,1-6 26 16,0 2-1-16,5-1-26 0,-4-1 20 0,3-1-18 16,-1 2-9-16,0 0 11 0,3-2-2 15,0 0 16-15,-2 2-1 0,5 2-7 0,-3-1 4 16,2 2-11-16,0 2 27 0,0-1-26 0,2-11 15 15,0 0-19-15,0 25 29 0,0 9-14 0,0 0-5 16,0 7 2-16,0 5 3 0,29 53-1 16,-19-45 23-16,1 9-27 0,5 3-3 0,-3-1 15 15,6 4 10-15,-2 2-11 0,3-11 1 0,-4 3-9 16,2 6 13-16,1 0-23 0,-4 1-7 16,2-4 21-16,-1-7-2 0,-2-4-6 0,0-3 6 15,-6-10 3-15,2 3 17 0,-4-13-23 16,-3-7 5-16,4-6-5 0,-3-4-8 0,-3-2 11 15,2-2 7-15,-1-4 26 0,2 1-26 0,-3-3 4 16,-1-5 18-16,0 0-31 0,0 0 22 16,-1 7-8-16,2-7 1 0,0-4-1 15,-1-1 1-15,1 1-4 0,2-3 8 0,0 2-7 0,0-1-21 16,-2 0-12-16,2 2-7 0,-2-1 26 16,2 1-25-16,0 0 9 0,2 1 12 0,-3 0-11 15,0-3-32-15,-1 2-3 0,-1 1-13 16,3 3-3-16,-3 6-80 0,5-2 14 0,-5 4-290 15,2-3 29-15,-5 1 2 0,-2-4 49 0,0-2 4 16,-2-2 73-16,0-4 14 0</inkml:trace>
  <inkml:trace contextRef="#ctx0" brushRef="#br0" timeOffset="6515.71">14126 7449 639 0,'-29'0'237'0,"29"0"-39"16,0 0-16-16,0 0-5 0,0 0-20 0,0 0-22 15,0 0 25-15,-28 0-22 0,28 0-12 0,0 0-17 16,0 0-3-16,0 0-4 0,0 0-10 0,0 0-17 16,-42 29 9-16,40-29-10 0,0 1 9 0,2-1-23 15,-2-1-11-15,4 1-3 0,3-2-11 16,-2 2 6-16,1 0-3 0,1 0-10 0,4 0-7 15,-1 0 17-15,2 0-15 0,2 2-8 16,2-4-7-16,24 12 15 0,-24-10-3 0,7 0 0 16,0 0 6-16,2 0-15 0,4 0-6 15,3 0-11-15,-4 0 17 0,-2 0-13 0,-4 0 9 0,-3 0 2 16,0 0-24-16,-2 0 5 0,-15 0 6 16,17 0-23-16,-17 0-7 0,15 0-7 0,8-33 7 15,-19 29-33-15,0-6 2 0,0 3 12 16,-1 0-5-16,-2-1-9 0,-2 0-2 0,-2-2 8 15,2 2 3-15,-1-1 8 0,-2-1 4 0,0 3 19 16,2-2-11-16,2 9 13 0,-7-15-3 16,2 6 27-16,-1 1 7 0,2 1 4 0,3 3 20 15,-4 0-18-15,3-1 1 0,-1 0 12 0,2 3-5 16,-1-5-7-16,-1 1-16 0,1 3 2 16,2 3-3-16,0 0 20 0,0 0-7 0,0 0-7 15,0 0-5-15,30-13 16 0,-24 13-4 16,0 0-6-16,2-2-12 0,0 2 11 0,3 4-13 15,-4 1 13-15,0 0-2 0,1 3 19 16,-4-1-12-16,0 2 7 0,-2 7-22 0,-2-4 3 16,-1 2 22-16,0-4-37 0,0 9-12 15,1-2-33-15,0 4-23 0,-22 40 10 0,16-41-303 0,-2-9 43 16,0 0 0-16,1-2 22 0,3-3-25 16,-4-1 1-16</inkml:trace>
  <inkml:trace contextRef="#ctx0" brushRef="#br0" timeOffset="8598.57">15973 7125 340 0,'0'0'237'0,"0"0"-21"16,0 0-37-16,-30 0 2 0,30 0-47 15,-62 85-10-15,40-52 8 0,5 2-16 0,-2 3-4 16,0-3-15-16,10 2-1 0,-2 4-17 0,0-1-6 15,6-6-7-15,2-6 1 0,-8 10-17 0,11-38 15 16,0 27-21-16,0-5-15 0,0-2 4 16,0-2 7-16,31 8-25 0,-24-16 17 15,2-5-13-15,8-2-4 0,-4 0-1 0,5-6 10 16,-3 2-17-16,4 1 2 0,28-30 6 16,-10 5-9-16,-11 6 1 0,-8-1-13 0,-7 3-6 15,2-18 11-15,-8 12 8 0,1 3-12 0,-6 20-10 16,0-18 17-16,0 0-17 0,0 1 21 15,-23-11-19-15,14 16 15 0,-7-23 4 0,4 19-2 16,1-1 6-16,-1 4 17 0,2 9-21 16,5-4 13-16,0-2-9 0,1 3-8 0,-2 0 1 15,3-1 11-15,2 0-18 0,1 2-5 0,0 6 11 16,0 0-10-16,0 0 10 0,23-39 2 16,4 10 15-16,1 5-14 0,0 5-15 15,8-1 18-15,0 1 9 0,1 4-7 0,0-1-28 16,-3 4 0-16,-8 4 14 0,0 1-28 15,-6 4-22-15,-5 1 3 0,-3 2-32 0,-3 0 7 16,-9 0-151-16,0 0-111 0,0 0-32 0,7 15 25 16,-10-9 17-16,-3 5 6 0</inkml:trace>
  <inkml:trace contextRef="#ctx0" brushRef="#br0" timeOffset="8881.32">16076 7417 386 0,'1'-2'226'0,"3"0"-64"0,0-6-21 15,5 0-5-15,0-1-10 0,12-12-17 16,0-5-10-16,4 2-24 0,0 2-2 16,-8 9-34-16,-1 5 35 0,-4 0-29 0,3 2-3 15,-7-1-1-15,-1 4-26 0,-1 0 8 16,-2-2 15-16,-1 3-6 0,-3 2 13 0,0 0 15 16,0 0-9-16,0 0-7 0,9 34-5 0,-9-23 3 15,0 8 11-15,0-1-10 0,0 9 11 0,0 7-24 16,0 12 6-16,0-1 15 0,0 1-10 15,0-5-1-15,0-6-4 0,0-6-14 0,20 37 5 16,-15-41-11-16,-1-3 7 0,0-6-19 16,1-3-3-16,3-3-26 0,-2-5-12 0,-1-1-41 15,1-8-8-15,0-1 9 0,0-5-287 16,0-3 9-16,6-26 49 0,-3-9-1 0,-2 1-13 16,-2-12 32-16</inkml:trace>
  <inkml:trace contextRef="#ctx0" brushRef="#br0" timeOffset="9100.98">16510 6986 374 0,'0'-4'231'15,"-2"-1"-20"-15,6 3-39 0,-6 1-2 0,2 1-20 16,0 5-1-16,2-2-42 0,-1 7-15 16,0 1 13-16,3 2-14 0,0 3-4 0,2 24-22 15,-1 4-3-15,4 5 11 0,-7 0-17 16,1-3 7-16,-2-14-25 0,-1-32-12 0,0 33-4 15,0 7-9-15,0-5-24 0,0 0-17 0,0-7-14 16,0-5-9-16,0-5 3 0,0-18-90 0,-24 35-64 16,22-32-107-16,-2-3-16 0,4-6 13 15,0 2 37-15</inkml:trace>
  <inkml:trace contextRef="#ctx0" brushRef="#br0" timeOffset="9398.24">16616 7075 632 0,'1'-1'186'0,"4"-1"11"0,-4 5-18 16,1 6-23-16,-2 1-43 0,3 3 22 16,7 26-25-16,-1 1-10 0,-2 5-14 0,-2 0 10 15,6 6-42-15,-3-11 7 0,2 6-2 16,5-6 5-16,-1 1-15 0,-3-5-7 0,5-3-6 16,-5-8-5-16,-2-3-15 0,4-10 3 15,-4-3 7-15,-1-2 16 0,0-7-14 0,-8 0-17 16,0 0 14-16,0 0-11 0,30-27 20 0,-13-6-10 15,-7 4 2-15,-5 4-10 0,-1-17-10 16,8-4-8-16,-6 4 9 0,-6 26-1 0,0-9 13 0,0-8-20 16,0-3 12-16,-26-38-15 0,18 48-20 15,-2 5 2-15,6 4-27 0,3 3-16 16,-6 1-37-16,-1 5 12 0,2 0-262 0,-1 4-2 16,-3 4 25-16,-2 0 12 0,5 4 19 15,7-4 4-15</inkml:trace>
  <inkml:trace contextRef="#ctx0" brushRef="#br0" timeOffset="9907.59">16593 7322 241 0,'2'-2'279'0,"4"1"-55"16,1-2-16-16,2-6-20 0,-1 2-19 0,3-2-12 16,16-7-31-16,1-6-8 0,0 2-23 15,-7 8 7-15,-3 0-29 0,1 0 10 0,-6 3-22 16,-3 1-27-16,3 2-20 0,-4-3 20 0,2 3-23 15,-2-1-27-15,0-3-27 0,-1 2 32 16,18-12-9-16,-21 5-2 0,6 2 2 0,-7 1 12 16,1 1-1-16,1 5 8 0,-2-1 25 0,-2 4-56 15,0-2 39-15,1 1 13 0,-3 4 9 0,0 0-4 16,0 0 16-16,0 0 10 0,15 31 6 16,-14-14-10-16,-1 4 19 0,3 22-18 0,0 4-10 15,6-2 6-15,-9-22-10 0,0 9-12 0,0 6 3 16,0-6 3-16,0-2-11 0,19 17 3 15,-18-30 0-15,4-4 8 0,-2-5-20 0,1-2 1 16,1-4 10-16,-1-6-9 0,1-4-24 16,-2-3-4-16,13-18-4 0,6-5-3 15,-8-3 0-15,-1-8-18 0,-5 3 14 0,7-7 3 16,3 4 5-16,-4 0-21 0,-3 5 28 0,-2 14-1 16,3-6 14-16,-1 8 8 0,-5 4-1 15,0 3-3-15,-2 6 4 0,-1 6 9 0,0 2 12 16,-1 3 7-16,-2 0 0 0,0 0 6 15,5 28-1-15,-5-13-7 0,2 5 4 0,-2 26 7 16,3 1-10-16,-2-1 18 0,5-2-3 0,-6-4-17 16,6-1-12-16,-4-3-4 0,-1-9-1 15,-1-6 19-15,0 4-32 0,3-7 10 0,-2-1-23 16,1 0-9-16,1-3-44 0,0-1-43 16,-3-3 9-16,0-10-224 0,0 0-49 0,0 0 9 15,0 0 23-15,0 0 5 0,-15 27 53 0,15-27-8 16</inkml:trace>
  <inkml:trace contextRef="#ctx0" brushRef="#br0" timeOffset="11485.38">15614 8504 449 0,'0'0'253'0,"0"0"-43"16,0 0-45-16,0 0-20 0,0 0-9 0,0 0-10 16,29 0-9-16,-29 0-19 0,0 0-8 0,0 0-9 15,0 0-17-15,0 0-1 0,0 0 7 16,0 0-6-16,59 17 7 0,-53-6-30 0,-2 1 6 15,12 16-13-15,-4-6-1 0,-1 15-35 16,-5-17-22-16,2-2-12 0,-3 1-16 0,-1-7 6 16,-4-12-146-16,0 0-167 0,0 17 12 0,0-17 36 15,0 21 30-15,0-21 4 0</inkml:trace>
  <inkml:trace contextRef="#ctx0" brushRef="#br0" timeOffset="11798.99">15644 8891 275 0,'-7'3'276'0,"-1"-2"-69"0,1 3-12 0,0-2-4 0,3 0-32 16,0-2-19-16,0 2-7 0,3-4-33 0,1 0 4 16,2-2-4-16,4 1-9 0,2-4-2 0,3 4-8 15,15-17-13-15,4 6-13 0,2-1-10 16,1 0-21-16,-4 2-9 0,-4 5-3 16,-3 0-4-16,-4 2-9 0,-2 2 7 0,-3 1 1 15,-1 1 15-15,-2 2-28 0,-10 0 5 16,0 0 3-16,0 0 17 0,0 0 2 0,16 31-20 15,-17-18 23-15,-1 4 14 0,-10 22-9 0,0 5-11 16,-6-3 15-16,1-1-8 0,2 0-3 16,2-7-9-16,-12 5 14 0,8-4-18 0,4-4-2 15,-7-3 0-15,10-9 2 0,2 1 1 0,5-4-23 16,-1-5-1-16,0-1-13 0,2-4-22 0,0 3-15 16,-1-7 6-16,-1 2-126 0,4-3-136 0,0 0-42 15,0 0 43-15,-1-17 20 0,1 6-6 16,3-1 13-16</inkml:trace>
  <inkml:trace contextRef="#ctx0" brushRef="#br0" timeOffset="11947.91">15828 9107 229 0,'10'-3'248'15,"0"0"-32"-15,-1 1-30 0,2-1-35 0,-1 2 7 16,0-1-36-16,-3 2-17 0,2-1-10 0,0 1-3 16,-3 0-19-16,3 1 2 0,-1 1-10 0,-8-2-17 15,0 0-4-15,0 0-26 0,0 0-11 16,16 0-15-16,7 26-11 0,-19-22 3 0,-1-1-145 15,-3-3-108-15,0 0-19 0,0 0-14 16,0 0 24-16</inkml:trace>
  <inkml:trace contextRef="#ctx0" brushRef="#br0" timeOffset="12369.54">16141 8526 534 0,'3'0'216'0,"-5"5"-23"0,5 0-19 15,-2 5-35-15,-1-2-34 0,-1 3 15 0,0 4-9 16,-2 1-19-16,1 2 18 0,-3 25-30 16,5-43-11-16,0 28-4 0,0-4-5 15,0-3 1-15,0-2-8 0,0-19-7 0,0 20 1 16,0-20 1-16,0 19-41 0,14 6 24 0,-9-18-8 16,1-1 10-16,2-2-17 0,1-1 6 0,-1 1-20 15,1-2 3-15,3 2 3 0,-2 2 11 0,-3-4-16 16,1 1-4-16,1 3 20 0,-3 0-15 15,1 2-1-15,-3 0 3 0,0 3-21 0,-2 4 26 16,-2 2 0-16,0 4 1 0,-23 38-13 16,7-13 12-16,-2-4 11 0,-8 1 1 15,4-3-2-15,-7 0 7 0,8-3 11 0,-2 0 9 16,2 4-6-16,4-9 2 0,0 2-18 0,5-13-15 16,2 3 6-16,7-9-9 0,-5-1 2 15,6-3 15-15,2-11-20 0,0 0-2 0,0 0-2 16,0 0 21-16,24 35-7 0,-14-35-23 15,-1-2-1-15,4 2-12 0,0-2-9 0,-2-1-20 16,4-1-28-16,-1-1 7 0,-14 5-22 16,39-27 7-16,-11 6-223 0,1 3-61 0,-12 3 4 15,-3-1 50-15,-4-2 19 0,-1 0 13 0</inkml:trace>
  <inkml:trace contextRef="#ctx0" brushRef="#br0" timeOffset="12691.69">16360 9024 635 0,'1'-7'188'16,"0"0"-1"-16,1 4 3 0,-5 1-40 16,2 2-15-16,-3 7-15 0,3-4 10 0,-1 3-33 15,0 5-33-15,1 1 25 0,-2 0-16 16,3 2-15-16,0 3-14 0,0 0 10 0,0 0-25 16,0-17 19-16,0 17-14 15,0-17-4-15,0 24 2 0,0-6 6 0,0-18-15 0,25 38 7 0,-20-32 4 16,3-4-6-16,-1-2-19 0,2 0-2 15,1-2 13-15,-1-3-22 0,-1-3-1 0,-1-4 6 16,0 0 13-16,0-1-28 0,10-23 8 16,-12 10-3-16,-4 1 2 0,-1 25 12 0,0-18-13 15,0 0 7-15,0 18 4 0,0-19 10 0,-22-13-15 16,17 25 5-16,-5-1 16 0,-2 3-7 16,3 1-13-16,-2 4-1 0,-2 0-12 0,1 0 4 15,1 3-12-15,11-3-14 0,0 0-22 16,0 0-39-16,-17 0 7 0,-6 26-142 0,17-19-123 15,4-6 24-15,-1 1 40 0,1 0 4 0,2-2 0 16</inkml:trace>
  <inkml:trace contextRef="#ctx0" brushRef="#br0" timeOffset="13041.17">16569 8606 577 0,'2'7'216'15,"2"-2"-11"-15,-4 8-42 0,2 3-17 0,-1 3 3 16,4 25-20-16,-5-19-17 0,0 11-30 16,12 53 17-16,-6-36-15 0,-2-3-21 0,3 0-11 15,-6-2 12-15,4-2-10 0,-1-12-10 16,1-5-19-16,-4-7 18 0,5-3-16 0,-5-1 9 16,2-4 4-16,-3-2-17 0,2-2 15 15,-2-4-23-15,0-6-8 0,0 0-5 0,0 0-4 0,0 4-19 16,-2-10-14-16,2 0-6 0,0-6-25 15,-3 1 3-15,3-3 14 0,-3-2-22 0,2 2 6 16,1-2 2-16,1-1 39 0,-1 4 3 16,0 13-43-16,0-16 3 0,0 0 34 0,0-1 26 15,0 1 8-15,0-1 0 0,0-11-33 16,34-36 17-16,-23 35 24 0,0 7-44 0,6-9 28 16,-3 8-10-16,1 3-1 0,-2 4 0 15,9-10-122-15,-15 8-119 0,0 6-70 0,2 2 18 16,-4 4-17-16</inkml:trace>
  <inkml:trace contextRef="#ctx0" brushRef="#br0" timeOffset="13243.2">16689 9044 532 0,'-1'7'272'0,"0"-4"-41"0,-3 2 0 0,4-2-34 16,2-3-34-16,2 1-22 0,0-3-14 15,5 0-12-15,-2-4 7 0,3-1-40 0,3 1 4 16,-1-2-27-16,0 1-43 0,0 0-17 16,0 1-19-16,12-13-34 0,-3 8-27 0,-9 3 8 15,-2 0-286-15,-3 3 25 0,-5 1 23 0,4 3 15 16,-6-1 12-16</inkml:trace>
  <inkml:trace contextRef="#ctx0" brushRef="#br0" timeOffset="13513.56">16700 9376 617 0,'-7'28'195'0,"3"-10"-25"15,0-2-2-15,2 0-25 0,2-2-30 0,2-3-14 16,0-3 4-16,-1 2 3 0,3-6-29 16,-4-4-15-16,0 0 11 0,20 11-12 0,-15-13 8 15,4-1-28-15,-1-3-6 0,0 2-3 0,-1-2 11 16,-3-3-5-16,0 3 4 0,2-2-1 0,-2-3-1 15,-2 3 4-15,-2-1 8 0,-1 1-36 16,-3 0 35-16,-2 2-30 0,1-3 3 0,-2 1 24 16,0 1-21-16,-4 2-9 0,4 1-9 0,-2 4-34 15,0-3-21-15,0 0-37 0,0 3 7 16,1 0-281-16,-1-1 2 0,3 1 22 0,1-3 20 16,0-1 46-16,1 0-13 0</inkml:trace>
  <inkml:trace contextRef="#ctx0" brushRef="#br0" timeOffset="14639.25">16986 9049 669 0,'0'0'228'0,"0"0"5"0,0 33-30 16,0-33-28-16,0 0 6 0,0 0-28 0,0 0-4 15,0 0-8-15,0 0-30 0,0 0-20 16,0 0 2-16,0 0-8 0,0 0 1 0,0 0-30 16,0 0 9-16,0 0-11 0,0 0-4 0,0 0 1 15,9 21-9-15,-1-24 16 0,7 2-18 16,1-3-24-16,18-3 29 0,9-1-26 0,-2 3 1 16,0 0 2-16,-2 3-12 0,-3-7 14 0,-19 9-3 15,10 0-20-15,2 0-1 0,-3 0-5 0,-2 0 14 16,-1 0 6-16,-4 0-32 15,-3 0 6-15,-16 0 1 0,18 0 9 0,-18 0-9 16,18 0-3-16,-18 0 5 0,16 0 5 0,-16 0-30 16,17 0-9-16,-17 0-12 0,21-24-7 0,-21 24-47 15,0 0 33-15,0 0-49 0,4-6 10 0,-3 2-250 16,-3-4 4-16,0-1 25 0,-1 2 2 16,2-6 56-16,-7 4-6 0</inkml:trace>
  <inkml:trace contextRef="#ctx0" brushRef="#br0" timeOffset="15020.57">17442 8831 635 0,'-2'0'192'16,"0"-1"-6"-16,0 1-35 0,2-2-14 0,0 0-13 16,0 2-6-16,0 0-21 0,2 0 6 15,2 0-35-15,-1 2 1 0,-3 0-1 0,6 1-15 16,-1-1 15-16,1 0 0 0,-1 0-26 15,1 2-17-15,3-1 10 0,-4 2-20 0,5-2 19 16,-5 0 11-16,5 4-14 0,-2-2 1 0,-1 4-4 16,-2-3-9-16,5-2 5 0,-2 3-11 15,0-1 2-15,-4 1-10 0,1 2 6 0,0-1 5 16,-3 2 17-16,-2-2 0 0,2 3 0 0,-2 3-3 16,0-2 3-16,0 1-15 0,0-13 17 0,0 0 5 15,0 25-5-15,-29 29-3 0,14-22-18 16,4-5 2-16,2-7 2 0,2-3-13 15,0 0 24-15,0-3 1 0,3-2-9 0,-4 1-23 16,6-1 8-16,0-1-3 0,-3-1 9 0,2 1-11 16,-1-1-18-16,1 0-23 0,-2-4 5 0,5 6-23 15,-2-4-14-15,2 2-36 0,0-2 10 0,0-8-314 16,0 0 53-16,0 0 17 0,6 5 13 16,-6-11 7-16,4-3-5 0</inkml:trace>
  <inkml:trace contextRef="#ctx0" brushRef="#br0" timeOffset="15708.26">18210 8568 440 0,'0'0'229'0,"0"36"-41"16,-65 39-10-16,45-41-32 0,10 9-6 15,-5-2-20-15,-4 5 3 0,1-1-6 0,0 4-15 16,-3-1-11-16,7-1-6 0,-4-4-3 16,5-3-23-16,3-4-12 0,1-5-1 15,4-6 4-15,1-1-2 0,2-5-4 16,-1-4-42-16,1 2-20 0,2-8-41 0,0-1 6 0,0-8-190 15,0 0-103-15,9 1 42 0,-6-8-10 0,2-1 37 16,2-3-19-16</inkml:trace>
  <inkml:trace contextRef="#ctx0" brushRef="#br0" timeOffset="15905.22">18165 8894 443 0,'4'3'233'0,"4"1"-18"0,0 2-21 0,-1 0-25 0,-2 1-13 16,1-1-18-16,6 5-21 0,-5-2 4 0,-1 1-29 16,3-3-15-16,0 4 0 0,-1-1-14 15,1 1-5-15,-4 2-9 16,2-3-24-16,-2 1-16 0,-1 1-3 0,0-2-35 0,-1 1-29 16,-1-3 7-16,-1-2-199 0,-1-2-108 0,0-4 36 15,-4 0 15-15,1-6 13 0</inkml:trace>
  <inkml:trace contextRef="#ctx0" brushRef="#br0" timeOffset="16078.21">18398 8775 550 0,'3'-6'204'0,"1"4"-23"16,-1-2-32-16,3 1-24 0,-1-1-3 0,-1 1-8 15,0 0-22-15,1 3-6 0,2-5-10 0,-1 3-9 16,0 2-42-16,1-4-23 0,3 2-24 15,-6-2 1-15,3 0-176 0,0-1-104 0,2-2-21 16,-2-1 23-16,-1 0 1 0</inkml:trace>
  <inkml:trace contextRef="#ctx0" brushRef="#br0" timeOffset="16422.66">18548 8607 458 0,'0'-3'227'0,"0"5"-21"0,-1-2-10 15,-1 7-26-15,2-2-24 0,-4 3-3 0,4 4-16 16,-2 0-9-16,4 3-20 0,-5 2-4 15,1 26-3-15,2-19-11 0,0 6 1 16,0 11-9-16,0 3-20 0,0 0 13 0,-19 36-14 0,15-33-5 16,1-12-15-16,1-5-5 0,2-30 17 0,0 25-9 15,0-4-18-15,0-1 13 0,0-3-14 16,0-17 17-16,0 20-25 0,0-20 0 16,0 21 3-16,29 2 4 0,-19-17-30 0,0-2 19 15,4-6 6-15,-2-2-24 0,1 0 0 0,1-3 15 16,21-7-12-16,-14 6 14 0,-1-3-19 15,-6 4 11-15,-3-1 2 0,-8-2 4 0,2 2 0 16,-2 0 3-16,-1-3-2 0,-2 3 10 0,-2 2-11 16,-1-4 4-16,3 10 11 0,0 0-8 15,-26-19-7-15,18 14 7 0,-3-2-11 0,-1 0 30 16,1 1-1-16,1 1-13 0,0-1-20 0,0 2-32 16,1 0-22-16,3-2-23 0,0 0 9 0,-1-6-308 15,5 0 26-15,0-3 7 0,2-2 32 16,0 1 4-16,0-5 53 0</inkml:trace>
  <inkml:trace contextRef="#ctx0" brushRef="#br0" timeOffset="16610.15">18806 8443 739 0,'1'-5'247'0,"0"5"-56"16,1 0-36-16,0 0 14 0,3 5-54 0,0-2 22 15,1-2-27-15,0 6-6 0,4 0-19 16,-5 0-16-16,2 0-43 0,1 5-24 0,2-2-19 16,-4-1-39-16,-3-1 6 0,2 3-291 0,-2-4 10 15,0 2-3-15,0-1 18 0,-3-1-8 16</inkml:trace>
  <inkml:trace contextRef="#ctx0" brushRef="#br0" timeOffset="16907.36">18794 8722 395 0,'-5'4'284'0,"1"2"-30"16,1 0-39-16,1-1-32 0,-1 1-6 0,1-4-15 15,3-2-10-15,1 0-45 0,4 0 14 0,1-1-31 16,1 0-22-16,3-2-26 0,0 0 11 16,-2 3-21-16,1-4-10 0,2 4 15 15,-4-1-15-15,0 6 7 0,0-5-12 0,1 3 9 16,-9-3 9-16,14 18-25 0,-11-3 16 0,-1 3-15 15,-2 3 20-15,-9 25 10 0,9-19-5 16,0 11-18-16,-20 54 4 0,20-43-11 16,-6 0 5-16,-7-5 16 0,8-11-20 0,-2-5-15 15,3-8 0-15,-2-4-18 0,0-1 3 0,1-2-8 16,4-5-23-16,1-3-31 0,-1-6 6 0,2 0-122 16,2-7-101-16,-2 2-57 0,1-5-2 15,1-3 67-15,0-1-30 0,9-24 24 0</inkml:trace>
  <inkml:trace contextRef="#ctx0" brushRef="#br0" timeOffset="17059.41">18899 9061 222 0,'6'-10'242'16,"-3"2"-37"-16,-1 1-36 0,3 0-2 16,0-1-24-16,-2 4 3 0,3-1-5 0,-1 0-4 15,0 1-49-15,-1 2 18 0,2 2 2 0,-2-1-22 16,2 1-15-16,1 1 5 0,1 1-38 0,0 2 29 16,1-1-43-16,-2 0-21 0,3 1-38 15,-10-4 1-15,0 0-149 0,0 0-158 0,19 0 21 16,-5 0 12-16,-14 0 14 0,17 0 7 0</inkml:trace>
  <inkml:trace contextRef="#ctx0" brushRef="#br0" timeOffset="17430.49">19272 8514 264 0,'2'-2'321'0,"0"2"-37"15,-2 7-27-15,-4 0-20 0,3 5-7 0,0 0-25 16,-3 3-18-16,-3 0-28 0,7 1-39 15,-12 20 13-15,7-3-19 0,0-4-14 0,2-7-31 16,3-22-2-16,0 16-6 0,0-16 18 16,0 21-31-16,0-21-14 0,0 19-4 0,0-19-16 15,31 32-21-15,-24-30-26 0,2 2 10 16,0-1-22-16,2-3-6 0,-2 0-9 0,-3 3 10 0,5-3-24 16,-2 0 20-16,0 2 5 0,0 0 15 15,-4 0-4-15,1 2 13 0,-2 3 3 16,-3-1 29-16,1 4-24 0,-2 1 35 0,0-11 6 15,0 0-1-15,0 24 23 0,-25 35-15 0,14-26 2 16,10-4-1-16,-4-6-1 0,-7-7-7 16,5-1 2-16,1 0 3 0,2-6-4 0,2 1-18 15,0-3 13-15,2-7 18 0,0 0-19 16,0 0 1-16,0 0 1 0,0 0-6 0,26 26 17 16,-19-27-24-16,3 0-16 0,-1-2-20 0,3 0-50 15,2-2-5-15,-5-1 7 0,16-10-310 0,-5-3-3 16,-5 4 29-16,-3 1 12 0,-3 0 41 15,-1-2 12-15</inkml:trace>
  <inkml:trace contextRef="#ctx0" brushRef="#br0" timeOffset="18272.68">16030 9949 740 0,'0'0'213'0,"0"0"-24"0,0 0-7 16,0 0-21-16,0 0-15 0,0 0 4 16,0 0-44-16,0 0 8 0,0 0-7 0,16-2-10 15,0 1-27-15,27-7 2 0,-21 8-16 16,42-9 5-16,-21 6-4 0,3 2-7 0,2 0-1 15,-2 1-26-15,2-2 9 0,1 1-9 16,-25 1 8-16,9 0-23 0,6 0-5 0,-5 0-19 16,-3 0 11-16,-4 0-25 0,-3 0 1 15,-4 0-17-15,-1 0-14 0,-3 0-14 0,-16 0-12 16,18 0 9-16,-18 0-282 0,19 0 25 0,-19 0 24 16,34-10-34-16,-27 3 63 0,13-22 19 15</inkml:trace>
  <inkml:trace contextRef="#ctx0" brushRef="#br0" timeOffset="18777.03">18178 9563 413 0,'-1'1'267'0,"2"1"-30"0,-3 0-19 16,3-1-20-16,2 1-40 0,-2-1-18 0,2-1 1 16,2 2 16-16,2-5-15 0,2 3-9 0,1-3-18 15,4-1-8-15,22-4-10 0,6-6 2 0,-1 9-20 16,7-14 0-16,-1 2 3 0,3 3-20 15,-4 3 5-15,-1-4-10 0,0 5-34 0,4 2 21 16,-1 0-17-16,-1 4 7 0,-2-2-14 0,-3-1-14 16,-2-4-7-16,1 8 0 0,0 0-3 15,-7 3-35-15,-34 0-23 0,25 0-16 0,-2 0-47 16,-3 0 13-16,-1 0-180 0,-2 0-102 0,1 0 34 16,-4 0 41-16,3 0 40 0,8 0-22 15,28-22 0-15</inkml:trace>
  <inkml:trace contextRef="#ctx0" brushRef="#br0" timeOffset="21291.79">12924 10318 669 0,'0'0'229'0,"0"0"-24"0,0 0-18 0,0 0-38 0,0 0-16 15,0 0-6-15,0 0-5 0,0 0 1 16,0 0-16-16,0 0 5 0,-2 20-27 16,-15 21 18-16,4 4-23 0,-3-6 0 0,-2-1-15 15,-4 5 5-15,11-6-22 0,-1 0-4 16,0 0 4-16,-4-3-42 0,8-10-15 0,3-2-32 16,3-6-37-16,-1 1-21 0,3-17 10 0,0 0-278 15,0 0-4-15,0 0 44 0,5 11 37 16,-2-19-13-16,1-1-11 0</inkml:trace>
  <inkml:trace contextRef="#ctx0" brushRef="#br0" timeOffset="21474.68">12972 10428 685 0,'4'3'204'0,"3"2"-40"0,-3 2-26 0,1 0-21 16,4 1 0-16,-1 3-14 0,-1-4-16 0,2 5-20 15,10 12 1-15,0 0-32 0,-2-7-20 16,-2 0-20-16,-3-5-12 0,-5-1 4 0,-2-3-101 16,3 0-60-16,0-3-116 0,-3-1-15 15,-1-3 8-15</inkml:trace>
  <inkml:trace contextRef="#ctx0" brushRef="#br0" timeOffset="21715">13223 10181 617 0,'3'4'232'0,"-6"4"-20"16,3 3-11-16,-4 2-25 0,4 2-39 16,0 4-18-16,-2 26 12 0,2-21-16 0,0 12-41 15,0 5 17-15,0-2-38 0,0 4 21 16,24 41-18-16,-16-44-17 0,-4-11-27 0,0-4-6 15,-3-6-44-15,1-6 4 0,-2 4-140 0,0-17-201 16,0 0 9-16,0 0 64 0,0 16-10 16,0-16 7-16</inkml:trace>
  <inkml:trace contextRef="#ctx0" brushRef="#br0" timeOffset="22273.55">13231 10944 377 0,'-21'27'266'0,"0"-11"-51"0,-3 4-15 0,2-3-23 15,3-4 8-15,4-4-25 0,1-2-19 0,-1-3-5 16,0 1-19-16,2 1-7 0,-1-4-29 0,2 1-1 16,-1-1-2-16,-1-2-3 0,14 0-3 15,-15 0-25-15,-1 0 0 0,-8 0-4 0,-26-35-16 16,22 19 2-16,0-5 1 0,2 2-7 0,12 0 19 15,-8-7-23-15,-3 7-1 0,4-9 10 16,2-5-21-16,1 6 8 0,1-5-12 16,0 1 8-16,1-3-3 0,3-1 11 0,-1 1-3 15,1-1 0-15,11 0-12 0,-2 6-12 0,2 0 26 16,2 5-15-16,0-2-5 0,0 3 10 16,0-6-8-16,0-7 12 0,23-44-14 0,-5 39-1 15,5 0 0-15,-4 3 6 0,13 7 3 0,-6-6-20 16,14 4 4-16,-14 5-4 0,6 4-1 0,-4 6 19 15,4 1-18-15,1-1-4 0,-7 8 0 16,8 1 6-16,0 6-7 0,-12 0 12 0,-22 3 7 16,22 0-7-16,6 0-6 0,30 37 7 15,-22-12 3-15,-2-5-19 0,5 5 22 0,-11 3-8 16,3 1 2-16,3 4 8 0,0 2-26 0,-7 2 22 16,4 6-5-16,-9-9 0 0,2 8 21 15,-5 0-13-15,-6-7-11 0,3 11 20 0,-5-4-21 16,-1 6 4-16,-2-6 1 0,-7-5-1 15,5 3-9-15,-6-18 19 0,0 7 7 0,-25 42-2 16,19-41 2-16,-9 3-14 0,0 0 17 16,-4-1-5-16,4-3 1 0,0-7-1 0,-4 7-13 15,2-8-3-15,4 0-16 0,4-4-20 0,-1-4-39 16,-1-4 7-16,6-1-225 0,0-4 22 16,-1-2 22-16,0 0-94 0,2-2 9 15,4 0 45-15,0 0 2 0</inkml:trace>
  <inkml:trace contextRef="#ctx0" brushRef="#br0" timeOffset="22710.74">13819 10436 430 0,'-1'-7'272'15,"0"4"-41"-15,1-2-12 0,0 3-39 0,0 2-43 16,-3 5 23-16,3 2-42 0,0 5-8 0,-1 1-14 16,0 5 5-16,7 22 5 0,-6-17-34 15,0 10-14-15,16 44 6 0,-7-33-1 0,-2 0-20 16,-3-8 5-16,5 4-27 0,-5-7-23 15,4 9-18-15,-1-18-55 0,-3-6 5 0,1-3-180 16,1-9-100-16,0 1 0 0,-3-6 25 0,2-2 14 16,0-4 35-16</inkml:trace>
  <inkml:trace contextRef="#ctx0" brushRef="#br0" timeOffset="23201.57">14129 10456 756 0,'0'-3'222'16,"-4"0"-32"-16,1 2-26 0,1 1-6 16,0 0-28-16,2 0-20 0,0 1-7 0,1 2-10 15,0-2-8-15,1 3-11 0,-2 5-24 16,3 0 19-16,-1 3 1 0,2 0-14 0,-3 0-10 16,4 0-15-16,1 1 3 0,-4 1 3 15,2 2-13-15,0-3-3 0,0 3 6 0,0-5-8 16,1 3-5-16,-1-3-4 0,-1 1 12 0,3-1-4 15,-4-1-10-15,4-1-1 0,-3-2 6 16,-1 1-14-16,2-4 6 0,0 2-3 0,-2 1 0 16,4-5 16-16,-3 2-17 0,1-3-4 0,3-2 18 15,-7 1-22-15,0 0-1 0,0 0 8 0,15 0-1 16,-15 0 2-16,15 0 19 0,-15 0-26 16,25-33 15-16,-20 28-4 0,-2 1-16 15,-2-1 2-15,1 2 5 0,-1 1 7 0,-1-3-8 16,-3 1 5-16,3 4-4 0,-1-2 8 0,-1-2 10 15,0 3-15-15,0-1-23 0,1-2 12 0,-2 2 1 16,0 2 18-16,3-3 1 0,-3 1-7 16,3-1-18-16,-2 3 15 0,4-3 10 15,-6 6-3-15,1-6 12 0,3 3-16 0,0-1-16 16,-2 1 0-16,4 0-18 0,-2-2 16 0,-3 4-17 16,2-2-2-16,-3 1 11 0,2 2-13 15,1 0-7-15,-2-1 0 0,0 2 3 0,2-1-35 16,0 1 4-16,-5-4 7 0,2 0-147 15,2 0-104-15,-1-6-19 0,0 6 41 0,0-2 21 16,-1-3-17-16</inkml:trace>
  <inkml:trace contextRef="#ctx0" brushRef="#br0" timeOffset="23616.28">14097 10382 334 0,'-2'-3'265'0,"-1"0"-32"15,3 1-58-15,-3-1 22 0,2 4-31 16,-2-2-21-16,3-1-2 0,-1 1-29 0,1 1-16 16,-1-3-6-16,-3 3-20 0,4-2-1 0,0 1-9 15,-2 2-3-15,4-1-15 0,-5 2 12 16,3 1 3-16,1-2-25 0,1 5 7 0,-1 0 4 15,2 0-4-15,-2 2-25 0,4 2-7 0,-3 3 16 16,0 0-1-16,1 2 4 0,0 0-16 16,4 23-2-16,7-1 4 0,-8-5 5 0,2 6 8 15,-1 5-12-15,2-5-2 0,-4-6-12 16,-2-8-8-16,1-1 15 0,1-3-4 16,-1-5-3-16,-3-1-1 0,0-3-1 15,1 2 3-15,2-6 13 0,-2 3 7 0,0-4-3 16,-1 1-14-16,2 0 17 0,-3-2-25 0,3 1 6 15,-3-4 21-15,1 3-30 0,-1-3-1 0,0-2-18 16,0 0-17-16,-4 0-26 0,4 0-37 16,3-2 6-16,-6-3 8 0,5-2-188 0,-2 1-65 15,1-1-21-15,0-3 53 0,0 0-2 0,2 0-3 16</inkml:trace>
  <inkml:trace contextRef="#ctx0" brushRef="#br0" timeOffset="24038.54">14252 10496 570 0,'-1'-8'235'15,"-3"-1"-12"-15,0 2-15 0,3-2-33 16,-2 3-19-16,1-1-29 0,2 3 6 0,-1-2-14 16,0 5-25-16,-1 6-11 0,4 0 3 0,-5 3-19 15,0 4 4-15,3 1-13 0,2 5-8 0,-1 0-12 16,0 1 0-16,-1 6 0 0,0 6 9 15,0 4-14-15,23 31-3 0,-19-41-6 16,3-2 11-16,3-3-15 0,-8-6 6 0,5-1-11 16,-3-3 13-16,2-1-19 0,3-3-9 15,-3-1 16-15,2-5 1 0,3-2-13 0,-2-4 4 16,-9 6-8-16,18-18-5 0,-5-13 26 0,-2 4-21 16,7-2-1-16,-11-3 2 0,-5 3-1 15,4 6-1-15,-6 23-1 0,0-21 3 0,0-10-6 16,-27-30 17-16,20 39-18 0,-18-8 6 15,11 12 9-15,-3 7 5 0,2-3 0 0,0 7 8 16,2 3-10-16,-5 2-3 0,0 2 21 0,18 0-30 16,-14 0 9-16,14 0-11 0,-56 30-18 0,37-14 9 15,4-1-5-15,6-1-39 0,6-2-37 16,1 0 20-16,1-5 6 0,2 4-180 0,3-7-171 16,1 3 79-16,2-5-11 0,-1-2 36 15,5 0 38-15,0-2-3 0</inkml:trace>
  <inkml:trace contextRef="#ctx0" brushRef="#br0" timeOffset="24366.54">14458 10363 465 0,'2'-6'318'0,"-1"3"-56"16,-1-1-43-16,0 3-24 0,0-1 6 16,0 4-52-16,-1 2 4 0,1 4-26 0,0 3-19 15,1 1-14-15,-2 7-13 0,4 25 3 0,-3-22 4 16,0 12-9-16,0 7-24 0,0 2-3 15,0-5-1-15,0 5-9 0,27 38-9 0,-20-51-5 16,1-6 1-16,-3-2-8 0,3-6 8 16,-1-1-3-16,-2-6-9 0,3 2 15 15,-2-5-22-15,5-2 6 0,-2-4 4 0,-9 0-8 0,0 0-15 16,17 0 3-16,21-45 12 0,-23 23-13 16,1-10 13-16,-5 9-16 0,1-20-2 0,-5 3 10 15,-4 6 1-15,-2 2 1 0,1 5-19 16,-2 27 5-16,0-20 2 0,0-8 20 0,-31-25-27 15,19 35 17-15,0 3-10 0,-2 5-9 0,1 3-23 16,3 7-4-16,0 2-27 0,1-2-19 16,9 0-27-16,0 0 11 0,-13 0-307 0,-10 28 32 15,18-20 19-15,3-1 54 0,-1-1 18 0,3 2 10 16</inkml:trace>
  <inkml:trace contextRef="#ctx0" brushRef="#br0" timeOffset="24615.54">14850 10563 732 0,'-1'4'256'0,"1"-3"-56"0,1-1-34 16,2 2-22-16,-2 0-52 0,3 0-27 0,-2-1-26 16,1 2-15-16,-1-1-3 0,-1 0-223 0,2 1-88 15,0-1-54-15,1 0 9 0,-4 2-7 16</inkml:trace>
  <inkml:trace contextRef="#ctx0" brushRef="#br0" timeOffset="24760.66">14931 10708 465 0,'-3'11'289'0,"3"-2"-38"0,2 1-39 0,-2-3-9 0,-2-1-33 16,2 2-30-16,0-3-21 0,-3 0-20 0,5 2-26 15,-1-2-20-15,-1 0-24 0,2-2-92 0,0-5 4 16,1-4-306-16,4-1 29 0,-2-1 34 16,12-23 5-16,-1-1 2 0</inkml:trace>
  <inkml:trace contextRef="#ctx0" brushRef="#br0" timeOffset="25070.56">15156 10341 483 0,'-5'5'277'0,"3"3"-14"0,-4 1-23 0,-3 3-49 0,-7 18 5 16,1-1-28-16,6-2-13 0,2-1-25 16,2-4-17-16,-1 0-6 0,-1-2-28 0,2-4 23 15,4-2-21-15,1-14-17 0,0 0-8 16,0 23-5-16,0-5-5 0,0-18 4 0,0 22-6 15,0-4-12-15,0-18-14 0,0 19 11 0,28 8 2 16,-20-18-10-16,21 6-1 0,-3-9-4 16,-6 1 13-16,0-2-28 0,2-2 17 0,-3-1-23 15,-4-2-21-15,1 1 6 0,-5-1-9 16,7 0 7-16,-9 0-20 0,2 0 24 0,0 1-13 16,-11-1 13-16,0 0-37 0,0 0-17 15,16 0-35-15,-16 0 19 0,0 0 8 0,15 0-145 16,-2-24-116-16,-13 16-19 0,-2-2 30 0,0 2 12 15,-5 0 21-15,1-4-10 0</inkml:trace>
  <inkml:trace contextRef="#ctx0" brushRef="#br0" timeOffset="25233.37">15238 10412 282 0,'-7'-6'332'16,"4"1"-61"-16,2 3-39 0,-3 3-37 0,1 2-2 15,1 10 4-15,-2-1-23 0,0 6-42 16,4 27 15-16,-6 1-21 0,5 4-23 0,1 1-15 15,0-24 17-15,0 11-31 0,0 8-18 16,24 44-51-16,-16-45-30 0,8-1-40 0,-4-16 6 0,-4-8-258 16,-2-3-74-16,1-3 26 0,-1-5 38 15,0-7 31-15,4 1 13 0</inkml:trace>
  <inkml:trace contextRef="#ctx0" brushRef="#br0" timeOffset="26882.43">16570 9831 551 0,'0'0'207'0,"0"0"-6"0,0 0-36 0,0 0-19 16,0 0-11-16,0 0-24 0,0 0 11 15,0 0-7-15,0 0 0 0,0 0-30 0,0 0 14 16,0 0-18-16,0 0 4 0,0 0-10 16,0 0-2-16,0 0-5 0,0 0-12 0,-16-21 11 15,3 24-8-15,2 0 1 0,-5 0-5 0,5 2 9 16,-6-5-15-16,2 2-7 0,-25 3 0 0,7-2-3 16,3-3 36-16,11 0-31 0,-7 0 12 15,-8 0-26-15,0 0 1 0,-3 0 15 0,-2 0-3 16,5 0 6-16,3 0-20 0,-5 0-3 15,4 0 24-15,0 0 1 0,-37-34-27 0,37 33-15 16,10-1 10-16,-4-2 1 0,5 1 4 0,-11-11-5 16,8 10 12-16,6 0-27 0,2-4 0 15,-2-2 15-15,9 7-26 0,-16-16 31 0,-1-2-4 16,0 4-6-16,13-3-1 0,-4 3 16 0,11 5-23 16,-17-16 21-16,9 5-20 0,-2 5 13 15,7 2-40-15,-1 2 26 0,-13-11 13 0,-2-1-26 16,14 6 15-16,4 0-4 0,-3 1-11 0,3 2 8 15,-1-1 7-15,3 2-4 0,-12-15-9 0,7 2 23 16,4 4-35-16,-6-9 19 0,5 6-6 16,3 4 32-16,3 1-17 0,-5 2-13 0,3-1-10 15,-3 6 9-15,-8-19-10 0,4 8 20 0,10 27-13 16,0-22 19-16,0-9-18 0,0 0-15 16,0 2 31-16,0 0-21 0,0 2 11 0,33-44 3 15,-25 30-8-15,2-1 8 0,3 2-6 16,-2-1 16-16,7 3-20 0,-9 8 6 0,3-5 23 15,2 2-2-15,1 2-42 0,3-1 19 0,2 4-18 16,3-14 2-16,-4 24 19 0,6-13 15 16,-3-3-20-16,8 12 8 0,-2-7 2 0,0 2-1 15,4 1-25-15,-4-4 11 0,2 11 3 16,-1-2-9-16,0 4 0 0,1 1 24 0,-6 3-21 0,4-3 8 16,0 3 4-16,-3 6 7 0,-7 0 11 15,4-1-22-15,-5 5 24 0,21-7-20 0,-12 3-5 16,3 6-11-16,-7 1 22 0,-22 0-8 15,30 0 0-15,2 0 14 0,32 33-6 0,-30-21 3 16,-1 10-10-16,10-3-17 0,-8 1 14 0,1-5 5 16,-4 14-7-16,4-4-5 0,2 4 4 0,2-2 11 15,-11 5-22-15,0-1 18 0,4 1 0 0,-8-2 14 16,1 9-20-16,1-1-10 16,-10-4 14-16,7 3 5 0,-4 9-9 0,-1 2 0 15,-4-1-15-15,-3 2 13 0,3 6 13 0,-4-4-1 16,-2 10-10-16,1-7 20 0,-3-3-23 0,-3-3 18 15,4 0-36-15,-6 4 34 0,0-16-13 16,-2-11 2-16,0 8-14 0,0 9 23 0,0 2-11 0,0 1 19 16,-30 45-22-16,18-44 21 15,-2 3 4-15,8-7-24 0,-10 9-8 16,11-10-1-16,-16-4 0 0,1 1 22 0,2-1 3 0,-4 1-4 16,11-1-7-16,-5-7-4 0,-6-2 2 0,0-3-5 15,7-6 33-15,3-4-25 0,3 2-6 16,0-8 29-16,1-1-33 0,3 0 8 0,1-1-5 15,-3-4 22-15,4 2-13 0,3-4 7 0,-1 1-34 16,-3-2-23-16,4 0 4 0,-3-5-27 0,-1 1-9 16,4-1-34-16,0 0-48 0,-3-2 15 15,3-1-268-15,-1-2 24 0,1 0 27 0,4 0-17 16,-5-3 14-16,-2 8 11 0,2-3 69 16</inkml:trace>
  <inkml:trace contextRef="#ctx0" brushRef="#br0" timeOffset="27400.05">16029 10456 465 0,'-6'1'301'15,"7"-2"-57"-15,-2-1-12 0,1-2-34 0,2 0-31 0,1-3-14 16,4 2-16-16,-1 0-9 0,3 0-5 16,1-3-4-16,1-1-39 0,18-8-4 0,-5 6-9 15,6-3-3-15,2-1-20 0,-14 9 5 16,0 1 14-16,-3 3-16 0,-3-3-11 16,-2 2-8-16,1 3 0 0,-3-1-5 0,-8 1 4 15,0 0-10-15,0 0 15 0,0 0-11 0,0 0 1 16,0 0 10-16,27 29 20 0,-27-14-6 0,1 1-6 15,-5 1-22-15,-4 21-16 0,8-23 16 16,0 9-10-16,-14 25 8 0,14-25 0 0,-4-4-2 16,2-1-15-16,-2-2-14 0,1-3-9 0,-1 1-5 15,4-2-21-15,-1-1-36 0,-1-3-4 16,2-9-25-16,0 0 11 0,0 0-191 0,11 10-93 16,-6-18 15-16,-1-5 55 0,2 0 24 15,9-26 18-15,0-2-20 0</inkml:trace>
  <inkml:trace contextRef="#ctx0" brushRef="#br0" timeOffset="27675.54">16558 10079 724 0,'0'3'248'16,"0"-3"-20"-16,-4 7-30 0,3 4-20 0,-4 1-1 16,1-2-43-16,1 5-10 0,1 3-13 0,-11 20-11 15,4 1-18-15,2-7 6 0,4-9-18 0,1-1-8 16,2-22-12-16,0 19 8 0,0-19-12 15,0 22-16-15,0-4 13 0,0-18-11 16,0 16 9-16,0-16-13 0,0 0-19 0,0 21 11 0,0-21 13 16,0 0-19-16,0 0-9 0,35 27 18 15,-26-28-16-15,1-1 1 0,0-3 3 16,1 0-17-16,-1 2 5 0,1 1-29 0,0 0 1 0,0-3-34 16,-2 4-8-16,3 1-26 0,-5-1 9 15,1-1-190-15,-4 2-103 0,-4 0 18 0,0 0 21 16,6 13 30-16,-9-5-16 0,-2 0 64 15</inkml:trace>
  <inkml:trace contextRef="#ctx0" brushRef="#br0" timeOffset="28124.55">16447 10691 298 0,'-6'2'383'15,"0"1"-76"-15,1 1-59 0,0-1-38 0,2-3-14 16,-1 4-14-16,1 0-37 0,3 0-16 0,-1 3-7 15,-1 3-33-15,2-2 5 0,0 5 4 16,3 0-23-16,0 3-13 0,-1 1-5 16,0-1 1-16,-2-16-7 0,0 17-10 0,0 15-6 15,13 29 15-15,-10-37-22 0,1-4 6 0,-4-4-15 16,0-1 1-16,3-1-6 0,0-4 11 16,-2-3-11-16,0 1-3 0,1 0 5 0,-1-2-13 15,2 2 1-15,1-4 14 0,-2 0-25 0,2-4-4 16,2-4-6-16,1 3 8 0,0-4 16 15,1-1-9-15,1-1-9 0,23-15 8 0,-13-2-2 16,4-2-6-16,-5-4 0 0,-4 11-6 16,4-7 14-16,-7 5 0 0,-1 5 13 0,-4-3-16 15,-1 4 11-15,-1 2-8 0,-4-1 19 0,0 3-26 16,0 11 14-16,0 0 2 0,0 0 12 0,0-19 8 16,0 19-7-16,-24-39-8 0,17 31 9 15,-2-3-16-15,-2 5 2 0,0 2 19 0,4-2-10 16,-5 3-1-16,1 2-6 0,1-1-6 0,-2 0-14 15,12 2 8-15,0 0-22 0,-14 0 5 16,-1 0-31-16,15 0-19 0,-15 0-44 16,15 0 1-16,-29 26 11 0,26-20-296 0,-2-3 9 15,2-1 36-15,3 0 26 0,-1 0 32 0,2-2 4 16,2 2 41-16</inkml:trace>
  <inkml:trace contextRef="#ctx0" brushRef="#br0" timeOffset="28310.35">16924 10839 599 0,'3'2'350'0,"-2"1"-54"0,-1-1-57 16,3 1-3-16,-2 1-39 0,2-1-32 0,-3 3-41 16,0-3-28-16,4 4-40 0,1 2-38 0,0 2-47 15,0 0 4-15,2 1-341 0,-3-3 23 0,-3-2 25 16,6 1 0-16,-2-6 7 0,0 1 22 15</inkml:trace>
  <inkml:trace contextRef="#ctx0" brushRef="#br0" timeOffset="28806.53">17011 10179 340 0,'0'-5'339'0,"0"0"-32"0,-1 2-71 16,2 0-26-16,-1-1-26 0,0 1-11 0,5 2-14 16,-5 1-15-16,2 2-1 0,-1 3-18 15,3-3-10-15,2 6-16 0,-1 1-15 0,1 0-7 16,0 5-15-16,11 8-12 0,-8 6-3 0,2-8-8 16,-5-2-44-16,0-3-17 0,1 2-14 15,-1 0-54-15,-3-4 6 0,-1 2-220 0,-1-2-85 16,-1-3 22-16,0-2 38 0,0-8 22 0,0 0 31 15,0 0-39-15</inkml:trace>
  <inkml:trace contextRef="#ctx0" brushRef="#br0" timeOffset="29125.53">16992 10550 412 0,'-4'5'315'0,"-1"0"-57"0,-1-2-45 0,4 2-4 16,0 1-28-16,1-5-45 0,3 0 10 15,2-2-25-15,4 1-20 0,1-3-10 16,2-1-10-16,-1 1-20 0,24-9-4 0,-7 5-18 16,-9-2 10-16,0 1-14 0,-2 3-7 0,2 0-5 15,-10 2-12-15,-3 1 16 0,5 2-6 0,-2-2 7 16,-3-3 18-16,1 5-4 0,-6 0 14 0,0 0 3 16,4 29-17-16,-7-15 10 0,2 4-2 15,-18 23-8-15,12 3-24 0,-8 3 10 16,0 2-10-16,1-8 4 0,2 1-5 0,4-2 3 15,-7-5-16-15,7-10 3 0,0-3-32 0,0-4-24 16,1-3 6-16,6-1-34 0,-2-5 10 16,-1-1-38-16,-1-5 11 0,5-3-170 0,-2-5-109 15,2-1-3-15,0-3 43 0,2 1 15 16,-1-11 31-16,-5 2-20 0</inkml:trace>
  <inkml:trace contextRef="#ctx0" brushRef="#br0" timeOffset="29282.37">17117 10764 461 0,'7'-8'231'15,"-2"1"-14"-15,-1 4-24 0,3-1-14 0,-1 0-22 16,-1 3-2-16,3-3-16 0,-3 4-21 0,2 0-8 16,-2 0 4-16,2 0-35 0,0 4-5 0,2-3 12 15,-2 4-25-15,2-2-28 0,-1 2-21 16,-8-5-14-16,17 8-25 0,-7-3-56 0,-3-3 8 16,2 0-294-16,-4-1 1 0,3-1 11 15,-8 0 61-15,0 0 28 0</inkml:trace>
  <inkml:trace contextRef="#ctx0" brushRef="#br0" timeOffset="29617.3">17436 10185 783 0,'1'-9'291'15,"-1"4"-40"-15,1-9-50 0,-1 8 3 0,0 4-29 16,0 0-32-16,2 5-1 0,-2 2-17 15,2 2-36-15,-2 0-3 0,0 3-9 0,2 4 11 0,-1 1-21 16,2 1-9-16,-6 0-21 0,5 1 19 16,0 0-24-16,-2-17 3 0,0 0 15 0,0 22-11 15,0-6-5-15,0-16 0 16,0 19 3-16,0-3-33 0,18 9 6 0,-14-15-1 0,0-2-7 16,0 1 10-16,3-5-2 0,-3 0 1 15,6 2-3-15,-2-3 3 0,0-1 10 0,1 1-13 16,0 0-12-16,1-1 1 0,0 0-17 0,0 1-10 15,-1-2-15-15,1 1-6 0,-4 1-16 0,4 0-17 16,-2 0-26-16,-3 1 11 0,2 2 10 16,-1-5 7-16,-2 6-174 0,-3-1-70 0,-1 2-36 15,0-8 41-15,0 0 11 0,0 0-10 16,0 20 12-16</inkml:trace>
  <inkml:trace contextRef="#ctx0" brushRef="#br0" timeOffset="29840.16">17553 10615 325 0,'-9'13'232'0,"4"-1"-33"0,0-1-2 16,-2 0-28-16,1-3-3 0,4 0-14 0,-3 3-3 15,1 0-18-15,2 1 1 0,-1 0-26 0,0 2 10 16,1 1-33-16,0-2-2 0,1 0-6 16,1 2-1-16,0-2 4 0,0-13-16 0,0 0-20 15,0 21 23-15,0-21-39 0,0 21 6 0,0-21 7 16,0 22 3-16,24 7-22 0,-18-22 14 16,-1 1-8-16,6-3-1 0,0 1-9 0,-3-3-10 15,2 0 15-15,-2-1-8 0,1 3 9 0,-3-5-7 16,3 0-34-16,-1 0-19 0,1 2-39 15,0 0-3-15,-4-2 7 0,2 3-289 0,-3-3-1 16,-2 1 24-16,-2-1 22 0,0 0 24 16,0 0 10-16,3-4 1 0</inkml:trace>
  <inkml:trace contextRef="#ctx0" brushRef="#br0" timeOffset="32430.82">15948 10201 436 0,'0'0'213'16,"0"-32"-27"-16,0 32-19 0,0 0-21 0,0 0-14 16,0 0-21-16,0 0 14 0,0 0-23 0,0 0-3 15,0 0-12-15,0 0-2 0,0 0-2 16,0 0-13-16,-50 20 6 0,50-1-5 0,0 5 9 16,0 12-25-16,0 8 3 0,0 7 10 15,0 7 5-15,0 3-37 0,0 0 3 16,0 3 5-16,0 3-13 0,0-3-4 0,0-2 0 15,0 0-1-15,0-7 10 0,0-3-8 0,0-7-13 16,0-6 4-16,0-7-7 16,0-5 15-16,0-7-7 0,0-1-7 0,0-19 1 15,0 21-2-15,0-21-11 0,0 21 22 0,0-21 0 0,0 18-13 16,0-18 3-16,0 0-8 0,0 20 6 16,0-20 4-16,0 0-9 0,0 17 5 15,0-17 14-15,0 0-16 0,0 0 4 0,0 19-2 16,0-19-4-16,0 0-4 0,0 0 19 15,0 0-16-15,0 17 8 0,0-17-11 0,0 0 4 16,0 0 8-16,0 0 18 0,15 0-13 0,-15 0 20 16,0 0-12-16,0 0 25 0,29 28-37 0,-20-26 11 15,0-4-6-15,1 2-16 0,-1 2 11 16,4-2-6-16,-3-2 7 0,4 2-8 0,-1 4 0 16,-13-4-2-16,0 0 3 0,19 0-18 15,9 0 37-15,30 24-35 0,-28-6 22 0,-6-12-15 16,-3-1-3-16,-2 2 19 0,-1-4-32 0,-1 2 18 15,20 0 6-15,-12-3 16 0,-1 0-25 16,-3-1-11-16,-21-1 8 0,19 0-5 0,11 0 3 16,5 0 22-16,41-26-25 0,-31 17 5 0,2 1 7 15,-4-3 9-15,1-1-21 0,2 3 24 16,-1-3-7-16,7 1-22 0,-8 4 13 0,1-1-13 16,0 2 8-16,-4-1 13 0,3-1-2 15,-7 5 6-15,4-3-14 0,-5-1 32 0,-6 3-38 16,-5 1 12-16,-3 0-7 0,-2 1-6 0,0-2 20 15,17-1 2-15,4 4 3 0,1-6-30 16,-11 3 6-16,-5 0 5 0,15-2 9 0,-10 5-9 16,-1-2 15-16,7-1-18 0,-7 0 27 15,-3 4-10-15,-7 0-11 0,-5 0 1 0,-15 0-19 16,18 0 3-16,-5 0 14 0,-13 0-4 0,19 0 11 16,-4 0 2-16,-15 0-9 0,17 0-19 15,-17 0 25-15,17 0 5 0,-3 0-12 0,-14 0 10 16,19 0-5-16,-19 0 1 0,19 0 2 0,-5 0 1 15,-14 0-3-15,18 0-12 0,-18 0 4 0,21 0-16 16,-8 0 29-16,-13 0-15 0,18 0-7 16,-18 0 9-16,15 0-4 0,-15 0 7 0,16 0 14 15,-16 0-19-15,14 0 16 0,-14 0-1 0,0 0-17 16,29-17 11-16,-24 17 10 0,0-4-27 16,-1 1 3-16,0 2 7 0,1-4 21 0,-2-3-29 15,1 3 29-15,-2-2-15 0,0-1 0 16,0 1-16-16,-2-3 28 0,0 0-11 0,5-1-5 0,-5-2 4 15,0 13 23-15,0 0-17 0,0-21 4 16,0 1-22-16,0 0 10 0,0-12-2 0,0-6 6 16,0-4-10-16,0 3-9 0,-27-51 11 15,25 44 17-15,-3 1-23 0,3-4 23 0,-2 5-6 16,4 22-16-16,0-13 0 0,0-3 12 0,0 0-7 16,0 3 27-16,0-3-30 0,0 4 20 15,-25-39-4-15,16 38-10 0,5 9 18 0,2-1-14 16,-2 3-10-16,-4 8 2 0,1-3 5 0,2 3 1 15,0-1-11-15,2 3 15 0,-3 1-18 0,2-4 5 16,-2 2 14-16,0-1-3 0,2 2 16 16,-2-1 2-16,-7-20-45 0,3 10 29 0,3 4-26 15,2 4 19-15,-3 0 7 0,4 3-7 16,2 4 10-16,-3 3-23 0,1-1 8 0,0-1 8 16,-2 4-2-16,0-3 10 0,-1 1 7 0,1-2 1 15,0 1 19-15,0 1-31 0,-3 4-2 0,2-1 12 16,-2-1-20-16,-1 2 13 0,-2 0-2 15,1 1-9-15,11 2-10 0,0 0 19 0,-22 0-10 16,-6 0 32-16,0 0-21 0,0 0 1 0,-6 0 6 16,1 0-19-16,-40 29-7 0,23-25 28 15,8 4 3-15,-3 10 19 0,-1-8-41 0,-4-3 25 16,-7 1-25-16,-4 6 24 0,1-14-6 0,-2 14 21 16,-5-3-27-16,7 2-4 0,-8-1 28 15,6-1-5-15,-6 0-11 0,1 0-10 0,3 0-1 16,-2-1 18-16,-10-1-21 0,9-1 16 0,4 4 9 15,-10-6-7-15,2 5-15 0,1-7 19 0,6-4-5 16,2 0-1-16,8 3 0 0,4 4-1 16,7-7 25-16,2 3-3 0,8-1-28 0,10-2 14 15,3 0 14-15,20 0 3 0,-16 0-13 0,16 0-22 16,-18 0 23-16,4 0-6 0,14 0-16 16,-15 0-11-16,15 0 32 0,-13 0-13 0,13 0-5 15,0 0-29-15,-17 0 49 0,17 0-19 16,0 0-1-16,-13 0-17 0,13 0 31 0,0 0-23 15,0 0 1-15,-16 0-1 0,16 0 19 0,0 0-19 16,0 0 6-16,0 0-1 0,-15 0-1 0,15 0-9 16,0 0 8-16,0 0-5 0,0 0 0 15,0 0-22-15,0 0 25 0,0 0-14 0,0 0 16 16,0 0 2-16,-14 0-4 0,14 0-27 0,0 0 24 16,0 0 3-16,0 0-23 0,-14-8-1 15,14 8 25-15,-1 0-15 0,1 2 19 0,-1-4-9 16,-1-1 13-16,2 8 7 0,2-7-15 15,-2 5-4-15,-2-2-8 0,2-2 23 0,0 1 3 16,-1 0-20-16,2 0-8 0,-1 0 14 0,-1-1 1 16,1 2-15-16,0-1 25 0,0 0-3 0,0 0-12 15,0-1-33-15,1 1 32 0,1 0-1 16,-1-2 13-16,-1 4-13 0,0-4 13 0,1 2-36 16,-2 0 20-16,0 0 6 0,-1-3 10 15,2 6-15-15,0-6 22 0,0 3-21 16,0 0 2-16,0-2-12 0,0 2-1 0,0-6 14 0,0 9 0 15,-1-6 0-15,2 3-1 0,-4 3 0 16,6-3-6-16,-1 0-11 0,-1 1 4 0,0-1-3 16,1 0 2-16,-1 0-26 0,0-1 3 0,2 1 35 15,-1 0 5-15,-1 0 1 0,0-3-42 16,1 3 3-16,-2 0 48 0,1 4-3 0,-2-4-11 16,2 0 10-16,-1 2-2 0,0-2 8 15,1 0-2-15,-1-2-1 0,2 4-13 0,-4-2-13 16,2 1 28-16,2-1-4 0,-2 1-25 0,3-1 5 15,-3-1 8-15,0 1 0 0,2-1-21 0,-7 1-10 16,6 0 5-16,-1 2 2 0,0-3 20 16,2 2 0-16,-2-2 1 0,0 0-19 15,0-1 7-15,-3 2-25 0,4 0-1 0,3-1 9 16,-4 1-40-16,0 1-4 0,3 1-30 0,-3 0 5 16,3 4-30-16,1 2-54 0,-2 1 17 0,2-1-263 15,-3 3 11-15,1-3 29 0,-2-2 17 16,0 5 10-16,0-7 49 0,0-1 11 0,-3-2 36 15</inkml:trace>
  <inkml:trace contextRef="#ctx0" brushRef="#br0" timeOffset="35692.47">17209 8079 445 0,'0'0'175'0,"-28"0"-48"15,28 0 15-15,0 0 1 0,0 0-16 0,0 0-5 16,0 0-27-16,-52 25-14 0,51-10 10 0,0-2 1 16,-1 6-16-16,2 1 6 0,0 8-12 15,0 10 6-15,0 6 14 0,0 4-21 0,0 7-11 16,0 1 6-16,0 7 4 0,19 8-5 16,8 76 2-16,-16-67-20 0,-1-5 2 0,-4 5 9 15,4-1-12-15,-2-1 1 0,-8 5-14 16,8-5-3-16,0 5 1 0,-2-3-5 0,2-7 1 15,2 2 7-15,-5-7-10 0,2-9 5 0,-2-3-9 16,-2-3 5-16,5-9-8 0,-5-6 15 0,1-12-32 16,-2-4 6-16,-1-1 12 0,1-11 8 15,-1 4-4-15,-1-3-24 0,0-11 25 0,0 0 2 16,0 0 1-16,0 0-21 0,0 18 6 0,0-18 2 16,0 0-3-16,0 0-11 0,3 22 14 15,-1-24 10-15,-2 0-7 0,-2-1 3 0,2-4-10 16,0 6 7-16,-3 1 1 0,5-3-18 0,-4 0 6 15,1-2-5-15,1 2 2 0,-2 0-11 0,1 0 13 16,2 1 15-16,-3 1-3 0,3-1-12 16,-2 1-3-16,0-4 7 0,-2 3 0 0,3 2-14 15,-1-2 20-15,-1 1-8 0,4-1-7 0,-4-1-1 16,-2 3-10-16,3 0-21 0,1-2-4 16,-1 1-22-16,1-1-33 0,-3-3 6 0,0-2 9 15,1-4-235-15,-1-1-84 0,3-4 54 0,0 16 0 16,-4-79 25-16,3 13 15 0,-1 1 25 0</inkml:trace>
  <inkml:trace contextRef="#ctx0" brushRef="#br0" timeOffset="36183.51">17555 7846 708 0,'0'-33'232'16,"0"33"-6"-16,0 0-41 0,0 0-6 0,0 0-32 15,0 0-4-15,0 0-13 0,0 0-13 0,0 0-17 16,0 0-26-16,0 0 14 0,0 0-7 15,0 0-12-15,0 0 10 0,0 0 2 0,0 0 9 16,29 6-35-16,-25 40 6 0,4 0-8 0,-4-14 10 16,2 11-20-16,-4-7-6 0,0-9 8 15,-1 0-17-15,0-4 21 0,2-3-27 0,-1-3 0 16,-2-2 9-16,1-3-13 0,-1 1-20 16,0-13-6-16,0 0-17 0,0 0-32 0,0 20-48 15,0-20-11-15,0 0 11 0,0 15-253 0,0-15-31 16,-6 11 28-16,11-18 46 0,-3 5-23 15,1-2 13-15,4-4-24 0</inkml:trace>
  <inkml:trace contextRef="#ctx0" brushRef="#br0" timeOffset="36929.43">17723 8239 456 0,'-4'10'288'0,"-1"0"-41"15,-3-1-14-15,1 1-17 0,-4-4-20 16,2 3-1-16,-22 10-46 0,14-6-11 0,1-3-7 15,2-7-16-15,1 6-9 0,-5-5-2 0,6-1-8 16,-2 0-12-16,2-1-17 0,12-2 12 16,0 0-5-16,-14 0-1 0,-2 0-25 0,16 0-4 15,-36-33-6-15,12 8-10 0,3 2 9 0,1-6-1 16,10 0-14-16,-1 8-8 0,2-17 11 0,-2 1 3 16,8 7-5-16,-5-11-12 0,8 24-6 15,0-6 1-15,0-4-13 0,0-9-12 0,0-7 14 16,0 1-4-16,0-1 12 0,34-43-8 0,-22 42-6 15,2-1-2-15,3 8-1 0,-5 1 20 16,10 9-14-16,0-13-2 0,3 12 15 0,-4 2-15 16,2 4 20-16,3-4-23 0,4 7 10 15,-6 8-6-15,-2 7 1 0,-2-1-3 0,-20 5 6 16,22 0 10-16,30 26-6 0,-21-9 21 0,-3 6-28 16,5 5-3-16,-5 6 9 0,-6-8 8 15,-1 8 3-15,-5-2 10 0,4 4-1 0,-11 2-6 16,-4-4-7-16,-3-9 2 0,-2 3 0 0,0-5 11 15,0 13 1-15,-23 43-12 0,9-33 36 16,-1-1-29-16,0 0 0 0,-5-1 16 0,-1-5-26 16,1 2 11-16,2-4 12 0,-1-4-2 0,9-10-18 15,-1-4 6-15,4-4-2 0,-2-3 5 16,4-3-11-16,-2 2 8 0,3-5 8 0,1 0-3 16,-1-2 2-16,0 2-14 0,3-1 6 0,-1-1-17 15,2-1 2-15,-1 0 16 0,-2 0 25 16,2 0-31-16,-1-1-12 0,1 0 15 15,-3 0 1-15,3 1 11 0,-2-2-7 0,0 1 24 16,2-1-17-16,1 2 7 0,0-3 2 0,0 5-47 16,0-4 16-16,0-1 8 0,0 0 8 15,-1 2-24-15,-1-1 23 0,2-1-8 0,0 0 4 16,0-3-31-16,0 3 8 0,0 0 15 16,0 2 8-16,-1-4 16 0,2 4-11 0,-1-5-15 15,0 3 10-15,-1 0-1 0,0 0 3 0,2 0-4 16,-2 0-4-16,0 0-17 0,1 0 7 15,0-2-12-15,-2 5 33 0,2-4-18 0,-2 1-11 16,2 0 7-16,-1 0 1 0,0-2 0 0,1 2 34 16,-2 0-37-16,1-3 15 0,1 6-19 15,-1-9 8-15,0 3-35 0,-1 3 5 16,4 2-20-16,0-1-16 0,-3-1 10 0,1 3-34 16,1-3-15-16,-1 0-18 0,4 0-47 0,-1-7 17 15,1 2-262-15,1-3 13 0,1 0 37 16,-1-5 24-16,2-2 24 0,5-18 29 0,3 0 13 15,11-3 6-15</inkml:trace>
  <inkml:trace contextRef="#ctx0" brushRef="#br0" timeOffset="38765.51">18053 10514 275 0,'0'0'279'16,"0"0"-40"-16,0 0-31 0,0 0 1 0,0 0-41 16,0 0 3-16,0 0 10 0,0 0 0 15,0 0-23-15,0 0-21 0,0 0 8 0,0 0-21 16,0 0-16-16,0 0-20 0,0 0 15 15,0 0-19-15,0 0-17 0,0 0-5 0,0 0 1 16,0 0-27-16,0 0 18 0,-38-18-23 0,43 10-2 16,6 4 4-16,-4 0-2 0,4-1 14 15,1 0-17-15,2 2-10 0,18-8 4 0,3 2-6 16,-1 1-3-16,10-3-20 0,-8 2 29 16,-8 2-6-16,-3 2-12 0,-4 3-2 0,1 2-12 15,-8-5 14-15,1 4-29 0,-3 1-3 0,0 0 4 16,-2 0-14-16,1 0 8 0,-3 0-2 15,0 0 9-15,-1 0-3 0,-2 0-6 0,-1 0 13 16,-1 0-13-16,-3 0-9 0,0 1 5 16,-3-1-17-16,1 0-20 0,-3-1 21 0,1-1-6 15,0-3-20-15,-1 1-14 0,-4-3 7 0,1-2-158 16,-1-1-75-16,2 2-41 0,0-2 26 16,0-2 31-16,0 1 11 0,-2 2 7 0</inkml:trace>
  <inkml:trace contextRef="#ctx0" brushRef="#br0" timeOffset="39038.51">18339 10232 383 0,'-4'-7'237'0,"1"0"-57"0,4 1-12 16,-2 1-4-16,-1 2-20 0,0-4-5 0,1 3-2 16,-1 0-19-16,2 0 3 0,0 0-23 15,0 2-23-15,2-1-1 0,0-2 15 0,4 3-14 16,-1-4-24-16,0 6 1 0,2 0-8 0,0 1-8 16,4-2-11-16,-3 2 10 0,0 1 13 0,4 1-19 15,-2 0 10-15,-2 1-26 0,-1-1 22 16,4 3-4-16,-3 2-17 0,0 0-9 0,3-1 32 15,-2 3-11-15,-2 0 9 0,-3 3-8 16,-5 0 1-16,2 2 5 0,-1 1-5 0,0-16 19 16,0 27-19-16,-27 23-3 0,15-15 13 0,-1-13-8 15,0-1-13-15,-5 8-10 0,1 1-22 16,5-8-18-16,-1-3-36 0,4-4-9 16,2 0-46-16,-3-7 11 0,7-1-213 0,-3-4 25 15,-1-2 22-15,7-1-88 0,0 0 63 0,0 0-4 16,0 0 28-16</inkml:trace>
  <inkml:trace contextRef="#ctx0" brushRef="#br0" timeOffset="40981.18">16274 11444 408 0,'0'0'194'0,"-29"0"-40"0,29 0 2 16,0 0 21-16,0 0-25 0,0 0 2 0,0 0-19 15,0-32-5-15,0 32-1 0,0 0-17 16,0 0-4-16,0 0-17 0,0 0-3 0,0 0-12 16,0 0-23-16,0 0 4 0,0 0-6 15,0 0-7-15,0 0-13 0,0 0-2 0,0 0 15 16,0 0 1-16,0 0-14 0,0 0-7 0,0 0-2 16,0 0 7-16,0 0-8 0,3-61-17 15,8 60-2-15,-3 4 9 0,4-3 22 16,0-2-18-16,3 1-4 0,-15 1 7 0,14 0-18 15,2 0 3-15,10 0 0 0,2 0 16 0,7 0-16 16,4 0 5-16,-3 0 12 0,36-34-19 16,-30 30 2-16,-2-1-11 0,4-2 3 0,0-1 7 15,-2 0 6-15,0 5-10 0,3 1 6 0,4-1-8 16,-6-2 8-16,7 4 9 0,-26 1-24 16,9 0 1-16,5 0 17 0,1 0-12 0,-3 0 1 15,1 0 0-15,-3 0 27 0,-4 0-12 0,2 0-9 16,30-22-6-16,-41 21-10 0,0 1 28 15,-3-3 1-15,-3 2-27 0,0-2 13 0,-15 3-4 16,0 0 8-16,18 0 2 0,-4 0 3 16,-14 0 2-16,19 0-14 0,-4 0-2 0,-15 0-4 15,19 0 6-15,-3 0 4 0,-16 0 3 16,19 0-8-16,-1 0-6 0,-3 0 12 0,-15 0-7 16,21 0-8-16,-2 0 6 0,-4 0 9 15,0 0 5-15,0 0-4 0,1 0 3 0,-16 0-11 0,21 0 18 16,-2 0 1-16,-3 0-22 0,0 0 8 15,-1 0 6-15,-15 0-1 0,19 0-2 16,-5 0-7-16,-14 0 8 0,16 0 7 0,-16 0 32 16,15 0-30-16,-15 0 18 0,18 0 1 15,-18 0-9-15,0 0 1 0,17 0-1 0,-17 0-7 16,0 0-4-16,15 0 3 0,-15 0-4 0,0 0 10 16,0 0-17-16,16-17-1 0,-16 17 11 0,0 0 0 15,0 0-3-15,14 0-3 0,-14 0-1 16,0 0 0-16,0 0-12 0,0 0 20 0,0 0 15 15,0 0-20-15,0 0-5 0,0 0 18 16,0 0 9-16,0 0-5 0,25-30-14 0,-27 29 9 16,4-2 9-16,-4-1-28 0,1 0 13 15,-1-1 7-15,1 4-21 0,1-2 35 0,0-1-24 16,-1 4 5-16,-1-3-23 0,4 6 12 0,-4-7 5 16,2 2-7-16,-1 0-12 0,1-1 1 15,0 3 10-15,0-4 3 0,-4 4 6 0,2-2-1 16,2 2-22-16,2-3 40 0,-2 2-26 0,-2 1-5 15,2-1 20-15,-1-1-4 0,1 2-19 0,0-1 8 16,0-2-9-16,-1 3 0 0,2 0 2 16,-2 0 8-16,1-1 1 0,0-1-22 0,-1 2-3 15,2 0 18-15,-2-1 7 0,1-1 17 0,1 0-35 16,-2 2 20-16,1 0-7 0,0 2-4 16,1-4-11-16,-1 2 6 0,-4 0 16 0,4 0-34 15,0-1-3-15,0 2 1 0,3-1-16 0,-2 0-18 16,-2-1-13-16,2 1-10 0,0 1-34 15,0-2-46-15,4-4 14 0,-1-2 14 0,-2 0 12 16,0-2-288-16,3-3 29 0,1-1 24 16,10-25 26-16,2 3 24 0,0-5 30 0,10-8-29 15</inkml:trace>
  <inkml:trace contextRef="#ctx0" brushRef="#br0" timeOffset="43246.39">19002 9959 403 0,'0'0'300'0,"0"0"-45"16,0 0-36-16,0 0-20 0,0 0-6 15,0 0-47-15,0 0 9 0,0 0-38 0,0 0-15 16,0 0-4-16,0 0 4 0,0 0-24 0,0 0 4 15,0 0-23-15,-21-4 0 0,32-2-21 16,0 0 2-16,-3-2 14 0,2 5-22 0,3 0 13 16,-5-1-12-16,3 4-14 0,-11 0 11 15,0 0-15-15,15 0-10 0,-15 0 8 0,40 51 6 16,-32-21 6-16,-5-7-8 0,0 3 14 0,-3-3-8 16,0 9-2-16,0 8 8 0,-23 42-7 15,18-50 13-15,-6 5-6 0,0-7-4 0,1-7-5 16,3-2-12-16,1-4 16 0,-15 5-24 15,9-2-6-15,5-7 5 0,2-2-37 0,-1 3 0 0,5-6-10 16,-3-1-20-16,4-7-54 0,0 0 13 16,3-7-144-16,-3-1-131 0,0-2 13 0,2-2 35 15,2-1 46-15,-3 0-10 0,4-4-1 16</inkml:trace>
  <inkml:trace contextRef="#ctx0" brushRef="#br0" timeOffset="43400.47">19146 10176 738 0,'6'-7'200'0,"-2"-3"-18"0,1 6-20 15,3-4-1-15,0-1-4 0,-2 3-27 0,21-11-9 16,-4 2-34-16,3 1 7 0,0 2-13 0,-7 3-4 16,0 1-24-16,-2 1-1 0,0 2-13 0,-1 0-20 15,2 2-33-15,-5 1-10 16,1 0-38-16,0 0-1 0,-3 0 6 0,1-2-72 0,-3 3-54 16,1-1-22-16,-1 2-18 0,-4 0 18 15,-5 0-16-15,0 0 38 0</inkml:trace>
  <inkml:trace contextRef="#ctx0" brushRef="#br0" timeOffset="43585.3">19488 10022 742 0,'16'27'124'0,"-19"-21"-2"15,0 0 0-15,-1 4-17 0,3 5 14 0,-5-4 1 16,-13 24-12-16,9-8 6 0,-7 4-16 0,13-1-21 16,-3-6 4-16,6-4-6 0,-7-2 7 15,8-3-5-15,-3 0-25 0,0-3 1 16,3-12-7-16,0 0 0 0,0 0-13 0,0 20-5 0,0-20 2 16,0 18 4-16,0-18-18 0,22 25 20 15,-15-22-19-15,5-5-25 0,-3 1 8 0,5-3-23 16,0 2-17-16,-2-4-21 0,18-8-9 15,-4-8 4-15,-1 4-169 0,-7 1-131 0,4-9 23 16,-5 4 24-16,1-6 43 0,-3-10 6 0</inkml:trace>
  <inkml:trace contextRef="#ctx0" brushRef="#br0" timeOffset="43852.29">19650 9747 259 0,'-2'-6'224'0,"0"-3"-32"15,0 2-29-15,1-1-21 0,0 4 2 0,-2 1-26 16,5 5-1-16,1 3 5 0,1 4-14 0,-3 8-27 16,7 18 20-16,4 8-3 0,-5 8-5 15,1 6 5-15,-8-24-21 0,0 15-10 0,0 10 6 16,0 3-12-16,27 64-4 0,-20-59-15 0,4-5-7 16,-4-8 19-16,1 1-37 0,-3-10 8 15,3-2-4-15,-2-12 3 0,1-6-14 0,-6-8 14 16,0 0 3-16,1-2-16 0,1-6-9 15,-3-8 14-15,0 0-41 0,0 0-30 0,0 0-56 16,-2 17 11-16,1-23-183 0,-1-5-101 0,7-3 52 16,-5-4 12-16,0-29 24 0,0 20 1 15</inkml:trace>
  <inkml:trace contextRef="#ctx0" brushRef="#br0" timeOffset="44048.28">19988 9572 389 0,'4'-4'277'0,"1"-3"-45"0,-1-3-19 15,-1 6-59-15,2 0-4 0,-3-1-7 0,4 7-26 16,-1-2-11-16,-1 2-17 0,3-2-23 0,-1 2-16 16,0 5-15-16,-1-1-26 0,-2 5-35 15,1 2-5-15,-2-5 3 0,1 4-234 0,-3 5-71 16,1-3 44-16,-2-5-30 0,-2 7 33 0</inkml:trace>
  <inkml:trace contextRef="#ctx0" brushRef="#br0" timeOffset="44486.23">19900 9932 334 0,'-8'5'261'0,"3"1"-29"0,-1-3-12 16,2-2-27-16,0-1-12 0,1-1-30 0,3-5-29 16,3-2-1-16,2-2-35 0,1 0-4 15,3 5 2-15,-1-3-14 0,21-11-5 0,-7 8-33 16,-1 9-11-16,-7-5 12 0,-3 4 7 0,-11 3-26 15,0 0 7-15,14 0-4 0,-14 0-11 16,23 33 3-16,-18-20 3 0,-5 2 20 16,1 30-18-16,-1-27 16 0,0 13 0 0,0 0 11 15,0 0-2-15,0-5 14 0,-23 23-23 0,19-35 13 16,0-1-24-16,0 0-6 0,4-13 3 0,0 0 8 16,0 0-17-16,0 19 23 0,0-19-35 0,0 0 8 15,0 18-1-15,0-18-13 0,17 17-36 16,-7-23 29-16,0-3-49 0,13-11 2 0,-5 5-33 15,-3-2 31-15,-5 3-5 0,-2-1 16 16,2 6-12-16,-4 0 30 0,-3 1 16 0,0 2 0 16,2 3-25-16,-5 3 46 0,0 0-7 15,-4 1 36-15,4 4-14 0,-5 1 20 0,1 3-10 16,-2 5 11-16,-12 15 8 0,3 5-4 0,4-7-5 16,5-2 4-16,-2-5-14 0,3-2-9 0,-4-3 15 15,8 1-9-15,-5-4-2 0,6-2 0 0,0 0 5 16,-1 1-15-16,0-2 0 0,1-9 2 15,0 0-10-15,0 0-10 0,0 0 4 16,25 23-32-16,-16-26-20 0,-1-5-8 0,3 0-24 16,7-25 9-16,5-1-161 0,-4-3-93 0,1-2-25 15,-1 2 61-15,-1-2-12 0,0-4-13 16</inkml:trace>
  <inkml:trace contextRef="#ctx0" brushRef="#br0" timeOffset="45103.52">20314 9899 357 0,'1'-8'203'0,"2"4"-24"16,0-3 3-16,0 9-24 0,-2 4-28 15,-1-1-15-15,1 5-4 0,-1-2-20 0,3 3 8 16,-2 4-4-16,2 2-8 0,-1 1-24 0,5 17-6 16,-1-2-9-16,-6-2 2 0,3-3-3 15,-3-3-26-15,1-4 15 0,0 0-7 0,-1-21-6 16,0 16-13-16,0-16 21 0,0 22-16 0,0-6 3 16,0-16 0-16,0 18 3 0,0-18 0 15,0 16-12-15,0-16 6 0,0 0-12 0,-16 18 25 16,12-21-27-16,1-4 15 0,2-6-18 15,0 2 16-15,-1-5-26 0,5 2-1 16,-1-1 22-16,4-2 3 0,17-21-23 0,-16 7 17 16,2 5-18-16,-3 11 5 0,1 0 6 0,-2 1-1 15,5 8-6-15,-5-1 10 0,2 1-4 0,-1 3 1 16,-1 2-7-16,3 5-1 0,-8-4 2 16,0 0 13-16,15 22 5 0,-11-13-15 0,-1 1 16 15,-1 2-9-15,1 3-4 0,1-4 0 0,-2 2 8 16,0 1 7-16,-2-6-20 0,0 3 10 0,1-1-16 15,-1-1 38-15,2-3-10 0,-2-2 1 16,0 0-20-16,0 1 6 0,0-5-8 0,0 0 8 16,0 0-4-16,0 0-28 0,12-31-4 0,-8 18 9 15,3-2 7-15,9-18-11 0,-4 7 24 16,1 8-10-16,-3 5 10 0,1-1-21 0,-5 6 25 16,-1-3-9-16,-2 6 1 0,-3 5 22 0,2 0-17 15,2 2 13-15,-3 1 9 0,5 2 1 0,-6 0-7 16,0 4 22-16,2-3-26 0,-1 2 11 15,2-2 4-15,-1 3-12 0,-2-3 0 16,3 0-2-16,-1 1-26 0,0-2 22 0,4-2 14 16,-1-1-15-16,-5 1 3 0,2-1-5 15,5-2 9-15,-4-3-12 0,3-1 15 0,1-5-29 16,9-21-6-16,2 4 9 0,4-3-1 0,-4 0-31 16,0 2 18-16,1 14 16 0,6-11 12 15,-11 9 8-15,-1 1-13 0,0 10 13 16,-5-3-9-16,4 4 4 0,-1 2-1 0,-11 1 19 15,0 0-2-15,0 0-21 0,16 0 6 0,8 25 3 16,-8 3-29-16,-9-6-49 0,-3-3 6 16,-1 2-218-16,1-5-77 0,-4-16 32 0,0 0-7 15,0 17 43-15,0-17 9 0</inkml:trace>
  <inkml:trace contextRef="#ctx0" brushRef="#br0" timeOffset="48105.02">20883 7022 287 0,'0'0'207'0,"0"0"-58"15,0 0 31-15,0 0-50 0,0 0 10 0,0 0-30 16,0 0 12-16,0 0-13 0,0 0-2 16,0 0-2-16,0 0-8 0,0 0 9 0,0 0-7 15,0 0-36-15,5 32 8 0,-3-16 15 0,-2 2-8 16,0 3-20-16,0 17 0 15,0 7-7-15,0 13-7 0,0 6 18 0,0 8-10 0,0 3 10 16,0 6 0-16,0-1-24 0,0 1-1 16,31 86 2-16,-27-88 13 0,2 4-27 0,2 4 20 15,-7-5-21-15,8-5 7 0,1-2-4 0,2-6-13 16,-8 2 1-16,2-8 6 0,6-5-7 16,-10-7-7-16,3-9 8 0,4 1-11 0,-9-14 0 15,1-7 16-15,2-1-11 0,1-6 14 16,-3-3-10-16,-1-12-6 0,0 0 2 0,0 0-14 0,0 0 0 15,0 15-21-15,0-15-27 0,-12 15-16 16,12-22-60-16,-1-4 12 0,0-6-285 16,-10-26 19-16,7-8 13 0,4-5 37 0,-7-1-1 15,2 0 48-15,-1-4 29 0</inkml:trace>
  <inkml:trace contextRef="#ctx0" brushRef="#br0" timeOffset="49285.5">20854 7152 461 0,'0'-2'223'15,"4"1"-25"-15,-3-1-13 0,-2 2-2 0,2-1-43 16,2 1-10-16,-1 0 10 0,2-3-19 0,-6 3-1 15,6 0-8-15,-1-1-8 0,3 1-25 16,-4 0-1-16,3-4 12 0,4 2-12 0,-2 2 16 16,3 0-16-16,-1-4-19 0,3 1 15 0,3 2-20 15,-1-2 2-15,19-11-15 0,8 10-20 0,3-4 5 16,-6-3 26-16,5 3-29 16,3-2 11-16,-4 0-19 0,4 0 6 15,-2 1 1-15,1-2-24 0,2 0 13 0,3 2-14 0,-3-1 16 16,-1 1-8-16,0-3-6 0,2-1 21 0,0 6-7 15,0-5-6-15,1 6 1 0,-2-5-6 0,0-2 4 16,-3 7-9-16,0-2 6 0,1 3-3 16,-5-1 16-16,-6 4-23 0,0-4 0 15,-5 0 25-15,-4 1-20 0,-3 3-4 0,-6-1 7 0,-4 1 15 16,5 0-16-16,-3-2 13 0,-3 3-21 16,-2 1 2-16,0 0 2 0,-2-2 7 0,1-1 2 15,-1 2-12-15,3 0 10 0,-10 1 7 0,0 0-2 16,0 0-24-16,0 0 18 0,0 0 13 0,15 0-17 15,-15 0 15-15,0 0-22 0,0 0-5 16,0 0 9-16,0 0 19 0,14 0-13 0,-14 0 26 16,0 0-23-16,0 0-14 0,0 0 10 15,0 0-7-15,15 0 27 0,-15 0-15 16,0 0-7-16,0 0-5 0,0 0 31 0,0 0-18 0,0 0 7 16,0 0-8-16,0 0 23 0,0 0-12 15,14 0-3-15,-14 0-9 0,0 0 6 0,0 0 16 16,0 0-22-16,0 0-4 0,0 0 8 15,18-16-25-15,-18 18 15 0,2 2 15 0,-2 1-9 16,0 1-9-16,0 1 17 0,0 0-18 0,0 7 12 16,0-1-22-16,6 3 32 0,-3 2-4 0,0 1-11 15,-3 3-19-15,0 8 20 0,11 45-1 0,-11-30 16 16,4-1-10-16,-2-7-6 0,14 3 7 16,-5 5-18-16,-4-2 4 0,-1 4 8 15,4-5 7-15,1 4-6 0,-7-12 1 0,5 3 0 0,-2-4 6 16,-2-7-16-16,1 3-2 0,-2-8 12 15,-4 2-6-15,7 15-1 0,-4-1-1 0,-1-6 9 16,5 10 9-16,-7-11-12 0,2-3-13 16,0 2 19-16,0-4-1 0,1 1 1 0,-1 17-18 15,-2-20 13-15,0 8-18 0,0 8 24 0,0-1 4 16,0-1-11-16,0 3 11 0,0 3-3 16,0-3 6-16,0-4-19 0,0-3-1 0,0-4 8 15,0-3 9-15,0-2-8 0,0 12-14 0,0-5-4 16,0-2 31-16,0-3-23 0,0-4-5 15,22 23 3-15,-22-30 7 0,0-4-2 0,2 2-11 16,-2-13 24-16,0 0-6 0,0 21-1 16,0-2-12-16,0-19-4 0,0 22 27 0,0-5-17 15,0-17-5-15,0 22 16 0,0-22-27 0,0 21 21 16,0-21-10-16,0 19-3 0,0-19 2 0,0 17 14 16,0-17-12-16,0 0 17 0,0 20-11 15,0-20-5-15,0 0 3 0,0 18 13 0,0-18-15 16,0 0 0-16,0 0 30 0,0 20-26 0,0-20 8 15,0 0-3-15,0 18-5 0,0-18 0 16,0 0-9-16,0 18 12 0,0-18-5 16,0 0-1-16,0 17-6 0,0-17 15 0,0 0-21 15,0 18 3-15,0-18-1 0,0 0-16 0,0 0-3 16,0 19-14-16,0-19-40 0,0 0-37 0,0 0 12 16,0 16-306-16,0-16 15 0,-2 17 31 15,-8-23 46-15,4-2-16 0,-3-1 17 0,1-4 59 16</inkml:trace>
  <inkml:trace contextRef="#ctx0" brushRef="#br0" timeOffset="49999.52">21103 8785 681 0,'0'0'210'0,"0"0"-11"0,0 0 7 0,0 0-18 16,0 0-9-16,0 0-24 0,0 0-29 16,0 0-3-16,0 0-27 0,0 0-10 0,0 0 12 15,0 0-31-15,0 0-5 0,0 0 3 0,0 0 10 16,0 0-22-16,0 0-22 0,0 0-2 0,0 0-7 15,0 0 5-15,-46-24-37 0,44 27 2 16,2-4-24-16,0 2-12 0,-1 2-62 0,1-3 17 16,0-4 10-16,0 4-178 0,1-3-74 15,1 1-3-15,-2 2 14 0,-5-2 18 0,1-1 11 16</inkml:trace>
  <inkml:trace contextRef="#ctx0" brushRef="#br0" timeOffset="51083.1">21040 8763 645 0,'-2'4'173'0,"2"-3"4"0,0 2-7 0,-2 1-23 0,0-1-11 0,-4 0-11 15,5 1 9-15,-1-3-9 0,0 1-14 0,2 1 4 16,-6 0-27-16,5 2-2 0,1 2-10 16,-3-3 12-16,0 4-17 0,3-1 5 0,-5 3-8 15,5 1 14-15,0 0-9 0,-3 1-3 0,2 1-10 16,-9 25-7-16,10-38 7 0,0 27-4 0,0-2-5 16,0-2 15-16,0 0-41 0,0-1 13 15,0-3-9-15,0-2 6 0,0-17-6 0,0 24-15 16,0-5 16-16,0-2-13 0,0-17 1 0,0 23 5 15,0-6-1-15,0-17-16 16,0 18 3-16,0-18 4 0,0 20 8 0,0-20-11 0,0 18-4 16,0-18-13-16,0 0 19 0,0 19-13 15,0-19 6-15,0 18-3 0,0-18 11 0,0 0-3 16,0 0-8-16,0 18-7 0,0-18 4 16,0 0 6-16,0 0 8 0,0 0-20 0,0 17 5 15,0-17-10-15,0 0 7 0,0 0 1 16,0 0 18-16,0 0-13 0,0 17 6 0,0-17-7 15,0 0 7-15,0 0-3 0,0 0 7 0,0 0 8 16,27 22-10-16,-22-22 4 0,-1-5 16 16,0 2 4-16,1-1-10 0,2-1 13 0,2 1 0 15,-2-2 12-15,2 1-17 0,2-2-13 0,-5 2-7 16,5-6-1-16,3 5 12 0,16-11-19 16,-2 3 17-16,7-1 3 0,0-5-21 0,1 5 3 15,-11 4 22-15,9-8-29 0,-1 7 3 16,-1-1-4-16,-5 5 36 0,-4 1-46 0,12-3 13 0,-11 4 19 15,1 1-28-15,-6-1 8 0,-1 2 11 16,-1-3 4-16,2 5-29 0,-3-2 21 0,15-8-12 16,4 5 7-16,-4 1-13 0,6 0 3 15,-9-1-8-15,4-6 20 0,2 13 11 0,3-10 23 16,-2 2-26-16,7 2-15 0,-6-5-8 16,3 3 5-16,-1-6 5 0,-2 4-16 0,-2 2 58 15,0-2-50-15,-8 3 17 0,-3 1-15 0,-10 5 16 16,7-4 11-16,-7-1-39 0,0 4 6 15,-1-1 24-15,-5 0-16 0,3 1-6 0,-2-1 24 16,1 2-4-16,1-3-18 0,-8 4 11 0,6 0-22 16,-3-1 3-16,-1-1 8 0,1 2 45 15,0-2-19-15,-5 2-5 0,0 0-4 0,0 0 1 16,0 0-5-16,0 0 12 0,15 0-27 0,-15 0 21 16,0 0-19-16,16 0 5 0,-16 0 5 15,16 0 8-15,-16 0 2 0,0 0-20 0,16 0 6 16,-16 0 7-16,17 0-2 0,-17 0 4 0,19 0-18 15,-19 0 15-15,17 0-2 0,-17 0-12 16,16 0 8-16,-16 0 7 0,0 0-9 0,15 0-18 16,-15 0 20-16,14 0 25 0,-14 0-19 15,0 0 10-15,16 0-35 0,-16 0 32 0,0 0-27 0,18 0-10 16,-18 0 10-16,15 0 16 0,-15 0-19 16,0 0 27-16,18 0-1 0,-18 0 9 0,0 0-34 15,17 0 15-15,-17 0-5 0,0 0 6 16,0 0 1-16,13 0 20 0,-13 0-31 0,0 0 40 15,15 0-34-15,-15 0-12 0,16 17 32 0,-14-16-1 16,-1-1-16-16,3 0 16 0,-2 0-26 0,0 3 3 16,0-3 24-16,2 1 7 0,-2-1-22 15,0 0 4-15,-2-1 9 0,4-2-11 0,-4 3 3 16,2 3 2-16,-2-3 10 0,0-3-37 16,0 6 24-16,2-1 28 0,-2-3-25 0,0 0 7 15,1 1-28-15,-6 0 0 0,5-4 53 0,0 4-38 16,0 0 9-16,-3-2-22 0,2 2 25 15,1 0-32-15,0 0 30 0,1 0 1 0,-1-1-11 16,5 0 13-16,-5 1-14 0,-2 0 17 16,2 0-31-16,0 0 42 0,0 0-24 0,0 0 12 15,0 2 9-15,0-2-35 0,-3-1 10 16,0 1-22-16,3 0 1 0,-2-1 20 0,4 1 11 16,0 0-13-16,-4-3 3 0,4 2 4 15,-2 1-31-15,0-2-5 0,1 4-9 0,2-2-28 16,-3 1-17-16,4 2-57 0,-6-3 13 15,0 0-293-15,-4-3-23 0,4 3 73 0,-2-1 6 16,-2-3 13-16,-3 3 48 0,-5-1 11 0,0 0 20 16</inkml:trace>
  <inkml:trace contextRef="#ctx0" brushRef="#br0" timeOffset="51901.5">21624 8999 654 0,'0'1'231'0,"-3"-1"-48"0,3-1 5 16,-1 2-1-16,1-2-33 0,-2 2-1 0,2-1-17 16,-2 0-11-16,2 0 0 0,0 0 5 0,0-3-18 15,2 3-15-15,-2 2-8 0,2-2-6 0,-2 0-15 16,0 0 9-16,0 1-15 0,-2 2-13 16,2 1 8-16,-2 1 3 0,1 2 10 0,1-7-17 15,0 0-22-15,0 0 8 0,-2 40 5 16,2-29-14-16,3 2 8 0,-3-1-10 0,0 0 10 15,4 5-17-15,-4-17-5 0,0 0-3 0,0 17-21 16,0-17 16-16,0 18 3 0,0-18-2 16,0 17 4-16,0-17 3 0,0 0 19 0,0 18-16 15,0-18 5-15,0 0-2 0,0 0-13 0,0 17 28 16,0-17-20-16,0 0 0 0,7 18-12 16,-7-21 0-16,-3 1-6 0,5-1 3 0,-4 1-14 15,2-1 17-15,0 0 0 0,-3 0-16 0,2-1-16 16,1 1 6-16,-4 0 12 0,3-3-3 15,-1 4 1-15,0 0 26 0,2-1-26 0,0-1-8 16,-2 3-15-16,2-5 12 0,0 6 16 0,0-2-12 16,-2 2-10-16,2 0 2 0,-2-4 10 15,2 4-35-15,0-2-5 0,0 2-24 0,-4 2-13 0,5-2-58 16,-1-2 11-16,0 2-257 0,0-2-15 16,3-2 24-16,-1 1 24 0,0-2 69 15,2 1-17-15,3-3-13 0</inkml:trace>
  <inkml:trace contextRef="#ctx0" brushRef="#br0" timeOffset="52109.32">22021 9025 377 0,'0'0'207'0,"3"1"-37"0,-1-2-37 0,0 1-23 0,1 0-18 16,-3-1-38-16,5 1-25 0,-3-3-2 16,0 1-67-16,0 1-74 0,1 1-65 15,1-1-71-15,0 1-43 0</inkml:trace>
  <inkml:trace contextRef="#ctx0" brushRef="#br0" timeOffset="52733.63">22112 8961 449 0,'2'-5'255'0,"0"3"-36"0,-2-1-26 16,-2-1-19-16,2 3-29 0,4-1 11 0,-4 1-23 15,0 0-27-15,0 1-1 0,0-3 0 0,0 2-27 16,0 1 1-16,3-1 1 0,-3-1-10 0,0 0 8 16,0 1-12-16,0 2 4 0,0-1-16 0,0-1 7 15,0 1 12-15,0-3-14 0,0 3 2 16,2 0-10-16,-2 3-10 0,0-2-7 15,0 3 0-15,0-3 0 0,3 4 2 0,-3 2 0 16,0 2 4-16,0 1-16 0,0-3-2 0,3 5-1 16,1 1 15-16,0 1-9 0,-2-3-24 15,0 4 16-15,0-3-7 0,1-2 12 0,-1 1-28 16,-2-2 15-16,2 1 3 0,0-2 10 0,-2-8-11 16,0 0-3-16,0 0-8 0,0 0-8 15,0 0 6-15,0 0 12 0,-4 25-18 0,4-26 19 16,-2-5-16-16,-1 0 8 0,1 0-5 15,-2-2 0-15,2 1 21 0,-4-2-13 0,6 1-16 16,-3 2 2-16,3-1 6 0,-5 4 11 0,2-3-17 16,3 2 16-16,-4 1-14 0,4-2 15 0,0 2-6 15,0 0-12-15,-2-3-5 0,2 5 10 0,2-2 0 16,-2 3 1-16,0 0-4 0,0 1-2 16,2 1-4-16,-2-2 7 0,0 1 0 0,2 2 17 15,-2-3-20-15,0 3 7 0,3-2-3 0,2-1-4 16,-5 2 15-16,0 0-23 0,0-1 8 15,0 2 10-15,0-3 2 0,-3 2 1 16,6-2-5-16,-1 0-3 0,-1-2 9 0,-1-1-7 16,0-2-9-16,3-2 8 0,-3-1-20 0,0-1 25 15,1-3-10-15,-1 3 8 0,0-3-13 16,0 2 23-16,0 2-16 0,2 0 22 0,-2-2-16 16,-2 2 36-16,2 1-7 0,0 0-28 0,0 7 2 15,0 0 6-15,0 0-6 0,0 0 4 0,0 0 2 16,0 0-7-16,4-14-4 0,-4 19 9 0,2 0-8 15,0-1-33-15,0 1-7 16,3 4-40-16,-3-1-16 0,2 2-61 0,1 0 14 0,-4-4-302 16,3 1 36-16,-4 2 29 0,-2-3 43 15,2-2 26-15,-3 4-28 0,1-8 39 0</inkml:trace>
  <inkml:trace contextRef="#ctx0" brushRef="#br0" timeOffset="53404.3">21689 9044 385 0,'0'0'125'0,"0"0"20"0,0 0-12 16,0 0-20-16,0 0-47 0,0 0 31 0,0 0-45 16,0 0 31-16,0 0 2 0,0 0-31 0,0 0 2 15,0 0-32-15,0 0 8 0,0 0-10 16,0 0 34-16,0 0-61 0,0 0 3 0,19 55-166 16,-19-55-165-16,0 2 24 0,2-3-22 15</inkml:trace>
  <inkml:trace contextRef="#ctx0" brushRef="#br0" timeOffset="54921.84">21488 7388 264 0,'0'0'275'0,"0"0"-39"0,0 0-18 0,0 0-41 15,0 0-13-15,0 0-14 0,0 0-20 0,0 0 0 16,0 0-14-16,0 0-26 0,0 0 2 0,0 0 1 16,0 0-12-16,0 0-21 0,0 0-8 15,0 0 15-15,0 0-10 0,0 0 0 0,0 0-9 16,0 0 3-16,-26 76-3 0,29-58 13 15,-3 3-3-15,0 3 4 0,0 12-17 0,0 7-8 16,0 7 26-16,0 4-18 0,0-1-20 16,0 3-4-16,-23 49 11 0,23-49 1 0,-4-7-10 15,4 1-11-15,-2-5-1 0,-1-13 11 16,1-3-16-16,1-5 20 0,1-5-25 0,-3-4 2 16,1-1-3-16,2 0-3 0,-2-7 20 0,2-7-23 15,0 0 9-15,0 19 25 16,0-19-22-16,0 0-6 0,0 19 6 0,0-19-1 15,0 0 2-15,0 19 9 0,0-19-1 0,0 0-15 16,0 0 17-16,0 0-14 0,0 0 17 0,0 18-20 16,0-18 23-16,0 0-3 0,0 0 1 15,0 0-20-15,0 0 27 0,0 0-23 0,15 23 6 16,-13-25-19-16,6 2 10 0,-4-3 13 0,3 0-11 16,-1-2 0-16,5 2-5 0,1-1 8 15,-1 1-6-15,3-3 0 0,-1 2 7 0,16-13 21 16,-2-2-25-16,0 11-7 0,-7 3 9 15,2-1-1-15,-1 2-16 0,-6-2-2 0,1 2 2 16,-7-1 5-16,5 4 7 0,-3-3-8 0,-2 1-5 16,0-1 1-16,-2 1 6 0,0 0 9 0,-1 1-17 15,1 2 22-15,0 0-4 0,-1-2-19 16,-1 2 13-16,-1-3-21 0,5 2 29 0,-4-1 3 16,-1-4-10-16,1 2-7 0,1-1 8 0,-3 1 10 15,1 0-14-15,2-4-4 0,0 2 4 16,-2 1 16-16,0-6-6 0,1 8-25 0,-3-6 16 15,2 1-6-15,1-3-7 0,-2 3 36 0,-1-3-19 16,-2-1 2-16,0-1-6 0,0 13 14 0,0 0-14 16,0-23 8-16,0-10-10 0,0 0 3 15,0 2-4-15,-32-45 7 0,31 37-1 0,-9-11 6 16,3 8-9-16,-2 3-14 0,0-9 24 0,4 13-6 16,-3-7-10-16,1 1-9 0,1 13 26 15,2 0-21-15,0 7 18 0,0 3 8 0,2 3-16 16,-3 1-9-16,5 9 6 0,-4-5-1 15,2 0-6-15,-2 2-1 0,3 1 11 0,-1 0 23 16,-3-1-16-16,5 3-12 0,0-4 7 0,-4 2 24 16,4 4-27-16,-2-6 13 0,2 9-7 15,0 0-3-15,0 0-3 0,0 0-11 0,0 0 9 16,0 0 3-16,0 0 1 0,0 0-6 0,0-16 21 16,0 16-1-16,0 0-13 0,0 0 9 15,0 0 13-15,0 0-8 0,0 0-9 0,0 0-4 16,0 0 18-16,-28-25-26 0,22 29 10 0,-3-4 12 15,-3 6-9-15,-1-1-18 0,-18 6 24 16,2 7-23-16,-1 2 18 0,6-7-21 0,-8 6 10 16,3-7 6-16,9 1-6 0,1-5 6 15,5-2 11-15,2 7-23 0,3-8 21 0,4 0-32 16,-2-3 3-16,0 0-26 0,6 0 0 0,-2 3-22 16,3-5-29-16,0 0-46 0,0 0 13 15,0 0-301-15,19 3 31 0,-13-4 54 0,-2 2 5 16,1-1 55-16,-1 0-56 0,-4-1 28 0</inkml:trace>
  <inkml:trace contextRef="#ctx0" brushRef="#br0" timeOffset="55399.27">21454 7779 493 0,'0'3'247'0,"0"-3"-25"0,0 0-14 0,0 3-31 16,0-2-27-16,0 1 19 0,0-5-28 15,0 6 7-15,-2-3-14 0,2 0-25 16,2-2 11-16,-2 2-22 0,0 0 11 0,2-1-21 15,1 1-2-15,-2-5-19 0,4 4 5 0,1-1-10 16,2-1-8-16,-2-2-16 0,4-1 10 16,13-10-11-16,3 2-2 0,-6 6-3 15,15-17-14-15,-2 11-6 0,1-6 10 0,-3 1-10 16,0 3 5-16,-9 5 2 0,1-1-7 0,4-5-9 16,-12 17 12-16,-1-13-1 0,-3 6-21 0,1 3 8 15,-4 3-8-15,-1-2 6 0,-1-3 7 0,-6 6 0 16,0 0-18-16,0 0 8 0,0 0-1 15,0 0-7-15,12 21 2 0,-14-17 5 0,2 0 6 16,-4 2 11-16,1 1-21 0,1-5-5 0,-1 3 7 16,1-1-4-16,0-1-18 0,-3 2-22 15,5-1-30-15,-2 0-33 0,2-2 11 0,0 0-206 16,0-2-81-16,2-2 15 0,1-4 37 16,-1 0 43-16,2-4-26 0,-1 1 20 0</inkml:trace>
  <inkml:trace contextRef="#ctx0" brushRef="#br0" timeOffset="58388.91">21900 9874 669 0,'0'0'257'16,"0"0"-50"-16,0 0-15 0,0 0 5 0,0 0-10 16,0 0-15-16,0 0-25 0,0 0-14 0,0 0-21 15,0 0-20-15,0 0 23 0,0 0-40 0,0 0 26 16,0 0-36-16,0 0 15 0,0 0-15 15,0 0 6-15,0 0-16 0,0 0 3 0,0 0-26 16,0 0 22-16,0 0-16 0,0 0 11 0,0 0 10 16,0 0-5-16,0 0-23 0,0 0 19 15,0 0-31-15,0 0 19 0,0 0-5 0,0 0 0 16,0 0-1-16,0 0-1 0,0 0-18 0,0 0 13 16,0 0-22-16,0 0-3 0,0 0 6 15,0 0 0-15,0 0 5 0,0 0 7 0,0 0-14 16,7-38 22-16,-7 34-15 0,0 1-29 15,-2 0 14-15,0 3 11 0,2-2-9 0,0-1 10 16,0 3-23-16,-3-2 24 0,1 1 2 0,2-1-24 16,0 0 5-16,0 2 10 0,-2-1-12 15,2-7 38-15,0 6-4 0,0-1-19 0,0 2-22 16,-4-1-2-16,4-2 19 0,0 3 12 0,-2-4-13 16,4-1 21-16,-4 1-29 0,2 4 13 15,0-2-7-15,0-1 13 0,0 4-18 0,0 0 10 16,0 0-4-16,0 0 10 0,0-18-11 0,0 18 1 15,0-16-14-15,0 16 31 0,0 0-19 16,0-17 4-16,0 17-19 0,0-20 34 0,0 20-23 16,0-21 4-16,0 21-12 0,0-17-1 0,0 17 27 15,0-18-4-15,0 18-7 0,0-16 5 16,0 16-10-16,0 0 23 0,0-18-32 0,0 18 22 16,0 0-11-16,0-18-6 0,0 18 6 15,0 0 14-15,0-17 7 0,0 17-17 0,0 0-8 16,0-16-13-16,0 16 17 0,0 0 6 15,0-16-3-15,0 16 6 0,0 0-23 0,0-20 41 16,0 20-21-16,0-19 4 0,0 19-25 0,0-17 39 16,0 17-35-16,13-33 6 15,-13 26 1-15,2 0 35 0,0 1-35 0,4-3 19 0,-5 2-4 16,2 1-25-16,-1 1 25 0,-2-3 4 16,0 1-8-16,0 3-19 0,0-2 14 0,0 2 9 15,0-3-4-15,0 2 0 0,0 0-12 0,0 0 8 16,2 1 15-16,-2-2-8 0,0 1-16 0,0-1-11 15,0 0 17-15,2 2-5 0,-2 0 1 16,0-3 5-16,0 2 0 0,1 0-13 16,-1 0 10-16,0-1 6 0,0 1-15 0,0-2 22 15,0 3-19-15,0-3 13 0,0 0 2 16,0 2 12-16,0 0 5 0,0-1-32 16,0 1 20-16,0 0 2 0,4 0-5 0,-2 0 1 15,0 0-17-15,-2 5 9 0,0 0-9 0,0 0 9 0,0 0 5 16,0 0 12-16,0 0-13 0,0 0-7 15,0 0 7-15,0 0 10 0,0-16-16 0,0 16-3 16,0 0 16-16,0 0-20 0,0 0 21 16,0 0-24-16,0 0 15 0,0-18 16 0,0 18-22 15,0 0 12-15,0 0-7 0,0 0 12 0,0 0-16 16,0-17 10-16,0 17-8 0,0 0-1 16,0 0 2-16,0-17-16 0,0 17 38 15,0 0 3-15,0 0-33 0,0-15 15 0,0 15-7 0,0 0 11 16,0-17-18-16,0 17-4 0,0 0 32 15,0 0-5-15,0-16-39 0,0 16 29 0,0 0-12 16,0-16-1-16,0 16 12 0,0 0-3 16,0 0-14-16,0-17 18 0,0 17-3 0,0 0-13 15,0-16 3-15,0 16 12 0,0 0 13 0,0 0-15 16,0-18-2-16,0 18-10 0,0 0-5 16,0-17 33-16,0 17-38 0,0 0 27 0,0 0-20 15,0-16 0-15,0 16 7 0,0 0-14 0,0 0 13 16,0-16 5-16,0 16 2 0,0 0 20 15,0 0-13-15,0 0 3 0,0 0 7 0,0-16-16 16,0 16 27-16,0 0-21 0,0 0 17 0,0 0-17 16,0 0 30-16,0 0-40 0,0 0 24 0,0 0 12 15,0 0-47-15,0 0 37 0,0 0-37 16,0 0 15-16,-15-28-16 0,15 28 28 0,0-1-19 16,-3 1-4-16,2-3 14 0,0 6 9 0,-1-3-23 15,-1 1 8-15,1 0-16 0,0 1 34 16,-3 2-21-16,3 0 3 0,-4-2 2 0,3-1-5 15,-1 3 18-15,4-2-16 0,-4-2 24 16,1 5-10-16,0-4-23 0,-1-1 48 0,2 0-41 16,-3 2-2-16,5-2 9 0,-2 1 6 15,0 1-13-15,0 0-19 0,2-2 18 0,0 3 7 16,0-2-9-16,-4 3 19 0,0-1-6 16,0 3 4-16,0-2-9 0,-1 2 5 0,1-1-6 15,-2 4-24-15,3-5 31 0,-4 3 20 16,3 0-34-16,-1-2 8 0,3-1-13 0,0 1 9 0,-3-1-31 15,3-1 36-15,0 2-55 0,0-3 17 0,0 1-32 16,0 0 0-16,-3 0-21 0,5-3-1 16,0 0-4-16,0 0-29 0,0 0-23 15,9 6 15-15,-9-12-186 0,4 0-95 0,1-1 14 16,-1-3 65-16,0-1 1 0,1-2 19 0,-3-4 45 16,4 2-18-16</inkml:trace>
  <inkml:trace contextRef="#ctx0" brushRef="#br0" timeOffset="58704.12">21917 8700 339 0,'2'0'253'0,"-2"-5"-32"15,0 3-11-15,0 0-34 0,2 0-2 16,-2 1-24-16,0 1-17 0,2-1-14 0,-1 2 5 16,5-1-30-16,-2 3 13 0,2 0-23 0,-2 0 7 15,0 3 0-15,1 1-12 0,-1 4 2 16,2-2 15-16,-1 4-34 0,11 15 15 15,-3 5-2-15,-1 1-24 0,3 0 8 0,-3-1-11 16,1 0-18-16,10-2-4 0,-12-7 3 0,-3-4-15 16,0-5 17-16,-4 0 4 0,3-5 0 15,-3 0-5-15,-2-1-24 0,0-1 6 0,3 0-3 16,-2 0 7-16,0-3 15 0,0 1-20 0,-2-1-14 16,-1 0 22-16,2-1-9 0,0 0-4 15,-2-3-5-15,2 4-38 0,0-2-32 16,0 1-38-16,-2-4 10 0,0 0-215 0,0 0-93 0,0 0 34 15,-8 0 39-15,8 0-2 0,-2 0 23 0,-2 0 12 16,4-2-2-16</inkml:trace>
  <inkml:trace contextRef="#ctx0" brushRef="#br0" timeOffset="59433.3">22229 9166 307 0,'6'-3'298'0,"-3"2"-45"16,-3-2-2-16,2 3-34 0,-2-2 7 0,0-1-21 16,0 3-31-16,0-4 15 0,-2 3-38 15,2-1-28-15,0 1 3 0,0 1-41 0,0 0 12 16,0 0-1-16,0 0-14 0,0 0-3 0,0 0-10 16,0 0-27-16,0 0 10 0,0 0-21 0,0 0 11 15,0 0 18-15,54 32-29 0,-32-7-17 16,-6-4 11-16,-2-5-10 0,10 7 12 15,-6-4-8-15,11-2-7 0,-10-7 6 0,-6 0-5 16,-5 3-6-16,2-7 14 0,-3 1-21 0,3-2 9 16,-5-1 10-16,-3 0-21 0,3 0 14 0,2-1-2 15,-5 0 6-15,0 0-17 0,2 1-5 16,1-3-3-16,-1 2-35 0,1-3-17 0,0 3-53 16,1-3-41-16,-6 0 16 0,0 0-259 15,0 0 31-15,0 0 9 0,0 0-3 0,0 0 36 16,20-25 22-16,-15 19 38 0</inkml:trace>
  <inkml:trace contextRef="#ctx0" brushRef="#br0" timeOffset="59721.97">22653 9319 660 0,'1'-3'256'0,"1"1"-50"0,2-3-25 0,0 0-14 16,1 1-38-16,1-3-12 0,3 2 16 0,5-1-20 15,-7 0-21-15,6 1 1 0,1 2-22 16,-7-2-10-16,8 2-9 0,0 0-13 0,-2 1 4 16,0 2-1-16,-13 0-5 0,0 0 7 15,20 0 0-15,-7 0-6 0,-13 0-23 0,43 48 10 16,-29-32-3-16,-3 2 14 0,-4-1 2 0,-3 0-11 16,0 1-8-16,-4-6 6 0,0-12 24 15,0 0-23-15,0 24 7 0,0-6-24 0,0-18 29 0,-25 44-19 16,23-31 6-16,-2 0-8 0,4-1-34 15,-6-2-13-15,6-1-6 0,-1 0-25 16,-1-5-72-16,0 2 14 0,2-6-251 0,0-4-21 16,0-4 44-16,0 4 26 0,2-6 39 0,1-3-2 15</inkml:trace>
  <inkml:trace contextRef="#ctx0" brushRef="#br0" timeOffset="60035.3">23067 9188 681 0,'4'-5'234'0,"0"2"-19"0,1 6-24 0,-3 2-15 0,-1 3-18 16,-1-3-25-16,0 5 15 0,0 3-45 15,-3-1-7-15,0-1-10 0,1 2 5 0,-2-2 0 16,2 0-16-16,2 6-6 0,-2-7-21 0,2-10-14 16,0 0 4-16,0 0-7 0,0 20 10 15,0-20 2-15,0 0-3 0,0 17-19 0,0-17 0 16,0 0-3-16,16 21-2 0,-6-25 1 0,-1-2 3 15,3 0 1-15,21-10 12 0,1 2-35 0,-4-1 15 16,-6 9-17-16,-4-4 2 0,-4 2-14 16,-1 1 1-16,-3 0-17 0,-1 6-5 15,0-4-22-15,-5 3-12 0,0 2-20 0,-6 0 8 0,0 0-236 16,0 0-59-16,2 14 43 0,-2-6 19 16,-4 1 38-16,2 1-7 0,-4 3 18 0</inkml:trace>
  <inkml:trace contextRef="#ctx0" brushRef="#br0" timeOffset="60365.44">23199 9543 471 0,'-8'10'291'0,"-10"16"-71"0,8-6-1 0,-5-1-42 16,2-5-11-16,7 3-18 0,0-1-20 0,4 2-24 15,0-2-17-15,-15 17-4 0,15-3-14 0,-2-7-5 16,3-7 8-16,1-1-16 0,0-5-10 15,0-10 8-15,0 0-7 0,0 0-9 0,0 17-11 16,0-17 15-16,0 0-6 0,17 19-17 16,-10-24-12-16,-1-3-14 0,0-4 21 0,4 4-15 15,-3-2 11-15,1-2-6 0,9-17-10 0,1 1 21 16,-5 6-24-16,-6 1 3 0,1 7 14 0,-4 3 0 16,-3-3-6-16,-1 7 2 0,0-1 21 15,0 8-6-15,0 0 12 0,0 0-12 0,0 0 7 16,-25-36 7-16,21 32-12 0,-3 3 9 0,-2-1-11 15,-1 2 5-15,0 2-15 0,1-1-20 16,0 3-11-16,0 1-34 0,2 1-12 0,3 2-55 16,-3-1 13-16,5-6-277 0,2 1 12 15,-2-2 34-15,4-2 7 0,0-2 46 0,5-1-37 16</inkml:trace>
  <inkml:trace contextRef="#ctx0" brushRef="#br0" timeOffset="60549.16">23525 9424 719 0,'2'2'263'0,"0"3"-33"15,-2-5-41-15,2 2-18 0,1 3-34 0,-2 1-1 16,2 7-31-16,2-7-9 0,-1 2 4 0,-1 0-62 16,3-1 8-16,-1-4-24 0,-1 5-47 15,3-4 3-15,-5 3-123 0,1-7-133 16,-1 4-76-16,2-4 28 0,-3 0-2 0,0-4 37 15</inkml:trace>
  <inkml:trace contextRef="#ctx0" brushRef="#br0" timeOffset="60899.1">23579 9160 328 0,'4'-1'279'0,"-2"-1"-70"0,0 0 12 16,5 1-40-16,-2-2-21 0,2 2-33 0,2 2 21 16,-2-1-29-16,3 0-18 0,1 4-8 0,-2 0-15 15,2-1-9-15,-1 1 9 0,-1 0-3 0,-9-4-22 16,20 6-12-16,-11 0-3 0,-4-3-15 0,5 0 13 16,-4 2-9-16,1-2 0 0,-3 4-3 15,-1 1 2-15,0 2-8 0,0 3 1 0,-6-2 3 16,-1 6-11-16,4-1-8 0,-25 38 2 15,18-24 14-15,-6 1-6 0,-5-2-18 0,5-9 11 16,3 4 1-16,1-4 12 0,-4 11-7 16,1-4-19-16,4-8-11 0,1-6-16 0,1 0-4 15,-2-7 0-15,6-1-35 0,-2-2 6 0,4-3-129 16,0 0-81-16,-6-16-78 0,5 10-2 16,2-3 71-16,2 1-6 0,2 0-9 0</inkml:trace>
  <inkml:trace contextRef="#ctx0" brushRef="#br0" timeOffset="61026.48">23659 9487 256 0,'12'-5'270'0,"-1"-1"-42"0,0 1-25 0,-1 0-24 16,1 4-5-16,-1-1-14 0,2 0-16 16,-2 1-50-16,2 2 20 0,-4-1-26 0,-8 0-1 15,0 0-28-15,15 0 10 0,-15 0-17 0,18 0-26 16,-18 0-28-16,31 25-11 0,-26-24-24 0,-5-1 4 16,0 0-196-16,0 0-107 0,0 0-22 15,0 0 75-15,0 0 11 0</inkml:trace>
  <inkml:trace contextRef="#ctx0" brushRef="#br0" timeOffset="61444.49">23990 9070 730 0,'2'-1'258'0,"0"1"-6"15,0 1-46-15,-2 3-22 0,-2 2-15 0,2-1-24 16,2 5 8-16,-1-2-47 0,3 2-2 15,-4-2-8-15,3 2-20 0,-1 3-11 16,-3-3 11-16,4-4-4 0,0 4-13 0,5-4-25 16,-6 1 1-16,5 0-6 0,4-3-9 0,-6 2-15 15,5-2-24-15,-3-1-26 0,2 1-21 16,2-1 21-16,-1 1-42 0,1-1 8 0,-2 0 12 0,-1-1 17 16,-3-2-3-16,2 6 25 0,-4-2-12 15,-1 0 14-15,-2 5 10 0,2-1 18 0,-2-8 12 16,0 0-9-16,-31 54 28 0,10-22 13 15,-3 3-21-15,1 5 11 0,-5-7 7 0,6 3 19 16,-4 2-17-16,8-7-2 0,2-2 20 0,5 8-28 16,-1-13-3-16,10 0 13 0,-3-6-8 15,3-1 6-15,-1-3-15 0,3-1 14 0,0-2-11 16,0-11-5-16,0 0-15 0,0 0 2 16,29 22-4-16,-19-19-22 0,5-1-16 0,-2-2-21 15,1 0-44-15,-4-2 9 0,3-4-220 0,-13 6-103 16,0 0 40-16,30-18 14 0,-3-7 23 0,-15 9 12 15,-4-4 1-15</inkml:trace>
  <inkml:trace contextRef="#ctx0" brushRef="#br0" timeOffset="61797.24">23707 8913 342 0,'2'0'296'0,"0"3"-31"0,-2-2-26 0,2 3-20 15,-4 3-32-15,2 2-19 0,0 0-31 0,2-1-5 16,-1 1-20-16,-1 4-15 0,4-2-18 0,0 3-27 16,3 2-30-16,-4-1-27 0,4-1-70 15,-2 1 6-15,-4-1-302 0,0 2 29 0,5-3 14 16,-4 0 16-16,-2 1 10 0</inkml:trace>
  <inkml:trace contextRef="#ctx0" brushRef="#br0" timeOffset="63991.83">21919 9211 516 0,'0'0'135'15,"27"0"13"-15,-27 0-60 0,0 0 45 0,0 0-31 16,0 0 15-16,0 0-22 0,0 0-1 0,0 0-17 16,0 0-16-16,0 0 23 0,0 0-32 15,0 0 13-15,0 0-14 0,0 0 20 0,0 0-11 16,0 0 2-16,0 0-8 0,0 0 13 0,0 0-13 16,0 0 15-16,0 0-20 0,0 0 2 15,0 0-9-15,0 0 16 0,0-33-13 0,31-4-4 16,-31 37-6-16,0-3 3 0,0 3 2 15,-2-4-5-15,0 2 3 0,2 1-10 0,0-1-12 16,-4 2 32-16,3-1-26 0,-1-1 4 0,2 1-9 16,0 0 25-16,-3 1 1 0,3 0-4 0,1-3-2 15,-4 6-19-15,3-1 1 0,-4 1-1 16,2 2 20-16,-3 2-4 0,-1 2-25 0,0-2 2 16,2 4 22-16,0-3-20 0,-3 4-8 0,5 1 12 15,-5-3 6-15,3-2-17 0,1 2-12 16,-1-3 17-16,1 1-13 0,1-2 7 0,0-1-20 15,-2 2 12-15,2-2 2 0,-1 3 12 0,3-7-26 16,-2 5 5-16,0-1-14 0,2-7 11 0,2-1-9 16,0-3-27-16,1-1-6 0,1-2-5 15,-2-2-24-15,2-4-27 0,1 0 45 16,0-1-31-16,-2 1 15 0,7-23 9 0,-1 12 13 16,1 2 0-16,-8 4 20 0,2 3-2 0,-2 8 25 15,1-1 18-15,-1 1-18 0,-2 0 18 0,2 0-4 16,0 2 10-16,0 2-3 0,0-1 17 15,1 0-2-15,0 4 16 0,1-2-2 0,0 1 5 16,-3-1-12-16,3 4 9 0,-2-1 13 0,2-2-7 16,3 3 3-16,-3 0-8 0,-1 0 15 15,-3 0-14-15,0 0-9 0,0 0 1 0,16 0 3 16,-16 0-5-16,13 0 10 0,-13 0-5 0,37 32-20 16,-27-22 2-16,15 15 13 0,-10-6-18 0,10 6-9 15,-4 1 9-15,-5-1 15 0,6 3-9 16,-9-11 5-16,4-1-13 0,-7-5 11 0,-3-2-18 15,2-2-9-15,-5 1 31 0,-1-3-20 0,1 1-9 16,0-1 38-16,2 0-6 0,-4 0 2 16,2-2 5-16,-4 2-12 0,0-4 12 0,2 1-1 15,-2 1 13-15,0-2-39 0,0 0 1 16,0-1 16-16,0 0-2 0,-2-1-6 16,2 1-3-16,0 0-8 0,2 0-10 0,-2 1 10 15,-2-1 12-15,2-1 11 0,0 0-18 0,0 2 11 16,0-2-9-16,-2 1 7 0,2 0-16 0,-2 0 6 15,2 1-4-15,2-1 4 0,-4-1-36 16,2-2-16-16,0 6-28 0,0-6-34 0,-2 6 9 16,-2-3-315-16,2 0 10 0,0 0 6 0,-4-3 45 15,1 1 51-15,-3 0 13 0,2-2-16 16,-5-4 7-16</inkml:trace>
  <inkml:trace contextRef="#ctx0" brushRef="#br0" timeOffset="65480.08">21791 8695 236 0,'0'0'237'0,"0"0"-38"0,0 0-36 0,0 0 15 16,0 0-34-16,0 0-8 0,0 0 3 16,0 0-30-16,0 0-9 0,0 0-13 0,0 0 28 15,0 0-11-15,0 0-17 0,0 0 14 0,0 0-20 16,0 0-8-16,0 0 0 0,0 0-18 0,0 0 4 15,0 0 0-15,0 0-5 0,0 0 8 16,0 0-32-16,0 0-4 0,0 0 12 16,0 0 8-16,0 0-3 0,0 0-5 0,0 0-21 15,0 0 0-15,0 0 1 0,0 0-8 0,0 0 6 16,0 0-12-16,0 0 6 0,-49 26 19 16,51-22-22-16,-2 4-2 0,2-3 14 0,-2 3-4 15,2-3-5-15,-2 0 8 0,0-1-29 0,2 0 4 16,3-1 16-16,-2-2-3 15,3-5 3-15,-1 3 2 0,-1-2-8 0,3-1-20 16,0-1 10-16,1 0 10 0,-3-2-11 0,-3 0-8 16,0 0 14-16,3-1-10 0,-3-2 10 15,-2 3 3-15,2-2-10 0,-2-1 11 0,-2 4 8 16,-3 2-5-16,1-2 0 0,-1 1 13 0,-5 3-16 16,3 1 4-16,0 1 13 0,2 3-8 15,-5-3-2-15,2 2-2 0,4-4 2 0,-3 5 19 16,3-1-28-16,-2 1 14 0,3 4-7 15,-2-3-7-15,2 2 3 0,1-2-10 0,-2 2 11 16,4 0 8-16,-2 2-5 0,4-5 2 16,-2 2 11-16,0 2-16 0,6-1 8 0,-1-1 7 15,0-2-20-15,-1 2 11 0,-1-2-12 0,3 0-6 16,-1-2 7-16,4 0-4 0,-2 1 12 0,-1-2-4 16,-1 0-8-16,-1-2 6 0,2 0-3 15,0 2-14-15,0-4 3 0,-6-2 17 0,0 4-2 16,2-3-26-16,-1 2 27 0,1-2 0 0,-5-2-8 15,1 6-14-15,2-3 12 0,-6 1-5 16,-1-2 5-16,2 5-1 0,1 2 12 0,-3-1-13 16,1 1 12-16,1-1 11 0,0 1-20 15,-1-1 3-15,3 3 6 0,-1-2-4 16,2 1 9-16,-1 0 7 0,0 1-23 0,2 0 22 0,5 1-16 16,-4 0-9-16,0-2 12 0,3 2-3 0,1-2 14 15,1 1 1-15,-1-2-13 0,3-4 2 16,0 0 1-16,2 4-12 0,0-4 10 0,0 2-3 15,-3 2 13-15,1-4 3 0,0 0-16 16,-1 1-5-16,-1-2-7 0,0-2 18 0,-3-1-14 16,2 2-1-16,-2-2 14 0,-2-1 10 0,0-2-23 15,0 5 13-15,-4-2-11 0,2-3 16 16,-3 4-16-16,1 3 12 0,-1-3-8 0,1 2 6 16,-1 2-17-16,1 1 23 0,-1 0 10 0,-1 4-29 15,0 1 30-15,2-3-25 0,-2 0 6 16,4 1 14-16,-1 0-14 0,1 3 15 0,2-2-18 15,0 1 14-15,-2 0-19 0,2-1 18 0,0 0-14 16,2 0-2-16,-2 0-6 0,2 0-3 16,-2-2 19-16,1 2-8 0,1-4 21 0,0 0-24 15,-2 2 10-15,0-2-6 0,2 0 8 16,-2 0 13-16,2-2-5 0,-4-2-17 0,2 4 1 16,-2 0-4-16,0 0 9 0,0-1-4 0,2 1 3 15,-1 0-4-15,1 0-5 0,0 0-19 16,0 0-27-16,-4 5-53 0,4-3-38 0,4-2 14 0,-4 1 13 15,1 2 10-15,3-3-271 0,0 0-6 16,1-4 44-16,2 2 35 0,-1-3 16 0,-1 0 9 16</inkml:trace>
  <inkml:trace contextRef="#ctx0" brushRef="#br0" timeOffset="65952.96">21890 8733 670 0,'0'0'242'0,"-3"0"-24"0,3-1-7 0,0-1-14 16,-2 1-34-16,0 1-9 0,2-3-2 15,-2 2-27-15,2 1-28 0,-2-1 7 0,2-1-14 0,0-1 4 16,0 0-28-16,4 0-1 0,-4-1-13 15,4-4 6-15,5 2-12 0,-5 0-6 0,3 2 10 16,-1-3-7-16,4-2-24 0,1 2 7 16,-1-2 9-16,-3 3-11 0,3-1-20 0,-5 1 0 15,6 1-10-15,-4-2 12 0,-1 3-4 0,1-1 3 16,-2-1-6-16,2 3 2 0,-3 0 14 16,1 2-11-16,-3-3-16 0,2 1-4 15,-2 2-7-15,1-2-35 0,-1 2-11 0,3-2-36 16,-3 3 9-16,-2-4-307 0,4 4 34 0,-4-5 44 15,1-1 4-15,5-1 29 0,-1-5 25 16,1 4-52-16</inkml:trace>
  <inkml:trace contextRef="#ctx0" brushRef="#br0" timeOffset="66245.35">22146 8369 374 0,'0'-1'262'0,"0"1"-47"0,2-2-29 16,0-1-41-16,-2 3 5 0,2 0-36 0,-2 3 0 15,2-1-25-15,-2 1 0 0,0 1-12 0,3 5 13 16,-1 0-28-16,-2-2 7 0,0 3-8 15,0 2-11-15,5-2 11 0,-5 4-15 0,2-1-14 16,0 2-12-16,0-2-24 0,-2-1-22 16,1 3-27-16,-1-3 6 0,2-2-124 15,2-2-106-15,-4-3 21 0,2 0 20 16,-1-4-61-16,3-2 4 0,-1-2 4 0</inkml:trace>
  <inkml:trace contextRef="#ctx0" brushRef="#br0" timeOffset="66823.53">22323 8130 486 0,'0'-1'270'0,"2"1"-33"0,0 1-29 0,-2 1-33 16,0 2-13-16,0 2-6 0,0 1-42 16,3 1 0-16,-3 4-9 0,4 0-3 0,0 0-24 15,0 1-11-15,11 18-3 0,-1 1 3 16,-6-8 3-16,-1-2-31 0,-3 1 0 0,-3-4 2 0,1-2-9 15,2 2 1-15,-4-8-6 16,0-11-15-16,0 0 16 0,0 24-10 0,0-6 3 0,0-2-5 16,-22 14 14-16,6 3-22 0,1-15-11 15,7-2 34-15,-5-3-17 0,2-7 21 0,2 1-20 16,2-5-2-16,-2-1 23 0,3-1-22 16,6 0-1-16,0 0-2 0,0 0 24 0,0 0-30 15,-29-26 15-15,27 19 12 0,2-2-20 16,0-1 11-16,0-1-8 0,2 0 14 0,4-2-1 15,1 0-3-15,1 1-20 0,0 4 13 0,7-22-19 16,1 14-3-16,6-7 6 0,-8 0-6 0,3 13 2 16,-2-2-9-16,0 5 7 0,1-2-17 15,-5 6-9-15,1-3 19 0,-1 2-22 16,-1-3 20-16,6 1-21 0,-7-1-8 0,2-1 18 0,-5 2-3 16,2-3-4-16,-1-1-4 0,1 1-2 15,15-15 4-15,-12 3 21 0,-3 4-16 0,0 4 25 16,-4 1 4-16,2-1-8 15,-6 4 1-15,8 2-18 0,-7-1 27 0,-1 8 11 0,0 0-13 16,0 0 1-16,0 0-11 0,0 0 4 0,13-22 13 16,-16 24 17-16,6 3-18 0,-1 3 21 15,-2 3-9-15,0 2-1 0,0 3 1 0,0 2-9 16,2 1-14-16,-2 0 14 0,0 4-1 0,0 4-11 16,0 2-7-16,0-1 5 0,0-6-9 15,0 0-20-15,0-4 11 0,0-18-20 16,0 21 2-16,0-4-43 0,0-17-21 0,0 18 8 15,0-18-155-15,0 0-146 0,0 0 41 0,0 0 19 16,-18 29 21-16,10-29 4 0</inkml:trace>
  <inkml:trace contextRef="#ctx0" brushRef="#br0" timeOffset="67006.6">22543 8495 550 0,'0'4'214'0,"0"4"-27"0,0-1-12 0,4-2-12 15,-3 2-34-15,1-1 7 0,0 3-2 0,0-1 5 16,3-2-21-16,-2 1-30 0,1-1 0 0,2 0-29 15,-1 0 6-15,3-1-5 0,2-2-5 16,-3 1 0-16,1-4-39 0,0 1-28 16,3-5-42-16,-3-2 7 0,-3 1-113 0,18-22-120 15,-7 7-92-15,-3 1 27 0,-2 2 18 0,5-16 27 16</inkml:trace>
  <inkml:trace contextRef="#ctx0" brushRef="#br0" timeOffset="68087.46">22730 8213 684 0,'0'-4'269'0,"-5"0"-27"0,7-2-39 0,1 0-11 0,-1-1-38 0,4-3-11 15,2 0-15-15,2 1-7 0,-5-1-3 16,4-1-32-16,3 5 2 0,15-13-18 0,-10 9-17 16,-3 2-24-16,-1 0 8 0,-4 4-6 15,2-3 8-15,-4 5 3 0,-2-1-16 0,-3 3-7 16,-2 0-7-16,0 0 16 0,0 19-5 15,-2-6 4-15,-1-1-6 0,-3 4 7 16,-19 18 12-16,2 2-18 0,10-3-2 0,2 1-6 0,-2-7-4 16,6-5-1-16,-2-4 10 0,3 0-8 15,-2-6 9-15,3 4-10 0,1-7 4 0,-2 0-29 16,-2-2 10-16,6 0 18 0,0 0-12 0,0-3-3 16,0 0-12-16,2-2-3 0,0-2 12 15,2-4-27-15,-2 2 9 0,0 2 17 16,4 0 3-16,-2 2-20 0,6-4 10 0,-6 4 5 15,2 2-7-15,1-3-3 0,-1 1 22 0,0 5-12 16,1-1 1-16,-2-1-8 0,1 5 9 0,1-1-10 16,-3-1 28-16,2 3-16 0,-1-3-10 15,1 1 0-15,-2-1 24 0,5 1-9 0,-7-4-9 16,0 3 8-16,2-6-4 0,1 3 4 0,3-5 4 16,-4-3-13-16,1-3-15 0,-1-1 0 15,2-6-14-15,-2 0-1 0,6-4-8 0,4-22-19 16,-3-1 12-16,3 0 2 0,1 5-10 0,-2 7 18 15,-5 6 26-15,-2 3-15 0,2 1 10 16,-3 7 16-16,1-4 8 0,0 6 5 16,-2 4 10-16,-2 0 15 0,0 2-1 15,0 3 21-15,0 4-3 0,-2 0-9 0,-2 4-17 16,4 1 4-16,-2 3 14 0,2 1-15 0,-2-3 12 16,4 1-7-16,-2 6-13 0,0-4 4 0,0 3 7 15,0-16-19-15,0 0 1 0,0 19-8 0,0-19 2 16,0 22 24-16,0-22-22 0,0 20 3 15,0-20 7-15,0 0-18 0,0 0-12 0,14 26 13 16,-8-30-18-16,-2-5 10 0,-1-1-14 0,1-4-22 16,10-20 12-16,-5-4-33 0,6-1 15 15,-7 3 6-15,4-3-13 0,-3-3 22 0,-3 13 17 16,2 5-1-16,-3 5 15 0,-4 3 14 0,4 8-9 16,-2-3 10-16,-1 2-4 0,-2 2 17 15,2-1-9-15,-2 6 14 0,2 2-3 0,-2 0 16 16,0 8 14-16,5 1 0 0,-5-3-5 0,-2 10-11 15,2-1-18-15,2 1-1 0,-2 3-2 16,0 1 15-16,0 10 9 0,0 0-21 16,0-1-9-16,0-4 7 0,0 0-7 0,0-4 9 0,0-3 4 15,0-18-20-15,0 21 3 0,0-21-3 16,0 21 25-16,0-21-32 0,0 19 2 0,0-19 4 16,0 0-13-16,0 0 17 0,9 19-18 15,-5-25 13-15,-1 2-17 0,1-5 17 0,2 3-24 16,-1-4 5-16,0-3-11 0,3 2 7 15,2 1 8-15,10-13 1 0,7 2 9 0,-10-10-15 16,2 14 28-16,4-3-19 0,-10 4 13 16,5 0-9-16,-7 2-11 0,1 7-14 0,-4-1 7 0,-1 0 19 15,0 2-20-15,-3 1 17 0,0 1-21 16,1 0-1-16,0 1-10 0,-5 2 10 16,0 1-1-16,0 1 11 0,-5 0-17 0,0 5 8 15,1-3-2-15,-1 4 22 0,-3 1-9 0,-1 2 13 16,0 0 16-16,-13 15 7 0,1-1-1 15,8-2-5-15,0-4 5 0,3-2 11 0,4-3 4 16,-2 1-25-16,2-3 3 0,4-2-3 0,2-3 20 16,0 2 4-16,0-1-20 0,0-7 3 15,0 0 16-15,0 0-23 0,22 10 1 0,-13-14 2 16,5 1-1-16,17-7 15 0,3-4-9 0,-2-8-17 16,-3 4 3-16,5-3-3 0,-1 4-8 15,-6 0-16-15,-5 2-4 0,0 3 5 0,-9 0-7 16,-1 2-24-16,-1 1-27 0,-1 0-7 0,-4 2-23 15,-1-2 10-15,-3 0-107 0,2 0-65 16,-2 2-64-16,-1 0 26 0,-1 7 17 0,0 0 13 16,0 0-47-16</inkml:trace>
  <inkml:trace contextRef="#ctx0" brushRef="#br0" timeOffset="68439.55">23397 7924 404 0,'0'7'283'0,"-2"-2"-37"0,0 6-26 0,1 0-31 0,1 1-27 16,0 0-12-16,0 7-20 0,1-1 10 15,-1 1-41-15,0 4-3 0,0 11-24 0,0 1-9 16,0-4 2-16,0-2 16 0,0-1-25 16,0-3-10-16,0-2-21 0,0 8-5 0,-26 29-17 0,20-33-25 15,2-8 13-15,-4 0-36 0,4-5 6 16,-1-3-48-16,-3-3 20 0,4-1 6 0,-4-4-95 15,4 1 9-15,-1-1 42 0,3 0 10 16,-2-3 74-16,4 1 44 0,-4-1-9 0,2 4 42 16,2-4 8-16,0 0 2 0,0 0 17 15,0 0 4-15,0 0-9 0,0 0 14 0,0 19 4 16,0-19-21-16,0 19 8 0,23 7-21 0,-13-20-13 16,-2-1 10-16,1 2-19 0,5-4-6 0,-3-3-10 15,8 0-55-15,-4 0-46 0,10 0 8 16,27-39-312-16,-21 20 9 0,-2-1 41 0,-9-4 11 15,-2 4 22-15,5-9-11 0</inkml:trace>
  <inkml:trace contextRef="#ctx0" brushRef="#br0" timeOffset="71810.47">21793 9335 693 0,'0'0'203'0,"0"0"-27"15,0-32-16-15,0 32-29 0,0 0 12 0,0 0-44 16,0 0 5-16,0 0-31 0,0 0 11 16,0 0-1-16,0 0-7 0,0 0 10 0,0 0-18 15,0 0 8-15,0 0-8 0,0 0-17 0,0 0 17 16,0 0-22-16,0 0 7 0,0 0-15 15,0 0 0-15,0 0-7 0,0 0 7 0,0 0 10 16,0 0-4-16,0 0 24 0,0 0-18 16,0 0 2-16,0 0-8 0,-6 3-9 0,6 15 5 15,4 26-8-15,-4-21-7 0,0 11 12 16,13 42-10-16,-13-21-8 0,11-18-9 0,-6 6 3 16,-3-9-3-16,1-4 3 0,-1-11 0 0,-2 5 14 15,0-7-18-15,2-3-2 0,-2-14 5 16,0 0 9-16,0 0-12 0,0 23-9 0,0-23 10 15,0 19-2-15,0-19-3 0,0 0 16 0,0 18-17 16,0-18 10-16,0 0-10 0,0 0-12 0,0 17 18 16,0-17 6-16,0 0-18 0,0 0 4 15,0 0 4-15,0 0-8 0,0 17 0 0,0-17-4 16,0 0 12-16,0 0-24 0,0 0-11 16,0 0-5-16,9 28-13 0,-9-28-20 0,0-2-86 15,0 1 14-15,2-1-269 0,2-7 19 0,1 2 27 16,-5-1 24-16,0-8-6 0,-1-4 57 15,1 2-9-15</inkml:trace>
  <inkml:trace contextRef="#ctx0" brushRef="#br0" timeOffset="72491.63">21844 9008 625 0,'0'-3'192'0,"0"1"-4"0,0 0-34 0,0 1-3 15,-2 0-26-15,2 1-12 0,-2-2 16 0,4 2-11 16,-4-2-27-16,0 0 13 0,2 2 1 0,0-2-37 15,0-1-2-15,-2 6-6 0,2-1 13 16,-3-2-7-16,1 4-8 0,-2 2 10 0,-2 1-4 16,3 4-10-16,-4 0 12 0,-15 19 1 0,6 3-20 15,1-2 14-15,-1-2 2 16,3 6-30-16,-4-1 3 0,6 2-8 0,7-3 1 16,-2-8 10-16,0-5-19 0,1-1 5 0,1-1 2 0,2-7-5 15,-2 0-13-15,0-1 2 0,1 1-10 16,0-3 10-16,1 1-8 0,-2-1-9 0,1-1 16 15,-1 0-23-15,-2-1 0 0,3-1 3 16,-3 1-21-16,1-4-11 0,2 1-33 0,-1-3 6 0,0 0-38 16,4 0-34-16,0 0 15 15,0 0-246-15,-7-30-22 0,7 18 41 0,0-1 24 0,0-2 19 16,4 0 6-16</inkml:trace>
  <inkml:trace contextRef="#ctx0" brushRef="#br0" timeOffset="72862.46">21649 9146 532 0,'0'-8'245'0,"2"1"-22"0,-2 1-5 16,1-4-33-16,3 7-9 0,-2-5-8 16,3 3-31-16,-2-2 10 0,3 2-16 0,1-2-15 15,-1 2 6-15,0 0-11 0,6 1-23 16,-5-1 19-16,1 1-22 0,2 3-8 0,1-1-8 16,0 1-4-16,1 2-20 0,-12-1 11 15,0 0-17-15,18 0-3 0,35 31-7 0,-21-12-1 0,-7 2 12 16,6 1-15-16,-8-1-5 0,-1 5-10 15,0-4-8-15,3 1 22 0,-10-2 3 0,-5-5 0 16,1-4-28-16,-4 0 10 0,7-6-4 16,-8 2-5-16,-2-1 6 0,-1-3 4 0,-1 4-9 15,0-3 2-15,5 0 4 0,-6 1 1 0,3-4 5 16,-2 0-9-16,0-1 0 0,0 3 14 16,-2-4-13-16,0 0 4 0,0 0-9 0,0 0 4 15,0 0-14-15,0 0-12 0,5-4-10 0,-1 3 6 16,-6-1-4-16,0 1-19 0,2 0-12 0,0-3-3 15,0 2-15-15,0-3-10 0,4 0-36 16,-4-3 13-16,4-3-286 0,-1 1 3 0,2-1 44 16,-2-4 33-16,1 0-1 0,8-17 23 15,-3 4 27-15</inkml:trace>
  <inkml:trace contextRef="#ctx0" brushRef="#br0" timeOffset="76336.5">22669 9975 351 0,'0'0'295'16,"0"0"-26"-16,0 0-25 0,0 0-39 0,0 0 3 16,0 0-30-16,0 0-15 0,0 0-6 15,0 0-21-15,0 0 4 0,0 0-14 0,0 0-18 16,0 0-14-16,0 0 7 0,0 0-4 0,0 0-6 16,0 0-31-16,0 0 27 0,0 0-30 15,0 0 18-15,0 0-19 0,0 0 20 0,0 0-25 16,0 0-8-16,0 0 0 0,0 0-15 15,0 0 25-15,0 0-25 0,0 0 20 0,0 0-11 16,23-7-19-16,-10 4-7 0,18-12-5 16,3 8-13-16,0-10 18 0,11 9-4 0,2-7 24 15,2 3-35-15,8 1 18 0,3 0 1 16,1 2-15-16,-28 9-9 0,17 0 17 0,9 0-7 16,5 0-13-16,0 0 26 0,59-26-28 0,-58 24 25 15,-6 2 5-15,-6-3-7 0,-7-10 12 0,-31 13-27 16,7 0 17-16,9 0-4 0,-4 0-12 15,-5 0 0-15,-6 0-5 0,-16 0 37 0,17 0 3 16,-17 0-16-16,15 0 16 0,-15 0-11 16,0 0-22-16,0 0 36 0,0 0-17 0,0 0-4 15,0 0-15-15,0 0 13 0,0 0-7 0,25-17-4 16,-25 17 33-16,0-2-35 0,2 2 35 16,-4-4-27-16,2 4-23 0,0 1 27 0,-2-2-6 15,4 1 5-15,-2 4-14 0,0-4 12 16,-2-3 3-16,4 2-8 0,-2 5-11 0,0-4 22 15,0 0-15-15,4 0-12 0,-1-3 8 0,-5 3-5 16,2-1 15-16,0 1-27 0,2-1 26 0,1-4-9 16,-4 5 10-16,1-2-3 0,0 2-16 15,0 0 50-15,-2 2-45 0,0-4-3 0,2 0 17 16,0 2 12-16,-3 2-21 0,3-4 3 0,-2 1 21 16,2 0-40-16,-2 1 35 0,2 1 12 15,0-1-25-15,-2-1 4 0,-1 1-17 16,-1 0 12-16,4 0-11 0,0 2 20 0,3-2-24 0,-6 2 26 15,3-4-24-15,0 2 19 0,0 0-2 16,-2 4 27-16,2-4-50 0,0 0 24 0,0-5 7 16,-2 5 16-16,2 0-37 0,-2 0 28 15,2 5-27-15,0-9-5 0,0 9 1 0,0-6 21 16,0-1-16-16,2 2-17 0,-2 0 20 0,0-2-6 16,4 1-11-16,-4 0 32 0,0 1-11 0,0-5 28 15,0 5-25-15,0 5 6 0,4-5-30 16,-5 1 24-16,-2-2-6 0,3-2 37 15,0 3-41-15,0-2 15 0,4 2 10 0,-4 2-11 16,1-2-2-16,-2 0-15 0,2 0-12 0,-2 0 1 16,1 0 30-16,-1 0-10 0,2-2-2 15,-1-2-11-15,-1 6 17 0,1-4 17 0,-3 2-16 16,3 4-17-16,0-4 30 0,-2 2-13 16,2 2-29-16,0-4 15 0,2 1-8 0,-2 1-5 15,0-4 27-15,0 1 10 0,4 1-37 16,-5 0 17-16,1-1-15 0,-3 2 28 0,3-1-30 15,4 0 1-15,-5 0 13 0,-2-1 20 0,3 1 4 16,0 0-11-16,-2 1-12 0,2-5-7 0,0 4 28 16,0 0-3-16,-2 3 13 0,6-3-39 15,-6 4 35-15,2-4-6 0,0 0 6 0,0 0-25 16,-2-3-18-16,0 3 11 0,2 1-16 16,-3-1-8-16,5-1-16 0,-2 1-18 15,-2 0-10-15,0 1-22 0,-1 1-14 0,1 0-40 16,0 1 15-16,-1-5-303 0,-5 2 28 0,8 0 53 15,0 0 12-15,0 0 33 0,-45-37 24 0,18 10-34 16</inkml:trace>
  <inkml:trace contextRef="#ctx0" brushRef="#br0" timeOffset="79179.31">21829 8894 483 0,'0'0'168'0,"0"0"-6"16,0 0 2-16,0 0-9 0,0-33-27 16,0 33 2-16,0 0-16 0,0 0-6 0,0 0-10 15,0 0-26-15,0 0-3 0,0 0-4 0,0 0-32 16,0 0 12-16,0 0-3 0,0-33 5 16,0 33 5-16,0 0-9 0,0 0-8 0,-18-46-9 15,16 43 13-15,2-1-12 0,-1 4 10 16,-3-4-11-16,2 1-21 0,2-1 18 0,0 3 18 15,0-2-7-15,-2 1-8 0,0 0-8 0,2-1 9 16,-3 3 15-16,3-3-10 0,0 2 7 0,0 1 4 16,-2-4-17-16,4 2 12 0,-4 2 0 15,2 0-8-15,-2-4 5 0,0 3-9 0,0-2 1 16,2 5 5-16,0-2-27 0,0 1 0 16,0-2 24-16,0 1-17 0,0 0-7 0,0 1-11 15,-4-1 28-15,4 0-21 0,0 5 16 0,-1-5-1 16,-1 6-9-16,1-4-4 0,-1 3 23 15,0 2-21-15,2-6 16 0,-2 2-18 0,2-1 15 16,0 1-10-16,0 3 9 0,0-3-16 0,0-2 9 16,4 3-9-16,-2-2 15 0,-2 1-16 0,1-1 3 15,2-1 9-15,3-2-7 0,-4 1-15 16,2-2 12-16,-4-1-2 0,7 1-14 0,-5-3 13 16,-2 0-9-16,5 0 7 0,-3 1 9 15,2-3-16-15,-4 0-13 0,0-1 12 0,-2 1-6 16,2-2 24-16,-4-1-14 0,1 4-1 0,-1-1-12 15,-3 1 9-15,-1-1-1 0,0 2-4 16,2 2 1-16,1-1 13 0,-5 2 12 0,7 1 6 16,-8 1-27-16,2-2 15 0,0 4 10 15,1 1-8-15,2 1-9 0,-1-2 3 0,7-2 24 16,0 0-11-16,0 0-15 0,-25 19 8 0,21-13-5 16,0-2 0-16,2 4-8 0,2-3 17 15,-2 1-23-15,4 2 8 0,-2-1 1 0,4-1 0 16,-2 2 0-16,3-3 5 0,1 2 19 0,-1-4-9 15,4 0-18-15,-2 1 7 0,1-2 15 16,2-2-10-16,-1 3 10 0,4-3-16 0,-4 0-2 16,2-3 14-16,0 1-23 0,-11 2 6 0,0 0 9 15,16 0-4-15,4-23-7 0,-10 13 3 0,-6 3 1 16,5-1 16-16,-5 0-20 0,-2 0 6 16,3-2 2-16,-2 2 16 0,-6 1-12 15,0-1-15-15,1 4 7 0,-4-2 7 0,-3 5-15 16,5-1 12-16,-8 1 16 0,3 2-2 0,3-1-10 15,-1 2 7-15,-4 1-7 0,2 3-10 16,2-4-6-16,-2 3 15 0,0-2-2 0,4 3 0 0,-1-3-2 16,-1 3 4-16,2-1 14 0,3 2-19 15,-3-1 17-15,5 1-19 0,0-1 18 0,0 2-14 16,5-1-1-16,-3-2 14 0,7 0-12 16,-2-1 6-16,0-1-14 0,-1-2 12 0,8-1-18 15,-3 0 19-15,1-1-12 0,1-3 15 0,-2 1-7 16,1-2 11-16,-12 5-8 0,0 0-20 15,29-18 29-15,-21 10-23 0,-1 1 5 0,-2-1 18 16,0-2-16-16,-1 4 11 0,-4 0-24 0,2-1-3 16,-4-1 22-16,0 1-27 0,0 0 6 0,-6 2 14 15,2 2-7-15,-3 2 3 0,1-3 16 16,-2 3-14-16,-1 1-1 0,2 1 0 0,-1-2 0 16,2 4 4-16,-1-3 7 0,-2 3 1 0,11-3 2 15,0 0 0-15,0 0-6 0,-28 19 2 0,22-12 10 16,2-1-12-16,1 2-12 15,3-2 10-15,0 1 1 0,2-1 18 0,3 1-26 0,-3-1 6 16,5 2-3-16,0-5 4 0,0 2-5 0,3-2 7 16,2-3-6-16,-3 4 10 0,-1-2 2 15,4-2 2-15,-5 1-13 0,1-1-1 0,1-1-7 16,-1-1 18-16,-8 2-9 0,0 0 9 0,0 0 0 16,0 0 4-16,0 0-5 0,24-25-14 15,-21 21 6-15,-6-4-10 0,1 3-11 0,-3-4 17 16,-2 5-9-16,1-2 15 0,-2 0 4 15,0 3-13-15,1 0 11 0,-1-3-12 0,1 3-10 16,0 1 23-16,2-1-14 0,-1 3 25 0,3 3-13 16,-3-3-13-16,-2 4 9 0,4 0 11 0,0 2 2 15,2-1-6-15,-2 3-10 16,4-2 5-16,-1 0 14 0,1 3-16 0,3-2 17 0,-1 1-14 16,2-2 7-16,-2 1-2 0,2-3 9 15,2 0-25-15,0-1 7 0,-1 0 1 0,-1 0-1 16,3-2 3-16,2-1 13 0,-2-5-18 15,-1 3 2-15,1-3 3 0,-1 0 13 0,2-3-25 16,-6-2 22-16,0 2-10 0,-2 0 12 0,0-3-4 16,0-1-21-16,-2 3 9 0,2 0-12 15,-4 1 21-15,-4 0-22 0,2 3 13 0,1 1-6 16,-3 2 19-16,-4 2-7 0,3 1 15 16,0 2-27-16,-4 2 21 0,4-1 3 0,-2 3-15 0,-16 17-2 15,10-7 4-15,4-2 21 0,5-1-8 16,-2-2-5-16,4 1-6 0,1-2-11 0,3-1 3 15,-2-1 5-15,4 1 8 0,0-1-7 0,0-9 8 16,0 0-10-16,0 0 8 0,0 0-3 16,21 31-3-16,-9-26-9 0,-3-4 14 0,5-1 11 15,-1 0-7-15,3-4-21 0,-3 1 9 0,-1-1 14 16,-12 4-1-16,0 0-15 0,20 0 8 16,7-17-5-16,-18 8 13 0,-1 0 11 0,0-2-22 15,-6-4-6-15,0 4 1 0,-2-5-8 0,0 3 11 16,-2 1 19-16,2 12-19 0,0 0 11 0,-21-31-2 15,15 24-17-15,-6-2 29 0,-1 5-18 16,2-3-1-16,-1 2-15 0,1 2 23 0,1 5-8 16,0-4 3-16,10 2 1 0,0 0-5 15,-13 0 14-15,13 0-14 0,-14 0 0 0,14 0 5 16,-30 31 5-16,28-21-11 0,0-1 19 0,2 2-23 16,-2 0 14-16,6 0-13 0,-2-1 23 0,4 0-23 15,0-2 0-15,1 0 5 0,1-1 0 0,2-2 3 16,-3 0-16-16,4-2 16 0,0-1 20 15,1-4-19-15,2 0-15 16,-2-2 18-16,-12 4-16 0,0 0 20 0,30-18-1 0,-22 10-2 16,-1-3-16-16,-1 1 7 0,2-3-14 0,-6 2 10 15,-2 1 0-15,0 1-4 0,0-1-1 0,-4 2 11 16,1 1-6-16,-2 0 15 0,5 7 2 16,-13-11-14-16,7 8 27 0,-1 1-22 0,0 2 19 15,0 0-8-15,1 0-16 0,1 0 4 0,-1 0-17 16,2 2 4-16,0-2 26 0,2 0-14 15,-2 3 11-15,2 0-12 0,-3-1-13 0,3-1 20 16,0 2 8-16,0 3 1 0,2-5-22 0,-2 1-8 16,2-2 20-16,0 3 7 0,0 1-20 15,4-4 9-15,-2 2 9 0,-2 0-22 0,0 0 18 0,0-4-8 16,2 2-17-16,0 2 7 0,-4 1-11 16,2-3 32-16,-2 1-10 0,2-1-13 15,0 0 15-15,0 2-3 0,-2 1-12 0,2-2 9 16,0-1 3-16,0 2-7 0,0-2 10 0,0 1-7 15,0-1 8-15,0 0-8 0,2 2-16 16,-4-4 10-16,2 2 11 0,0 2-7 0,0-4-11 16,0 4 4-16,0-2-3 0,0 1 34 0,0-2-24 15,0 2 11-15,-2-1-22 0,2 2 13 0,0-5-19 16,2 4 9-16,-2 1-3 0,0-2 14 0,0-2 9 16,0 4-21-16,2-2 2 0,-2 0 12 15,2 0 2-15,0 0-7 0,-2 0-13 0,0 1 18 16,1-1 4-16,-1-1-9 0,2 2 18 15,0-1-17-15,-6 2 0 0,8-2-3 0,-4 0 21 16,0 1-24-16,2 2 10 0,-2-3-2 0,2 1 4 16,0-1-18-16,-2 2-3 0,1 0 0 0,1-2 5 15,-2 1-10-15,1-2 0 0,3 2 1 16,-4-2-2-16,2 1-6 0,0-2-10 0,4 0-20 16,-3-3-14-16,-1 2 9 0,2-3-172 15,1 3-139-15,-1-4 17 0,2 3 25 0,-2-3 26 16,0 0 14-16,0-2 9 0</inkml:trace>
  <inkml:trace contextRef="#ctx0" brushRef="#br0" timeOffset="81010.3">22300 8738 343 0,'-2'5'264'15,"0"-3"-41"-15,2-2-35 0,0 0-17 16,0 0 20-16,0 0-38 0,0 0 17 0,0 0-41 16,0 0 3-16,0 0-9 0,0 0 15 0,0 0-29 15,0 0 16-15,0 0-22 0,0 0-2 0,0 0 19 16,0 0-39-16,0 0 13 0,0 0-30 15,0 0-8-15,0 0 10 0,0 0-3 0,0 0-6 16,0 0-24-16,0 0 7 0,0 0-16 16,0 0 16-16,0 0-21 0,0 0 4 0,0 0 13 0,0 0 0 15,0 0-9-15,0 0-16 0,0 0-1 16,0 0-1-16,46 31-5 0,-8-38 25 0,-14 7-22 16,52-15 17-16,-26 10-26 0,-1-1 2 15,3-2 17-15,4-1 4 0,-7 2-22 0,12-2 4 16,4 0 1-16,-3-5 7 0,5-2-2 0,-2 5 17 15,2-5-17-15,-4 3 14 0,-6 0-31 16,-1-1 8-16,-8 3-7 0,-1 1 23 16,-10 1-14-16,-8 3-2 0,-4 3 15 0,-8 1-22 0,0-1 11 15,-7 2-1-15,-1-3 11 0,2 3-15 0,-4-2 5 16,-2 2 7-16,3 0-1 0,-8 1 22 0,0 0-29 16,0 0 14-16,0 0-8 0,0 0 11 15,18 0-24-15,-18 0 14 0,0 0-27 0,14 0 46 16,-14 0-22-16,0 0 16 0,0 0-16 15,0 0-3-15,14 0-4 0,-14 0 21 0,0 0-35 16,0 0 7-16,0 0 23 0,0 0-13 0,13 0-8 16,-13 0 13-16,0 0 16 0,0 0-36 15,0 0 15-15,0 0-11 0,0 0 39 0,0 0-36 16,0 0 17-16,0 0-8 0,0 0-19 16,15 0 3-16,-15 0 16 0,0 0 5 0,0 0-9 15,0 0 16-15,0 0-11 0,0 0 6 0,0 0-16 16,0 0-3-16,16-27 22 0,-16 27 23 15,0 0-33-15,-2 0 7 0,2 0 4 16,-2-1-9-16,2-1 0 0,0 2-9 0,2 2 9 16,-2-2 11-16,-2 0-15 0,2 0 3 0,0 0-23 15,0 0 14-15,0-3 11 0,0 3 24 16,0-1-39-16,0 2 25 0,0-7-8 0,0 6 6 0,0 0 9 16,0 0-25-16,0 0 0 0,4 0-1 15,-4 0 0-15,0 0 27 0,0 0-5 0,0 0-8 16,0 0 0-16,2 0-3 0,-4 0 6 0,2 0-9 15,0 0 2-15,2 0-22 0,-2 0 0 16,0-2-3-16,0 4 25 0,0-2-4 0,2 0-9 16,-4 0 8-16,2 0 4 0,0 0 0 15,-2 0-3-15,2-2-18 0,0 4 20 0,0-2-30 16,0-2 4-16,0 4 0 0,0-7 32 16,0 5-2-16,0 0 0 0,0 3-29 0,0-7 30 15,-2 4 2-15,2 1-28 0,2 2 3 16,-2-3 2-16,0 2 24 0,0-2 2 0,0 0-31 15,2 0 21-15,-2 0 5 0,2 0-25 16,-2 0 2-16,0 2 36 0,3 1 11 0,-2-6-4 16,1 6-39-16,-4-6-12 0,2 3 27 0,0 0-10 15,0 0-15-15,0 3 2 0,0-3 43 0,0 0-4 16,4 0-18-16,-4 0-1 0,0-3 0 16,-2 3-1-16,2 0-26 0,-2-2 11 0,2 2-10 15,0 0 20-15,0 0-3 0,0 0 7 0,0 2-1 16,0-2 29-16,0 3-5 0,-1-6-20 15,1 3-3-15,1 0 0 0,-1 0 0 0,0 3-1 16,0-6-1-16,-1 3-14 0,1 0 0 0,0 0 1 16,-3-2 24-16,3 2-25 0,0 0 10 15,-2 0 12-15,0 0 6 0,2 0-30 0,0-2 25 16,-4 4-2-16,6-2 2 0,-2 0-27 16,-2 0 12-16,4 0 12 0,-2 0-30 0,0 2 36 15,2-2-29-15,-2 3 1 0,2-3 54 0,-2 0-4 16,0 0-41-16,-2 0 11 0,2 0 2 0,-2 0-15 15,2 0-15-15,0-3 0 0,0 3 34 16,2 0-16-16,-2 0-1 0,0 0 0 0,2 0 36 16,-2 0-2-16,-2 0-5 0,2 0-1 15,2 0-20-15,-2 0-4 0,0 0 2 0,0 0-1 16,0 0-12-16,0 0 10 0,0 0-7 0,0 0 19 16,0 0-5-16,0 0-26 0,0 0 28 15,0 0 8-15,0 0-42 0,0 0 21 0,0 0 15 16,0 0-2-16,0 0 2 0,0 0-9 0,0 0 7 15,0 0-18-15,0 0 4 0,0 0 4 0,0 0-1 16,0 0 8-16,0 0-4 0,0 0 0 16,0 0 22-16,0 0-3 0,0 0-39 0,0 0 0 15,0 0 5-15,0 0 0 0,0 0 1 16,0 0 8-16,0 0 2 0,0 0 36 0,0 0-3 16,0 0-11-16,0 0-22 0,0 0-11 0,0 0 14 15,0 0 2-15,0 0-33 0,0 0 27 16,0 0-1-16,0 0-3 0,0 0-21 0,0 0 3 0,0 0 23 15,0 0-20-15,0 0 12 0,0 0-15 16,0 0-6-16,0 0-16 0,0 0-13 16,0 0-9-16,0 0-35 0,0 0-22 0,0 0-60 15,0 0 16-15,0 0-272 0,0 0 16 16,0 0 54-16,0 0 32 0,0 0 23 0,0 0 39 16,0 0-6-16,0 0-23 0</inkml:trace>
  <inkml:trace contextRef="#ctx0" brushRef="#br0" timeOffset="85792.74">21744 8726 267 0,'0'0'198'0,"0"0"-38"0,0 0-5 16,0 0-20-16,0 0-3 0,0 0-13 16,0 0-10-16,0 0-8 0,0 0 4 0,0 0-6 15,0 0-51-15,0 0 30 0,0 0-27 0,0 0 14 16,0 0-6-16,0 0-25 0,0 0 22 15,0 0 9-15,0 0-4 0,-57 12 3 0,51-7-14 16,2-3-2-16,-3 3 15 0,5-2-13 0,-3 0-8 16,0 2-4-16,1 3-8 0,4 1-5 15,-2-2 20-15,4 1-35 0,-2-2 26 0,4 2-6 16,1-3-13-16,2 1 16 0,-1-2-4 0,5-2-14 16,-1-1-3-16,3-1-4 0,-2 0-1 0,3-3 1 15,-3 1-1-15,0 0 10 0,-11 2-10 16,0 0-9-16,16 0 2 0,-16 0-13 15,24-19 0-15,-19 13 21 0,-3-2-19 0,0 2 8 16,-4-1-22-16,0 3 6 0,-2-3 14 0,-1 0-20 16,-1 3 27-16,-4-1-8 0,1 3 0 15,-2-3 7-15,-2 2-9 0,2 1 6 16,-1 2 6-16,1-1-24 0,4 1 18 0,-5 0 5 16,12 0 5-16,0 0 8 0,-14 0-31 0,14 0 29 15,-14 0 2-15,14 0-12 0,0 0-10 0,-27 32-4 16,27-27 24-16,3 4-9 0,-1-2 6 15,2-1 5-15,0 0-18 0,3 1 7 0,2-2-10 16,0-4-14-16,2 1 30 0,1-2-6 0,3 0-1 16,-4 0-8-16,3-3 10 0,-5 0-9 15,-9 3 16-15,0 0-11 0,18 0 6 16,-18 0 1-16,31-24-7 0,-26 17-12 0,-1 0 8 16,-4 2 11-16,-2-2-10 0,0 1 0 0,-3 2-8 15,-1 1 5-15,-4-1 12 0,-1 3 3 0,-2 1-12 16,-3 1-5-16,0-1-5 0,1 4-5 0,-8-4 37 15,1 0-22-15,-2 0-4 0,5 0 7 16,4 0 2-16,-15 24-8 0,21-22 20 0,2 4-12 16,1-2 6-16,2 2-17 0,3 0 1 15,1 0 13-15,3 1-7 0,1-4-12 0,4 3 23 16,2-3-14-16,1-1-5 0,2-2 1 0,3 0 22 16,-3 0-8-16,2 0-9 0,2-5 8 0,-17 5 12 15,23 0-21-15,1 0 4 0,17-25-1 16,-29 18-6-16,-2-3 7 0,-5 3-3 15,1 1 5-15,-2-1 0 0,-4 1 17 0,0-1-26 16,-1 4 22-16,-2-2-25 0,-3 1 26 0,1 2-15 16,-3 2 7-16,-2-2 3 0,-1 2-13 15,-2 2 25-15,3-1-7 0,-3 3 14 16,0-3-9-16,3 2 17 0,10-3-11 0,0 0-11 16,-26 16-4-16,19-12-4 0,0 3-7 0,3 0-4 15,2 1 10-15,4-2-1 0,-2 1-3 0,3 1 14 16,3-3-9-16,0 0-5 0,1-1 1 15,3-1 18-15,-4 0-13 0,5-6 3 0,-1 3-6 16,-2 0 11-16,1-1-24 0,2-2 5 16,-1 0 5-16,-2-2-6 0,-8 5-1 0,0 0 1 15,21-15-2-15,-15 7 9 0,-3 1-1 0,-1-1-12 16,-2-1 30-16,-2 4-31 0,2-5 13 0,-3 4 5 16,3-1 0-16,-4 3 0 0,0-1 12 15,-1 1-12-15,0 1 4 0,-3 2-9 16,1 1 0-16,-2-2 19 0,4 2-18 0,-2 2-3 15,1-1 21-15,1 2-34 0,1 0 21 0,2 0-11 16,0 2 16-16,-1-4-20 0,2 4 2 0,2 0 3 16,2-1 8-16,-1 2 11 0,2-1-7 15,-2-2-7-15,5 2-3 0,-1-5-6 0,6 2 14 16,-3-1-10-16,0-1 3 0,0 0 4 0,-2 3-1 16,0-6 5-16,1 3-10 0,-2 0 5 15,2 0-15-15,-6 0 10 0,2-3 0 0,-1 1 10 16,-1 2-9-16,-2-5-6 0,-2 3 7 0,-1-2-10 15,1 2-4-15,-2-2 18 0,-4 3-10 0,4-2-4 16,-2 1 9-16,-1 1-14 0,-1-1 19 0,2 2-8 16,0 0 3-16,1-1 12 15,1 1-12-15,0 0-15 0,-1 0 9 0,0 0 18 0,3 3-14 16,-1-2 10-16,1 3-4 0,2-4-18 16,-2 2 17-16,4 2-9 0,3-1-8 0,-3 1 6 15,3 0-11-15,2-4 31 0,-1 2-11 0,3 2-4 16,1-3-5-16,-2-1 14 0,1 0-14 15,1 0-1-15,1 0 9 0,-3-1-7 0,-1 1 11 0,2-2 3 16,-9 2-14-16,0 0 10 0,0 0-10 16,0 0 21-16,16 0-28 0,0-25 0 15,-14 21 1-15,-2 0-4 0,-2-2 23 0,-3 0-30 16,0 3 12-16,-1 0 2 0,1 0 3 16,-3 2 16-16,-2-1-9 0,3 1-1 0,-1 2-7 15,1-1-2-15,-6 3 5 0,2 2-10 0,0-2 18 16,3 6-9-16,-3-4 7 0,0 4-6 0,-1 1 17 15,4-2-19-15,1 2 12 0,-2-1-6 16,2 1 5-16,2 2-11 0,1 0 15 0,2-2-15 16,2 0 3-16,0-10 9 0,0 0 6 15,0 0-17-15,0 17 0 0,23 4 9 0,-15-19 3 16,1 1-20-16,5-3 11 0,-1-1 11 0,1-3-3 16,4 4-7-16,2 0 4 0,20-27 13 15,-24 16-11-15,-3 3 9 0,-4 0-9 0,3-1-1 0,-5-1 7 16,-3-2-7-16,0 1-13 0,-1 1 9 15,-4 1-5-15,1 9-14 0,0 0 12 0,0 0-8 16,0-17 15-16,-29-8 3 0,16 21-8 16,-1 1-5-16,3 3 9 0,-4 0 18 0,-1 3-9 15,-6-3-26-15,-3 0 30 0,-29 26-13 16,33-18 5-16,4-2 13 0,1 2-29 0,7-1-1 0,-1-5 20 16,2 5-3-16,4-3-12 0,1 3 20 15,1-3 1-15,4 2-26 0,0-1 7 0,3 1 24 16,3-4-23-16,4-2-12 0,0 0 9 15,6 0 15-15,20-8-14 0,-20 8 10 0,36-24-4 16,-21 13-5-16,-4-2 12 0,-4 3-17 0,-2-1 0 16,-12 4 0-16,1-3 7 0,-2 0 9 0,-3 2-2 15,-1-2-4-15,-6 0 19 0,2 1-36 16,0 0 20-16,-2 9-15 0,0 0 17 0,0 0-13 16,-23-27 14-16,6 24-7 0,-23-8 3 0,7 8 9 15,10 3-4-15,1 0-20 0,-5 0 23 16,-39 27 7-16,33-17-13 0,-2 3 22 0,9-4-23 15,9 1-12-15,-2-4 13 0,4 3 3 16,3-3-6-16,2 1 6 0,5 2 1 0,1 0-14 16,2-1-4-16,2-8-1 0,0 0 8 0,0 0 10 15,0 0 6-15,37 33-15 0,-22-32 27 0,27-4-14 16,-26 3-9-16,14 0-4 0,6 0-1 16,3 0 17-16,35-26-17 0,-41 17-6 15,-6 2 3-15,-6 1 4 0,-6 3 0 0,-4 0-2 16,-1 0-3-16,-6-1 0 0,0-2-9 0,-1 1 13 15,-7-2-9-15,-1 1-3 0,-2-1 7 0,-2 1-12 16,-4 1 14-16,-19-13 3 0,5 12 5 16,-4-6-17-16,2 4 15 0,8-3 19 0,-1 11 5 15,2-2-11-15,3 1-5 0,5 1 14 0,-1-3-24 16,13 3 3-16,0 0 0 0,0 0-15 16,-15 0 8-16,15 0 21 15,-27 34-11-15,27-25 10 0,0 2-22 0,3 1 15 0,6 0-5 0,-5-5-16 16,5 5 17-16,16 10 11 0,-2-3-28 15,-4-4 30-15,0-2-30 0,-4-5 13 0,1 0 0 16,-7-1-16-16,3 0-6 0,-4-3 3 0,-1 0 11 16,-3-4 3-16,-1 3-14 0,1-1-1 15,-2-2 15-15,-2 0-2 0,-2-5-13 16,0 3-4-16,-5-1-18 0,5-2-13 0,-5 2-20 16,3 0-21-16,-7-1 11 0,4-1-311 0,2 0 7 15,-5 1 14-15,2-3 35 0,-1-3 33 16,1-1 7-16,3 2 40 0</inkml:trace>
  <inkml:trace contextRef="#ctx0" brushRef="#br0" timeOffset="88554.52">21479 8331 310 0,'0'0'120'0,"0"-32"-18"16,0 32-14-16,0 0-12 0,0 0-8 0,0 0-6 16,0 0-9-16,0 0-3 0,0 0-8 15,0 0-5-15,0 0 38 0,0 0 5 0,0 0-11 16,0 0-21-16,0 0 22 0,0 0 6 16,0 0 2-16,0 0-28 0,0 0 34 0,0 0-16 15,0 0 0-15,0-33-30 0,0 33 25 0,0 0 23 16,0 0-33-16,0 0 16 0,0 0 13 15,0 0-6-15,0 0 9 0,0 0-19 0,0 0 14 16,0 0-5-16,0 0-15 0,0 0 6 16,0 0-13-16,0 0-5 0,0 0-20 0,0 0-6 15,0 0 6-15,0 0 0 0,0 0-8 0,0 0-3 16,0 0 1-16,0 0-6 0,0 0 6 0,0 0 3 16,0 0 12-16,0 0-6 0,0 0 14 15,0 0-19-15,0 0-10 0,9-29 13 16,4 30 6-16,-3-1-19 0,1 0 12 0,1-3-16 15,0 3 13-15,-12 0-14 0,13 0-2 0,14 0 2 16,0 0-7-16,20-24 5 0,-27 18 2 0,1 2-12 16,-6 0 12-16,2 3 5 0,18-9 1 15,-16 3-2-15,-2 4-10 0,1-2 6 0,-7 2-5 0,5 1 13 16,-9 0-7-16,2 1-2 0,-5-2-3 16,1 3 7-16,4-3-15 0,-5 3 8 15,1-1 16-15,-1 1 2 0,0-2-16 0,1 2 10 16,-3 0 14-16,1-1-19 0,-1-3-1 0,0-2 5 15,1 5-7-15,1-2 15 0,-4 0-1 16,2-1-16-16,-1-2 14 0,0 2-23 0,-1-1-7 16,3-1 21-16,-3 0-11 0,0 0-3 15,0 0 17-15,0-2-16 0,2-1 1 0,0 2 1 16,-2 1 9-16,0-3-5 0,0-1-19 0,4-2 28 16,-4 1-6-16,0 0 5 0,0 2 10 15,2-4-18-15,0 1-18 0,0-3 22 0,-2 1-4 16,2-2-8-16,-2 4 2 0,4-3-8 0,-4 2 9 15,0 0-3-15,0 13 2 0,0 0-2 0,0-20-9 16,0 2 17-16,0 18-6 0,0-19 2 0,0 2 4 16,0 17 7-16,0-22-12 0,0 22 15 15,0-16-3-15,0 16-11 0,0-19-2 0,0 19 21 16,0-18-32-16,0 18 22 0,0-16-15 16,0 16-10-16,0-16 13 0,0 16 5 0,0-19 2 15,0 19-7-15,0 0-10 0,0-18 25 16,0 18-19-16,0 0 14 0,0-16-19 0,0 16 5 15,-16-31 18-15,14 26-7 0,0-2-22 0,-2 3 35 16,3 0-37-16,-3 2 15 0,-1 2 12 16,3-5 2-16,0 5-26 0,-1 0 21 0,-4 0 6 15,5 0-8-15,-6-3-6 0,5 3 6 16,-3 0 26-16,1 0-21 0,-2 3-23 0,3-3 21 0,-3 2-10 16,1 1 11-16,-2-2 5 0,8-1-12 15,0 0-4-15,0 0 7 0,-17 0 11 16,17 0-10-16,-18 0 13 0,4 0-31 0,14 0 10 15,-16 0-5-15,16 0 10 16,-17 0 3-16,17 0-14 0,-16 0 13 0,16 0 13 0,-18 0-14 16,2 0 5-16,16 0 5 0,-13 16-8 0,13-16-4 15,-34 24 9-15,27-22 13 0,0 2-29 16,1-1 0-16,-1-1 0 0,-2 2 24 0,4-4-33 16,-1 2 19-16,-3-1-18 0,-1 5 6 0,2-2 12 15,1-1 1-15,-1-3-7 0,0 3-2 0,0 0-1 16,1 0 4-16,0 3 0 0,-3-3 0 0,4 4 6 15,0-3-2-15,-1-2 14 0,0 7-7 16,2-5-2-16,-1 0-10 0,1 0-11 16,-1 3 10-16,3-3 4 0,-3 1 14 0,3-4-5 15,1 8-3-15,0-1 1 0,1 1 8 0,1 5-28 16,0-14 24-16,0 0 0 0,0 21-17 0,0-3 7 16,0 0 9-16,0 0-24 0,0 0 10 15,0 12 5-15,23 30 4 0,-18-34-2 16,-5-26 21-16,0 25-4 0,0-5-26 0,0 1 21 0,0-21-24 15,0 21 11-15,0-4 26 0,0-17-27 16,0 19 19-16,0-19-10 0,0 18 13 0,0-18-16 16,0 16 8-16,0-16 20 0,0 0-1 0,0 18-17 15,0-18 11-15,0 0 0 0,0 0-29 16,0 18 16-16,22 1-15 0,-21-15 3 0,-1-4-2 16,2 4 22-16,-2 0 0 0,0 0-15 0,0-4-16 15,0 0 16-15,0 0 10 0,0 0-9 16,0 0-4-16,0 0-2 0,0 0 32 0,0 13-35 15,2-13 10-15,-2 0 0 0,0 0-9 16,0 0 4-16,2 0 9 0,-2 0 8 0,0 3-14 16,0-3-11-16,-2 1 11 0,2 1-20 0,0 0 11 15,2-1 0-15,-2-1 15 0,0-1-11 0,0 1 19 16,2 0-26-16,-2 1 12 0,0-2-10 0,0 2-17 16,0-2 17-16,0 1-5 0,0 1 6 15,2 0 21-15,0 2-9 0,0-1-19 16,2-2 7-16,0 1 3 0,1-1-9 0,5-3 13 15,-6 3-22-15,7 2 8 0,1-4-6 0,-1-2 26 16,5 4-10-16,-2-1-9 0,-14 1 5 16,25 0 19-16,3 0-15 0,-3 0 2 0,-2 0-2 15,18-21-24-15,-23 16 13 0,-5 2 13 0,-2-2-31 16,-1-1 37-16,-2 2-24 0,1-1 11 0,-1 0-5 16,2 1 6-16,-4 1-13 0,3-3 17 15,-6 3-8-15,4-3-12 0,-5-1 17 0,0 2 10 16,-1-1-9-16,0 2 7 0,2-2-13 0,-3 2 1 15,-3 1 11-15,2-5-15 0,0 4 30 16,1 4 1-16,0 0-19 0,0 0-2 0,0 0 0 0,0-17-7 16,0 17 22-16,0-16-7 0,0 16-2 15,-20-36-19-15,15 23 22 0,3 4-1 0,0-4-18 16,-2 1 36-16,0-1-29 16,2 0 17-16,0 1-5 0,2 0-23 0,-2-5 8 0,0 4 22 15,0 1-7-15,2 3-3 0,-2-4 15 0,2 13-28 16,0 0-11-16,0 0 22 0,0 0 11 15,0-16-16-15,0 16-19 0,0 0 14 0,0-18 6 16,0 18-3-16,0 0 9 0,0-17-12 0,0 17 21 16,0 0-10-16,0 0-8 0,0-16 6 0,-25-5 7 15,23 18-26-15,-3-1 16 0,3 4 20 16,-3-2-10-16,3 1-29 0,-2-3 17 16,0 4-6-16,-3 0-5 0,0 2 0 0,2-4 24 0,-1 4-18 15,2-4 3-15,1 2 18 0,-2 0-12 16,1 2-15-16,-3 0 23 0,3-2 2 0,-3 1 13 15,7-1-5-15,0 0-28 0,0 0 3 16,0 0 2-16,-16 0 6 0,16 0-4 0,0 0-13 16,-17 0 6-16,17 0 29 0,0 0-50 0,-16 0 5 15,16 0-1-15,0 0-23 0,0 0-16 16,0 0-13-16,-14 0 3 0,14 0-44 16,-18 34 12-16,20-26-232 0,-2-1-54 0,-2 0-5 0,4-3 38 15,0-1 22-15,-2 4 30 0,0-3 16 16,5 3 12-16</inkml:trace>
  <inkml:trace contextRef="#ctx0" brushRef="#br0" timeOffset="89126.65">21723 8044 509 0,'3'-2'149'16,"-3"-2"-27"-16,-3 2 41 0,6-2-34 0,-3 3-3 15,0-4-17-15,0 3 11 0,0-1-10 16,0 1 6-16,-3-1-27 0,3 1-1 0,0 1 6 15,0-2-19-15,-2 0 9 0,2 2-37 16,2-1 15-16,-4 1 14 0,2-3-39 0,-3 4 1 16,3-2 23-16,3 2-19 0,-6-3-1 15,3 2-2-15,0-1-11 0,-2 2 1 0,2-3-14 16,0 6 15-16,0 0-3 0,2 0-4 0,1-3 6 16,-1 2-12-16,-2 2 0 0,9 2-3 15,-6 1-11-15,4-2 30 0,-1-1-25 0,1 2 3 16,0-1-12-16,4-3 3 0,-2-1-3 15,0 2 19-15,-2-3-3 0,1-4 2 0,1 2-16 16,-3-2 10-16,0 4-1 0,-6 0 0 16,0 0-18-16,0 0-5 0,17-22 7 0,-17 16 7 15,0-1 15-15,0 3 4 0,-4-4-14 16,2 3-25-16,-3 1 30 0,3 0-10 0,-4 4 3 16,1-4 11-16,-2 6 8 0,0 0 10 15,1 1-12-15,-1 0-21 0,1 1 28 16,-1 2-14-16,2 0-9 0,1-1 3 0,1 2 10 15,-1 0 4-15,2-1-17 0,0 1-1 0,2-1 11 16,0 1-10-16,0 1-12 0,0-4-6 0,2 2 1 16,0 0-36-16,2-1-45 0,-3-1 7 15,3-2-284-15,-4-2-18 0,2 0 45 0,-4-2 1 16,2-2 50-16,-2 1-10 0,-1-5 3 16</inkml:trace>
  <inkml:trace contextRef="#ctx0" brushRef="#br0" timeOffset="90353.08">21620 7991 418 0,'0'0'114'0,"0"0"-39"15,0 0 2-15,0 0 3 0,0 0-19 0,0 0-24 16,0 0-5-16,0 0-2 0,0 0-3 16,0 0 40-16,0 0 3 0,0 0 6 0,0 0-4 15,0 0 2-15,0 0-14 0,0 0 16 0,0 0-15 16,0 0-14-16,0 0-25 0,0 0 1 15,0 0-13-15,0 0 23 0,0 0-4 16,0 0 18-16,0 0-47 0,0 0 32 0,0 0-17 16,0 0 11-16,0 0-10 0,0 0 5 0,0 0 6 15,0 0 1-15,0 0 1 0,0 0 10 16,0 0-21-16,0 0 17 0,0 0-5 0,0 0 6 16,0 0 4-16,0 0-11 0,0 0 10 0,0 0-9 15,0 0 11-15,0 0-14 0,0 0 12 16,0 0-10-16,0 0-5 0,0 0-5 0,0 0 10 15,0 0-20-15,0 0-14 0,0 0 24 0,0 0 6 16,0 0-7-16,0 0-9 0,0 0 2 16,0 0 0-16,0 0 0 0,0 0 2 0,0 0 1 15,0 0-21-15,0 0 29 0,-57-3 13 0,56 9-9 16,-2-1-12-16,3 0 3 0,-2 1-5 16,4 2-12-16,-2-4 23 0,0 3-21 0,4 0-7 15,-3-1 23-15,1 1-2 0,0-3-16 16,-2 0 3-16,1 0 2 0,3 0-8 0,-3-1 16 15,1 1-3-15,4-2-4 0,-4-2-10 0,0 0 3 16,-1-2 3-16,3-2 11 0,0 1-8 16,-2-1-8-16,-2 0 15 0,2 1-12 15,-2-2 1-15,2 0 1 0,-1 3 8 0,-2-4-17 16,-1 2 0-16,0 1 7 0,-2 0-14 0,-2 3 17 16,5 0-2-16,-7 3 11 0,3 0 6 15,-2 4 0-15,0-2 8 0,-1 1-13 16,-3 1-11-16,5-1 13 0,0 0-28 0,0 3 9 15,1-1-1-15,3-1-9 0,0 3-71 0,2-3-26 16,2 0 10-16,0-2-307 0,-1-5 26 16,6-2 24-16,-2-2 33 0,0-1-8 0,4-2 52 15</inkml:trace>
  <inkml:trace contextRef="#ctx0" brushRef="#br0" timeOffset="92299.8">21593 7919 367 0,'0'0'222'0,"0"0"-43"0,0 0-50 16,0 0 20-16,0 0-15 0,0 0-5 0,0 0 2 15,0 0-15-15,0 0-2 0,0 0-20 0,0 0-8 16,0 0 8-16,0 0-19 0,0 0-13 15,0 0 8-15,0 0-10 0,0 0-12 0,0 0 8 16,0 0-30-16,0 0 15 0,0 0 0 16,0 0-26-16,0 0-3 0,0-33 16 0,0 33 2 15,0 0-16-15,0 0-7 0,0 0 10 0,0 0-11 16,-30 0-14-16,30 0 14 0,0 0-7 16,0 0-10-16,0 0-34 0,0 0-17 0,0 0 5 15,0 0-80-15,0 0-131 0,0 0-83 0,0 0-4 16,0 0 55-16,0 0 5 0,0 0 12 15</inkml:trace>
  <inkml:trace contextRef="#ctx0" brushRef="#br0" timeOffset="93210.19">21488 7961 356 0,'-29'0'194'0,"29"0"-49"0,0 36-19 16,-29-36-7-16,-10 50 1 0,32-43-15 16,0 5-11-16,1-2-24 0,2 0 22 0,3 1-23 15,1 2-18-15,-2-1 29 0,4-2-24 16,-2-10-13-16,0 0-2 0,0 19-11 0,0-19 20 15,27 42-17-15,-5-22-5 0,-3-5-5 0,-1-5-8 16,1-4-7-16,-2 1 6 0,0-4 16 0,-1-1-24 16,-1-2-2-16,-15 0-19 0,17 0 27 15,6 0-24-15,30-38 5 0,-22 21-9 0,-2 2 13 16,-13-3-11-16,0-1-6 0,-8 2 1 16,0 4-29-16,-4-2 3 0,-1-1 7 0,-1 2-13 15,-2 0 5-15,0-2 51 0,0 16-9 16,0 0-17-16,0-34 37 0,-30-23-25 0,17 40 36 15,1 3-35-15,0 6 39 0,-2 0-13 0,0 4-23 16,2 1 38-16,0-1 14 0,1 2-37 0,0 0 13 16,-3 2-1-16,14 0-5 0,0 0-31 15,-17 0 40-15,2 0-5 0,15 0-9 0,-35 31 5 16,28-25-1-16,-3 4 6 0,6 4-9 16,-1-1-13-16,1 2 24 0,0-1-14 0,2-1-10 15,2 4-10-15,0-17 25 0,0 0 2 0,0 33-10 16,34 18-17-16,-21-33 13 0,1-2 13 15,-4-9-17-15,4-3 17 0,-3 0-3 0,-2 0-19 16,3-2-18-16,-2-1 25 0,-10-1-6 16,0 0 12-16,0 0-15 0,14 0 19 0,8-26-5 15,-19 20 13-15,-1-2-6 0,-2-5-3 0,2 5-2 16,-2-7 10-16,-4 3-24 0,1 1 28 16,-3-3-2-16,-1 5-3 0,-2-2-5 0,4 1 4 15,-3-1 8-15,1 4-21 0,0 1 5 0,0 0-4 16,-1 6-32-16,3 2-30 0,-4-1 4 0,-1 4-226 15,4 2-69-15,-2 3 17 0,7-4 20 16,-5-2 14-16</inkml:trace>
  <inkml:trace contextRef="#ctx0" brushRef="#br0" timeOffset="94145.42">22024 9683 691 0,'0'0'169'0,"0"0"-3"0,0 0-20 0,0 0-34 0,0 0-19 16,0 0-48-16,0 0-42 0,0 0-2 16,0 0-169-16,0 0-178 0,0 0 50 0,0 0 11 15</inkml:trace>
  <inkml:trace contextRef="#ctx0" brushRef="#br0" timeOffset="99398.7">11388 6443 345 0,'0'0'219'0,"0"0"-20"15,0 0-37-15,0 0-2 0,0 0-29 0,0 0-3 16,0 0-22-16,0-32 20 0,0 32-18 0,0 0 1 15,0 0 0-15,0 0 3 0,0 0-20 0,0 0-5 16,0 0-13-16,0 0-16 0,0 0-15 0,0 0 3 16,0 0-1-16,0 0 3 0,0 0-6 15,-64-44-10-15,53 50 20 0,0 3-25 0,-20 1 17 16,8 4-15-16,4-1 5 0,-11 3 10 16,0-3-7-16,-7 4-18 0,5-4 5 0,-4 1 3 15,10-5 1-15,-4 4-10 0,5-4 14 16,1-1-15-16,1-3 19 0,-14 1-18 15,9-6 8-15,1 0-5 0,9 0-6 0,-12 0 9 16,-36-35-5-16,36 20 5 0,-4-2-22 0,3 1 2 0,-1-4 6 16,-2 5-1-16,15-3 5 0,-8-4 4 15,2-5-16-15,2-1 0 0,2-3-4 16,4 7-8-16,-4-12 19 0,-3 1-7 0,7-7-2 0,0 8 5 16,4-11-1-16,0-3 5 0,1 11-9 15,3 0-4-15,-2-3 10 0,-1 5-9 0,4 5 19 16,0-12-12-16,-4 6-3 0,5 4-6 15,3-16 20-15,-3 5-20 0,5 6 6 0,-3-8-5 16,4 5-3-16,1 6-2 0,0 14 11 16,0-10-6-16,0-8 6 0,0 1-6 0,0-2-2 15,30-45 0-15,-16 41 7 0,5-3 8 0,4 14 0 16,4-12-14-16,6 1 5 0,11 5-8 16,-1-5 8-16,1 4-8 0,4 2 10 0,3 1 8 15,3 2-6-15,2-3-15 0,1 4 10 16,3 2 16-16,2-4-24 0,-1 6 7 0,-2 5 4 15,-1 5 3-15,1 1-9 0,3 2 7 0,-8 0-1 16,15 2 9-16,-9 5-12 0,1 7-9 0,-7 1 11 16,1 1 4-16,-30 0 7 0,13 0-9 15,4 0-4-15,49 32-3 0,-52-19 4 0,4 6-13 16,2-1 13-16,2 1 0 0,-1 2-7 16,-2 8 21-16,4-4-15 0,-2 9 0 0,0 1 15 15,-2 6 0-15,2-4-18 0,-9 4 4 16,2 3 1-16,-3-1-2 0,-3 4-4 0,-4 2-2 0,1 1 7 15,0 3-17-15,-2 6 15 0,-3 7-2 16,-11-5-1-16,0-3 22 0,-1 3-21 0,-6 3-1 16,-2-5 8-16,-5-4 6 0,0-26-7 15,0 14-7-15,-23 56-5 0,9-49 3 0,-2 0 1 0,-3-1 2 16,-5-3 3-16,-12 2-2 0,4-10 10 16,-1 7-6-16,-4-3 16 0,-4 1-16 15,1-3 6-15,-3-7 2 0,-5-3-9 0,1 5 7 0,-1-3 2 16,0-3 7-16,4-4 1 0,-5-3 6 15,-5 2 13-15,0-4-9 0,7-6 5 0,2 1-11 16,9-4 18-16,-2-3-21 0,-4 0 34 16,2-3-29-16,2 1 4 0,8 0-11 0,30-6 20 15,-20 0-28-15,3 0 13 0,0 0-7 0,4 0 21 16,13 0 23-16,-17 0-60 0,17 0 21 16,-15 0 4-16,15 0 5 15,0 0-26-15,-16 0 4 0,16 0 14 0,-14 0-14 0,14 0 0 16,0 0 3-16,0 0 3 0,0 0-4 0,-14 0 1 15,14 0-15-15,-16 7-8 0,14-6 27 0,-1-2-41 16,2 1 7-16,1 0-13 0,0 1-26 16,0-2-6-16,1-1-7 0,3 2 3 0,0 0-39 15,2 0-24-15,2 2-11 0,0-4 13 16,3-2-177-16,0 3-95 0,0-2 27 0,2 1-8 16,2-3 27-16,-2 5 19 0,-13 0 22 0,0 0 2 15</inkml:trace>
  <inkml:trace contextRef="#ctx0" brushRef="#br0" timeOffset="100348.13">11894 6531 224 0,'22'-6'215'0,"-5"-3"-20"0,15-8-33 15,-12 4 45-15,2 4-29 0,-3-3-18 0,-6 3-12 16,2 1-11-16,-1 1-21 0,20-5-13 16,-11 2 10-16,-1 4-12 15,13-4-20-15,-7 3-8 0,10-1 4 0,-5-5 13 0,-4 10-18 16,7-2-9-16,-3 4-14 0,14-5 5 0,-26 6-5 15,11 0-13-15,8 0 10 0,4 0-7 0,5 0 5 16,0 0-18-16,6 0-8 0,-1 0 2 16,3 0-3-16,50 28 7 0,-51-20-14 0,1 2 15 15,-1-2-13-15,-4-3-6 0,10 4-6 16,2-2 16-16,-13 0-19 0,10-2 4 0,-9 4 6 16,2-6-3-16,-3 5 11 0,-3-3-15 0,-2-2 7 15,-6 4-1-15,-19-7-3 0,6 0-6 16,6 0 10-16,-4 0-4 0,-4 0-9 0,-2 0 21 15,-5 0 3-15,-1 0-3 0,-17 0-18 0,18 0 9 16,-18 0-3-16,19 0-9 0,-19 0-3 16,17 0 11-16,-17 0 5 0,14 0-5 0,-14 0 24 15,0 0-21-15,16 0-2 0,-16 0 0 16,0 0-1-16,14 0 26 0,-14 0-28 0,0 0 17 0,0 0-20 16,16 0-9-16,-16 0 27 0,0 0-19 15,0 0-2-15,15 0 22 0,-15 0-13 16,0 0-6-16,0 0-1 0,0-17 25 0,0 17-4 15,0 0-10-15,25-20 2 0,-27 18 10 16,-4 2-2-16,-2 0-15 0,1-2-3 0,-6 2 1 0,0-5 11 16,-4 5-13-16,-27 6 8 0,21-6 5 15,-14 0 2-15,-7 0-12 0,-68 28 17 0,50-19 5 16,2 2 5-16,-2-2 6 0,-5 1-16 16,3-3 15-16,2 0 13 0,-1-2-24 0,0-1 16 15,7 0-11-15,-5-4 29 0,1 0-31 0,33 0 14 16,-13 0 1-16,-6 0-23 0,4 0 24 15,6 0-10-15,4 0 5 0,7 0 10 16,5 0-28-16,3 0 8 0,2 0-3 0,15 0-36 0,-26-25 2 16,23 23 32-16,6 0 8 0,4-4-43 15,4-1 13-15,19-9 43 0,9-1-20 0,13 1-41 16,1 0 1-16,6 1 21 0,2-1 5 16,6 3-19-16,10 0 36 0,3 2-16 0,4 0-22 15,7-3 15-15,-2 9 11 0,11 0-33 0,-2 2 12 16,3-1-3-16,-52 4-11 0,25 0 31 15,10 0-48-15,2 0 38 0,-5 0-20 0,-1 0 1 16,-3 0-25-16,-5 0 16 0,56 28 0 0,-79-28 2 16,-7 7-4-16,-12-7 14 0,-15 5 5 15,0 2 4-15,-10-3-4 0,-5 3 2 0,-5-2-2 16,-3-3 12-16,-3 5-9 0,-26 5 15 0,-3 2 13 16,-5 0 9-16,0-3-17 0,-8-6 11 0,4 5-11 15,-6 3-4-15,-1-1 26 0,7-2-8 16,-10-4-8-16,9 5-8 0,-8-3-4 0,2-2 28 15,2-1-12-15,2 1-13 0,-1-4 12 0,1 1 11 16,27-3 11-16,-6 0-11 0,0 0-18 16,-8 0-2-16,0 0-2 0,1 0 4 0,-30-30 15 15,48 25-39-15,3-1 42 0,1 0-30 0,3 4-9 16,3-3 27-16,4 4-19 0,-4-1-28 16,4-2 9-16,3 1 7 0,-2 0-23 0,5-1-9 15,0 3 11-15,2-1-16 0,1 1-11 16,-1-2-10-16,7 3-26 0,-1 0 9 0,1 4-34 15,2 1-27-15,-2-2 15 0,3 3-219 0,-1 1 29 16,0-1 24-16,-1 1-94 0,1 3 16 16,2-8 70-16,1 1-11 0,14 8 16 0</inkml:trace>
  <inkml:trace contextRef="#ctx0" brushRef="#br0" timeOffset="102756.81">18355 9772 651 0,'0'0'196'0,"0"0"8"0,0 0-11 15,0 0-23-15,0 0-1 0,0 0-26 0,0 0-9 0,0 0-14 16,0 0 15-16,0 0-29 0,0 0 6 15,0 0 9-15,0 0-13 0,-15-40 6 0,12 40-9 16,1-3-32-16,0 0 22 0,2-2-22 16,-1 1 14-16,-1-1-43 0,1 0 19 0,1 5-19 15,0-2-13-15,-1-2 12 0,0 3-17 0,-1 0 23 16,4-3 0-16,-1 2-30 0,0 2 20 16,3-1-36-16,3-1 13 0,3-1-5 15,-1-1-3-15,5 3 2 0,0 2-15 0,2-2 14 16,4 1 8-16,11 0-14 0,10 0 8 15,3 0-11-15,6 0 4 0,4 0-3 0,57-29 1 16,-55 20-2-16,9 3-3 0,-8-6 25 0,8-2-13 16,-7 3 0-16,5-3-12 0,-3-4 13 15,1 6-6-15,-6 2 4 0,-3-9 10 0,-2 4 7 0,-3 1-17 16,0 2-10-16,-9 1 10 0,-4 0-10 16,-3-1 15-16,-6 1-1 0,-6 2-6 0,-2 0-20 15,-3 3-5-15,-3 3 23 0,0-2-25 0,0 2 13 16,-1-3-14-16,0 4 17 0,-1-1-2 15,-2 0 2-15,3-1 3 0,-2 3-2 0,0-5-5 16,-1 2 11-16,-2-3-20 0,4 3-4 0,0-5 24 16,-1 2 6-16,-2 1-17 0,4-1-10 15,-2 1 13-15,-1-1 22 0,0-2-21 0,2 0 24 16,-2 2-27-16,-2-3 10 0,2 2-4 16,-1 1-14-16,0-3 22 0,0 0-5 0,-3 0-1 15,1-1-10-15,3 1 10 0,-3-1-19 0,2-1 18 16,-3-6-11-16,2 3 10 0,4-22-24 15,0 9 18-15,-1 0-6 0,-3 4 5 0,-1 1-10 16,-3-2-2-16,-1 2 20 16,0-22-9-16,0 7-17 0,0 4 14 0,0 4-3 15,0 9 19-15,0-9-10 0,-36-35 16 0,22 29-4 0,-2 6 1 16,-4 1-26-16,2 3 23 0,-8 4-6 16,-6 2 3-16,4 0-21 0,-5 4 13 0,9 5-2 15,-14 3 5-15,-5-6 3 0,7 3-12 0,-3 0 8 16,-4 10 19-16,1 0-15 0,3-1-4 15,-10-2 11-15,27 4-8 0,-15 0-4 0,-3 0 8 16,-5 0-3-16,-2 0 10 0,-3 0 5 0,-1 0-30 16,1 0 10-16,-3 0 5 0,1 0-4 15,-2 0 1-15,3 0-2 0,-1 19 10 0,-52 11-2 16,52-16 6-16,-3 4-14 0,0-10 8 16,6 8 8-16,-1 2-14 0,1-3-4 0,1 5 12 15,1-4 10-15,-2-5-22 0,3 6 22 0,1-6-12 16,2 2-15-16,2-1 26 0,2-1-22 15,2 1 13-15,12-3 3 0,-7 3-2 16,6-3-2-16,4-2 8 0,-11 4 7 0,11 1-16 16,4-3 20-16,3-6-11 0,2 6 6 0,-1 0 3 15,5-2-33-15,0 2 22 0,0-1 1 0,1 1-10 16,-1 2 6-16,2 0 2 0,-20 9-12 16,15 4 12-16,6-4-14 0,-4-2 20 15,3 0-10-15,-1-3-11 0,4 2 22 0,2-2-11 0,-4 2 2 16,-6 19-2-16,5-4 23 0,5-4 3 15,0-5 0-15,2 1-13 0,0-4-7 16,0-20-4-16,0 19 12 0,0 0-15 0,0 12 1 0,30 38 6 16,-16-35 6-16,0 0-29 0,8-8 11 0,-4-2 5 15,3-7-8-15,-2-4 7 0,0-6 6 16,14 13 6-16,-2-8-24 0,-3-5 19 16,0-7-22-16,6 12 6 0,-18-12 4 0,6 0 23 15,-3 0-10-15,4 0-19 0,4 0 18 0,1 0-2 16,-4 0-25-16,23-26 18 0,-28 23-15 0,-2 0-6 15,-4 3-6-15,2-1 11 0,-3-1-18 16,2 2 9-16,-3-2-25 0,1 2-11 0,-1-1-19 16,-11 1-5-16,0 0-31 0,18 0 11 0,-2 0-271 15,-16 0 27-15,19 0 27 0,-6 0-31 16,-13 0 6-16,21 0 24 0,-7 0 51 0</inkml:trace>
  <inkml:trace contextRef="#ctx0" brushRef="#br0" timeOffset="104400.27">20280 10512 730 0,'0'0'207'15,"0"0"-6"-15,0 0-34 0,0 0-19 0,0 0-21 16,0 0-2-16,0 0-3 0,0 0-19 16,0 0-19-16,0 0-6 0,0 0-12 0,0 0-18 15,0 0 18-15,0 0-18 0,-25 43-4 16,18-36 4-16,-5-1 10 0,-20 11-19 0,2 2 4 16,-4-2 9-16,6 0 7 0,-8 2-23 0,1 0 10 15,0 5-9-15,0-5 28 0,-1-3-4 16,0-2-13-16,-5 1 9 0,2-1-14 0,2 1 0 15,0-8 9-15,-1 8-17 0,-3-5 2 0,-2 2 8 16,8-5-21-16,-5 0-3 0,2 4-2 0,1-4 16 16,-6-4-11-16,5 3-5 0,-11 0-9 15,13-1 13-15,22-5 11 0,-9 0-21 0,-3 0 2 16,-11 0-19-16,2 0 28 0,-37-27-18 0,33 18-1 16,4-1 6-16,-4-1 1 0,5-4-20 15,-3-2 11-15,3 1 14 0,-4-2 12 0,2-2-26 16,3-1-5-16,-5-1-1 0,1 1 17 0,6 1 15 15,-2 2-28-15,6-2 19 16,-2-1-8-16,-1 0-19 0,11 6 44 0,1 1-15 0,4-1-21 16,0 2-10-16,-3-12 7 0,0 1 16 0,5 5-11 15,7-2-12-15,0-1 17 0,1 5-8 16,2-5 2-16,0 1-1 0,2 21-12 0,0-29 21 16,0-9-9-16,30-48-8 0,-9 44 23 15,0-4-12-15,4-1 21 0,0 5-18 0,4-2-26 0,2-10 41 16,8 12 2-16,-8 2-12 0,7-1-33 0,6 1 33 15,0 2-12-15,-2 0 3 16,-1 4 25-16,7-1-48 0,-3 1 2 16,6 3 23-16,-6 3 10 0,3 3-42 0,1 3 6 0,-3 4 20 15,6 5-29-15,1-2 23 0,-2 9-3 0,5 0-12 16,-3 4-26-16,3 2 17 0,-26 0-1 16,15 0 1-16,8 0 6 0,51 25-2 15,-50-14-7-15,0-5 11 0,0 5-5 0,4 4 2 16,-8 0 15-16,7 2-17 0,-6 5-13 15,1-3-2-15,-1 6 22 0,2-6-7 0,-6 10-15 0,5 1 13 16,-8-5-4-16,-9 3-1 16,-7 6 5-16,-2-2 13 0,-1-3-2 0,-7 1-5 15,-2 4-3-15,-5-8 18 0,-1-4-7 0,-3 2 9 16,2 11-16-16,-8-2 16 0,-1-2 5 0,0-2-3 16,0-29-4-16,0 23-11 0,0 13 28 15,0 3-14-15,-24 42-9 0,11-41 10 0,2-1 17 16,1 1 3-16,-3-6-13 0,-2 3-5 0,-3-6 4 15,-1 2 1-15,1-2 0 0,0 1 3 0,-6-8 13 16,1 3-14-16,-1-6-2 0,2 2 10 16,3-10 5-16,5 0 10 0,2-1 17 15,3-7-14-15,-4 4 10 0,4-4-23 0,6-1-1 16,-5 2 4-16,1-1-7 0,2-2 19 0,-2 0-2 16,0 0-12-16,3 0-18 0,0-3 13 15,0 1-2-15,1 2-2 0,-1-1-1 0,0-1 10 16,0 0-20-16,2 4 21 0,-2-3-15 0,0-2 8 15,1 0 8-15,1 4-13 0,0-3-6 16,2-1 1-16,0 0-3 0,0 0-9 0,0 0-14 16,0 0 15-16,0 0 2 0,0 0-8 0,0 0-31 15,0 0-20-15,0 0 8 0,0 0-22 16,0 0-52-16,0 0 11 0,0 0-244 0,0 0-24 16,-14 0 54-16,14 0-8 0,-22 31 41 0,15-32 4 15,2-1 25-15</inkml:trace>
  <inkml:trace contextRef="#ctx0" brushRef="#br0" timeOffset="107003.41">10435 8149 397 0,'0'0'245'16,"0"0"-65"-16,0 0-2 0,0 0-21 0,0 0-26 15,-29 0-6-15,29 0-4 0,0 0-9 0,0 0-17 16,0 0-34-16,0 0 17 0,0 0-6 0,0 0-13 16,0 0-16-16,0 0 14 0,-42 11 7 15,40 8-15-15,0 32-6 0,2-17-9 16,0 18-17-16,0 12 25 0,-23 82-4 0,16-61-15 16,-1-9 4-16,0 6-7 0,-1-1-8 0,-1-6 10 15,1 8 16-15,-1-6-28 0,3-7-9 0,-5 6 23 16,1-11-1-16,3-4-18 0,0-4 4 15,4-8-8-15,-5-5 12 0,2-14-3 0,3-8-10 16,-3-5-9-16,5 4-7 0,2-3-2 16,-3-7-1-16,1-5-23 0,2-2-24 0,0-4-30 15,0 0 7-15,0 0-181 0,-9-26-78 16,8 13 13-16,0-8 40 0,1-35-6 0,0 1 17 16</inkml:trace>
  <inkml:trace contextRef="#ctx0" brushRef="#br0" timeOffset="107429.54">10316 8243 386 0,'14'-25'195'0,"3"-5"-14"16,-4 6-47-16,4 7 12 0,-5 2-17 15,1 2-31-15,1 4-19 0,14-15 4 0,-5 12-1 0,8-1-15 16,-6 6 3-16,6-3-15 0,-6 5-10 15,-25 5-6-15,20 0 6 0,-2 0-18 0,-3 0 6 16,-15 0-2-16,19 0-7 0,-19 0-2 0,15 0-6 16,-15 0 16-16,16 0 5 0,-16 0-2 15,0 0 25-15,0 0-19 0,13 0-1 0,3 33-13 16,-16-29 5-16,-2 6-3 0,4-1 15 16,-4 6-1-16,2 4-2 0,0 3 5 0,0 20-11 15,0 12 4-15,0 6-16 0,0 12 4 0,0 4 0 16,0 5 7-16,0-1-18 0,0-1 0 15,0 1 4-15,21 73 7 0,-8-81-20 16,-6 8 16-16,2-6-16 0,4-4 4 0,-4-7-9 16,-1-12 15-16,6 2-8 0,-8-6-2 15,-4-11 4-15,5-19-9 0,-5 2 3 0,0-1-10 0,2-3 18 16,-4-3 1-16,0-12-11 16,0 0 4-16,0 0-46 0,0 0-1 0,0 0-55 15,-6 17 10-15,2-25-252 0,4-1-42 0,-2-6 43 16,-5-25-8-16,1-3 15 0,2 1 47 15,-1 2 19-15</inkml:trace>
  <inkml:trace contextRef="#ctx0" brushRef="#br0" timeOffset="107782.41">11030 8616 403 0,'-1'-9'225'0,"0"-1"-26"0,1 1-10 15,-3 1-56-15,1-2 26 0,-2 2-21 0,-2 5-12 16,-3-5-9-16,-1 7-5 0,-1 1-20 0,-2 0 5 16,0 4-8-16,-20 7 9 0,-6 9-19 0,2 2 7 15,-7 8-9-15,-4 1-16 16,1 4-16-16,1-1 5 0,-2-2-6 0,-2 8 4 0,2 1 3 15,-2 3-12-15,1-3 13 0,-1-5-29 16,7 3 11-16,3 0-11 0,-3-1-5 0,-1-4 4 16,11-4 4-16,2 2-18 0,8-9-17 0,5-5-12 15,8-3-4-15,-2-3 8 0,1-1-19 16,4-5-31-16,-5 1 6 0,9-3-13 0,2-1-40 16,1-3 11-16,0 0-222 0,0 0-44 0,0 0 45 15,-15-27 36-15,12 16-15 0,-1-4 6 16</inkml:trace>
  <inkml:trace contextRef="#ctx0" brushRef="#br0" timeOffset="108286.55">9908 8614 563 0,'19'-25'156'0,"-1"-4"-4"0,5 7 3 0,-2 9 1 0,-4 0-28 0,-1 5 12 0,-1 1-41 16,2 2-22-16,-2 5 24 0,-15 0-6 15,25 0 5-15,2 0 3 0,31 40-17 0,-24-17 4 16,0 5-22-16,-1 8-9 0,3 5-5 16,1 0-2-16,3 4-14 0,-3-3-4 0,0 1 4 15,-2 2 14-15,10-1-15 0,-8-1-1 16,2 4-18-16,0-6 9 0,-2-1-3 0,-6-6-4 16,-3-4-5-16,-1-3 10 0,-8-9-8 0,-5-5-9 15,-2-2-4-15,-3 1 14 0,-2-4-2 16,1-5 4-16,-4 5-9 0,0-3 6 0,3 0-11 15,-3-3 10-15,-4 0 12 0,1 3-3 0,0-4-15 16,-1-1-2-16,0 0-3 0,0 0 1 16,0 0 15-16,-4-1-20 0,1 1-10 0,1 0 14 15,2 0-5-15,2-3 3 0,-4 3 10 16,4-2-12-16,-2 2-2 0,0 0 17 0,-2 0-5 16,0 0-9-16,2-1-5 0,-2 1 2 15,2 0 19-15,-1 1-19 0,2-2-4 0,-1 0-1 16,-1 1 3-16,-2 1 3 0,2-1 3 0,-1-5-5 15,2 4 16-15,-1-1-19 0,-3 0 0 16,2-1 3-16,0 1-7 0,-1 0 13 0,-1 1 10 16,2-2-15-16,2 0 6 0,-2 2-13 0,-2-2-13 15,3 3 0-15,-3-1-14 0,4 1-4 16,-2 0-17-16,2-2-4 0,-2 4-6 0,4-2-31 16,-2 1-12-16,0-1 9 0,-2 3-226 0,2-3-24 15,-2-3 24-15,0 3 24 0,0-1 16 16,0-1 11-16</inkml:trace>
  <inkml:trace contextRef="#ctx0" brushRef="#br0" timeOffset="113798.34">12503 12261 451 0,'-39'0'141'0,"-38"73"18"16,43-56-36-16,-7-6-16 0,9 0-20 16,6-1-7-16,6-2-4 0,2-2 2 0,6-3 4 0,0 2-60 15,-6-1-2-15,7 2-347 0,0-3 16 0,-2 0 7 16</inkml:trace>
  <inkml:trace contextRef="#ctx0" brushRef="#br0" timeOffset="115624.94">9640 9524 301 0,'0'0'242'0,"0"0"-35"16,0 0-27-16,6-67-1 0,-8 48-7 0,0 3-22 16,0-5 4-16,1 8-13 15,1 13-12-15,0 0-17 0,0-21 4 0,0 3 5 0,0 18-30 16,-8-42 1-16,6 34-14 0,2-3 6 16,-2 2-26-16,2-1 0 0,0 4 3 0,0 0-26 15,0-1 3-15,-3 2-2 0,3 5-11 16,0 0-3-16,0 0 3 0,0 0-1 0,0 0-14 15,0 0 13-15,0 0-7 0,0 0 4 0,0 0 7 16,0 0-16-16,22-26-10 0,-20 26 12 0,0-1-13 16,2 1 7-16,0 0 11 0,0 1-3 15,1 4 6-15,1-3-13 0,6 1-15 0,-1-1 14 16,0 1-4-16,7 0 15 0,5-3 6 16,36 13-27-16,-13-5-3 0,-6-3 9 0,6 1-4 15,1 1-1-15,4-4 11 0,3 5-9 0,-4-1 16 16,5 3-29-16,-4 0 1 0,2 0 8 15,3-3 0-15,1-1 5 0,-5 3-2 0,-6-5 6 16,6 3 14-16,-7-2-14 0,2 1-9 0,1 5 15 16,0-8-5-16,-2 3-20 0,-1-1 1 15,-2 1 2-15,1-4 7 0,-21-2-3 16,8 0 1-16,3 0 17 0,3 0 10 0,-3 0-29 0,-5 0 12 16,-3 0 3-16,-3 0-2 0,-5 0-4 15,-3 0 1-15,-15 0-7 0,18 0-2 0,-18 0 4 16,15 0 2-16,-15 0 10 0,0 0-2 0,13 0-1 15,-13 0 10-15,0 0-25 0,0 0-5 16,18 17 12-16,-18-20-8 0,0 3-28 0,0-1-33 16,0 2-45-16,-1-1 11 0,-1 0-307 15,2 0 19-15,-2-3 36 0,-4-2 8 0,6-1 56 16,0-6-19-16,-2-2 0 0</inkml:trace>
  <inkml:trace contextRef="#ctx0" brushRef="#br0" timeOffset="116882.39">11076 6178 348 0,'0'0'203'0,"0"0"9"15,0 0-31-15,0 0-10 0,0 0-6 0,0 0-34 16,0 0 4-16,0 0-21 0,0 0 8 15,0 0-13-15,0 0-9 0,0 0 3 0,0 0-20 16,0 0-12-16,0 0 0 0,0 0-9 0,0 0-3 16,0 0-14-16,0 0 1 0,0 0-3 15,0 0 5-15,0 0-22 0,0 0 18 0,0 0-27 16,0 0-8-16,0 0-2 0,0 0 19 0,60 2 3 16,-22-4-9-16,-22 2-3 15,17 0-6-15,7 0 0 0,7 0 18 0,5 0-24 16,59-27 7-16,-50 24-9 0,0-7 1 0,3 8 4 15,3-2 20-15,-1 4-21 0,1-4-2 16,5 4-6-16,-3-1 5 0,-32 1 1 0,17 0-5 16,8 0 0-16,8 0-5 0,3 0 12 0,3 0 15 15,3 0-28-15,1 0-2 0,1 0 6 0,0 0 5 16,0 0-6-16,80-20 8 0,-80 18-3 16,-2 0 0-16,-4 2 9 0,-2-3-22 15,-37 3 12-15,20 0 1 0,3 0 12 0,-2 0-13 0,-1 0 1 16,-4 0-1-16,-10 0-12 0,-7 0 16 15,-6 0 9-15,-7 0 5 0,-3 0-10 0,-2 0-10 16,-17 0-14-16,14 0-7 0,-14 0-27 16,0 0-38-16,16 0-10 0,-4 16 11 0,-9-15-320 15,-3-2 57-15,0-4 13 0,0-3 16 0,0-9 27 16,1-2 16-16,-5-35 15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9-29T10:16:58.248"/>
    </inkml:context>
    <inkml:brush xml:id="br0">
      <inkml:brushProperty name="width" value="0.05292" units="cm"/>
      <inkml:brushProperty name="height" value="0.05292" units="cm"/>
      <inkml:brushProperty name="color" value="#FF0000"/>
    </inkml:brush>
  </inkml:definitions>
  <inkml:trace contextRef="#ctx0" brushRef="#br0">9384 7628 360 0,'0'38'211'0,"0"-38"-15"16,-48 106-24-16,48-81-11 0,0 2-52 0,0 7 9 16,0 7 1-16,29 35-1 0,-22-37 0 15,-2-6-36-15,6 6-6 0,-6-6-6 0,1-13 11 16,-4 4-15-16,4-11-26 0,-2 7-4 0,-2-6-28 16,2-2-20-16,-3-2-27 0,3 1 4 15,-4-7 3-15,0 0-160 0,0-1-141 0,0-3 20 16,-2-3 22-16,2-1-38 0</inkml:trace>
  <inkml:trace contextRef="#ctx0" brushRef="#br0" timeOffset="418.21">9545 7694 554 0,'0'-8'196'0,"5"3"-18"0,-5-1-38 16,4 2-17-16,0-3 2 0,0 2-14 0,-2 2 5 15,4 3-4-15,-1 3-24 0,-5 4 1 0,6 1 17 16,-2 0-28-16,4 4 10 0,-4 4-20 16,5 21 3-16,12 2-11 0,-10-3-8 15,-10-3-15-15,6 11 10 0,-5-11-7 0,2-4-16 16,-4-9-1-16,0 6 12 0,0-1-7 0,0 0-12 16,-25 13 5-16,17-22 10 0,1-1-21 15,-1-2 23-15,-1-3-18 0,0-2 15 16,4-2-1-16,-6 0-27 0,3-3 7 0,-2-1 5 15,1-2 6-15,9 0-22 0,0 0-2 0,0 0-1 16,-13 0 6-16,-5-35-1 0,15 26-3 0,-1-2 7 16,2-1-15-16,0-2 18 0,4 0-18 15,2 1 17-15,-1 0 1 0,-3 13-11 0,0 0-1 16,17-35-3-16,-7 23 0 0,23-14-7 16,-6 4 16-16,-11 10-2 0,6-1-5 15,-1 5 0-15,8-13-21 0,2 3 10 0,1 14-14 0,-13-6-25 16,-2 1-5-16,5 4-12 0,-7 1-11 15,11-14 10-15,-3-5-81 0,-2 9-91 16,-5 1-101-16,0 2 18 0,-5 3 17 0,-4-4 37 16,-3 4 6-16</inkml:trace>
  <inkml:trace contextRef="#ctx0" brushRef="#br0" timeOffset="863.21">9977 7628 427 0,'0'-2'211'15,"0"6"-14"-15,0 2-10 0,-1 2-33 16,-5 1-27-16,4 4 5 0,0 2-9 0,0 3-2 15,-4-1-25-15,2 27-1 16,0-9-26-16,4-8 7 0,-2 1-26 0,2 0 4 0,0-3-4 16,-1-3-23-16,1 2-11 0,0 5 1 0,0 0-11 15,0 0-16-15,0-5-37 0,0-2-12 16,0-1 31-16,0-4 4 0,0 8 2 0,0-2 0 16,0-1 1-16,-13 19 9 0,9-23-15 0,1-3 21 15,-1-1 15-15,-1-1 33 0,-1-3-3 16,2 2 6-16,-17 13 4 0,10-3 2 0,5-6-16 15,-2 1 14-15,8-17 3 0,0 0-1 0,0 15-6 16,0-15-14-16,0 18-10 0,-20 7 6 16,20-25-15-16,0 0 15 0,0 0-5 0,0 18 3 15,0-18 11-15,0 0-2 0,0 18-23 16,32-4 6-16,-24-16 1 0,3 2-17 0,4-4 25 16,-1 1-13-16,16-13-13 0,-7 3-7 15,-5 4 3-15,-5-5 1 0,-2 0-6 16,-2 2 10-16,-6 4 5 0,1-3-5 0,-4 0-2 15,0 2 3-15,0 9 5 0,0 0 7 0,0 0 15 16,-29-37-4-16,20 32-3 0,-3-2 8 16,1-1-27-16,-20-11 8 0,-2 7 8 0,14 3-15 15,-4 3 14-15,8 5-15 0,-1-2-16 0,9-2-22 16,-4 3-39-16,7 0 9 0,0 0-46 16,1 1 11-16,3-4-207 0,0 5-50 15,0 0 3-15,0 0 64 0,22-29-47 0,-12 18 34 16</inkml:trace>
  <inkml:trace contextRef="#ctx0" brushRef="#br0" timeOffset="1172.47">10060 7966 628 0,'-2'-3'216'0,"0"0"-33"0,2-1-12 15,0 1-37-15,0 0 2 0,4-4-8 0,0 0-13 16,-1-1-35-16,5-3-8 0,0 3-5 0,3-2-1 15,-3-1 4-15,17-14-13 0,-4 1-19 16,-8 16-13-16,7-5 28 0,-5 8-11 16,-8 2-5-16,5-1-13 0,-3 4 18 0,-9 0-34 15,0 0 28-15,0 0 2 0,0 0 25 0,23 37-21 16,-24-19 0-16,1 1-3 0,-12 29 9 0,12-23 3 16,-23 47-21-16,11-25-6 0,-1 0-9 15,-8-5 2-15,5 1 9 0,7-4-8 0,-10-1-1 16,15-6 16-16,-4-7-25 0,5-3-25 0,-5-3-14 15,6-5-40-15,2-3-7 0,0-2-33 16,-2-5 9-16,2-4-232 0,4 0-3 0,-4-7 12 16,4-3 3-16,-1-3 31 0,1 1 10 15</inkml:trace>
  <inkml:trace contextRef="#ctx0" brushRef="#br0" timeOffset="1525.66">10217 8074 577 0,'4'-6'240'16,"1"-2"-22"-16,-3 1-37 0,0 1-27 0,2-2-16 15,2 1-30-15,-2 1-1 0,2 4-17 0,-3-6-8 16,5 1 14-16,3 2-31 0,-5 0 6 16,1-1-21-16,3 1-34 0,-2-1 11 15,4 5 11-15,-7-4-27 0,5 1 19 0,-3-2-25 16,-3 3-20-16,2-2 33 0,0 3-2 0,1 1-13 16,-3-1 6-16,-4 2 4 0,0 0-12 15,0 0 42-15,2 15-16 0,-4-7 20 0,0 2-16 16,0 3 26-16,0-5-7 0,0 9 4 0,2-3 1 15,-2 5-2-15,2 2-22 0,-11 46 13 16,11-49-13-16,0 5-3 0,0 1-2 0,0 1-1 16,0-3 0-16,0-3 6 0,0-19-13 0,0 21 6 15,0-21-4-15,27 38 10 0,-19-30-19 16,-1-2 11-16,3-2-19 0,0-3-7 16,-3-1-3-16,5 0-3 0,-1-5-18 0,0 3 5 15,1-7-37-15,-12 9-26 0,23-12-4 0,-15 2 10 16,3 1-187-16,16-12-90 0,-9 1-8 0,-2 3-3 15,-4 0 57-15,2 3 29 0,4-11 36 0</inkml:trace>
  <inkml:trace contextRef="#ctx0" brushRef="#br0" timeOffset="1878.22">10646 7747 706 0,'-6'0'219'15,"4"-9"-8"-15,-6 7-54 0,3-2-17 0,5 8-13 16,-4-4-24-16,2 2 3 0,0 3-5 0,0 2 3 15,2 3 8-15,-1 5-23 0,-10 23 6 16,11 3 1-16,0-18-18 0,0 14 9 16,0 9-20-16,0 4-9 0,0 3-9 0,0 1 3 15,0 0-5-15,0-3-20 0,0-7 3 0,0-6-9 16,0-5-4-16,0-4-15 0,0-7-27 16,0-2-6-16,0-4-9 0,0-16-27 0,0 19 7 15,0-19-191-15,0 0-128 0,12 22 28 16,-12-24 12-16,2 0 24 0,-5-6 11 0,6 2 30 15</inkml:trace>
  <inkml:trace contextRef="#ctx0" brushRef="#br0" timeOffset="2967.2">10804 8534 244 0,'-26'26'321'0,"6"-12"-60"0,7 0-39 15,-4-1-14-15,7-1-8 0,1-4-25 0,-7-3-27 16,5 3-8-16,-20 5-3 0,10-2-16 0,1 0-9 16,-13 5-14-16,-4-1 3 0,5-2-27 15,1-9 9-15,-6 5 5 0,-1-3-15 0,0-3 10 16,13-3-26-16,-9 0 25 0,-7 0-27 15,0 0 2-15,-3 0-18 0,-2 0 19 16,-2 0-14-16,1 0 2 0,-2 0-14 0,-44-32-7 16,48 18 24-16,-3 1-23 0,1-8 0 0,2 6-15 15,3-1 4-15,6 2-1 0,-4-3 10 16,7-4-6-16,-7 3 1 0,2 0 27 0,1 4-27 16,7-4-9-16,-1 1 27 0,0-5-34 15,-1 4 9-15,3-3 9 0,4-5-11 0,0 5 10 16,2-1 2-16,10 6-8 0,-9-7-28 0,4 4 27 15,4 4 4-15,5 2-9 0,-1-1-10 0,0-2-9 16,1 0 24-16,3 1-6 0,-11-16-13 16,7 6 12-16,-3-9-6 0,3 9 3 0,-3-10 20 15,8 1-32-15,3 5 6 0,2 2 8 0,0 27-11 16,0-27 9-16,0-10-9 0,22-41 14 0,-6 35-1 16,0-6-11-16,4-5 8 0,1 13-13 15,6 1-12-15,-8 3 23 0,6-2 15 16,-2-7-10-16,4 9-16 0,-5 5 36 0,9 0-23 15,-10 0 6-15,1 3 13 0,7 3-29 0,-5 0 30 16,3 3-28-16,1-2-11 0,3 5 9 0,5 0-2 16,-1-2 18-16,2 1-20 0,5 6 25 15,4-3-15-15,1-1 6 0,1 4-22 0,5 5 10 16,5 0-12-16,1-2 23 0,1 8-18 16,-1 3-4-16,-1 1 34 0,-27 0-12 0,14 0-3 15,5 0-4-15,4 0 2 0,57 29 2 16,-56-19-27-16,-1 3 20 0,0-4-20 0,-7 7 14 15,-3 3-3-15,0 1 3 0,-6-3-5 16,-3 9 4-16,-2 2-16 0,-2 2 18 0,-2 1 4 16,-7 1-8-16,5 4-2 0,-8 0 4 0,-2 4 9 15,-1 4-9-15,-5-6 11 0,-3 5 12 0,2 1-24 16,-5-3 7-16,2 5-16 0,-4-2 4 16,2 1-1-16,-2-1 17 0,0 3-11 0,0 1 0 15,-3-7 16-15,0-16-13 0,0 9 14 16,0 4-4-16,-24 44 0 0,23-45-10 0,-10-12 21 15,2 15-8-15,-1-2-13 0,2-3 40 0,-3-5 6 16,3-8-19-16,-11 9-6 0,8-9 1 16,1-2-5-16,3-2 25 0,-3-3-23 0,1-2 18 15,2-3-29-15,1-2 33 0,1 1-27 0,-1-1 28 16,-1 2 1-16,3-2-16 0,-1-2 15 16,-4 1-37-16,4-1 1 0,-2-1 33 0,1 0-27 15,2 0-13-15,-2 1 0 0,-1-1 43 0,2-1-29 16,-2 0 0-16,-2-2 32 0,3 3-26 0,2-2 17 15,-2 1-32-15,2-3 36 0,-1 0-37 16,-2-1 12-16,3 2-4 0,2 2-20 0,-3-3 50 16,1 1-28-16,1 1 3 0,-3 1 7 15,4-3-33-15,-2 1 28 0,-2-1 8 0,6-1-21 16,0 0 2-16,0 0 23 0,-3 0 4 0,2-1-7 16,1 2-17-16,-3 1 13 0,1 0 6 15,0-2 11-15,2 0-31 0,-2 1 2 0,0-1 13 16,0 0-23-16,1 2 2 0,-2-2 0 15,3 3 0-15,1-3 2 0,-2 0 38 0,-5 0-8 16,6-2-13-16,-3 2-12 0,0-1-32 0,1 1 15 16,-3 0-61-16,2 1-33 0,1 1-25 0,1 0-70 15,-1-2 18-15,-4 0-256 0,6-4 31 16,0 0 31-16,-3-4 22 0,2-2 15 0,-1-3 46 16,2-2-10-16,0-2 56 0</inkml:trace>
  <inkml:trace contextRef="#ctx0" brushRef="#br0" timeOffset="4881.04">10983 8193 643 0,'0'0'248'15,"0"-33"-23"-15,0 33 4 0,0 0-10 0,0 0-23 16,0 0-29-16,0 0-12 0,0 0 11 0,0 0-43 15,0 0-3-15,0 0-8 0,0 0 17 0,0 0-43 16,0 0 20-16,0 0-28 0,0 0-17 16,0 0 11-16,0 0 1 0,0 0-26 0,0 0-15 15,0 0 12-15,0 0 7 0,0 0-22 16,0 0 14-16,0 0-11 0,0 0-2 0,0 0-11 16,0 0 0-16,0 0-7 0,0 0 11 0,0 0 1 15,7-59-9-15,1 59-7 0,4-2 3 16,-1 2 7-16,0-2-24 0,5 0 11 15,5 2 7-15,5 0-20 0,11 0 1 0,3 0 25 16,-1 0-17-16,6 0 4 0,2 0 3 0,2 0-17 16,-1 0 4-16,3 0 2 0,1-16-4 15,49-2 4-15,-50 18 19 0,1-1-10 0,0-8-6 16,4 9 12-16,-2 0 13 0,-4-1-24 0,-26 1 11 16,5 0 7-16,6 0-11 0,0 0-16 0,-4 0-6 15,-5 0 11-15,-3 0 5 0,-6 0 9 16,-3 0-5-16,-14 0-6 0,16 0 24 0,-16 0-19 15,15 0 12-15,-15 0-12 0,0 0-29 0,0 0 24 16,16-8-25-16,-19 8-6 0,1 0 0 16,-4-4 2-16,1 4 8 0,3 0-29 0,-1 4 9 15,-1-7-16-15,1 3-7 0,-4-1 3 0,3 2-5 16,-1-1 0-16,0 5-24 0,-2-7-4 16,0 4-5-16,0-2-10 0,1 0 12 15,-4-5 9-15,-1 4-124 0,2-1-90 0,9 2-65 16,0 0 21-16,-15 0 28 0,15 0 6 0,-18 0 55 15</inkml:trace>
  <inkml:trace contextRef="#ctx0" brushRef="#br0" timeOffset="5344.21">11988 7994 655 0,'-10'-3'200'0,"2"-3"-12"16,1-3 16-16,-1 5-31 0,0-3 0 15,3 0-16-15,-1 4-16 0,-3-2 10 0,3 1-7 16,2 0-4-16,0 0-16 0,-3 2-5 16,1-1-29-16,2 1 1 0,-2-4 0 0,3 3-6 15,-4 3-25-15,10-3 1 0,-4 3 0 0,4-2-14 16,2 4-28-16,-1-2 16 0,2 2-4 15,-4 1-13-15,8-2 9 0,1 5 6 0,-1-1-1 16,-4 0-10-16,4 1 12 16,3 0-17-16,-3 1-13 0,1-1 8 0,1 4-20 0,11 8 5 15,0-3 10-15,-5-3 8 0,-2-2-20 0,-2-2 1 16,-3 0 3-16,-4-4 13 0,3 2-22 0,-5 0 35 16,2-4-14-16,-1 2-2 0,-2 1 0 15,-1 0-8-15,-1-2 7 0,-2 5 22 0,0-8-29 16,0 0 23-16,0 0-8 0,0 23-14 15,-22 13 10-15,-1-9-15 0,12-2-3 0,-11 5 3 16,1 3 14-16,-4-9 34 0,12 1-36 0,2-5 0 16,0-6 2-16,3-4-10 0,3 1 13 0,-2-4-24 15,0 0 22-15,4-1-13 0,1 1 12 16,-1-2-4-16,-2-1-12 0,3 2 26 0,1-3-15 16,-2 2-12-16,2-1 12 0,1 0-12 0,-5-1 5 15,5-3 14-15,0 0-16 0,0 0 12 16,0 0 22-16,-13 7-9 0,10-5-10 0,5-2-26 15,-2 5 14-15,-2-4-13 0,-1-1 28 16,2 3-9-16,-2-6-14 0,6 5 5 0,-7-1-41 0,4-1 12 16,0 2-30-16,-1 2-10 0,2-2-27 15,0 0-14-15,2 0-33 0,-3 0 13 0,3-6-284 16,0-2-14-16,1-5 50 0,1 0 54 16,9-18-13-16,-1-8 49 0,4 5-1 0</inkml:trace>
  <inkml:trace contextRef="#ctx0" brushRef="#br0" timeOffset="7145.71">16884 5661 806 0,'0'0'229'16,"0"0"-28"-16,0 0 11 0,0 0-31 0,0 0-24 15,0 0-10-15,0 0 1 0,0 0-37 0,0 0-14 16,0 36-2-16,0-36-13 0,0 0 16 15,0 0-22-15,51 66 6 0,-48-51-2 0,5 29-13 16,15 2-25-16,-12 5 18 0,-5 6 4 0,8 3-15 16,1 15-13-16,-7-6 1 0,-2-2 12 15,-1-3-33-15,-1 2 6 0,3-8-7 16,-2-1 0-16,2-8 3 0,-5-4 7 0,-2-13-8 16,4-3 21-16,-2-8-25 0,-2-21 2 15,0 16 5-15,0-16-15 0,0 22 6 0,0-22 12 16,0 17-3-16,0-17 27 0,0 19-26 0,0-19 5 15,0 19-5-15,0-19-17 0,0 17 0 0,0-17 4 16,0 0 31-16,0 19-10 0,0-19-1 16,0 0-37-16,0 18-5 0,0-18 5 15,0 0 14-15,0 19-3 0,0-19 9 0,0 0 8 16,-29 37 1-16,22-30-23 0,-2 1 11 0,0 0-13 16,-2 1 7-16,-1-2-10 0,-17 9-2 15,2-6 8-15,-2 7 29 0,-3-4-27 16,-5-2 18-16,10-2-23 0,1-3 8 0,-9 3-26 0,4-4 16 15,7 2 12-15,-1-3-1 0,-12 1 10 0,8-1-8 16,1-2 1-16,3 1 8 0,2-2-23 16,1-1 1-16,-20 0 3 0,-4 3 15 15,6 0-27-15,4 6 24 0,19-9 2 0,-10 0-21 16,-3 0 12-16,-6 0-13 0,1 0 29 0,5 0 13 16,2 0-37-16,4 0 14 0,3 0 7 15,2 0-3-15,2 0 8 0,2 0 3 0,0 0-23 16,2 0 5-16,13 0 14 0,-19 0-28 0,19 0 17 15,-19 0-3-15,5 0-3 0,14 0-6 0,-17 0 14 16,-7-25 35-16,16 25-35 0,0 0 11 16,1 0-12-16,-1-3-14 0,1 3 0 0,0-2 26 15,-1 2-26-15,8 0 17 0,0 0-5 0,0 0 28 16,0 0-38-16,-15 0 38 0,15 0-36 16,-14 0 7-16,14 0-25 0,0 0 3 0,-15 0 5 15,15 0 20-15,0 0-15 0,-16 0 33 0,-3 30-32 16,12-25 14-16,5 3-27 0,-2 2 47 0,1 2-54 15,0-2 64-15,1 7-54 16,-1-4-5-16,0 3 39 0,-2 26 9 0,3 6-22 0,2-26 16 16,0 13-17-16,0 8-5 0,0 4 0 15,0 0-13-15,0 0-10 0,0 1 9 16,0 2 15-16,0-1-8 0,15 1 13 0,11 42 1 16,-26-73-8-16,0 11 34 0,0-1-6 0,0 0-34 15,0-4 5-15,0-4 6 0,0 0-18 0,0-21 18 16,0 21-25-16,0-21 29 0,0 19 17 0,0-19-29 15,0 16 1-15,0-16 1 0,0 0 42 16,0 19-10-16,0-19-40 0,0 0 44 0,0 0-45 16,0 18 1-16,0-18 2 0,0 0 30 15,0 0-6-15,0 19-1 0,0-19 15 0,0 0-11 16,0 0-16-16,0 0-16 0,15 0 2 0,-15 16-1 16,0-16 3-16,0 0 1 0,0 0 28 0,0 0-6 15,0 0 7-15,0 0-18 0,0 0 0 16,0 0-1-16,0 0 18 0,0 0-2 0,0 0-1 15,0 16-27-15,0-16 24 0,15 18-1 16,-15-17-2-16,3-1-1 0,-2 0 16 0,-1 2 4 16,1-2-14-16,2-2 7 0,-3 2 1 0,0 2-12 15,-1-2-1-15,-1 0-40 0,2 0-4 0,0-3 6 16,0 2-30-16,3-4-5 0,-3 3 3 16,0-3-16-16,5 2-33 0,-4-3-1 0,4-3-50 15,-3-3-25-15,0-1 17 0,0-1-277 0,-4-34 36 16,2 24 36-16,0-17 30 0,0-7 1 15,-32-66 10-15,15 40 44 0,-4 10 37 0</inkml:trace>
  <inkml:trace contextRef="#ctx0" brushRef="#br0" timeOffset="8637.86">15186 4174 617 0,'0'35'245'0,"0"-35"-13"0,-32 0-27 16,32 0-29-16,-53 57-12 0,45-52-7 15,-5-3-5-15,1 2-16 0,1 0-6 0,-1-3-21 16,-3 1 15-16,4 0-33 0,-2-2 13 0,-4 0-26 16,1 3 4-16,-22 0-6 0,0 3-8 15,-1 1 6-15,-5 1-7 0,1-4-5 0,-2 3-15 0,0-2-9 16,-8 5 28-16,8-3-37 0,-8 3 4 15,2 2 5-15,0-1 12 0,-2-5-5 16,-2 1-18-16,0 1 38 0,33-8-30 0,-18 0-7 0,-1 0-4 16,-3 0 6-16,-2 0-8 0,2 0-4 15,-44-29 8-15,43 11 4 0,4 3-1 0,1-2 24 16,1-4-16-16,5 0-31 0,-5 1 23 16,4-3 10-16,5 0-10 0,0-5-26 0,2 2 28 15,2-1-4-15,2-4 22 0,6-6-5 0,-1 5-24 16,7-12-9-16,0-2-19 0,9-7 26 0,-5 3-12 15,2 3-2-15,2-4 0 0,2 0-11 16,2-13 6-16,-5 8 0 0,5 31 0 0,0-17 9 16,29-48-1-16,-19 40 0 0,-4 0-2 15,4 0 12-15,2 4 2 0,2-2-26 0,0 2 15 16,2 3-23-16,8-1 25 0,-7 0-3 16,-5 3 2-16,10-5-4 0,-6 12-23 0,8-5 17 0,4-4-10 15,-2 4 6-15,5 2 2 0,2-2 0 0,-4 5 0 16,3-2 11-16,-4 1-21 0,9 2 0 15,0-1 3-15,5 2 21 0,1 1-12 16,5 2 1-16,-2-1 0 0,0 2 13 0,7 5-26 0,-9 2 0 16,4 2 0-16,-1 6 20 0,1 3-7 15,3 4 12-15,-4-5 7 0,1 11-23 16,-24 0 14-16,15 0-18 0,47 28-4 0,-41-13 7 16,-2-2 6-16,9 11 1 0,0 4-1 0,-4 3-20 15,4 1 22-15,-7 3-8 0,5-3-11 0,-4 2 16 16,-5 2-13-16,6 3 2 0,-3 3 0 15,3 1 23-15,-2 3 0 0,-4-2-2 16,2 2-1-16,-4 6-29 0,-7-4 28 0,-5 5 0 0,3 3-2 16,-4-9-5-16,-6 14-14 0,-2 1 29 15,-5-1-2-15,-6-1-1 0,-4-1-5 0,-3-28-10 16,0 16-1-16,-23 63-15 0,13-49 3 16,-6-4 1-16,2-1 26 0,-9-6-14 0,3 0-2 15,2-8 1-15,-5 1 21 0,1-3-15 0,4 0-3 16,3-6 4-16,-3-4 6 0,7-4-16 15,0-4 1-15,-1-7 49 0,3 0-7 0,-4-3-25 16,4-2-13-16,1-1 13 0,-2 0-14 0,9-1 1 16,-5-1-1-16,-2 0-10 0,4-3-7 15,0 2 36-15,1 0-29 0,-1 1 1 0,-1-3 38 16,5 0-5-16,-5-1-29 0,-1-2-36 0,4 3-25 16,0 1-28-16,2-2-29 0,0 3-35 15,0-6-41-15,0 0 17 0,0 0-253 0,0 0 13 16,2 21 32-16,-4-25 29 0,6 0 25 0,7 2 19 15,-8-3 30-15,7-1-43 0</inkml:trace>
  <inkml:trace contextRef="#ctx0" brushRef="#br0" timeOffset="9839.19">17998 4200 708 0,'-6'2'250'0,"1"1"-40"0,0 1-5 16,-1-3 17-16,1 2-25 0,-5-3-12 0,4 2-31 16,-3-2-18-16,0 0 0 0,-2-2-13 0,0 0-11 15,-7 2-21-15,6-2 2 0,-8 2-17 16,-34-20 10-16,14 12-20 0,2 3-4 0,-4-4-3 16,-3 1 44-16,5-3-50 0,-6-2 20 15,2 3-26-15,-2-12-11 0,0 10 13 0,0-1-6 16,0-2-6-16,-5-3 16 0,6 0-12 0,-1 0 34 15,0 0-40-15,8-2 24 0,12 11-54 16,-11-12 15-16,-2-1 19 0,6-5-13 0,1 10-4 16,0-10-5-16,3 3 3 0,3-2-17 15,0-6 36-15,3 2-10 0,6 1-23 0,-2-1-14 0,2-1 34 16,6-6-18-16,0-2-3 0,2 3 17 16,4-7 3-16,-3 2-6 0,0-2-9 0,6-7 5 15,0 10-28-15,2 17 2 0,0-14 40 16,0-6-3-16,0-1-39 0,0-2 17 0,28-49-15 15,-17 49 22-15,1 4-1 0,3-4-1 0,1 7-3 16,8 0 0-16,-4-1-7 0,1 5-20 16,4-3 21-16,1-3 7 0,-2 8-6 0,9 4-23 15,-2-1 36-15,0 3-20 0,1-3 13 16,3 12-12-16,-4-3 7 0,6-2 4 0,3 3 0 16,4 0 1-16,-3-2-20 0,-2 3 20 0,0 6-21 15,7 0 24-15,3 0-25 0,-2 1 9 0,1 11 6 16,-2-10-12-16,6 5 31 0,-3 2-3 15,2 0 0-15,-1 4-13 0,-26 0-18 0,12 0-1 16,8 0 20-16,3 0 1 0,46 26-15 0,-47-19-17 16,1 5 32-16,-2 3 6 0,1-6-27 15,-5 6 26-15,-3 2-3 0,5 1 0 0,-4 3-12 16,-5-1-2-16,1-4 12 0,-1 9 2 16,4-1-25-16,-7-1 2 0,-6 0 2 0,3 7 20 15,-9-1-6-15,6 2-14 0,-3 0 12 16,1 0 2-16,-1 0-13 0,-1 0 1 0,-1 5 1 15,-4-3-1-15,0 3 37 0,-2 5-23 0,-7-10 6 16,3 13-1-16,0 2 0 0,-5 4 2 16,-3-12 3-16,2 17 0 0,-4 2-31 0,0-30 16 15,0 13 17-15,0 7-2 0,0 6-16 16,-36 51-6-16,19-47 2 0,-4-2-1 0,5-2 20 16,-9-1-19-16,-4 4 8 0,1-5 0 15,-5-3-13-15,2 0 5 0,-6-1 0 0,3-11 46 16,-1 8-9-16,-2-10-4 0,-2 2-2 15,1-4-2-15,-4-2-3 0,4-3-1 0,-2-2-15 0,2 0-1 16,3-8 25-16,0-2 4 0,-6 4 8 16,8-9-3-16,1 0-2 0,6-6-11 15,7-1 26-15,-1-3-5 0,-1 0-13 0,6 2 9 16,15-2 1-16,0 0-14 0,-17 0 10 0,3 0 2 16,14 0-7-16,-16 0-5 0,16 0-26 0,-17 0 24 15,17 0 6-15,-15 0-25 0,15 0 18 0,-15 0-14 16,15 0 1-16,0 0-27 0,-14 0 28 15,14 0-32-15,0 0 0 0,-15 0-41 0,15 0-38 16,0 0-36-16,0 0-24 0,-14 0-52 16,14 0 17-16,-21 11-306 0,18-7 30 0,-4-1 45 15,0-3 20-15,7 0 64 0,0 0 14 0,-15 0-35 16,0 0 61-16,-15 0 29 0,3 0 18 0</inkml:trace>
  <inkml:trace contextRef="#ctx0" brushRef="#br0" timeOffset="11509.18">16372 4873 455 0,'0'0'265'0,"0"0"-64"15,0 0 3-15,0 0-55 0,0 0-3 0,0 0-5 16,0 0 3-16,-21-42-41 16,14 47 2-16,1 4-25 0,-2 0-8 0,2 1-2 15,1 4 5-15,-2-3-8 0,3 3 11 0,-2-1 0 16,1 3-9-16,0 1-17 0,4 0 28 0,-1 2-28 15,-12 20-8-15,9 4 9 0,-1-8-28 16,6-3 7-16,0-32 17 0,0 38-25 0,0-1 7 16,0-1-4-16,0-4-14 0,26 19 3 0,-22-34 3 15,4-2-18-15,-1-2 19 0,3-5-25 0,-4 0 10 16,1 4 0-16,3-6 2 0,-2-4-9 16,3-6-1-16,1 0 8 0,-12 4-28 0,21-19 13 15,4-10 14-15,-5 2-9 0,1-5 13 16,-9 8-17-16,0-7 9 0,-4 14 13 0,-2-4 0 15,-6 1-8-15,0 20 20 0,0 0-3 0,0-21-17 16,0 21 0-16,-26-40-2 0,15 31 2 16,0 1-2-16,-21-9 25 0,11 15-8 0,-3-1-5 15,-2 3-7-15,26 0-6 0,-22 0 20 0,-6 0-12 16,-35 35-20-16,34-19-3 0,5 7-17 16,4 1-13-16,5 1-9 0,7-3-28 15,0-5-67-15,0 1 13 0,8-5-252 16,-2-2-6-16,2-11 45 0,0 0 14 0,0 0 41 15,0 0 23-15,0 16 15 0</inkml:trace>
  <inkml:trace contextRef="#ctx0" brushRef="#br0" timeOffset="11843">16259 5410 458 0,'0'0'272'0,"-3"1"-26"0,4 1-40 0,1 0-38 0,-2-2-15 16,-2 5-3-16,5-2 15 0,-3 2-43 15,3 2 4-15,1 0-6 0,-3 11-3 0,5-2-6 16,0 30-6-16,-6 5-3 0,11 2-23 16,-5 6-27-16,-1 6 2 0,2 2 13 0,-3 1-14 15,2-3-8-15,-1-6-11 0,1 3 19 0,-3-5-19 16,4-5-25-16,-7 2 12 0,5-7-21 15,-5-12 3-15,4-2 7 0,-4-10-30 0,0-3-7 16,0-1-34-16,1-6 15 0,-1 2-22 0,1-6 8 16,-1-9-27-16,0 0 8 0,0 0-186 15,0 0-101-15,-6 17 25 0,8-23 21 0,-2-5-1 16,2-2 42-16,-2-1 7 0</inkml:trace>
  <inkml:trace contextRef="#ctx0" brushRef="#br0" timeOffset="12200.19">16506 5747 565 0,'1'-5'224'16,"-1"-1"-32"-16,1-1-26 0,-1 4-30 0,2-1-35 0,1 4 26 16,-3-2-12-16,3 6-9 0,-1 1 1 0,2 2 3 15,-2 6-17-15,0 3-14 0,1 0-10 16,3 27-9-16,-2 8 8 0,1 2 1 0,-5-3 3 15,3 4-12-15,2-1-20 0,-4 4 4 16,-1-25-15-16,0 11 7 0,0 7-11 0,0 2-4 16,0-1 10-16,0-2 0 0,-29 43-20 15,22-50 5-15,-4-3-3 0,8-7 26 0,-13-1-14 16,8-4 11-16,1-12 2 0,-1 4-3 0,-3-7-13 16,7-2-17-16,-4 0 31 0,4-5-13 15,-1 1-14-15,-4-4 8 0,4 4 5 0,-4-1 6 16,3-3-12-16,-5 3-17 0,4-2 3 0,0 1-5 15,1-2 21-15,-4 1-21 0,3-2 15 16,1 0-23-16,-1 3-39 0,1 0-8 0,0-2-29 16,3 2-1-16,-1-1 7 0,1 0-227 0,2 1-75 15,-1-4 21-15,1 3 57 0,1-1-23 16,0-1 31-16,0-1-1 0</inkml:trace>
  <inkml:trace contextRef="#ctx0" brushRef="#br0" timeOffset="12760.85">16479 6811 550 0,'-2'-6'205'15,"0"-1"-4"-15,0 2-25 0,0 0-17 0,-4-2-7 16,2 2 0-16,-1-2-37 0,-1-1-18 15,-2 1-4-15,0 2 9 0,-3-2-31 0,2 6 14 16,-4-5-9-16,-2 1-17 0,3 2-14 0,-4 1-2 16,-25-10 14-16,10 10-17 0,2 1-4 15,2 0 16-15,-15-5-13 0,22 6 5 0,-11 0-4 16,-5 0 4-16,1 0-13 0,-6 0 16 0,0 0-12 16,4 0 13-16,3 0-24 0,5 0 11 15,0 0 3-15,5 0 1 0,7 0-22 0,0 0 6 16,17 0-9-16,-19 0 9 0,19 0 19 0,-17 0-6 15,2 0-14-15,15 0-13 0,0 0-3 16,-17 0-5-16,17 0 8 0,-16 0 9 0,16 0-4 16,-22 39 0-16,15-28-9 0,2 2 1 0,-9 22 3 15,4-1 8-15,-6 4 5 0,12-8-10 0,-2 16-12 16,-3-4 4-16,4-1 8 0,4-4-24 16,-3 10 9-16,-3-4 2 0,-2 1-1 15,6 0 17-15,2-7-5 0,-2-2-2 0,-2-8-14 0,4-6 2 16,1 0 12-16,0-21 5 0,0 17-13 15,0-17-1-15,0 26-7 0,0-8-4 0,0-18 5 16,0 18 9-16,0-18-5 0,0 19-4 0,0-19-7 16,0 21 28-16,0-21-17 0,0 0 0 15,0 18 2-15,0-18-9 0,0 0-7 0,0 17 5 16,0-17-16-16,0 0-3 0,0 0-8 16,0 17-13-16,0-17-40 0,0 0-21 0,0 0-6 15,28 20 9-15,-22-21-289 0,2-5 25 16,2-2 14-16,0 3 45 0,-3 0-5 0,3-4 40 15,24-12 11-15</inkml:trace>
  <inkml:trace contextRef="#ctx0" brushRef="#br0" timeOffset="13428.28">16135 7070 499 0,'-8'2'290'0,"1"1"-17"16,2-1-14-16,0-4-10 0,-1 2-28 16,2 0-21-16,-3-1 6 0,-2-3-38 0,6 1-12 15,-1 1-30-15,-1 0-18 0,2-1-18 16,-4 0 13-16,3-2-26 0,-3 0 13 0,2 1-30 15,0-1 11-15,1-1-34 0,-1-4 42 0,-2 2-40 16,0-3-19-16,3-1 7 0,4-4-12 0,-2 0 4 16,1-2 10-16,-6-29-43 15,7 28 18-15,0-14-32 0,0-4-5 16,0-4 3-16,0 0 12 0,21-34-9 0,-14 45 17 0,-7 6-5 16,3 5-12-16,-3 1 13 0,0 4-5 0,1 3-6 15,-1 11 10-15,0 0 2 0,0-16-3 0,0 16-1 16,0-17-28-16,0 17-2 0,0 0 1 15,0 0-4-15,0 0-49 0,10-29 13 0,-6 31 9 16,-2-2-310-16,6 3-6 0,1 0 53 16,-2 3 9-16,1 0 46 0,2 2-20 15,1-2 11-15</inkml:trace>
  <inkml:trace contextRef="#ctx0" brushRef="#br0" timeOffset="13728">16662 7209 303 0,'-5'4'343'0,"-2"-7"-37"15,1-1-44-15,0-3-54 0,-3-3-5 16,3-2-32-16,-12-22-9 0,13 5-15 0,-9-7-26 15,2-1-16-15,10 5-15 0,-3-14-17 16,-2 5 7-16,-4 3-13 0,1-4 14 0,7 5-17 0,0 6-9 16,-6-15-26-16,3 3-1 0,4 13-19 15,-4 6-19-15,6-1-1 0,-5 5-31 16,2 5-32-16,0 1-33 0,-2 2 11 0,-2-1-238 16,0 4-48-16,-1 0 46 0,0-1 15 0,-2 4 30 15,-2 0-2-15</inkml:trace>
  <inkml:trace contextRef="#ctx0" brushRef="#br0" timeOffset="14241.19">15803 6460 675 0,'-5'-1'230'16,"-1"-2"-5"-16,0 0-8 0,-1 0-16 0,2 0-41 16,3 3-7-16,-3-2-13 0,0-2-9 0,2 4-13 15,-2 0-11-15,3-6 10 0,-3 6-17 16,1 0-5-16,1 0-17 0,5-3 2 0,-1 3-7 16,-1 0-18-16,3-1 8 0,5 1 5 0,-8-2-9 15,7 1-31-15,-1-1 20 0,4 0-3 16,3-3 14-16,1 3-2 0,18-12-33 0,15 9-9 15,-8-1-3-15,12 0 5 0,-7-2 5 16,8 8-10-16,2-9 15 0,-1 3-17 0,2 2 4 16,6 4 2-16,-6-6-19 0,4-2 8 0,-7 3-5 15,2-1-10-15,-2-3 16 0,-3 9-9 16,-5-9 18-16,-27 9-12 0,11 0 14 0,-2 0 2 16,-1 0-11-16,-5 0-7 0,-3 0 2 0,-3 0-19 15,-14 0 22-15,0 0-12 0,16 0 12 16,-16 0-4-16,0 0 11 0,0 0 1 0,0 0 10 15,22 13-20-15,-24-11-10 0,-1-2 22 16,0 1 0-16,-1 3-21 0,0-4-18 0,2 0 2 0,-4 0-28 16,2 5-29-16,-1-4 3 0,0 2-19 15,0-1-50-15,-2 1-3 0,1 0 13 0,0-3-225 16,1 0 27-16,0-4 25 0,2 0-46 0,-4-1 35 16,5 1 12-16,-1-6 45 0,1 1-14 15</inkml:trace>
  <inkml:trace contextRef="#ctx0" brushRef="#br0" timeOffset="15072.77">16460 5670 209 0,'2'3'301'16,"-3"-1"-61"-16,-2-5-17 0,5 4-32 16,-4 1-54-16,0 1 14 0,0 0-21 0,2 2-9 15,-1 1-16-15,1 0 12 0,-1 7-38 0,-1-3 17 16,4 3-18-16,-2 2-22 0,-2-3 26 15,5 5-33-15,0 0-1 0,-3-17 8 0,0 18-20 16,0-1-6-16,0 1 6 0,0 1 1 16,0-2-18-16,0-2 13 0,0 3-14 0,19 13-2 15,-19-16-8-15,2-2 1 0,1 0 5 16,-1-2-10-16,0-1 19 0,-2 0-9 0,2 0 25 16,-2-5-5-16,0-5-2 0,0 0 9 15,0 0-9-15,0 19 14 0,0-19-15 0,-22 35-2 16,16-29-12-16,-3 2 3 0,2-1 3 0,-3-4 2 15,1 2-2-15,0 0-8 0,1 0-5 0,-3-1-3 16,2 0 13-16,-2 1-5 0,0-2 15 16,1-1-27-16,-1 2 15 0,-2-1 18 15,2-2-38-15,-2-1 12 0,1 0-4 0,12 0 22 16,0 0-28-16,-18 0 8 0,4 0 7 0,14 0-10 0,-21 0 5 16,6 0 4-16,1 0 10 0,0 0-6 15,-14-29-6-15,19 23 6 0,-4 6-1 0,2-1 14 16,-3 1-10-16,2-2-1 0,1-1 2 15,1 3 2-15,10 0-14 0,0 0 19 0,0 0-29 16,-18 0 4-16,18 0 23 0,-18 0-30 0,18 0 14 16,-15 0-22-16,15 0 14 0,-15 0 9 0,15 0 2 15,0 0-23-15,-15 0 21 0,15 0-15 16,-15 0 3-16,15 0-9 0,-13 0 23 0,-10 28-32 16,16-21 33-16,-1-1-21 0,1-1 32 15,-3 0-32-15,3 2 20 0,-1-3 11 16,3 0-17-16,-2 1-20 0,3-1-14 0,1 0 4 0,-2-1 10 15,1 0-19-15,-3 0-17 0,5 0-21 16,-4 2-32-16,0-1-9 0,4-2-27 0,2-2 12 16,0-2-186-16,0-2-76 0,0 4-10 0,1-6 43 15,2 1 32-15,-1 2 33 0,1 0-45 0,-1-1 71 16</inkml:trace>
  <inkml:trace contextRef="#ctx0" brushRef="#br0" timeOffset="15569.83">15866 6311 452 0,'-1'-1'248'0,"-2"0"-60"15,-2-5 3-15,1 5-46 0,0-1 7 0,-6 2 1 16,5-2-26-16,-1 1 8 0,1-2-16 16,0 2-24-16,1 0-6 0,-2-3-16 0,-1 2-16 15,3 2 9-15,2 0-3 0,-4-2-34 16,3 0 10-16,-5 1 16 0,6 2-8 0,-2-2-19 16,0-2 13-16,-1 3-21 0,3 0 4 0,-2 6-5 15,3-2 14-15,-1 5 1 0,2 1-1 16,0-2-13-16,0 0-3 0,0 0-3 0,2 2-7 15,-1-1 21-15,3 0-11 0,-2 1 8 0,1-4-24 16,1 3 9-16,-1-2-13 0,0-2 27 16,0 0-28-16,3-3 11 0,-1 1 5 0,-2 0 6 15,2-3-19-15,-2 0 2 0,5-5 10 0,1 2-25 16,-4 2 24-16,0-5-15 0,-2 4 4 0,3-5 12 16,-4 0-4-16,1 2-19 0,1 2 20 15,-1 2-13-15,-1-2-8 0,-2-3 4 0,3 2 29 16,-2-2 0-16,1 5-5 0,-4-1 5 15,1 0-33-15,-2 2 8 0,1 2-10 0,-4 1 35 16,2 4-11-16,-1-1-16 0,-1 4-26 0,5 3-76 16,-5 1 9-16,5-1-237 0,-1 0-39 15,0-3 21-15,4-1 11 0,0-1 62 0,3-2-14 16,1-5 15-16</inkml:trace>
  <inkml:trace contextRef="#ctx0" brushRef="#br0" timeOffset="17360.22">16142 5834 436 0,'0'0'206'0,"0"0"-13"0,0 0-17 0,0 0-28 16,0 0-12-16,0 0-27 0,0 0-25 15,0 0 15-15,0-33-9 0,0 33 7 0,0 0-37 16,0 0 6-16,0 0-13 0,0 0 8 15,0 0-1-15,0 0-5 0,0 0-15 0,0 0 11 0,0 0 10 16,0 0-7-16,0 0 5 0,0 0 8 16,0 0-1-16,0 0-25 0,0 0 0 15,0 0 1-15,0 0 9 0,0 0-18 16,-28 0 13-16,28 0-30 0,0 0 6 0,0 0 0 16,0 0 12-16,-63-46 4 0,55 52-12 0,-3 3-17 15,-16 9 3-15,1 3 7 0,0 0-7 16,1 2-14-16,-4 3 11 0,1 6-3 0,-1 0 10 15,-6 1-14-15,2 0 4 0,-3 2 13 0,-1-3-8 16,5 1-14-16,-2-2 7 0,3-2-13 16,6-3 8-16,-4-2 13 0,2 4 0 0,10-9-1 15,4-7-14-15,-2-5 10 0,7 1-10 16,-1 1 11-16,5-1-22 0,-2-5-1 0,2 3 9 16,3-2-4-16,-2-4-8 0,3 0 1 15,0 0 12-15,0 0-3 0,0 0 0 0,1 2 12 16,1-1 9-16,-2-1-28 0,1 0-1 0,-1 2-4 15,0-1 20-15,1 1-7 0,0-1 7 16,-1 1 5-16,2 0-3 0,-5-2-7 0,1 0-11 16,2 0 3-16,2 0 29 0,-2 0-3 15,1 4-20-15,-2-4-20 0,4 1-3 0,-5 0-15 16,4 1-24-16,-2-5 0 0,1 3 5 16,-2 0-118-16,2-5-144 0,-2 0-29 0,5 0 19 15,-1-2 18-15,-1 4 36 0,2-4-25 0</inkml:trace>
  <inkml:trace contextRef="#ctx0" brushRef="#br0" timeOffset="17751.06">15390 6315 499 0,'-4'-2'223'0,"2"2"-29"0,1-2-21 0,-2 1-18 15,0 2-13-15,1 1 9 0,1-2-33 0,-1 2-11 16,1-1-19-16,-2 2 14 0,5-1-23 0,-2 2 2 16,1-3-18-16,-1 1-1 0,4 2 0 15,-2-4-15-15,1 4 0 0,3 1-10 0,-2-4 2 16,2 2-15-16,0 1 6 0,1-4-4 15,0 1-6-15,0-6 1 0,2 4 0 0,-2-2 13 16,2-2-14-16,-3-3-8 16,-1 3-3-16,0-5-2 0,-1 6 0 0,-2-7-2 0,4 5 10 15,-5-2-7-15,0-1-3 0,-1 2 0 0,1 0-17 16,-2 2 14-16,1 1-10 0,-4-2 7 16,4 1-38-16,-4 3-19 0,3 2-17 0,-2-1 6 15,3 2-233-15,2-2-59 0,-1-1 27 0,7-3 11 16,-2 4 49-16,1-12-1 15</inkml:trace>
  <inkml:trace contextRef="#ctx0" brushRef="#br0" timeOffset="18167.09">16259 5763 692 0,'-6'2'201'0,"2"-2"12"0,0 0-43 0,0 0-3 15,-3 0-30-15,3 0-18 0,3 0-20 16,-2 3-11-16,2-4-6 0,-1 1-24 16,2-2 2-16,-2 2-17 0,1-2 7 0,-1 2-17 0,0 0-18 15,0 2-6-15,2-2 6 0,-4 3-2 16,3 4-36-16,1-3 3 0,-4 1-6 15,4-3-28-15,-2 1 7 0,-1 0-43 16,0 0-82-16,-3 2-32 0,3-1-39 0,2 1 15 0,-2-1-17 16,-2 0 14-16</inkml:trace>
  <inkml:trace contextRef="#ctx0" brushRef="#br0" timeOffset="18274.16">16126 5861 539 0,'-11'3'129'0,"0"1"16"0,0-5-14 15,-5 4-19-15,2-1-2 0,-1 1-14 0,2-1-19 16,-2-1-5-16,15-1-26 0,0 0-27 0,-20 0-2 15,3 0-292-15,17 0-33 0,-16 0 14 16,1 0-35-16</inkml:trace>
  <inkml:trace contextRef="#ctx0" brushRef="#br0" timeOffset="22377.24">15600 7738 317 0,'0'0'229'0,"0"0"-43"0,0 0-21 0,0 0 6 0,0 0-33 15,0 0 1-15,0 0-8 0,0 0 14 16,0 0-42-16,0 0-6 0,0 0 7 0,0 0-8 15,0 0-27-15,0 0-5 0,0 0 0 16,0 0-10-16,0 0 2 0,-19-52-8 0,17 48-16 16,-2 4 22-16,-2-4-14 0,3 4-4 0,-2-4-7 15,0 4 1-15,-4-2-8 0,3 4 13 0,-4-7-17 16,3 3-2-16,7 2-2 0,0 0 18 16,0 0-21-16,-16 0-1 0,16 0 1 15,-19 0 3-15,6 0-2 0,13 0-3 16,-19 0-10-16,2 0 9 0,4 0 17 0,13 0 4 15,-20 0-29-15,6 0 1 0,14 0 19 0,-18 0-7 16,18 0 16-16,-16 0-20 0,16 0-6 16,-17 0 3-16,17 0 13 0,-14 0-25 0,14 0 9 15,0 0-1-15,0 0 14 0,-14 0-9 16,14 0 15-16,0 0-17 0,-15 4-11 0,17-3 3 16,1 1 17-16,0 2-2 0,2-1-15 0,0-2 4 15,3 3-8-15,0 1 8 0,0-4 14 0,4 0-17 16,1 5 9-16,-1-5-6 0,3 2-5 15,-1-2 16-15,2-1-32 0,-4 3 7 0,0-3 0 16,-1 3 8-16,-11-3-1 0,0 0-18 0,16 0 28 16,-16 0-8-16,15 0-14 0,-15 0 22 15,0 0-5-15,0 0 15 0,0 0-21 0,0 0 3 16,22 0-6-16,-22 3-1 0,-2-1-5 16,2-1-37-16,0 2-15 0,0 0-50 0,-1-3 12 15,2 4-196-15,1-1-53 0,0-3 37 0,2 3 1 16,-1-3 15-16,4 1 26 0,1 2 14 15</inkml:trace>
  <inkml:trace contextRef="#ctx0" brushRef="#br0" timeOffset="23169.98">15816 7909 412 0,'-4'2'257'0,"-1"1"-17"0,2-1-27 16,-1-1-32-16,0 1-18 0,1 1-7 0,-2-4-13 16,-1 2-22-16,1-1-5 0,1-1 15 0,-1-1-30 15,2 2 7-15,-1-2-35 0,-3-1 2 16,3 3 8-16,-3-5-20 0,-1 3 8 0,0 1-21 16,-3-1 10-16,1 1-6 0,10 1-14 0,0 0-3 15,-20 0-16-15,2 0 6 0,1 0 9 16,-14 0-19-16,-2 0-6 0,-4 0 12 0,-37 33-2 15,44-26-4-15,-11-3-3 0,3 1-7 0,12-5 6 16,5 4-7-16,2 5-5 0,3-8 14 0,3-1 6 16,3 4-8-16,1-2-20 0,5-2 10 15,-3 3-14-15,0-3 2 0,3 0 7 0,-1 1 3 16,-2 3 5-16,2-3-6 0,-1-1-3 16,2 0 2-16,1 0 2 0,-4 1-5 0,5-1 21 15,-1 0-19-15,-1 4 15 0,3-4-23 16,-1 0 22-16,-1 0-21 0,2 2 5 0,1-2 17 15,0 0-21-15,0 0 8 0,0 0 2 0,0 0 1 16,-7 0-8-16,3 0 17 0,4 3-19 0,0-3 8 16,1 2 5-16,-1-2 11 0,0 0-23 15,-1-2 1-15,5 2-12 0,-1 0 6 0,-2 0-2 16,-1 3 28-16,0 0-11 0,2-3-7 16,-1-3 23-16,0 0-14 0,1 5 3 0,-2-2-16 15,1 1 0-15,-1-1 1 0,0 0 16 16,-1 0-14-16,1 3 18 0,0-1-13 0,1-2-1 15,-1 4-3-15,0-1 8 0,0 0 2 0,-1 1-26 16,2-1 5-16,1 0 9 0,-1 0 19 16,0 1-14-16,-1-1 10 0,3 0-19 0,-6 1 3 0,5-4 15 15,1 3-7-15,-2 0 10 0,0-1-16 16,-2 1 5-16,7 0 13 0,-1-4-35 0,-3 1 18 16,5 1 12-16,-3-1-13 0,3 0-3 15,1 1 4-15,2-1 4 0,-2 0-2 0,3 0-6 16,-5 0-1-16,5 0 22 0,2 2-3 0,1-2 0 15,-14 0-7-15,29 0 6 0,-1 0-14 16,1 0-14-16,-2 0 12 0,5 0 26 0,-2 0-32 16,37-29-3-16,-33 19 21 0,-3 6-11 0,-3 1 3 15,-4 0 12-15,-9 2 2 0,1-3-20 0,-1 4 3 16,-2-2-2-16,-4-1 15 0,2 3-15 16,-1 0 9-16,-1 0 18 0,-3-1-29 15,-1-1 10-15,1 2-5 0,2-3-4 0,-2 3-15 0,-2 0-11 16,-4 0-17-16,0 0-46 0,0 0-44 15,0 0 13-15,0 0-270 0,0 0 26 16,0 0 12-16,16 0 41 0,-16 0-16 0,0 0 0 16,25-25 13-16</inkml:trace>
  <inkml:trace contextRef="#ctx0" brushRef="#br0" timeOffset="25816.17">13826 5334 502 0,'0'0'311'15,"28"0"-22"-15,-28 0-51 0,0 0-24 16,0 0-3-16,0 0-6 0,0 0-49 0,0 0-20 15,0 0-17-15,0 0-3 0,0 0-4 0,0 0-37 16,0 0 14-16,0 0-3 0,0 0-22 16,0 0 15-16,30 0-25 0,10-30 2 15,-31 33-9-15,1 4-21 0,12 13-8 0,-3-5 22 0,-4-1-17 16,-2 2-8-16,-2-1 6 0,-3 1 8 16,6 21-13-16,-10-2-22 0,-3-6 12 0,-1-8-3 15,0 14-6-15,-25 42-10 0,5-33 13 16,4-10-13-16,-11 9 16 0,5-4-12 0,-2-2 5 15,-6-6-6-15,5-4 7 0,-1 2-14 0,10-10 32 16,-9-2-12-16,6-5 12 0,2-4-10 0,2-4 7 16,6 0 6-16,0 0 8 0,7-3 1 15,2-1-29-15,0 0 3 0,-12-11 6 0,16 3-2 16,2-3-14-16,10-18 1 0,11 2 22 0,-1 4-17 16,4-5 2-16,2 3-1 0,0 4 22 15,2-8-9-15,4 16-16 0,1-6 11 0,-2 7-28 16,-4-5-5-16,-2 3-1 0,-4 7 11 15,-2 2-23-15,-6 4-14 0,-2 1 1 16,-17 0-15-16,14 0-9 0,-14 0-4 0,17 0 8 0,1 31-143 16,-12-20-156-16,-2-3 1 0,-3 5 55 0,-2 2 9 15,0-5 3-15,-4 2 8 0,1 2 18 16</inkml:trace>
  <inkml:trace contextRef="#ctx0" brushRef="#br0" timeOffset="26105.16">14127 6078 430 0,'-7'13'306'0,"-2"-1"-69"0,4-2-28 0,-2 2-15 15,3-2-33-15,0 1-4 0,-7 0-7 0,8-7-23 16,-1 7 2-16,0 1-32 16,2-3 1-16,2 2-21 0,0-4-12 0,0-7-3 0,0 0-3 15,0 0 8-15,26 27-27 0,-15-26-7 0,0 2 2 16,3-3 13-16,0 0-4 0,0-1-16 16,0-2-7-16,-14 3 11 0,0 0-17 15,20 0-8-15,9-21 25 0,-23 15-30 0,1 2 3 0,-1-5 19 16,-6 2-6-16,0 2 0 0,-3 3 2 15,-5-3-20-15,-2 1 16 0,-2 4-12 16,1-3 12-16,0 3 20 0,-2 2-19 0,-1-2 9 16,1-2-15-16,0 4 0 0,13-2-7 0,0 0-20 15,-13 0-24-15,13 0-14 0,-18 0-65 0,-5 24-9 16,20-19 10-16,-1-1-272 0,6-4 18 16,0-6 30-16,3 2 27 0,0-5 24 0,4 0-36 15,2-1 70-15</inkml:trace>
  <inkml:trace contextRef="#ctx0" brushRef="#br0" timeOffset="26764">14695 5463 392 0,'-4'-2'254'0,"3"2"-31"0,-1-1-34 0,0 4-15 15,0-5-34-15,2 2-26 0,-1 2 5 0,1 1-9 16,-2-2-27-16,2 5-26 0,-1 0 13 16,4 9 2-16,-2-3-4 0,0 5-10 0,2-4 0 15,0-3-16-15,5 3-4 0,-1-1 2 16,-2-4-7-16,1 3-28 0,2-4 28 0,1 5-5 15,-2-8-2-15,-1 0-5 0,2 2-12 16,-2-6 11-16,4 2-4 0,-3-2-4 0,3-8-14 16,-10 8-2-16,0 0 8 0,0 0-14 0,0 0 11 15,21-24-9-15,-18 15 8 0,-2-2 12 16,-2 2-5-16,-2-2-10 0,-1 3-4 0,-3-2-12 16,-1 0 22-16,0 2 14 0,-1 0-21 0,2 2 8 15,-2-2 7-15,-1 2 4 0,1-1 28 16,0 7-14-16,-3-4-6 0,1-1 2 15,2 5 12-15,9 0-1 0,0 0 1 0,-13 0-18 16,13 0 12-16,-33 32-4 0,28-19-18 16,-3-2 32-16,-6 21-30 0,9-3 21 0,3-5-13 15,1 1-6-15,0-3-12 0,1-22-8 0,0 19-8 16,0-2 10-16,0-1-19 0,0-16-15 16,23 42-26-16,-17-30-21 0,0-4-15 0,-2 1 12 15,0-4-159-15,0-2-121 0,2 2 0 0,-1-2 76 16,2-3-2-16,-4 0 7 0,2-3 3 15</inkml:trace>
  <inkml:trace contextRef="#ctx0" brushRef="#br0" timeOffset="27069.78">14719 5722 421 0,'0'-1'247'0,"0"0"-39"16,1-2-1-16,1 7-50 0,-2-4-12 0,2 1-25 15,-2-1-13-15,2 2-9 0,2 6-10 0,2-1 3 16,-3-1-11-16,-1-1-7 0,-1 4-26 0,-1 2 8 15,0 3-22-15,0-1 2 0,-1 3-3 16,-2-3-12-16,3 0 3 0,0 4 5 0,-25 23-5 16,11-25 12-16,6 4 6 0,-2-8 9 15,1-2-5-15,1 0-8 0,-1-4 0 0,5 1 16 16,-3-4 11-16,-2-2 20 0,4 6-15 16,-1-3-20-16,5 0-10 0,-1-1 26 0,0 1-21 15,2-3-16-15,0 0 4 0,0-8 2 0,5 6-6 16,1-1-16-16,-1-1 7 0,3-1-8 15,0 1-30-15,1 2-11 0,4 2-21 16,-3-9 0-16,2 5-13 0,0 1-39 0,-3 0-19 16,0-1 13-16,0 1-210 0,-1 3-47 0,0-1 6 15,-2-1 34-15,2 2-14 0,-3 0 55 16,-5 0-7-16</inkml:trace>
  <inkml:trace contextRef="#ctx0" brushRef="#br0" timeOffset="27809.16">14672 6475 448 0,'-8'10'229'0,"1"-1"-26"0,-1 0-4 0,-2-3-20 15,-2 1-4-15,1 0-18 0,-1-5-19 16,-1 4 2-16,-22 4-1 0,2 2-26 0,4-8-3 15,4 0-13-15,-13 2-5 0,4-2-18 0,6-2-8 16,5-2-1-16,-11 0 18 0,-3 0-12 0,-2 0-21 16,-1 0 6-16,2 0-20 0,-1 0 24 15,-42-31-24-15,46 20 22 0,8 3-26 0,-5-6 4 16,-1-3-4-16,-1-2 13 0,2-4-15 16,0 1 3-16,6 0-28 0,0 2 17 0,1-3 18 15,0-4-34-15,4 7-6 0,-2-8 14 0,-1-6-7 16,10 2 11-16,6 2-8 0,-6-5 0 15,2 0-16-15,-5-8 3 0,12 6 0 0,-1-9 12 16,6 22-4-16,0-10-9 0,0-5 0 0,0-4 16 16,0-2-26-16,0-1 15 0,0 2 11 15,24-43 0-15,-16 41-20 0,0 3 6 0,8-4 7 16,-2 3 1-16,3 1-7 0,0 2 0 0,5 1 8 16,-6-1-13-16,7 0 15 0,0 0-1 15,1 4-16-15,-4 3 18 0,11 1-6 0,-1-2-10 16,8 8-2-16,0-3-5 0,-1 5 14 15,4 3-1-15,3 4-11 0,0 1 14 0,4 3 3 16,3-1-15-16,-3 7-10 0,3 1 5 0,7 3 3 16,-4 1 1-16,-1-2 2 0,2-1 1 0,-30 6 20 15,14 0-33-15,11 0 15 0,46 30-13 16,-48-21 7-16,-10-2 9 0,1 3 9 0,1 5-11 16,3-4-5-16,1 4 7 0,-11 6-8 15,-2 0 6-15,-2 5-1 0,1 1 0 0,-6 5-3 16,6 3 9-16,-7-2-3 0,9 4-3 0,-13 2-1 15,-2 4 9-15,-7-6 6 0,2 1-11 16,-8 5-15-16,-3 8 9 0,-1-29 1 0,0 12 12 16,0 8 11-16,0 3-17 0,-26 49-1 0,13-47-1 15,-5-1 21-15,-2-10-18 0,1 4 2 16,-6-1-5-16,3-7 17 0,-1 4-3 16,-5 4 13-16,8-6 0 0,1-5-22 0,-8 2 13 0,2 0-7 15,1-5-13-15,2 2 23 0,6-6-15 16,-12 3 13-16,8-2-7 0,5-2-17 0,-8 2-11 15,5-5-16-15,-3 7-9 0,4-2-27 0,-10 3-33 16,5-7 11-16,3-1-225 0,0-5-100 16,1-7 39-16,0-4 49 0,4-2 37 0,1 2-29 15,13-2 29-15,0 0-2 0</inkml:trace>
  <inkml:trace contextRef="#ctx0" brushRef="#br0" timeOffset="28313.17">14779 6089 329 0,'-1'0'276'0,"-2"0"-15"16,0-3-39-16,0 6-3 0,0-3-21 0,-3 0-41 15,5-3-4-15,-2 3-28 0,0 0-1 16,2 3-16-16,-1-3-12 0,1-3 6 0,0 6-27 16,1-3 15-16,-1 2-18 0,4 2-24 0,-3-1 14 15,3-1-7-15,1 1-12 0,0 1-23 16,3-4 9-16,0 3-7 0,0-3 15 0,1 1-33 16,3-1 9-16,0 0 1 0,-5-1-15 0,4 0 24 15,-2-1-23-15,-2 2 20 0,0-4-24 16,0 1-10-16,-5-3 21 0,3 1 0 0,-4-3-5 15,-4 1-6-15,-1 0 8 0,1 6-6 0,0-5-19 16,-8 7-2-16,0 5-67 0,-20 11 8 0,-4 10-280 16,-3 6-47-16,-7 1 63 0,-4-5 15 15,-1-2 29-15,-4 5 20 0,6-4-13 0</inkml:trace>
  <inkml:trace contextRef="#ctx0" brushRef="#br0" timeOffset="32424.95">13421 7741 334 0,'0'0'309'0,"0"0"-43"0,0 0-45 16,0 0-20-16,0-34-19 0,0 34-1 0,0 0-25 16,0 0-28-16,0 0-19 0,0 0 0 0,0 0-9 15,14 31-12-15,-29 6 12 0,5 4-10 0,-4 6-24 16,3-3 20-16,-3 12-18 0,-1 2-1 16,-2 0-14-16,3 5-13 0,6-12 7 15,-10 0-11-15,8-2-13 0,2-4-8 0,2-17-30 16,4-1-12-16,1-7-19 0,1-20-14 0,0 0-20 15,0 19-1-15,0-19 7 0,0 0-93 16,5 21-47-16,-3-28-34 0,0-4-60 0,-1-5-29 16,1-2 21-16,-2 4 44 0,11-24-2 15</inkml:trace>
  <inkml:trace contextRef="#ctx0" brushRef="#br0" timeOffset="32615.16">13325 8215 406 0,'5'-14'207'0,"-2"1"1"0,0 1-4 16,1 2-38-16,-1-2 1 0,-2 5 2 15,4-1-41-15,-1 1 16 0,-1-1-5 0,-1 1-32 16,2 1-3-16,0 0 20 0,0 2-23 0,2-2-15 15,5 1-9-15,-4 1-7 0,2 0-1 16,0 4-18-16,2 0 3 0,-2 3-18 0,-9-3 14 16,0 0-18-16,20 0 19 0,-4 0-19 15,-16 0-21-15,18 0-18 0,15 25-31 0,-8-5-8 16,-1 1-13-16,-12-6-31 0,12 5-7 16,-13-13 9-16,1 1-155 0,-5 0-109 0,-4-8 2 15,-2 0-4-15,-1 0 58 0,0 0 0 0,0 0 4 16</inkml:trace>
  <inkml:trace contextRef="#ctx0" brushRef="#br0" timeOffset="32845.57">13689 7854 448 0,'1'-15'225'0,"2"2"-14"16,1 3-26-16,-3 0-25 0,-1 3-6 16,0-3-19-16,2 6 2 0,-4 1-21 0,6 3 2 15,-2 7-11-15,-1 3-14 0,2-2 11 0,-3 4-20 16,-2 5 3-16,-3 22-21 0,5-3-17 0,0-19-1 15,0 2-11-15,0 14 13 0,0 1 3 0,0 6-12 16,-16 32-14-16,11-44-11 0,0 14-16 16,-7-3 1-16,10-11-31 0,-2-4 1 0,1-1-30 15,3-5-36-15,-5 1 23 0,3-9 7 16,-2-1-82-16,4-1-121 0,-1-7-54 16,-1 3 14-16,-1-3-14 0,3 1 50 0,-1-2-46 0</inkml:trace>
  <inkml:trace contextRef="#ctx0" brushRef="#br0" timeOffset="33080.16">13604 8354 306 0,'-2'0'241'16,"-2"-1"-25"-16,-2 2-22 0,0-1-16 0,2 0-19 0,-2 3 10 16,-2-1-25-16,3 2 7 0,-2 1-31 15,0 1-8-15,2 0 2 0,-2 2-15 0,0 1 4 16,4-3-25-16,1 2-20 0,-2 3 4 16,4-1-8-16,0 2 8 0,2-2-1 15,2-1-25-15,-1 2 19 0,1-3-14 0,-4-8 7 0,11 15-29 16,-6-11 1-16,2 1-7 0,3 1-4 15,-4-1 9-15,4-1-4 0,-2-3 4 0,3-2-17 16,-6 2-20-16,3-1-13 0,2-1-8 0,-2-2-17 16,-8 3-37-16,0 0 8 0,27-26-141 15,-21 12-125-15,6-21-39 0,-3 10 77 0,0 6-12 16,-3-1 15-16,-2 0 45 0</inkml:trace>
  <inkml:trace contextRef="#ctx0" brushRef="#br0" timeOffset="33905.29">13877 7758 215 0,'2'-8'345'0,"-4"5"-73"16,4-3-25-16,-2-3-63 0,-3 3-14 15,3 2-11-15,1 4-4 0,2-6-28 0,1 1-32 16,0 1-13-16,2-4 2 0,2 3-7 16,0 5-13-16,0 3 8 0,1 0-5 0,0 0-8 15,-1 1-20-15,0 2 8 0,-1-1 3 16,1 5-22-16,-2-2 8 0,3 0-25 0,-2 2 12 16,-4 2 0-16,-1-6 5 0,-2 4-12 15,-3 7 15-15,-1-3 7 0,4 2-3 0,-28 32-15 16,16-14 11-16,-6-4 2 0,3-11-27 0,-2 9 0 15,3-3 0-15,6-6 20 0,-4-1-11 16,3-7-15-16,5 2 19 0,-3-5-15 0,1 0-6 16,3-1-5-16,3-1-12 0,0-6 2 0,0 0-3 15,0 0-7-15,0 0 9 0,30 4-10 16,-19-7 11-16,0 0-10 0,0 1 9 0,3-3 20 16,-4-1-26-16,0 6 11 0,-1-2-4 15,1-2 8-15,-1 3-3 0,1-1-5 0,-10 2 20 16,0 0 12-16,0 0 12 0,9 20-2 15,-11-11-22-15,-1 5 17 0,1-1-9 0,-2 1 18 16,-8 22-10-16,2-8 12 0,4-3 0 0,-4-7-14 16,2 0-7-16,4-4 1 0,1 2-5 0,1-5 22 15,2-11-4-15,0 0-22 0,0 18-2 0,0-18 24 16,0 18-20-16,0-18-2 0,0 0 11 16,25 33-7-16,-15-30-24 0,-2-1 11 0,4 2-6 15,-4-4-1-15,2 0 3 0,0 2 7 16,-1-4-13-16,-1-2-26 0,3 0 8 0,-11 4 8 15,0 0-4-15,28-16 11 0,-20 7-29 0,1 0 14 16,-1-4 6-16,-1 3-17 0,7-21-10 0,0-2-21 16,-2-3-12-16,2 1 16 0,-3-1-10 15,-3-1 13-15,-2 5 18 0,0 7-8 0,-2-2 6 16,-1 4 4-16,2-18 18 0,-1 7-3 0,-1 7 42 16,4-18-8-16,-7 22 38 0,1 1 3 15,4 1 20-15,-2 3-24 0,2 3 31 0,-3 3-6 16,-1 4-12-16,-1 2-13 0,2-3-4 15,0 6 22-15,-2 2-12 0,3-5 16 0,1 3-9 16,-1 3-12-16,-3 0 4 0,0 0-3 0,0 0 15 16,0 0-21-16,29 61 10 0,-21-34 4 0,-5 2-37 15,9 9 6-15,-11-3 0 0,10 6 11 16,-6-13-22-16,1 1 9 0,-2-4-4 16,4 15 25-16,-4-9-35 0,-4-10 14 0,0-21-11 15,0 21 6-15,0-3-12 0,0-18-17 0,0 22-12 0,0-6-32 16,0-16-31-16,0 19 9 0,0-19-200 15,0 0-83-15,0 17 39 0,0-17-2 16,0 0 33-16,0 0 10 0,0 0 35 0</inkml:trace>
  <inkml:trace contextRef="#ctx0" brushRef="#br0" timeOffset="34606.89">14434 8449 549 0,'1'8'197'0,"-3"5"5"0,-2-3-48 0,-2 2 3 16,1-1-23-16,-2 0 4 0,0 1-23 16,-1 0-4-16,-13 12 0 15,-1 1-30-15,-6-5 11 0,9-5 0 0,-4 7-5 0,-5-3-18 16,-1-3 10-16,-2-2-5 0,0 3 12 0,1-1-13 16,-4-3 7-16,2 2-22 0,0-5 14 0,-7 2-7 15,-5 0-10-15,7-1 6 0,-4-4-12 16,-1-1-15-16,3-2 0 0,0 6 18 0,8-6-36 15,1-1 6-15,30-3 10 0,-23 0 5 0,0 0-29 16,2 0 5-16,-10 0 3 0,-4 0 13 0,-31-36-29 16,30 21 9-16,9-6 14 0,5-1-19 15,-2-7 23-15,0 10-18 0,3-12 8 0,3 5-3 16,5 2 19-16,2 1-24 0,-7-9 16 0,2-4-19 16,4 9-13-16,-4-3 7 0,2-3 4 15,2-1-4-15,8 8-6 0,-3 0 8 0,2 5-20 16,5 21 13-16,0-21 20 0,0 4-9 0,0-1-14 15,0 1 21-15,0-2-29 0,0 0 16 16,0 1 13-16,0-1 1 0,0-10 1 0,0-3-14 16,0-7 6-16,8-34-22 0,4 27 11 0,5 5 2 15,2 1-10-15,1-2-4 0,0 2 9 16,8 1 10-16,-3 1-18 0,7-2 13 0,-1 12 8 16,0-6-3-16,4-4-21 0,2 1 14 0,-5 4 10 15,4 2-15-15,1 1 9 0,-1 13 0 16,-2-10 9-16,5 5-3 0,-4 4-19 0,2 11 11 0,1-3-9 15,-9 3 20-15,-9 7 4 0,6 0-15 16,5 0-8-16,39 33 22 0,-31-14-27 0,3 6-2 16,-4 4 9-16,5 0 16 0,0 4-29 15,2-6 26-15,-3 3-37 0,6 5 23 0,-6 0 2 16,1-2-18-16,-7 3 6 0,2-7 3 16,-8 2 8-16,2-2-6 0,-1 4 0 0,-7 1 25 15,-6 3-35-15,0-5 13 0,-5 3 21 16,-5-7-20-16,3 10 25 0,-6-4-22 0,-5-34 20 15,0 28-22-15,0 8 7 0,0 4 2 0,-27 40 24 16,10-36-31-16,9 3 16 0,-12 0-11 16,-2-1 0-16,-1-4 20 0,2 0-10 0,-1 1-1 15,-4-1-22-15,4 4-37 0,5-2-18 0,-4-2-72 16,2-7 12-16,-1-2-280 0,7-10 10 16,-10 0 19-16,11-13 41 0,-1-9 22 0,3-1-7 15,10 0 50-15</inkml:trace>
  <inkml:trace contextRef="#ctx0" brushRef="#br0" timeOffset="37002.19">13367 8918 320 0,'0'0'300'16,"0"0"-60"-16,0 0-19 0,0 0-34 0,-28 0 8 15,28 0-9-15,0 0-34 0,0-32 3 0,0 32-20 16,0 0-10-16,0 0-13 0,0 0 15 0,0 0-23 15,0 0 6-15,0 0-15 0,0 0 2 16,0 0 13-16,-44-66-3 0,47 62-43 16,-2 0 9-16,6-1-11 0,-3 2-12 0,3 0 12 15,-2-2-6-15,2-3-7 0,3 5-26 0,22-11 17 16,-9 4 10-16,9-6-16 0,3 3-16 0,-1-2-5 16,6-1 47-16,3 2-41 15,5-4-12-15,0 7 17 0,2-3-15 0,2 4 0 0,3-2-11 16,2 1 4-16,2 1 5 0,-1 5 7 15,-1-2 4-15,-8 3 1 0,8-7 10 0,-7 7-30 16,-24 4 2-16,11 0 7 0,2 0-26 16,-4 0 0-16,-2 0 24 0,-4 0-21 0,-5 0-2 0,-2 0 15 15,-5 0 9-15,1 0-22 0,-3 0 8 16,-15 0 10-16,19 0 9 0,0 0-9 0,-6 0 13 16,-13 0 11-16,18 0-41 0,-18 0 11 0,16 0-8 15,-16 0 40-15,17 0-10 0,-17 0-6 16,0 0-3-16,13 0 6 0,-13 0-4 0,0 0-5 15,0 0 5-15,16 0-14 0,-16 0-6 16,0 0 11-16,0 0 15 0,0 0-24 0,14 0 17 0,-14 0-13 16,0 0 12-16,19-21-30 0,-16 19 6 15,0 1 14-15,-2 1-19 0,1 0 48 16,0-2-37-16,1 1 10 0,-3 1 13 0,0 0-23 16,4 0 38-16,-3 0-31 0,-1-2 9 0,0 2-6 15,-1 0-9-15,2 0 10 0,0 0 6 16,-1 0-18-16,2 0 8 0,-2 0-10 0,2 0 21 15,-2 0-11-15,0 0 11 0,0 0-8 16,0 2-8-16,0-2-11 0,-2 0 21 0,7 0-2 0,-3-2 13 16,-4 2-18-16,4-3-29 0,-2 3 7 15,-2 0-18-15,2 0 7 0,3 0-17 0,-4-2-7 16,2 4-21-16,1-2-5 16,0-2-46-16,3 2-56 0,-2 2 18 0,0-8-226 0,-1 0-6 15,0-1 26-15,-1-5 25 0,2 0 25 0,1-5 24 16,1-25-32-16,4-1-5 0</inkml:trace>
  <inkml:trace contextRef="#ctx0" brushRef="#br0" timeOffset="40637.12">14768 6966 307 0,'0'0'291'0,"0"0"-59"0,0 0-22 0,0 0-20 15,0 0-12-15,0 0-29 0,0 0-22 0,0 0 7 16,0 0-37-16,0 0-3 0,0 0-10 15,0 0 0-15,0 0-26 0,0 0 22 0,0 0-3 16,0 0-1-16,0 0 6 0,0 0-7 16,10 18 7-16,-21 24-16 0,-9 4 2 0,0 1-15 15,2 4-22-15,-7-7-3 0,3 14 0 16,-3-11 4-16,3 3-45 0,-1-2 17 0,1 6-13 0,-4-17-36 16,12 2-18-16,-6-7-7 0,4-5-51 15,1-11 12-15,5 6-163 0,5-17-79 16,-6 0 0-16,11-5 39 0,0 0-17 0,0 0 11 15,0 0 1-15</inkml:trace>
  <inkml:trace contextRef="#ctx0" brushRef="#br0" timeOffset="40842.37">14499 7281 489 0,'-2'-5'285'15,"0"3"-56"-15,1-4-10 0,0 1-35 0,-2 2-10 16,3 1-11-16,-2 0-28 0,2-1-8 0,0 3-13 15,3 0 5-15,1 5-38 0,0-2 0 16,5 4-3-16,1 0-21 0,25 9 21 0,-6 7-63 16,1 9-14-16,1 0-38 0,1 3-53 15,-3 4 8-15,1 3-307 0,-5-2 54 0,-2 4 10 16,-2-4 33-16,-3-1 9 0,1-2 24 0</inkml:trace>
  <inkml:trace contextRef="#ctx0" brushRef="#br0" timeOffset="43730.76">12252 7270 651 0,'0'0'176'0,"0"0"2"0,0 0 4 0,0 0-23 16,0 0-10-16,0 0-5 0,0 0-1 16,0 0-3-16,0 0-28 0,0 0 17 0,0 0-28 15,0 0-10-15,0 0-13 0,0 0 5 16,26 37-19-16,-23-38-2 0,0 1 11 0,2-2-31 15,-1 1-10-15,2 1 7 0,3-3-4 0,-1 2-9 16,1 1 7-16,4-2 5 0,-1 2 3 16,3-5-27-16,22-5 12 0,-1 4-21 0,6-9 13 15,4 4-13-15,4-4 27 0,1 8-27 0,5-17 21 16,-3 4-6-16,6-1 9 0,-5-8-36 16,5 4 9-16,6 2 0 0,5-3 1 0,-5 1 11 15,-6 3 2-15,3 0-6 0,-2 3-15 16,6 6 0-16,-5 3 2 0,-2-1-7 15,-4 3-1-15,-6-3-3 0,-2 8 13 0,-6 2-5 16,-10-1-18-16,-31 2-8 0,23 0 12 0,-3 0-15 0,-3 0 15 16,-2 0 6-16,-15 0-18 0,15 0-14 15,-15 0-25-15,0 0-6 0,15 0-9 16,-15 0-14-16,0 0 8 0,15 6-241 0,-16-8-30 0,-5 0 33 16,0-3 27-16,-3 2 20 0,1-4-16 15</inkml:trace>
  <inkml:trace contextRef="#ctx0" brushRef="#br0" timeOffset="43853.13">13644 6844 568 0,'-6'0'196'0,"2"3"-29"16,1-2-3-16,-2 5-47 0,2 0-15 0,-1 1-69 16,-1 4-4-16,-2-3-322 0,2-2-5 15,-2 2-1-15</inkml:trace>
  <inkml:trace contextRef="#ctx0" brushRef="#br0" timeOffset="44240.84">12351 6064 267 0,'-6'-1'265'0,"0"-1"-29"0,2 2-45 0,-4 0-7 16,3 0-22-16,0 6-4 0,2 1-32 0,1 3 2 15,-4 0-4-15,5 3-36 0,1-1 1 16,1 7-11-16,1-3-19 0,0 2 0 0,-2-18 16 16,0 32-19-16,0 8 1 0,0 0-22 15,24 35-9-15,-12-42-3 0,-3-4-5 0,-4-8-9 16,3-3-24-16,-7 1-23 0,5-6-28 0,-4-6 5 16,0-2-99-16,-1 0-139 0,0-5-60 15,-2 0 20-15,2-6 48 0,-3-1-43 0</inkml:trace>
  <inkml:trace contextRef="#ctx0" brushRef="#br0" timeOffset="44500.75">12347 6161 654 0,'3'-13'217'0,"2"1"-40"0,0-2-32 16,16-19-12-16,-7 11-19 0,-2 9 10 0,1 6-38 15,-1-4 0-15,-3 7-10 0,6 0 1 0,-15 4-28 16,0 0 15-16,18 0 0 0,-18 0-26 15,47 46-7-15,-27-20 9 0,-5-4 17 16,-6 4-14-16,-3-2-11 0,1 17-2 16,-6-8-5-16,-1-1-4 0,0-32 3 0,0 32 12 15,0 5-30-15,-27 27 9 0,17-40 14 0,4-7-3 16,0-1 8-16,-2 0-26 0,6-6-23 16,1 0-20-16,-5-3 4 0,3-4-147 0,1-6-163 15,1-1-24-15,1-7 11 0,1-1 70 16,1-7 19-16,1-25-27 0</inkml:trace>
  <inkml:trace contextRef="#ctx0" brushRef="#br0" timeOffset="44700.14">12765 5847 468 0,'6'-2'256'0,"-3"4"-29"0,0-1-57 0,1 6-19 0,-3 2 4 15,2 2-15-15,-2 2-24 0,0 3-9 16,-1 0-4-16,3 31-18 0,4-3-20 15,-5 4 7-15,0-10 3 0,-2-3-39 0,4 8 8 0,-4-8-11 16,0-3 6-16,0-8-9 0,0 7-23 16,0 4-34-16,0 0-30 0,0-4 8 15,-23 24-179-15,18-35-85 0,-1-3-29 0,-1-3 45 16,2-2-22-16,-3-3 14 0</inkml:trace>
  <inkml:trace contextRef="#ctx0" brushRef="#br0" timeOffset="44879.75">12639 6618 493 0,'-2'4'259'16,"-2"-2"-52"-16,1 1-25 0,-1-3-11 0,2 0-5 16,2-3-37-16,2-3-15 0,1-1 9 15,1 2-23-15,0-5-21 0,3-2 3 0,1 3-29 16,-1 1-20-16,2 0 0 0,1-3-20 16,0 4-41-16,-2 2-15 0,1-3 2 0,0 1-116 15,-4-3-69-15,3 6-68 0,-2 1-19 16,-2 0 33-16,-4 3-24 0</inkml:trace>
  <inkml:trace contextRef="#ctx0" brushRef="#br0" timeOffset="45077.13">12686 6610 591 0,'-16'21'202'0,"3"-4"0"0,5-1-36 15,1-5-24-15,-2-4 4 0,3 3-15 16,3-2-12-16,-1-1-16 0,0 3-3 16,4-2-7-16,-1-1 5 0,1 2-21 0,0-3-12 0,0-6 6 15,0 0-12-15,0 0 9 0,0 0-37 16,27 27-2-16,-17-22 25 0,1-3-27 0,-1-4 5 15,3 2-49-15,0 0 15 0,1 0-9 16,-3-3-11-16,-11 3-26 0,0 0 1 0,16 0-19 0,-16 0 6 16,34-22-108-16,-26 16-70 0,-1-4-94 15,7-21 15-15,-1 8 11 0,-7 0 42 0,1-2-31 16</inkml:trace>
  <inkml:trace contextRef="#ctx0" brushRef="#br0" timeOffset="45407.05">12932 6132 397 0,'3'-13'250'0,"0"4"-39"0,-3-3-22 16,0 3-45-16,1 1-17 0,-1 1 11 15,0 4-17-15,4 1-12 0,-2 2-21 16,4 3 16-16,-3 1-18 0,0 2-16 0,1-2 11 0,0 4-24 16,2-2 11-16,-1 3-33 0,2-1 24 15,0-2-17-15,1-1-11 0,-1 2-5 16,2-4-5-16,-2-1 3 0,3-1 15 0,-3-2-27 15,-7 1-7-15,0 0 21 0,0 0 2 0,48-40-32 16,-36 21 10-16,-1 4-4 16,0-1-6-16,-2 6 19 0,-3-3-9 0,-2 2 17 15,-1 0-13-15,-1 2 3 0,-2 1 10 0,0 8-25 16,0 0-11-16,0 0 20 0,0 0-14 0,0-17 16 16,0 17-8-16,-28-19-4 0,19 21-1 15,-1 4-5-15,-2 1-9 0,1 2-14 0,-12 11-8 16,-2 2-3-16,0 4-58 0,3-1 8 0,0 0-265 15,4-6 14-15,5-5 43 0,-1 1-26 0,7 0 31 16,1-3-5-16</inkml:trace>
  <inkml:trace contextRef="#ctx0" brushRef="#br0" timeOffset="45887.14">12921 6325 419 0,'1'7'283'0,"1"-3"-52"15,0 7-26-15,2-4 2 0,-1-1-26 16,-1 3-17-16,1-6 6 0,2-2-36 0,1-1-20 15,-1-3-6-15,2 0-17 0,1-3 7 0,3 2-11 16,-1-8-14-16,-1 7-11 0,2-3-19 16,14-11 9-16,2 0-44 0,-7 7 12 0,-7 0-23 15,1 2 4-15,-3 6 1 0,-2-3-24 0,-3 4-11 16,-1-2 5-16,-1 3-3 0,-2 2 7 16,-2 0 6-16,0 0 8 0,2 14 4 0,-3-6-14 15,-3 6 17-15,-3-1 0 0,3 3 2 16,-10 21 4-16,-1 8 11 0,0-7 4 0,2-5 5 15,1-5-8-15,5-2 0 0,0-5 6 0,2 0-2 16,-1-5-11-16,6-1 9 0,0 0-5 16,0-4-11-16,0-11 2 0,0 0 6 15,0 0-1-15,29 26 1 0,-16-23 14 0,0-3-11 16,27-11 2-16,-25 11-18 0,26-24-4 0,-20 11 11 16,7-7 4-16,-2 2 0 0,-1 1 10 0,-12 0-30 15,-5 5 26-15,4 1-15 0,-8 0-11 16,-4-1 23-16,0 12-6 0,0 0 19 0,0 0-4 15,-22-31-8-15,11 30 9 0,-22-18-1 16,10 18 12-16,-2-1-2 0,1 2 2 0,24 0-6 16,-19 0 2-16,-10 0-20 0,3 0 10 15,-21 28-8-15,31-19-8 0,1-6 13 0,4 2-27 16,2-1 9-16,4 3-7 0,-1 0-48 16,3-1-18-16,2 0-30 0,-1 4 10 0,4-3-279 0,-1-4 13 15,2-3 18-15,3-3 30 0,-1 1 11 16,0-4 23-16,1 1-33 0</inkml:trace>
  <inkml:trace contextRef="#ctx0" brushRef="#br0" timeOffset="46072.78">13336 6357 474 0,'0'-1'360'0,"-1"2"-72"16,2-2-34-16,-2 1-12 0,-1-2-40 0,-1 2-30 15,2 0-15-15,0-1-31 0,2 1-57 16,0 0-38-16,-1 1-49 0,2 4-41 0,1-3 5 16,-3 0-312-16,1 1 10 0,-1-3 22 0,0-3 15 15,0 6 27-15</inkml:trace>
  <inkml:trace contextRef="#ctx0" brushRef="#br0" timeOffset="47509.92">12912 7388 539 0,'0'0'216'0,"0"0"-18"0,0 0-26 0,0-34-52 16,0 34 32-16,0 0-39 0,0 0-13 16,0 0-2-16,0 0-20 0,0 0-4 15,0 0 0-15,0 0 6 0,0 0-9 0,-16 37-7 16,27 11 12-16,-6 10-14 0,11 2 9 0,-8 8-5 15,1 1-4-15,0 12-2 0,4-2 10 0,-7-2-3 16,9 5-4-16,-4-1-18 0,-1 4 2 16,3 5-3-16,-3-3 8 0,5 1-24 0,-3 2 5 15,-2-6-2-15,4-2 8 0,-4-3-14 0,2-8-13 16,1-1 19-16,2 3-24 0,-5-7 12 16,1-8 7-16,1-7-19 0,-1-12 4 0,-5-9-12 15,2-5 12-15,-4-5-8 0,0-2 7 16,-2-6 6-16,0 0 3 0,2-4 19 0,-1-2-25 15,-3 2 17-15,1-3-10 0,-1 1-9 0,2-1 8 16,-2-2 2-16,2 0-7 0,2 3-13 16,-4-6 8-16,0 0 8 0,0 0-9 0,0 0 11 15,0 0 1-15,0 0-27 0,0 0 28 0,0 0-17 16,0 0 3-16,0 0-13 0,0 0 2 16,0 0 3-16,0 0-11 0,0 0 29 0,0 0-16 15,0 0 10-15,0 0 12 0,0 0-35 0,0 0 9 16,0 0 12-16,0 0 1 0,0 0-8 15,0 0-16-15,0 0 7 0,0 15-11 0,0-15 23 16,0 0-21-16,0 0 21 0,0 0-22 0,0 0 32 16,0 0-10-16,0 0-14 0,0 0 13 15,0 0-1-15,0 0-5 0,15 17 8 0,4 1-16 16,-9-18 27-16,-3 1-15 0,4 0 4 16,-3 1 12-16,2-2-9 0,8 3-1 15,1-3-26-15,12 0 22 0,9 0 6 0,5 0-12 16,0 0 2-16,8 0 20 0,56-34-17 0,-56 31-1 15,1-2-3-15,3-2-2 0,0 1 11 0,2 4 2 16,-1-3-9-16,3-2-19 0,-13-1 21 16,-3 3-35-16,-2 1 23 0,-4-1-13 0,-9 3 10 15,-30 2 0-15,23 0 1 0,-1 0-30 0,-5 0 3 16,0 0-7-16,-17 0 11 0,15 0-31 0,-15 0 17 16,16 0-30-16,-16 0-32 0,0 0 1 15,15 0 8-15,-15 0-253 0,0 0-26 0,0 0 25 16,22-29 24-16,-21 21-5 0,-2 1 1 15,3 0 58-15</inkml:trace>
  <inkml:trace contextRef="#ctx0" brushRef="#br0" timeOffset="47914.33">14569 9143 436 0,'1'-2'225'0,"2"-1"12"0,-1 3-48 16,-2 0-2-16,2-2-13 0,-2 0-21 0,0 0 3 15,0 1-20-15,-2-2-8 0,2-1 18 0,-1-1-14 16,0 1-35-16,-1 4-15 0,2-3-7 0,0 1 15 16,0-1-28-16,-1 3-10 0,0-3-7 15,1 2 11-15,0-2-24 0,0 2 6 0,0-3-4 16,2 2 2-16,-2 1 6 0,-1 1-23 15,1 0 12-15,-1-1 7 0,-1 1-24 0,2-3 32 16,-1 2-30-16,1 1 12 0,-2 0-20 0,1-2 14 16,1 2-7-16,0 0-7 0,0-2-6 15,-1 4 2-15,0 1 10 0,-2 2 8 0,0 2-24 16,0 5 26-16,-4 2-23 0,-8 19-2 0,1 9 14 16,-2 1-7-16,3 1-10 0,0 1 20 0,-1 1-34 15,2-7-2-15,-3 8-13 0,-4-5-12 16,12 1-26-16,6-12-19 0,-1-9-41 15,1 1 2-15,-3-6 11 0,0-7-264 0,0-4 1 16,1-1 44-16,1-4 17 0,0-1 2 0,2 0 34 16,0 0 29-16</inkml:trace>
  <inkml:trace contextRef="#ctx0" brushRef="#br0" timeOffset="48293.43">14079 9057 455 0,'1'0'261'0,"3"0"-46"16,0 2-20-16,1-2-18 0,5 0-13 16,0 0 8-16,2 0-27 0,1 2-21 0,6-2-22 15,1 0-10-15,13 0-8 0,38 22 7 16,-30-5-17-16,3 0-12 0,0-6 7 0,-9-1-24 15,0 9 1-15,-4-6 14 0,-1 0-17 16,-4 11-14-16,-9-10 3 0,-1-6 2 0,-6 0-21 16,1 0-4-16,-5 0 32 0,-2 6-26 15,-1-5 22-15,-3-9-11 0,0 0-11 0,0 18-8 16,0-1 16-16,0 9-21 0,-38 31 4 0,25-33 4 16,-8 5 13-16,2 2-5 0,-2-3 4 15,4-8-10-15,0 10-26 0,8-2-17 0,1-2-20 16,0-4-32-16,3-5-47 0,-3-4 11 0,7-6-255 15,0-6-4-15,1-1 38 0,1-11 14 16,0 1 23-16,5-7 27 0</inkml:trace>
  <inkml:trace contextRef="#ctx0" brushRef="#br0" timeOffset="49700.94">15272 8701 646 0,'5'-6'230'0,"0"2"-23"0,-5 2-4 0,-2 6-4 16,-4-3-30-16,3 5-9 0,-5-2 0 0,2 5-32 0,-2 2-11 16,-15 16-27-16,1 7 15 0,0-1-25 15,1 2-20-15,1 3 10 0,1 3-2 0,-4-2-3 16,-4-3-27-16,2 6-2 0,4-9-13 16,4 0 12-16,-3-5-9 0,7-3 0 0,1-6-22 15,2-5 3-15,1-1-7 0,9-3-43 0,-5-3 7 16,1-2 4-16,4-2-15 0,0-3-8 15,0 0-46-15,6-2 34 0,2-3-3 0,0-1-9 16,-2-1 41-16,2 1 12 0,4 0 3 16,-3 0-19-16,0 4 56 0,-2-3-12 0,6 3 7 15,-5-2 21-15,4 3-11 0,-3 1-6 0,-9 0 12 16,0 0 0-16,0 0 20 0,15 0-8 16,-15 0 17-16,21 26-8 0,-18-20-27 15,0 1 17-15,1-1 6 0,2-1-22 0,0 2-14 16,0-4 12-16,-1 1-1 0,-1 0 0 0,-4-1-5 15,5-1-10-15,-2-2 5 0,-1 2 11 16,-2-2 8-16,0 0-16 0,0 0 2 0,0 0-24 16,34-36-4-16,-13 4-4 0,2 4-7 0,-2-2 23 15,-3-3-18-15,4 6 17 0,0 5-8 16,-9 3 0-16,-2 5-7 0,0 3-15 0,-1 2 24 16,-2 1-5-16,-2 2-2 0,0 4 27 15,0 2-15-15,-6 0 29 0,0 0-2 0,0 0-8 16,12 32 5-16,-12-17 7 0,2 4 10 0,1 29 2 15,0 0-18-15,4-2-1 0,-7-21 8 16,0 7-11-16,0 0 17 0,0 0-24 16,19 23-8-16,-14-31 11 0,-1-5 10 0,-1-3-12 15,13 16 15-15,-2-11-18 0,-3-3-14 0,1-9 18 16,3-2 8-16,-2-4-5 0,-1-1-18 16,2-2 21-16,-14 0-20 0,0 0 1 0,19 0-12 15,-4 0 5-15,-15 0 17 0,29-27-4 0,-20 18-11 16,-1 3-2-16,-7-4 9 0,4-1 11 0,-2 1-16 15,-5-2-15-15,-4 2 25 0,5-1-11 16,-3-4 24-16,4 15-15 0,-26-41-21 0,14 20 33 16,0 3-11-16,1 0-17 0,6 2 3 15,-6 0 7-15,3 2-19 0,-10-15-26 0,7 4 6 16,5 2-25-16,1 2 5 0,-9-17 12 16,14 14 0-16,0 24 5 0,0-20-2 0,0 2 13 15,0 1-2-15,0 1 9 0,0 16 17 0,25-44-17 16,-19 32 18-16,3 0 26 0,7-16-8 15,-5 8-18-15,3 5 7 0,-2 0 25 0,0 1-23 16,-3 4-21-16,1 2 40 0,1 4-20 0,-2 0-5 16,-1 3 30-16,-3-3-25 0,-5 4 12 15,0 0 23-15,42 27-7 0,-29-11 18 0,2 3-25 16,0 11 22-16,2-1 9 0,-6 5-14 0,1 3-9 16,-8-6-7-16,1 0-2 0,-1-6 2 15,0-8 3-15,-1 0-6 0,-1-3-10 0,0-3 25 16,-2-11-25-16,0 0-1 0,0 17 23 15,0-17-5-15,0 19-21 0,0-19-13 0,0 17 4 16,0-17-16-16,0 0-41 0,0 0 0 0,-6 25 7 16,5-29-3-16,-4-1-33 0,5-3 30 15,-1-3-15-15,1 1 4 0,0-2-6 0,0-4 72 16,0 1-1-16,2 1 8 0,1-4 12 0,-3 18 5 16,0-29 33-16,19-38-6 0,-7 30 18 0,0 0 0 15,5 3-17-15,0 1-4 0,0 2 20 16,-3 7-26-16,6 0-9 0,-6 3 11 0,-1 7-24 15,-5-2-9-15,4 5-12 0,-8 2 1 16,6 3-4-16,-1 2-28 0,-2 3-1 0,-3 1-1 16,-4 0-16-16,0 0-10 0,0 0-23 15,9 29 9-15,-10-18-8 0,-1 4 7 0,-3 1 36 16,-9 17-8-16,1-7 42 0,0 7-3 0,1-8 36 16,-10 2-5-16,10-9 15 0,3-4 25 15,4 0 0-15,3-5-14 0,1-2 4 0,-1-3-10 16,-1 1-3-16,3-5 0 0,3-3-4 15,3-1 8-15,4-6-1 0,10-13-8 0,3-7 0 16,10-3-7-16,-2 7 10 0,-2 0-25 0,-6 0 21 16,-2 11-10-16,-4-3-10 0,-1 9-12 15,-6-1 12-15,-5 1 6 0,6 6-29 0,-6 2 30 16,-5 1 17-16,0 0-5 0,3 26 23 0,-6-10-19 16,-11 24 0-16,4 1 13 0,-7 5-15 15,1 4-6-15,1-3 2 0,1-4 12 0,-1-2-14 16,9-10 6-16,-9 3-23 0,10-3 4 0,2-8-3 15,3-3 0-15,0-20 5 0,0 0-7 16,0 20 18-16,0-20-12 0,0 17 4 0,29 5-13 16,-19-22 17-16,2-1-18 0,20-12 4 0,-1 0 9 15,-9 2-5-15,6-9 8 0,-2-1-1 0,-12 0-25 16,7-5 2-16,-8 4 24 0,-1 3-14 16,-12 19-7-16,0-21 6 0,0 2 8 0,0 3 15 15,0 0 9-15,0 16-12 0,-42-66-4 16,21 44-9-16,-2-5 18 0,11 12-1 0,-18-4 17 15,11 7-15-15,4 4-8 0,-4 0-25 0,8-1-12 16,-2 7-5-16,6-3-15 0,0 2-7 0,3-1-48 16,-1 3-39-16,-1-3 11 0,6 0-264 15,-3-3 10-15,2-1 10 0,0-1 32 16,1-1 26-16,0-1 10 0,0-4 19 0</inkml:trace>
  <inkml:trace contextRef="#ctx0" brushRef="#br0" timeOffset="51698.93">13451 4196 673 0,'0'0'258'15,"0"0"-32"-15,0 0-33 0,0 0-25 16,0 0-1-16,0 0-25 0,0 0-9 0,0 0 11 0,0 0-30 16,0 0-14-16,0 0-13 0,0 0 3 15,0 0 6-15,5 25-13 0,7-31-8 16,15-13-14-16,8 8 8 0,-5-3-9 0,0 0 0 16,-8 3-7-16,-2 5 5 0,11-6-19 0,0-2-7 15,0 3-2-15,-6-1 16 0,-3 5-21 0,1-1-20 16,16-1 20-16,2 1-15 0,5 2 18 15,9-2-22-15,0 2 13 0,-1-6 4 0,4 3-2 16,13-2-23-16,-6-2 8 0,4 3 2 0,-7-3 9 16,4 1-6-16,2-8 1 0,4 4-25 0,2 9 29 15,2-8-12-15,-5 0-4 0,2 2 10 16,-3 4 6-16,-4-2-18 0,5 3 12 16,-10 2 1-16,-12 1-5 0,-4-3 4 0,0 1-11 15,-29 7-20-15,5 0 25 0,0 0 13 0,-3 0-26 16,-18 0 3-16,21 0 7 0,-6 0 22 15,-15 0-16-15,17 0 10 0,-17 0 12 0,14 0 4 16,-14 0-17-16,0 0-8 0,16 0 2 16,-16 0 8-16,0 0-5 0,20-27-2 0,-20 23 20 15,-2 1-31-15,1-2 1 0,0 0-9 16,-2 1 41-16,1-1-39 0,0-2 14 0,-1 0-27 0,3 0 8 16,-4-2 23-16,2 0-11 0,-3 1-2 15,2-1-3-15,3-3 15 0,-8-2-16 16,8 0 9-16,-1 1-7 0,0-3 0 0,1 0-11 15,-1 0 35-15,1-1-33 0,0-1 13 0,-2-35-1 16,2 3-4-16,-3-1-12 0,3 32 5 0,0-17 33 16,0-8-29-16,0 4-2 0,0-3-11 15,0 0-2-15,0-3 17 0,0-3 5 0,0 4-6 16,0 9-5-16,0 0-16 0,0-2 23 0,0 1-5 16,-27-29 13-16,27 41-11 0,0 25-9 15,0-21 5-15,0 4 20 0,0 1 15 0,0 16-24 16,0-19-2-16,0 19-14 0,-21-42 16 15,18 34-8-15,-2-4 29 0,2 4-39 0,-1 0 15 16,1 0 6-16,-8 3 18 0,7 3-37 0,-6-3 19 16,1 3-7-16,-6 2-15 0,2 1 9 0,-7-1 25 15,-11 0-11-15,-4 0-12 0,-42 28 12 16,32-16 14-16,-2-3-16 0,-5 4-13 0,-7 3 11 16,2 3-2-16,-4-7 0 0,0 3 15 0,-9-5-10 15,4 2 15-15,-6 1-22 0,3-7 11 16,-3 1-14-16,1-3 8 0,0 7 11 15,-7-8-11-15,11 4-9 0,30-7 16 0,-16 0-8 0,-3 0 9 16,-4 0-7-16,3 0-13 0,1 0-7 0,5 0 5 16,6 0 15-16,8 0 23 0,5 0-35 15,5 0 11-15,-19-29 2 0,31 26-9 0,0 1-8 16,4 1 13-16,5-1-6 0,0 1 1 16,6 1-6-16,0 0 23 0,0 0-5 15,0 0-11-15,0 0 22 0,-22 29-31 0,19-16 13 0,-1-1-12 16,5 6 12-16,-11 29 10 0,10-24-4 15,0 19 11-15,0 11 6 0,0 8-11 0,0 8 4 16,0 6-22-16,0 2 33 0,0-4-15 16,0 2 3-16,0-4-1 0,19 68 16 0,-17-78-25 15,1-5 6-15,4-8-6 0,-3-2 1 0,4-4-17 16,0-13 12-16,-7-6 6 0,2-5 18 16,0-5-23-16,-1-2 16 0,-2 0-10 0,0-4 18 15,1 2-25-15,2-3 15 0,-3-1-8 16,0-5 27-16,0 0-31 0,0 0 19 0,0 0-15 15,0 0 20-15,0 0-19 0,0 0-38 0,0 0 7 16,0 0-55-16,0 0-25 0,0 0-49 0,0 16 13 16,0-16-284-16,0 0-8 0,0 0 46 15,0 0 29-15,-8 24 18 0,22-27 15 0,1-2 25 16,26-2 18-16</inkml:trace>
  <inkml:trace contextRef="#ctx0" brushRef="#br0" timeOffset="53193.13">16966 2895 710 0,'-11'-1'238'0,"-2"-3"-11"0,3 3-8 0,0-3-6 16,-2 3-20-16,3-1-29 0,-1 1-13 0,4-1 5 15,-1 0-32-15,-3 2-29 0,4 4 19 16,6-4-15-16,0 0-26 0,-22 27 20 0,16-10-1 15,-10 24-33-15,9 5 6 0,2 12-1 16,5 6 14-16,-4 6-21 0,0 3 2 0,4 9-9 16,-10-7-20-16,3 1 9 0,3-2-10 15,4-38-11-15,0 14 4 0,0 7-5 0,0 1 9 16,0-1-7-16,0-5-15 0,0-5 17 0,0-12-17 16,0-5 2-16,0-4 12 0,0-5 12 15,0-3-34-15,0-18 2 0,0 20 25 0,0-20-21 16,0 19 5-16,0-19-5 0,0 17 16 0,0-17-30 15,0 0 19-15,0 0 18 0,0 15-19 0,0-15 15 16,25 17-6-16,-17-19 3 0,-2-1-22 16,8 0 33-16,-3-2-25 0,2 0 25 15,-1-1-29-15,18-9-11 0,2 1 18 0,1 0 1 16,1 0 2-16,8-4-26 0,-8 6 25 0,8 4-14 16,-4-2 19-16,-8 6 5 0,9-4-38 0,5 4 28 15,2 3-13-15,-3-5 12 0,9 5-6 16,2-2-8-16,5-1-9 0,-5 3 26 0,12-3-14 15,1-1 7-15,3 0-21 0,-3-9 24 16,1 7-12-16,2-3 4 0,3 0-10 16,1 4 34-16,-11-3-23 0,12 9-8 0,-1-5 22 0,-1-4-3 15,-13 5-24-15,-2 1 17 0,-8 0-28 16,-6-3 19-16,2 2 25 0,-46 4-6 0,22 0-15 16,-1 0-7-16,-3 0 4 0,-2 0-9 0,-16 0 13 15,17 0 23-15,-17 0-8 0,16 0 0 16,-16 0-5-16,0 0 16 0,15 0-32 0,-15 0 33 15,0 0-21-15,17 0 16 0,-17 0 13 16,0 0-41-16,16 0 29 0,-16 0 13 0,0 0-43 16,17 0 36-16,-17-16-23 0,15 16 2 0,4-25 7 15,-13 20 1-15,0-1-34 0,1-1 11 16,-1 3-7-16,0-1-2 0,1-2 31 0,4 1-4 16,-5-3-15-16,3 0-3 0,-2-1-3 0,17-18 14 15,-12 15 7-15,-1-8-33 0,-1 0 46 16,-2 1-4-16,3-18-2 0,-2 11-14 0,3-13-12 15,-2-3-13-15,0-7 18 0,2 3-5 16,-6-4 0-16,1-1 43 0,-2 2-42 0,-5 26-19 16,0-12 44-16,0-4-33 0,0-2 34 0,0 0-29 15,0 1-14-15,0 3 30 0,0 5 8 16,-20-38-6-16,8 35 19 0,2 7-53 0,-6-2 33 0,12 6-15 16,-7 5 7-16,-2 4-15 0,-7-12 41 15,-2 5-2-15,8 8-1 0,-1 2-19 0,3 3-16 16,-1 1 7-16,0 2 8 0,-1 3 3 15,4-2-15-15,-1 1 16 0,-1 0-7 0,1 2 6 16,1 0-10-16,-5-2 2 0,3 2-6 0,-1-1 18 16,-3 3-23-16,-19-6 29 0,3 4-1 0,-10-4-10 15,22 7-5-15,-14 0-4 0,-4 0-5 16,-9 0 0-16,-7 0 3 0,-64 33 18 0,48-25-13 16,-1 3 9-16,7 0 13 0,-8 1-41 0,-3 2 13 15,-9-3 3-15,-3-3-15 0,-8 2 24 16,8 0 19-16,-4 0-2 0,11-3-3 0,-3-1-39 15,41-6-1-15,-22 0 25 0,-9 0 3 16,-3 0 0-16,3 0-1 0,-1 0 32 0,4 0-9 0,3 0 5 16,6 0-7-16,7 0-6 0,5 0 22 15,8 0-12-15,9 0-6 0,6 0-6 16,6 0 11-16,3 0-12 0,3 0-6 0,14 0-10 16,-15 0 27-16,15 0-28 0,0 0 9 0,-14 0-1 15,14 0-49-15,0 0 10 0,0 0-16 16,-22 20-31-16,22-11-9 0,-1 4-6 0,-1 2-21 15,1 4-13-15,-4 24-40 0,2-7-26 16,-8 10 19-16,4-5-272 0,-4 0-3 0,7-11 87 16,-7 9 26-16,-2-22 27 0,-1 3 19 15,6-2-23-15,-1-9 5 0</inkml:trace>
  <inkml:trace contextRef="#ctx0" brushRef="#br0" timeOffset="58880">13591 4030 544 0,'0'0'203'0,"-28"0"-15"15,28 0-51-15,0 0-18 0,0 0 17 0,0-34-20 16,0 34 10-16,0 0-27 16,0 0 2-16,0 0-9 0,0 0-13 0,-42-64-3 0,42 60-7 15,0-4-9-15,-2 7 4 0,2-5 11 0,0 0-21 16,-3 3 11-16,5-2-29 15,-1-2 2-15,-2 4-14 0,4 0 6 0,-3 2 10 0,0-2-12 16,0-2-17-16,0 5 6 0,-2-4 3 16,6 2 15-16,-4-2-12 0,-2 4-15 0,6 0 12 15,-3 0 7-15,0-2-18 0,1 2 0 0,-2 0 13 16,6-1-10-16,-2 2-18 0,1-1 14 16,2 2-8-16,-1-2 3 0,5 3-1 15,-3-2 2-15,3-2 12 0,1 4 9 0,2-1-9 0,0-2-12 16,-14 0-2-16,17 0 9 0,0 0-1 15,15 0-15-15,-1 0 5 0,43-27 9 16,-44 24-10-16,6-1 13 0,-3 2-1 0,-6-2-25 0,14 1 36 16,-21 3-24-16,4 0 11 0,1 0-9 15,-1 0 14-15,-2 0-23 0,0 0 4 0,5 0 4 16,0 0 2-16,0 0 20 0,18 27-21 16,-26-21-2-16,-1-1 16 0,-1-2-13 0,-3 1-12 15,1 1 7-15,-2-3 7 0,4 0 2 0,-3 0 5 16,2-1 3-16,0 2-10 0,0-1-4 15,21 2 6-15,-9-1-10 0,-3-1-13 0,-8-1 8 16,3 4-3-16,-20-5 27 0,17 0-4 0,-1 0-10 16,2 0 1-16,-3 0 10 0,1 0-1 15,-2 0-12-15,13 0-1 0,0 0-2 16,-4 0-1-16,-2 0 15 0,-3 0-5 0,0 0 7 16,-1 0-23-16,-17 0 11 0,18 0 14 15,-1 0-17-15,-17 0 11 0,20 0-10 0,-4 0-3 16,-16 0 5-16,21 0-6 0,-7 0 15 0,-14 0-4 15,21 0 0-15,-3 0-21 0,-18 0 17 0,19 0 2 16,-2 0-2-16,-2 0-9 0,1 0 4 16,1 0-13-16,-1 0 34 0,-1 0-3 0,-15 0-18 15,20 0 9-15,-5 0-8 0,0 0-8 0,-15 0 12 16,19 0-4-16,-4 0 9 0,-15 0 3 16,18 0-5-16,-5 0-12 0,-13 0-3 0,16 0 0 15,-16 0 29-15,14 0-22 0,-14 0 7 0,16 0-1 16,-16 0-3-16,0 0 17 0,18 0-18 15,-18 0-1-15,16 0 0 0,-16 0 6 0,14 0 4 16,-14 0-1-16,15 0-20 0,-15 0 25 16,0 0-10-16,15 0-7 0,-15 0 10 0,16 0-16 15,-16 0 17-15,0 0 12 0,15 0-16 0,-15 0-5 16,0 0 9-16,18 0-9 0,-18 0 0 16,0 0 21-16,0 0-7 0,15 0-18 0,-15 0 24 15,0 0-21-15,14 0 18 0,-14 0-18 0,0 0-3 16,0 0 5-16,0 0 8 0,16 0 5 0,-16 0-18 15,0 0 3-15,0 0 0 0,0 0 2 16,0 0 20-16,0 0-21 0,0 0 9 0,14 0-9 16,-14 0 11-16,0 0-14 0,0 0 0 15,0 0 15-15,0 0-20 0,0 0 24 0,0 0-9 16,0 0 3-16,0 0-7 0,0 0-1 16,21-29-8-16,-24 29 4 0,5 2 7 0,-1-2-4 15,-5 0 11-15,4 2 0 0,-3-2-23 16,5 0 11-16,-1 0 9 0,-4 0 3 0,-1 2-11 15,6-2-1-15,-4 0 9 0,4 2 12 0,-2-4-9 16,2 1-13-16,1 2 17 0,-3-1-7 16,0 0 1-16,-3-1-1 0,3 1-10 0,0-3 1 15,-2 1-5-15,2 0 2 0,2 6 7 0,-4-6 0 16,4 4 7-16,1-2-20 16,-2 3-26-16,1-3-6 0,-2-3-41 0,0 6-30 15,1-6 13-15,-1 1-283 0,2 0 43 0,-2-5 14 16,-2 3 18-16,6-1 32 0,-6-1-41 15</inkml:trace>
  <inkml:trace contextRef="#ctx0" brushRef="#br0" timeOffset="60554.93">16913 3923 621 0,'0'0'166'15,"-29"-34"-5"-15,29 34-26 0,0 0-23 0,0 0-16 0,0 0 3 0,0 0 2 16,-29 0-36-16,29 0 5 0,-39-46 11 16,36 46-4-16,0 0-20 0,2-1-8 0,-1 1-1 15,-1 0-1-15,2 0-3 0,1 0 14 16,-3 1-16-16,3 1 1 0,2-1-20 0,-1 1 34 15,2 3-23-15,1 1-1 0,0-3-25 0,3 0 25 16,1 2 0-16,1 0-16 0,2 2 19 16,3-5-17-16,21 5 3 0,5-6-9 15,6 3-8-15,0-1-8 0,0-1 12 0,0 0 4 0,7 2-5 16,6-1-3-16,-2-3 9 0,0 7-6 16,-6-1 2-16,10-6 1 0,2 0-8 0,-3 0 12 15,-1 3 0-15,-2 2-26 0,-1-2 27 16,-3-3-16-16,-3 7 9 0,-4-5-1 0,-4 3 8 15,-6 2-22-15,2 0 2 0,-14-3-12 0,-2 3 32 16,-4 2-3-16,-2-5-3 0,-3 1-15 0,1 0 22 16,-2 2-17-16,-2-4-10 0,3 1 7 15,-4 0-2-15,-2 0 6 0,3-1-12 16,-2 2 12-16,3-3-4 0,-3 2 12 0,-1-1-17 16,0 1 2-16,-2-1 3 0,1-3-23 0,-1 4 24 15,-1 0-12-15,1-3 25 0,0 1-19 0,-3 2 4 16,1-2-8-16,-2-1 9 0,5 0-17 0,-5 1-2 15,-1-2 7-15,0 0-10 0,3 1-61 16,-7-1 9-16,4-3-217 0,1 2-63 0,2-2 25 16,-3-1 21-16,4-3 16 0,-3 0-3 0</inkml:trace>
  <inkml:trace contextRef="#ctx0" brushRef="#br0" timeOffset="63462.7">18559 5695 416 0,'0'0'259'16,"0"0"-49"-16,0 0-17 0,0 0-8 0,0 0 0 0,0 0 3 15,0 0-35-15,0 0-23 0,0 0 12 16,0 0-28-16,50-57 4 0,-50 57-17 0,1-2-31 16,-1-3 25-16,0 0-42 0,0 4-8 0,0-1-4 15,2 1 8-15,-2 1-6 0,2 3-6 16,-1 0-5-16,1 7 6 0,-2 0-22 0,1 2 14 15,-1 1-10-15,3 0 13 0,-2 5-17 16,2-2 20-16,-2 0-31 0,4 1 5 0,0-7-4 16,1 5 8-16,1-1 9 0,-1-3-24 0,2-1 13 15,-1 1-5-15,2-5 2 0,-2-1-7 0,0 1 12 16,0-2-10-16,-1-2 12 0,-6-2 2 16,0 0-31-16,0 0 3 0,0 0 14 0,29-33-2 15,-23 20-23-15,-5-2-7 0,0 1 7 16,-3 3 7-16,2-5 5 0,-2 2-8 0,2 14-1 15,0-17 23-15,0 17-20 0,0-21 14 0,0 3-6 16,0 18-15-16,-23-39 0 0,18 32-19 16,-3 1-16-16,2 3-13 0,-1 3 19 0,0 2-31 15,1-1-17-15,-1 1 6 0,0-2 10 0,2 3-132 16,1-2-116-16,-1 1-24 0,3-2 27 16,0 3 15-16,2-3 44 0</inkml:trace>
  <inkml:trace contextRef="#ctx0" brushRef="#br0" timeOffset="63970.55">18764 5460 702 0,'5'-8'221'0,"2"1"-19"0,-3 1-44 0,0 3-15 15,0 1 20-15,0-1-15 0,-1 3-30 16,5 11 16-16,-3 0-23 0,-2 5-7 0,7 30-13 16,3 8-13-16,-3-1-3 0,-5 5-8 0,1-2-8 15,-1 0 15-15,0 0-28 0,-1-3-10 16,1-6 15-16,3 2-33 0,1-10 8 0,4 3-4 15,-9-13 6-15,3-8-2 0,-6 1-20 16,5-8 2-16,-3 0 2 0,0-1-28 0,-3-13 6 16,0 0-10-16,0 0-11 0,2 19-1 15,-3-20 1-15,1-5-7 0,0 0 3 0,1-3-1 0,-2-4 2 16,0-1 5-16,1-1 11 0,-1-2-14 0,1-2 32 16,0-5-4-16,0-9-10 15,0-2 41-15,0 1-36 0,0 2 13 0,0-9-12 0,0 8 26 16,23-29 9-16,-20 38-16 0,2 5-4 15,1 3-14-15,0 3 2 0,-2-2-20 0,0 7-1 16,3 0-1-16,-3-1-20 0,0 5 17 16,1 6-12-16,-1-1-30 0,-3 5 49 0,-1-1-13 15,-1 5 14-15,-3 2-11 0,-12 22 12 16,1 2-7-16,3-1 7 0,-4-1 27 0,6-6-3 16,-13 4 34-16,16-10 0 0,-7-1 22 0,5-7 7 15,2-2-3-15,1-5 15 0,-1 4-22 0,6-3 8 16,-2 0-12-16,0-4-6 0,2 1 3 15,-1-5 2-15,5-5-1 0,4 3 13 16,4-6-34-16,13-17 2 0,1 6 3 0,0-2-3 0,5 1 5 16,-3-2-24-16,2 6-10 0,1-1-31 15,-4 9-40-15,5-4-27 0,-15-7 7 16,15 8-194-16,-5-18-96 0,-1 16 27 0,-14 1 52 16,3 2-4-16,-2 5 27 0,-2 0-2 0</inkml:trace>
  <inkml:trace contextRef="#ctx0" brushRef="#br0" timeOffset="64425.16">19391 5777 513 0,'7'1'223'16,"-5"-4"-38"-16,2 1-16 0,2 2-17 0,2-6 1 16,-1 7-7-16,-4-2-1 0,1 6-11 0,4-4-15 15,1 4-11-15,-1-2 24 0,2 1-20 16,2-5-25-16,-3 1-11 0,1 5-3 0,-10-5-4 15,0 0-18-15,22 0-13 0,-4 0 4 0,-4 0-8 16,1 0 21-16,-15 0-10 0,43 22-22 16,-43-22 17-16,16 0-14 0,0 0 6 15,-16 0-2-15,21 0-16 0,24-32 10 0,-24 16-16 16,-9 3 4-16,3-1-17 0,-10-2 17 0,0-1-3 16,-3 2-4-16,-2 2-8 0,0 13 5 15,0-27-5-15,0 1 0 0,-27-23 3 0,20 30-4 0,-16-7 28 16,9 8-26-16,-4-10 1 0,2 13 6 15,6 9 18-15,0-2-16 0,-3 0 17 16,3 5-5-16,-1 3-16 0,11 0-2 0,0 0-9 16,0 0 21-16,-16 0-7 0,-10 29 14 0,10 0 6 15,6-2-14-15,2-1 7 0,2-4 7 16,-4 16-19-16,6-10 16 0,-7 9 2 0,11-6-20 16,0-31 3-16,0 23 11 0,0 8 1 0,0-2-33 15,27 26 2-15,-21-34-6 0,10 7 3 0,-4-5-36 16,0-4-3-16,-1-5-26 0,-1 1-38 15,-2-1-27-15,-3-9 13 0,1 0-164 0,-1-4-76 16,2-1-5-16,-7 0 54 0,0 0-29 16,0 0 59-16,15-25-28 0</inkml:trace>
  <inkml:trace contextRef="#ctx0" brushRef="#br0" timeOffset="64806.33">19721 5834 418 0,'6'-5'269'0,"-2"2"-46"0,-1-6-22 0,4 6-11 0,-4-2-17 15,1 0-4-15,0 5 1 0,3-3-5 0,0-2-12 16,-1 5-25-16,1-4-12 0,1-2-3 16,1 4-22-16,2-1-26 0,0 0 5 0,-1-2-8 15,1-3-10-15,1 3-5 0,16-11 0 0,1 11-22 16,1-17 13-16,-14 9-10 0,-1-3 0 16,-4 6-15-16,-3 0-13 0,1 6-7 0,-2-12 4 15,0 7-6-15,-3-2-3 0,-1 0-7 16,0-4 7-16,-3 15 25 0,0 0-5 0,0-20-3 15,0 4-8-15,0 16-12 0,0-21 14 0,-24-15 6 16,17 22 8-16,1 0-24 0,-9-14 22 0,6 10 16 16,2 6-6-16,0-2-11 0,3 6 15 15,-3-1-30-15,5 5 14 0,-2 2 0 16,1 4 22-16,-3 2-16 0,3 2 21 0,-1 5 28 16,3 0-33-16,0 5-14 0,-1 2 22 0,1 1-1 15,1 30 3-15,-3 0-17 0,3-27-15 16,0 13 2-16,26 46 13 0,-15-40-33 0,4 1-23 0,1 1-20 15,-1-1-24-15,1-3-50 0,-8-12 11 16,9 2-203-16,-3-5-106 0,-2-7 70 16,-1-5 10-16,-2-1 45 0,-3-7 0 0,3 0 9 15,-2-1 8-15</inkml:trace>
  <inkml:trace contextRef="#ctx0" brushRef="#br0" timeOffset="65534.47">18538 6443 439 0,'1'-1'242'0,"1"1"-49"0,2-3 22 0,0-1-29 0,3 5-9 16,-2-6-5-16,1 5-31 0,4 0 1 15,-4 0 7-15,4-3-23 0,3 3-15 0,2-2-12 16,5 2 3-16,10 0-16 0,10 0-23 15,45-17 5-15,-33 14-19 0,-5 0 8 16,16-9-7-16,2 5 21 0,3 1-26 0,-3-2 3 16,3 4-6-16,1-3-19 0,4-3-8 0,1 2 13 15,-3 1 4-15,0 2 1 0,2 1-24 0,2-4 24 16,-7 2-13-16,-1-7-19 0,-36 13 20 16,11 0-17-16,1 0 18 0,1 0-10 0,-10 0-28 0,-3 0 34 15,-4 0-26-15,-2 0 20 0,-5 0-15 16,-4 0 12-16,-16 0-10 0,19 0 4 0,-19 0 6 15,16 0-1-15,-16 0-11 0,0 0 8 16,17 0-17-16,-17 0 9 0,0 0 8 0,16 0-3 16,-16 0-5-16,0 0 1 0,15 0 15 15,-15 0-16-15,0 0-3 0,0 0-2 0,0 0 9 16,16 0-15-16,-16 0 29 0,0 0-17 0,0 0 12 16,0 0-10-16,0 0-4 0,0 0-2 0,0 0-10 15,24-12 6-15,-29 14-34 16,1-2-1-16,0 4-24 0,2-2-62 0,-1 2-15 15,3 1 14-15,-3 1-289 0,-4-5 38 0,0-1 20 16,1-1 4-16,-3-1 48 0,1-2-2 16</inkml:trace>
  <inkml:trace contextRef="#ctx0" brushRef="#br0" timeOffset="66303.12">19136 6882 651 0,'0'0'249'0,"0"0"-13"15,0 0-20-15,0 0-7 0,0 0-15 0,0 0 9 16,0 0-32-16,0 0 0 0,0 0-28 15,0 0-17-15,0 0-10 0,0 0-16 0,0 0 20 16,0 0-29-16,0 0-16 0,0 0 20 0,0 0-46 16,0 0 16-16,0 0-24 0,0 0 4 0,0 0-14 15,0 0-14-15,0 0 21 0,0 44-13 16,2-26-1-16,5 20 2 0,-3-4 1 16,2-7 1-16,4 15-13 0,-2-13 14 0,-3-7-9 15,0 1-23-15,-1-5 7 0,0-3-17 0,-1 2-26 16,2-8 5-16,-2 2 5 0,1-1-19 15,-1 0-11-15,-2-3-38 0,2 5-36 0,-3-12 11 16,0 0-266-16,0 0-9 0,0 0 55 0,-8 14 10 16,6-16 23-16,1-4 34 0,0-3 13 0,-1 2-7 15</inkml:trace>
  <inkml:trace contextRef="#ctx0" brushRef="#br0" timeOffset="67103.11">19588 7010 560 0,'0'0'236'0,"0"0"-36"0,0 0-1 15,0 0 9-15,0 0-12 0,0 0-12 0,0 0-34 16,0 0-1-16,0 0-8 0,0 0-44 0,0 0 13 15,0 0-28-15,0 0-9 0,0 0-9 0,0 0 5 16,0 0 5-16,0 0-29 0,0 0 14 16,0 0-13-16,0 0 10 0,0 0-5 0,50-10-4 15,-37 13-7-15,4 0-36 0,0-3 19 16,5 0 8-16,5 0-7 0,6 0-17 0,-2 0 19 16,-3 0-21-16,-2 0 7 0,-5 0-2 0,9 0-3 15,-4 0-1-15,-2 0-16 0,-4 0-3 0,-3 0 11 16,-17 0-7-16,19 0 16 0,-19 0-16 15,16 0 13-15,-16 0-25 0,16 0 29 16,-16 0-2-16,0 0-37 0,14 0-12 0,-14 0-16 0,0 0 5 16,0 0-42-16,0 0-11 0,25-9 11 15,-26-2-144-15,0 2-123 0,-1-1 11 0,1-1 1 16,-1-1 5-16,-3 0 38 0,0-1 32 16</inkml:trace>
  <inkml:trace contextRef="#ctx0" brushRef="#br0" timeOffset="67328.42">20017 6817 638 0,'-3'-6'235'0,"4"2"-34"16,-2-1-28-16,-2 4-5 0,2-3-3 16,1-1-46-16,-1 1 17 0,2 4-8 0,0-4-19 15,2 1-9-15,0 1 18 0,-2 1-15 16,3-3-11-16,0 4 3 0,-1 2-43 0,3-2 19 16,0 3-16-16,1-1-9 0,-2 1 0 15,4 1-10-15,-5 0-13 0,1 2 8 0,0 1 14 16,3-3-8-16,-5 0-7 0,2 0-10 0,0 4-8 15,-1-3 9-15,-1 1-23 0,-1 0 7 16,-1 1-2-16,-1 1-35 0,3 2-2 0,-4-2-31 16,-1 3-30-16,1-3-22 0,1-8 12 0,0 0-287 15,0 0 49-15,0 19-35 0,0-19 68 0,-19 31 4 16,16-26 15-16,-1 0-42 0</inkml:trace>
  <inkml:trace contextRef="#ctx0" brushRef="#br0" timeOffset="68226.09">20598 7199 310 0,'4'0'268'0,"-2"0"-12"16,5 0-48-16,-4 1-32 0,4 2 6 0,-8-6-29 15,4 3-12-15,-3 0-13 0,-2 0-6 16,4-1 1-16,-4 1-18 0,1-5 4 0,-5 8-17 16,3-3 12-16,1-3-10 0,-7 1-11 0,2-1 6 15,1 3 0-15,-6-5-20 0,1 2 11 16,1-1-13-16,-2 1 8 0,1-4-25 0,-3 7 15 16,7-7-22-16,-4 1 8 0,-19-12-9 15,4-4 7-15,6 7-24 0,0-7 12 0,6 2-19 0,1-2 3 16,4 4 8-16,2 1-13 0,2-2-7 15,5 4 5-15,-3-1 1 0,2-2-2 0,-2-1 13 16,3-2-19-16,0-4 3 0,0-3-3 0,23-39 2 16,-13 25-25-16,2 4 38 15,6 2-20-15,0 5 6 0,1 0-8 0,7 4 1 0,0 3-13 16,1 5 0-16,-8 4-4 0,11-6 33 16,3 6-15-16,-3 1-24 0,-5 8 18 0,16-4-5 15,-9 6 20-15,-8 4-13 0,-24 0 1 16,23 0-9-16,-2 0 1 0,6 0 3 0,25 28 1 15,-29-23-14-15,6 11 25 0,2 7-17 16,-11-3 2-16,2-3-17 0,-3 4 30 0,-7 14-20 16,11-7 7-16,-10-5 5 0,3 8 6 0,-5-6-12 15,-9 2 16-15,-2-27 0 0,0 21-12 16,0 1 7-16,0-2 5 0,0-4-25 0,-26 38 16 16,-1-18-5-16,3-5 22 0,1 0-33 15,-4 3 20-15,-3-2-7 0,-6-4-1 16,-1-3 0-16,0 0 10 0,-4-6 3 0,-1-2-3 0,4 1 25 15,1-6-12-15,-3-5 3 0,11-1 6 16,5-1-8-16,4-3 4 0,20-2-12 0,-20 0 29 16,-3 0-31-16,-30-40 1 0,29 19-6 0,6 4 8 15,9-5 12-15,-6-10-7 0,2-3-7 0,2-3 5 16,11 4-32-16,-2 2 15 0,2 1 25 16,0 7-23-16,0-10-7 0,28-51-13 0,-13 41-12 15,4-3 18-15,6-2-2 0,-6 6 10 0,6 0-10 16,2 1-18-16,3 1 8 0,-8 10 5 15,12-1-7-15,-7 6 1 0,6-4 4 0,-3 14 5 16,2-1-3-16,-5 10-10 0,-4 6-1 0,-23 1 15 16,19 0 16-16,-1 0 5 0,22 41-6 0,-17-7-28 15,-6 15-7-15,-4 3-50 0,-7 15-12 16,-6-34 8-16,0 23-309 0,-28 65 6 16,13-54 54-16,2 1-13 0,-6-2 72 0,-8-5-44 15,-6 2 57-15</inkml:trace>
  <inkml:trace contextRef="#ctx0" brushRef="#br0" timeOffset="71250.96">16746 8049 574 0,'0'0'226'0,"0"0"-45"0,0 0-4 16,0 0-10-16,0 0-20 0,0-35-18 0,0 35-15 15,0 0-2-15,0 0-27 0,0 0 6 0,0 0 2 16,0 0-15-16,0 0-20 0,0 0 22 15,0 0 0-15,0 0-2 0,0 0-17 0,37-62-6 16,-29 60 0-16,1 4-11 0,1-4 13 0,2 4-26 16,0-2 19-16,-2 1-27 0,-10-1 20 0,18 0-25 15,9 0 20 1,8 0-19-16,3 0-2 0,4 0-2 0,49 32-12 16,-46-29 13-16,7 8-1 0,-3 0-18 0,1-2 25 0,0-9-11 15,-1 10 12-15,6-3-9 0,0 1-17 0,3-1 10 16,-5-4 6-16,7 0 10 0,1-3-33 15,-31 0 13-15,14 0 7 0,9 0 7 0,4 0-4 16,60-26-13-16,-64 16-4 0,-2-5-6 0,0-3-2 16,-6 2 20-16,-3-1-12 0,-3 5 15 0,-5-10 3 15,-1 0-23-15,-9-3 4 0,-3 9 2 16,-7-2-9-16,2 4 15 0,-6 1-5 0,1-1-6 16,-3 1 30-16,2 2-11 0,-5-1-16 15,1 2 8-15,-2-2-16 0,1 2 27 0,-1 1-18 16,2 0 7-16,0 3 5 0,-3 2 1 0,1-5-4 15,1 6-10-15,-5-6 13 0,1 8-22 0,2-6-8 16,-2 0 15-16,1 4-1 0,3-1 6 0,-5 0 11 16,2 4-13-16,0-3 5 0,-2 3-2 15,0 0-17-15,0 0 14 0,0 0 14 0,0 0-12 16,0 0-21-16,0 0 10 0,0 0-7 16,-16-9-33-16,10 12-12 0,0 0-18 0,1 3-40 15,-4-3 13-15,2 4-297 0,-6-4 43 16,2 2 30-16,-1-1-7 0,1-1 7 0,-21 7 58 0</inkml:trace>
  <inkml:trace contextRef="#ctx0" brushRef="#br0" timeOffset="72372.46">18985 8850 719 0,'0'0'281'0,"0"0"-39"0,0 0-23 16,0 0 14-16,0 0-53 0,0 0-2 15,0 0-19-15,0 0-26 0,0 0-22 0,0 0-10 16,0 0 4-16,0 0-28 0,0 0 10 15,54-22-14-15,-42 19-7 0,-3 2 12 0,3-1-27 16,4 0-9-16,-2 0 1 0,4 2-1 0,25-6-25 16,-4 3 20-16,-9 1-9 0,12-4-7 15,-3 2-9-15,9-5-3 0,-6-1 1 0,-4-4 2 16,4 4 13-16,-4-9-2 0,3 0 4 16,-2 0-20-16,1 4 12 0,-5-7-1 0,-1 2-2 15,-3-1-16-15,0-2-4 0,-3-1 4 16,0-2 2-16,-5-1-16 0,-1 1 10 0,-8 3 4 0,-1 4 15 15,3-15-14-15,-3 6 17 0,3-1-32 16,-11 2 24-16,3 4-12 0,-1 4 22 0,-2-3 4 16,0 2-29-16,-1 2 5 0,1-23-3 15,-2 4 4-15,-3 37 1 0,0-29-1 0,0 6 4 16,0-10-15-16,0 1 17 0,-30-23-16 0,16 21 18 16,-3 6-28-16,-1-1 27 0,-3 0-3 15,1 0 10-15,-5 8-13 0,-4 2 8 0,0 1-17 0,-4 2 29 16,-3 2-17-16,0-1-19 0,-4 8 23 15,4 3 8-15,0 4-20 0,16 0 16 0,-10 0-5 16,-7 0-1-16,-2 0-10 0,-38 25 10 16,37-18-26-16,3 9 19 0,3-2 6 15,-5 1-3-15,2 6 0 0,1-6-4 0,-10 0 5 16,13 2-14-16,-3-3 4 0,-5 4-5 0,6-7 6 16,1 11 14-16,11-1-10 0,-5-2 2 0,-3 1-6 15,1-1 11-15,4 3-4 0,11-7 3 16,-3-2 1-16,-7 6-9 0,5-7-3 0,6-1 23 15,1-3-21-15,2 1 10 0,-2-1-10 0,5-3 6 16,-1-2-7-16,1 1 8 0,-1 2 1 16,3-1 8-16,3-3-18 0,-3 2-6 0,4-3-5 15,-5 1 2-15,1 2-22 0,0-3-33 0,0 1 4 16,4 1-32-16,-2-1-2 0,4 1-11 16,0-3 10-16,0 0-259 0,4-10-31 0,0 3 26 15,-2-5 34-15,0 2 14 0,2 2 38 16,0-6-8-16,0-1 6 0</inkml:trace>
  <inkml:trace contextRef="#ctx0" brushRef="#br0" timeOffset="72833.09">18739 7750 343 0,'4'0'203'16,"-5"-3"-3"-16,1 3-36 0,0-3-12 0,1 0 4 15,-2 0-27-15,1 1-15 0,-1 4 12 0,-3-2 1 16,-2 3-14-16,5-1-27 0,-4 4 0 16,-1 2-17-16,0 1 14 0,-3 0-7 0,-14 16 18 15,4-6-41-15,-8 8 26 0,1 2-18 0,2 2 12 16,0-4-5-16,-3 1-21 0,3 4 2 0,10-15-7 16,-3-1-10-16,6 2-4 0,1-8 10 15,1-1-18-15,2 2 25 0,1-4-34 16,4 0 30-16,-3 0-14 0,3 5 3 0,2-6-9 0,-1 3 5 15,1-9-22-15,0 0 15 0,0 0-1 16,0 16-13-16,0-16-3 0,27 30-5 0,-15-26 12 16,-4 6-4-16,15 9-4 0,-4-5 4 15,3-1 12-15,2 8-17 0,0-7-8 0,-4-6 12 16,-3 7-2-16,-3-7 0 0,1 5 10 0,-3-4-14 16,17 8 15-16,-8-3-19 0,-5-5 21 0,-2-2 4 15,-4 1-35-15,2-3 13 0,-6-1-4 16,1 1 6-16,-3-2-3 0,2 2 26 0,0-3-27 15,-4 0 5-15,-2 1-2 0,3-2 13 0,1 2-4 16,-1-3-12-16,3 6-14 0,-4-3-12 16,3 1-13-16,-3-2-49 0,-2 1-29 0,0-3 12 15,-2-3-173-15,5 3-99 0,0 0 8 16,2 3 15-16,-2-1 59 0,1 0 10 0,0-4-2 0</inkml:trace>
  <inkml:trace contextRef="#ctx0" brushRef="#br0" timeOffset="73619">18846 8881 704 0,'-1'3'247'0,"2"-1"-32"0,-1-1-1 0,6-1-41 15,-5 1-5-15,1-1-26 0,3 0 4 0,6-1-32 16,-2-2-5-16,-1-2-22 0,8 4-12 16,18-9 15-16,-11-1-27 0,-3 4-6 0,15-5-13 15,-1-2 10-15,2-1-12 0,-3 2 0 0,3-2-5 16,2 5 10-16,-1-7-4 0,-1 6-4 16,-2-8-22-16,-3 2 3 0,7-1-7 15,-4-2-9-15,0 2 10 0,3-7 1 0,-2 0-13 0,-5-4 5 16,6-5 4-16,-1-1 3 0,5 7 14 15,-8 2-13-15,-6-1-12 0,3 4 24 16,-5-8-7-16,-1 1-25 0,-7 10 1 0,-4-1 8 16,0 2-14-16,-4 4 18 0,-3-1-8 0,9-16 6 15,-8 7 5-15,-1-1 3 0,-1 9 2 16,0 2-19-16,-4 15 20 0,0-16-16 0,0-1-10 16,0 0 9-16,0 17-2 0,-27-66 8 0,12 32-6 15,-8 4 3-15,2-1-6 0,-8-2 0 0,-2 0-8 16,8 4 32-16,-9-5-2 0,1 5-13 15,-4 4 13-15,-1 3-11 0,-3-1-14 0,-1 5 4 16,-5 2 17-16,2-2-15 0,4 8-5 16,-4 7 5-16,1-3 0 0,-4 0 3 0,25 6 14 15,-11 0-5-15,-7 0-13 0,-44 31 4 0,45-21-13 16,-2 5 9-16,8-1-1 0,3 0 17 0,-2 4-14 16,9-7 2-16,1-2-8 0,7 0 18 15,0-2-27-15,3-1 19 0,0-3-10 0,4 4 11 16,-1 0 4-16,2-2-9 0,4-1 4 0,-8-1-3 15,5 1-9-15,1 0 10 0,-1-2-11 16,1-1-4-16,-2 5 14 0,4-2-9 0,-2-4-1 16,0 4 6-16,2-2-9 0,-2 0 7 0,3 1-5 15,-3-2 21-15,3 1-23 0,0 0 8 16,0 0-15-16,-4-2 19 0,5 1-7 0,-2-1-1 16,-2 2-2-16,3-1 7 0,-1 0 7 0,2 2-4 15,-1-3-7-15,-1 0 6 0,2 0 12 16,3 0-11-16,-4 3-7 0,-1-3 1 0,1 1 15 15,0 2-5-15,1 0 3 0,-2 0-11 16,4-2 14-16,-4 4-16 0,1-4-13 0,2 4 3 0,-2-1-7 16,1 1 2-16,0-1 14 0,3 0-25 15,-3 0 3-15,1 2-5 0,2-4-15 0,0 5-16 16,-2 0-18-16,3 0-24 16,-2-2 8-16,-2 1-192 0,3 0-86 0,-1-2-9 15,0-4 49-15,-1 0 27 0,1-1-7 0,1-2 52 16</inkml:trace>
  <inkml:trace contextRef="#ctx0" brushRef="#br0" timeOffset="74000.83">18849 7638 303 0,'2'-4'253'0,"0"0"-46"0,-3-4-30 0,1 1 3 0,1 2-7 16,-2 1-33-16,1 1-9 0,0-1-13 16,-4 2-4-16,4-2-11 0,3-1-15 0,-3-1-7 15,0-1-4-15,-2 6 17 0,1-6-28 0,-2 3 3 16,2-2 0-16,-1 3 19 0,0-2-35 16,-4 3 26-16,3-3-19 0,0 2-6 0,-2-2-19 15,1 3 1-15,1 0-6 0,1-1 11 0,-2 1 4 16,0 1-25-16,-1 1 4 0,0-2 7 15,0 5-14-15,-1-1-10 0,1 2 9 0,0 1 0 16,-1 4 5-16,0-5-9 0,1 1-6 16,1 0 2-16,-2 0 3 0,3 2-35 0,0 0 1 15,0-4 16-15,-2 2-4 0,1-3-30 0,5 2 10 16,-2 0-25-16,1 0-7 0,-4-1-17 0,4-3-24 16,-1-4 9-16,0-2-230 0,-1-5-41 15,2 0-2-15,0 1 18 0,-2-2 56 0,2-3 11 16</inkml:trace>
  <inkml:trace contextRef="#ctx0" brushRef="#br0" timeOffset="74479.09">18757 7427 676 0,'2'-3'217'0,"0"-4"-43"15,-2 3-9-15,-3 4-29 0,4-3 26 0,-3 10-12 16,-1-7-28-16,3 8-7 0,-2-1-14 0,-4-3-9 16,3 7-8-16,-3 2 1 0,-8 17 0 15,-6 10 5-15,5-6-15 0,1 12-10 0,-2 1 8 16,0-1-18-16,0-5 0 0,-2 7 10 15,1-7-29-15,-1 0 1 0,6 2-5 0,-2-7-1 16,0 8 6-16,-4-9-25 0,6 1 15 0,2-10 19 16,9-7-22-16,-6-2 5 0,3 0-12 15,3-8-12-15,-5-2 12 0,6-7-9 0,0 0 3 16,0 0-6-16,0 0 15 0,0 16-18 16,0-16 9-16,0 0-11 0,0 17 12 0,0-17-17 15,0 0 4-15,-21 26 18 0,21-22-19 0,-2-2-2 16,1 0 9-16,-2 0-13 0,3-2 8 15,0 0-8-15,0 0 15 0,0 0-6 0,0 0-8 0,0 0 13 16,0 0 2-16,0 0 9 0,0 0-16 16,0 0 11-16,0 0-18 0,0 0 0 0,0 0 3 15,0 0 5-15,0 0 7 0,18 32 0 16,-11-27-6-16,4 2 2 0,-1-1 4 0,3 3-19 16,-2-3-1-16,2 1 30 0,0-1-19 0,27 9 20 15,-8-3-35-15,-5-2 41 0,5 0-37 16,-7-1 13-16,0-1-1 0,9 2 11 0,-8-1-12 15,-11-2 11-15,4-1-1 0,-4-1-16 16,-2-5 6-16,4 6 1 0,-5-6-8 0,-2 5-10 16,3-3 17-16,-6 2-20 0,-3-1 11 0,6 1-39 15,-2-3-15-15,-2 3 2 0,0-1-28 0,0 0-30 16,2-2 11-16,-8-1-297 0,0 0 53 0,0 0-16 16,0 0 55-16,21-30 5 0,-24 21 42 15,3-4-45-15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9-29T10:18:46.661"/>
    </inkml:context>
    <inkml:brush xml:id="br0">
      <inkml:brushProperty name="width" value="0.05292" units="cm"/>
      <inkml:brushProperty name="height" value="0.05292" units="cm"/>
      <inkml:brushProperty name="color" value="#FF0000"/>
    </inkml:brush>
  </inkml:definitions>
  <inkml:trace contextRef="#ctx0" brushRef="#br0">16212 8768 716 0,'0'44'227'16,"-77"30"-40"-16,52-44-5 15,-4 1-35-15,-1 4 3 0,7-2-31 0,-4 3-17 0,4-5-2 16,-2-1-4-16,1 2-22 0,2-1-7 0,0-6 7 16,8-4-20-16,3 1 11 0,0-5-11 15,-1-2-15-15,2 0-4 0,2-2-12 0,-13 10-28 16,0 4 1-16,7 5-23 0,2-7-15 0,-4 8-40 15,-7-2 7-15,2-2-217 0,5-8-59 16,-3-8 25-16,-2 14 20 0,0-12 39 0,0-1 7 16</inkml:trace>
  <inkml:trace contextRef="#ctx0" brushRef="#br0" timeOffset="288.81">15550 8946 339 0,'2'-7'254'0,"-2"0"-68"0,1 1-12 0,-1 4-8 15,4-4-9-15,0 5-15 0,0 2-9 16,0 5-19-16,3-1 2 0,3 5-7 15,8 17-29-15,-2 6-12 0,14 0 1 0,-4 5 6 16,6 4-23-16,0-4-13 0,4 5 3 0,0 1-22 16,0-5-19-16,-1 4-22 0,-3-5-1 15,8-2-225-15,-2-3-92 0,-6-5 27 0,-2 0 0 16,-1-3 26-16,-5 0 2 0</inkml:trace>
  <inkml:trace contextRef="#ctx0" brushRef="#br0" timeOffset="18012.18">18982 6742 580 0,'0'0'216'15,"0"0"-10"-15,0 0-13 0,29 0-29 0,-29 0-15 16,0 0-16-16,0 0-14 0,0 0 5 0,0 0-28 16,0 0-4-16,0 0-2 0,0 0 1 15,0 0-26-15,0 0 1 0,0 0-17 0,0 0-4 16,0 0 0-16,0 0-11 0,0 0-2 15,0 0 13-15,0 0-6 0,-11-14-5 0,-16 30-17 16,4 1 13-16,2-6-7 0,-9 5 7 0,11-2-20 16,-10-3 10-16,-8 12-3 0,5-7 5 15,2-4-16-15,-6-3 18 0,-1 2 0 16,3-2-17-16,4-5 8 0,4 2-7 0,4-4 12 16,0-2-16-16,22 0 18 0,-18 0 7 15,-10 0-12-15,-3 0 9 0,-33-38-5 0,34 19-9 16,1-1 11-16,4-1-8 0,-2 2 2 0,4-5-3 15,-1-2 17-15,11 1-20 0,-5-4 3 0,3-2-8 16,-1-6 6-16,5 0 21 0,7 5-26 16,0 2 16-16,0-12-19 0,4 24-4 15,0-15-1-15,0-5 2 0,0-4-7 0,0 1 18 16,24-37-7-16,-15 32 1 0,2-6-10 0,7 7-1 0,13 3 10 16,-5-2 18-16,4 7-4 0,7-11-4 15,1 7-14-15,6 1-11 0,-3 2 0 16,0 3 18-16,3 0-13 0,2 2-6 0,11 4-2 15,-2 3 0-15,3-4 2 0,2 4-9 0,6 4 6 16,-2 4 7-16,1 5 8 0,1 1 0 0,1 5-13 16,-27 7 13-16,16 0-10 0,7 0 1 15,0 0-9-15,60 40 5 0,-64-27 6 0,1 12 4 16,-7 5-12-16,-10 4 18 0,5-9-15 16,-4 8-13-16,-3 2 18 0,5 5 13 0,-17-5-13 15,2 1 5-15,-2 0-1 0,-6 1-18 0,-4-3 23 16,0-1-14-16,-4 0 26 0,-2 1-2 0,-3-8-16 15,-6 5 7-15,1-11 1 0,-5-2-9 16,0-18-10-16,0 17-2 0,0 0 11 0,0 10 8 16,-31 33-16-16,10-20 7 0,-8-10 3 15,-3 3-10-15,-8-7 14 0,-9 1 14 0,5 1 2 16,0-1-29-16,-13-4 22 0,4-1 3 0,-3 0-21 16,-8-2 30-16,-6-4-8 0,-6 4-17 15,4-9 14-15,-7 3-3 0,3-4 10 0,4 6 0 16,-4-10 0-16,0 0-10 0,4-6 18 0,-3 1-9 15,36-1-1-15,-14 0-3 0,-7 0-2 16,-66-31 15-16,68 14 1 0,-5 1-20 0,7-1 16 16,4 0-5-16,8-1 5 0,4-5-26 0,5 3 17 15,6 4-8-15,2-4 16 0,10 1-22 16,8-5 8-16,-1-17-10 0,10 25 20 0,0-15-13 16,30-44-9-16,-6 22-10 0,8 3 6 0,0-1 8 15,12 2-13-15,-1-2-3 0,8 0 2 16,-1-5-13-16,5 9 7 0,2-6 5 0,7 3-15 15,4 3 4-15,4-6-11 0,9 9-7 16,-2 0 17-16,-1 3-8 0,-1 3-9 0,2 8 19 16,-3 5-12-16,-5 4 1 0,-2 6 7 15,4 10-4-15,-39 5 6 0,15 0 12 0,54 44-5 16,-57-13 7-16,-6 7-3 0,-1 5 5 16,-8 5-8-16,-6 10 14 0,-1 3 11 0,-4 2-9 15,-7 9-7-15,-3 2 6 0,-3 9 8 16,-7-42 0-16,0 18 9 0,-31 66 2 15,8-60-1-15,-5 1-7 0,-5 0 3 0,-5 0 20 16,-3-4-15-16,-6-7-9 0,-8 3 24 0,5-2-18 16,-8-2 6-16,-4-5 10 0,-1 2-7 15,-4-6-12-15,1-1 8 0,-6-2 20 16,-2-2-16-16,-3-5-8 0,2-8-1 0,1-3-9 0,-1-4 20 16,3-6-11-16,-3-10 21 0,5-1-19 15,36-3-18-15,-18 0 9 0,-62-25 12 16,56 8-1-16,1 0-7 0,0-7-9 0,0 0 9 15,8-12-20-15,6 1 19 0,6-2-10 0,7-6 8 16,7 3 8-16,8 3-17 0,1-11 3 0,12 0 3 16,2 22 6-16,0-15-16 0,38-54-4 15,-11 36-4-15,-1 6-6 0,7-2 8 0,8 4-4 16,11-5 15-16,-1 3-16 0,2-1 1 0,10 3 16 16,2 2-10-16,0 0-17 0,2 5 3 0,8 6-3 15,-4 1 20-15,1 6-7 0,4 8-21 16,-2 5 12-16,-6 12 15 0,-35 6-7 0,19 0-1 15,58 42 16-15,-52-18-21 0,-6 13 27 0,-10 6-21 16,5 8 11-16,-7 4-1 0,-6 4-2 16,-3 4-1-16,-8 2 21 0,-4 5-8 0,-6 5 7 15,-8 0-3-15,-5-39 0 0,0 15 7 0,-30 71-8 16,-3-66 23-16,-2 0-4 0,-3-2 11 0,-11 1-5 16,4-2-9-16,-1 0 22 0,-12-3-15 15,2 8-3-15,-2-11-8 0,-3-3-3 16,-2 11-19-16,1-10-35 0,-5-4-21 0,4 2-28 15,3-2-39-15,2-7 9 0,-2-4-286 0,-2-13 29 16,0-2-19-16,32-15 55 0,-11 0 37 16,-3 0 9-16,-48-37 7 0</inkml:trace>
  <inkml:trace contextRef="#ctx0" brushRef="#br0" timeOffset="20485.16">21427 8044 445 0,'0'0'189'0,"0"0"0"16,0 0 9-16,0 0-19 0,0 0-9 0,0 0-24 15,0 0-25-15,0 0 5 0,0 0-23 0,0 0-9 16,0 0 19-16,0 0-23 0,0 0-3 16,0 35-7-16,0-35-5 0,4 40 6 0,-17-37-16 15,-25 7 6-15,1 5-15 0,-3-5 13 16,0 2-35-16,-1 7-5 0,-1-3 11 0,-3 2-8 0,8-2-5 16,-6-5 14-16,6 6 1 0,-8-5-14 15,2 1 15-15,-1-3-7 0,4 2-5 16,-1-3-7-16,2 2 8 0,-3-6 11 0,0 4 2 15,8-7-25-15,11 0 13 0,23-2-3 0,-34 0 23 16,-1 0-28-16,-4 0 23 0,3 0-12 0,-40-44-21 16,38 34 9-16,0-5 21 0,1-4-24 15,-6 5 31-15,5 2-38 0,3-7 20 0,-1 2-7 16,6-3 8-16,-2-5-17 0,0 12 19 0,8 2-13 16,-6-8 4-16,3 1-7 0,8 2 33 15,2 3-39-15,-12-3 24 0,8 4-32 0,8 0-18 16,-4-15 24-16,3 14 7 0,4-3-35 0,4 1 16 15,-2 1 17-15,2 1-2 0,2-4 6 0,-1 5-36 16,0-1 15-16,3-1 30 0,-2-2-26 16,1 3-3-16,0-4 6 0,3 17-10 0,0 0-13 15,0-23 16-15,0-8 0 0,0 2 22 16,0-10-14-16,32-31-9 0,-15 39-15 0,2-1 29 16,3 0-10-16,7 0-29 0,0 1 28 0,5-6 7 15,7 5-7-15,0-4 5 0,11 1-22 0,-4 3 34 16,2 2-28-16,0-4 3 0,-3 4-15 15,3 4 25-15,0-3-6 0,1 6 4 0,4 0 5 16,-4 2-23-16,2 10 16 0,-1 3 4 0,-3 2-18 16,-6 2 15-16,8 2-17 0,-27 2 17 15,11 0-10-15,6 0-8 0,1 0-14 16,-1 0 2-16,-2 0 42 0,42 35-4 0,-46-24-24 0,0 2 37 16,4 0-56-16,-9 7 31 0,7 1 19 15,-6 1-23-15,-1 2-18 0,1 2 2 16,-4-2 29-16,-1 2-8 0,-3 4-9 0,5-1 13 15,-4 0-31-15,-1-2 46 0,-4 1-31 0,0 6 12 16,0-3-11-16,-7-6 18 0,7 7 15 0,-6 2-21 16,5-3-13-16,-7-4 14 0,-2 10-16 15,-2-16-9-15,-2 1 37 0,-1 2-13 0,0-2-15 16,-1-2-1-16,-3-5 19 0,2 3-15 0,-2-3-3 16,0-15 15-16,0 27-10 0,0 2 14 15,-23 28-13-15,16-33 8 0,-8 12-9 0,-1-8-7 16,-5 2 6-16,2 0 8 0,-1-2 11 15,-5 0-2-15,-3-3 4 0,-5 0-19 0,-16-4 7 16,8 1-13-16,-1-1 36 0,-3-2-23 16,-3 0 14-16,-3 0 0 0,-7-3 2 0,3-7-28 15,10 3 27-15,-8-5-8 0,-10 3-7 0,16-8 25 16,-5-1 1-16,32-1-7 0,-19 0-5 0,-3 0-5 16,-48-29-19-16,43 13 27 0,6-1-27 15,1-5 6-15,4 4 1 0,0-7 45 0,-3 2-46 16,3 3 46-16,-1-10-45 0,3 3-12 0,6-2 21 15,-6 5-3-15,1-3-1 0,-3-1-3 16,6 4 3-16,-5-2 2 0,7 1 6 0,-1 3 10 16,-3-1-18-16,6-3-16 0,7 1-6 0,2 12 11 15,-8-10 12-15,3-5 9 0,7 10-24 16,5 4 14-16,0 0 5 0,2-1 3 16,0-1-26-16,0 3 29 0,4-4-13 0,-1 3 10 0,4-2-34 15,1 16 21-15,0-32 12 0,0-9-7 16,26-47 24-16,-8 37-50 0,5 4 9 0,2 0 5 15,5-6 24-15,3 1-9 0,5 7-28 16,-1 1 27-16,0-3-22 0,0-1 13 0,3 0 30 16,5-2-36-16,2-4-2 0,3 8 26 0,-2 2-17 15,2 2 6-15,-2 1 4 0,-1 8-23 0,1 3 0 16,6 1 12-16,-3 4 7 0,-3 6-3 16,5 8-25-16,-2 3 21 0,-2 8-11 0,-24 0 28 15,11 0 13-15,36 30-29 0,-36-11-2 16,11 5 7-16,-4 4-24 0,1 3 22 0,2 3-19 15,-6-3 15-15,4 8-16 0,-5 1 14 0,-2 0 4 16,6-2-14-16,-13 1 21 0,4 3 12 16,7-6-22-16,-14-9 14 0,-1 10-18 0,3-3 4 0,-2 0-3 15,-2-7 18-15,-2-3-15 0,0 13 25 16,-2-6-42-16,-4 4 30 0,-2-1-13 0,-1-2 23 16,-3-4-10-16,-4-3-10 0,0 0-6 15,-3-3 11-15,0-1 1 0,-2 0 2 0,-2 0 0 16,0 7-6-16,0-1-5 0,0 8 15 0,-31 33-21 15,20-30 5-15,-5-4 17 0,0 5 10 16,1-3-24-16,-8-5-11 0,1 6 15 0,-2-5 17 16,-2 2-2-16,-1-4-7 0,-6 3 30 0,-3-1-6 15,0-1-46-15,-3 5 27 0,1-9-10 0,-2 2 8 16,0 0-11-16,1-6-7 0,-8 1 0 16,8-2-1-16,4 2-54 0,5-8-64 0,-3 1 12 15,-3-4-326-15,5-11 29 0,31-2 52 16,-25 0-19-16,-4 0 30 0,-7 0 24 15,-42-31 17-15,35 19 26 0</inkml:trace>
  <inkml:trace contextRef="#ctx0" brushRef="#br0" timeOffset="23282.8">20301 8185 543 0,'0'0'201'0,"0"-34"-29"0,0 34-9 16,0 0-27-16,0 0 1 0,0 0-30 0,0 0 3 16,0 0-17-16,0 0 0 0,0 0-26 15,0 0 13-15,0 0-22 0,0-32 12 0,0 32 3 16,0 0-18-16,0 0-9 0,0 0 8 16,0 0-13-16,0 0-7 0,0 0-1 0,0 0-2 15,0 0-11-15,12 26 11 0,-33 5 3 16,-2 13 1-16,-3 2 15 0,1 4-7 0,-7 6-12 15,3-6 14-15,-3 4-15 0,2 1-12 0,-10 1 12 16,8-5 16-16,-3 6-3 0,1-6-30 16,0 0 5-16,-1-2-3 0,1 2 12 0,-1-1-5 15,1-4 2-15,1 2-24 0,5-6 10 0,0-7-10 16,8-4 10-16,0-4 13 0,4-9-18 0,2-2 5 16,7-2 7-16,0-6-1 0,2 0-22 15,2 3 12-15,-1-4-21 0,2 0-9 0,0-4-4 16,2 3 1-16,-1-2 17 15,-2 0-32-15,2 2-8 0,1-6 3 0,0 0-28 0,0 0-5 16,0 0-9-16,0 0-21 0,0 0 12 0,0 0-188 16,19 23-95-16,-12-25 67 0,0-4 27 0,5 2 3 15,-4-5 24-15</inkml:trace>
  <inkml:trace contextRef="#ctx0" brushRef="#br0" timeOffset="23766.16">20493 8307 471 0,'0'0'184'0,"-5"0"-38"16,4 3-22-16,-2 0 9 0,0 0-37 0,-2 3 37 16,-1 0-60-16,2-3 33 0,-7 4-15 0,6 4-7 15,-2 0 3-15,-1 1-31 0,-2 0 21 16,-11 21-12-16,0-1-34 0,-2 4 26 0,3 0-23 16,-3 2 23-16,1-1-24 0,-4 1 13 0,0 3-13 15,4-6 3-15,-6 11-5 0,-2-8-17 16,3 6 9-16,3-4-5 0,-3 2 10 0,-3-1-7 15,0-2-5-15,8-4 3 0,-5-1-14 16,4-2 11-16,1-4 8 0,4 2-4 0,-3-7-8 16,-4 1 11-16,7-6 5 0,6-2-13 0,1-3 4 15,-2-1-10-15,5-1 9 0,1-2-12 16,-2-3-2-16,2-1 6 0,3 0-4 0,-2 1 3 16,4-1-30-16,-2-3 26 15,-1 3-25-15,1 0 14 0,-1-3-9 0,1 3 13 0,0 1-19 16,0-3 7-16,0 0-20 0,-1 4 12 15,4-3-20-15,-3 2-9 0,2-1-9 16,-5-1 18-16,4 1 4 0,-1-3-128 0,-3 0-63 0,3 1-72 16,1-3-27-16,-1 1 19 0,4-1 24 15,0 0-11-15</inkml:trace>
  <inkml:trace contextRef="#ctx0" brushRef="#br0" timeOffset="24551.3">19641 9007 288 0,'0'-8'248'0,"2"-3"-37"0,-1 2-35 16,1-1-10-16,1-3-5 0,-1 4-35 15,1 1 1-15,0 1-14 0,-1 0-14 0,1 2-23 16,-2-2 17-16,-2 2-3 0,2 2-32 0,1-1 9 16,1 0-1-16,-2 1-6 0,1 2-28 15,-2 2-5-15,0 0 5 0,2 4 7 0,-2 0-15 16,0 3-1-16,-2 4-1 0,2 2 10 0,-2 1 9 16,2 2-23-16,0-1-6 0,0 4 10 0,0-20-2 15,0 18-14-15,0 0 2 0,0 0 18 16,0-1-26-16,0-17 6 0,0 25-2 0,0-3 5 15,0-22-8-15,0 24-5 0,0-5-3 16,0-19 7-16,0 20 14 0,0-20-3 16,0 19-25-16,0-19 23 0,0 22-23 0,0-22 15 15,0 16 2-15,0-16 2 0,0 0-11 0,0 18 8 16,0-18 25-16,0 0-20 0,0 16-1 0,0-16 2 16,0 0-1-16,0 0 7 0,0 20-30 15,0-20 29-15,0 0-13 0,0 0 3 0,0 0 9 16,0 0-7-16,23 27 2 0,-16-28 3 15,1 1-1-15,3 0-16 0,2 0 17 16,-2-3-12-16,4 2-8 0,0-2 3 0,-15 3 15 16,17 0 10-16,36-17-14 0,-25 12 18 0,-5-1-31 15,-1 1 8-15,-6-1 5 0,-2 2 16 16,-5 3-13-16,0-4-12 0,-2 4 7 16,2 1 12-16,-4-3 20 0,1 3-10 0,1-7-1 0,-1 7 17 15,-3-1-16-15,1 1-2 0,3-2-4 16,-2 0 3-16,-5 2 0 0,0 0-10 0,0 0 5 15,0 0 9-15,0 0-8 0,0 0-10 0,0 0 20 16,0 0-25-16,0 0-1 0,0 0 1 16,15 0-4-16,-15 0 1 0,0 0 20 0,0 0-19 15,0 0-10-15,0 0 34 0,0 0-2 16,0 0-8-16,0 0-13 0,0 0 11 0,15 0-22 16,-15 0 0-16,14-9 10 0,-13 8 8 0,-1 1 2 15,1-3 9-15,-2 2-9 0,0 1-2 16,1-2 11-16,-3 1-4 0,2-1-7 0,-2 2 1 15,1-3-15-15,2 3 16 0,0 1-4 16,-2-2 7-16,0 1-21 0,1 0-20 0,1 0 0 16,-2-2 0-16,0 2-45 0,2 2-19 15,-3-7 10-15,4 5-218 0,-1-2-78 0,0-1 18 16,-1 0-2-16,0-2 51 0,1 5 20 0,-4-7 40 16,5 2-74-16</inkml:trace>
  <inkml:trace contextRef="#ctx0" brushRef="#br0" timeOffset="25629.16">19201 9732 244 0,'0'0'285'0,"0"0"-44"0,0 0-38 0,0 0-30 16,0 0-4-16,0 0-23 0,0 0-10 0,0 0-12 15,0 0-11-15,0 0-25 16,0 0 15-16,0 0-25 0,0 0-19 0,0 0 3 0,-4-1 5 15,16-5-29-15,-1 5 20 0,-1-2-20 0,4 1 6 16,-1 1-7-16,2 1-21 0,-15 0 9 0,0 0-8 16,21 0-7-16,5 0 22 15,18 33-20-15,-27-21-14 0,-4 3 5 0,-4-6 6 16,-1 5 1-16,-3-1-10 0,-3 5-15 0,-1-3 18 16,-1-15-5-16,-23 54 0 0,8-20-24 0,-8-4 21 15,-6-4-9-15,1 1 4 0,-1 0 10 16,2-11 11-16,-5 1-10 0,9-4 9 0,-3-7-12 15,7 3 11-15,1-7 10 0,5 2 10 16,13-4-17-16,-16 0 6 0,16 0 17 16,-16 0-4-16,16 0-3 0,-16 0-8 0,16 0 16 15,0 0-19-15,-18-8-4 0,24 3 11 0,5-5-4 16,11-9-15-16,8 0 14 0,6 5-8 16,1-2 19-16,-1 1-37 0,9-5 24 0,-5 10-15 15,3-1 0-15,-7 1-38 0,3 2 9 0,-2 1 2 16,-20 7-16-16,2 0-11 0,1 0-29 15,0 0 11-15,-5 0 8 0,-15 0-136 16,17 0-118-16,-17 0 21 0,0 0 24 0,0 0-41 0,18 32 21 16,-24-23 1-16</inkml:trace>
  <inkml:trace contextRef="#ctx0" brushRef="#br0" timeOffset="25924.16">19240 10343 668 0,'-4'6'217'0,"0"-1"-23"15,2 2-21-15,0 0-3 0,2-3-31 16,4 0-20-16,-2 4-3 0,1 0 6 0,3-1-26 16,2-1-13-16,-1-2-17 0,4 3-1 15,0-4-7-15,-1-1-13 0,1 3 8 0,1-2-11 16,0-1-13-16,-1 1 13 0,6-3-21 0,-6 2-5 16,-2-2 6-16,2 0 3 0,-11 0-9 15,0 0-14-15,0 0-5 0,16 0 14 0,-16 0-17 16,23-33 15-16,-20 23-16 0,-3 1 29 0,-3 0-13 15,1 2 5-15,-9-2 5 0,3 0-8 16,-3 2-17-16,4 2 15 0,-2-2-41 0,2 2 12 16,0 3 9-16,-5-4-33 0,5 1-7 15,2 1-24-15,0-1 9 0,0-3-141 0,5-1-115 16,-2 0-11-16,2 9-9 0,0 0 19 16,22-58 8-16</inkml:trace>
  <inkml:trace contextRef="#ctx0" brushRef="#br0" timeOffset="26162.16">19693 9584 751 0,'-1'-8'232'0,"-1"3"-41"0,1 0-19 0,-1 2-23 15,4-1-16-15,-1 1-18 0,2 0-4 0,1 1-7 16,1 1-16-16,0 4-3 0,1-3-17 15,5 3-6-15,-4 0-13 0,2 2-25 0,-1-1-19 16,-1 4-7-16,1-2-9 0,-1 5-15 16,-5 2-45-16,0 0 18 0,-4 6 6 0,1-3-222 15,1 4-69-15,-31 34-20 0,15-17 49 16,-2-2 38-16</inkml:trace>
  <inkml:trace contextRef="#ctx0" brushRef="#br0" timeOffset="26457.16">19573 9943 470 0,'-8'7'225'0,"4"-2"-36"0,-1-1-11 16,0-1-20-16,4-2-31 0,-1-1-4 15,4-1-20-15,0-4 5 0,4-1-7 0,1-2-19 16,14-16-2-16,5 1-17 0,1 3 21 16,2 2-28-16,-1-4 10 0,-9 10-18 15,0 4-16-15,-5-1 10 0,-1 5-16 0,-3-2 15 0,-3 1-24 16,2 5 6-16,-9 0-4 0,0 0 10 16,0 0-17-16,0 0 4 0,25 26 6 0,-25-18-11 15,1 5 2-15,2-2 19 0,-3 2-20 0,-3-1 5 16,6 1 6-16,-1-1-17 0,-1-1 5 15,-1-11-13-15,0 0 13 0,0 0-15 0,0 21-1 16,0-21 10-16,0 0-11 16,21 35 23-16,-13-34-14 0,-2-1 16 0,-3-3-21 15,-1 0 11-15,-1-2-18 0,1-1 13 0,-2 4-26 16,-2-4 5-16,0-4-18 0,-2 2-29 16,-2 4-13-16,0-5 8 0,-5 6-139 15,-3 5-83-15,1-2-52 0,-2 1 40 0,-22 9-28 0,21-10 14 16,-37 27-1-16</inkml:trace>
  <inkml:trace contextRef="#ctx0" brushRef="#br0" timeOffset="26805.88">19399 10187 307 0,'-1'10'225'0,"2"-7"-22"0,0 1-45 0,3 2 12 16,-1-3-3-16,8-3 2 0,1 0-14 16,1-5-36-16,26-6 9 0,0-1-28 0,5 3-11 15,3-5-16-15,3-3-9 0,-6-3 3 0,-3 2-31 16,-3 2 9-16,0-1 3 0,-4 4-9 15,-9 5-11-15,9-3-20 0,-15 6 6 0,-2 0-1 16,-6-1 0-16,-1 1-8 0,-2-1-24 16,-2 3 0-16,-5 1-10 0,-1 2 4 0,-1 5-5 15,-5 1 3-15,0-2 7 0,-4 3-13 0,2-1 28 16,1 5 9-16,-1-5-7 0,-3 2 25 16,2 0-8-16,2 0-10 0,-3 2 13 0,3 1 1 15,-13 13-9-15,-4-1 23 0,10-2-13 0,6-4 5 16,1-1-3-16,1 0-3 0,3-5-3 15,-6 2 11-15,9-13-17 0,0 0-5 16,0 16 6-16,0-16 2 0,0 17 1 0,0-17-14 0,0 0-22 16,0 16-20-16,0-16-30 0,25 17 31 0,-20-20-36 15,0-5 7-15,1-3-111 0,1 4-22 16,-2-2 11-16,1-1 27 0,-2 2-6 16,5 1 22-16,-3 3 31 0,1-4 64 0</inkml:trace>
  <inkml:trace contextRef="#ctx0" brushRef="#br0" timeOffset="27076.18">19908 10220 996 0,'5'0'71'0,"1"-3"-7"0,-1 1-7 16,0 5 32-16,-1 1-12 0,-2 0 9 15,1 2-4-15,-2 3-14 0,-1 1-24 0,0 1 21 0,2 2-6 16,-2 0-5-16,-2 0-25 0,-2 3 25 16,2-2-16-16,2-14-7 0,0 0-4 15,0 22-3-15,0-6 1 0,0-16-11 0,-18 36 21 16,12-27-21-16,2 1-5 0,3-3 8 0,0-2 4 16,-1-2-5-16,2-3-19 0,0 0 15 0,8-3-9 15,-4-2 16-15,3-5-12 0,-1 2-2 16,3-2-5-16,1 2 29 0,-1-4 6 0,-2 4-7 15,2 2 13-15,0 0-7 0,-1-1 9 0,-3 4-12 16,5-3 3-16,-3 3-1 0,-1 2-13 16,-6 1 1-16,0 0-3 0,0 0 7 0,17 0 3 15,-17 0-9-15,13 0-23 0,-13 0 3 0,17 0-32 16,6 28-15-16,-13-25-36 0,-1-3 6 0,-9 0-278 16,0 0 9-16,16 0 35 0,30-33 27 15,-23 10 6-15,6-2-26 0</inkml:trace>
  <inkml:trace contextRef="#ctx0" brushRef="#br0" timeOffset="27363.23">20758 9584 691 0,'-14'-3'265'0,"2"-2"-32"0,4 5-52 16,-3 0-16-16,0 0-20 0,1 8-5 0,4 1 0 0,-14 20-35 16,-1 5-12-16,4 10-2 15,2 2-19-15,-7 0 13 0,11 5-13 0,-4 6-22 0,9-2 3 16,-3-1 2-16,-2-2-11 0,-4-1-24 0,10-4-16 16,-8 1-8-16,3-4-12 15,-2-8-31-15,2 2 0 0,4-10-4 0,0-10-29 0,-1-5 3 16,0-9 7-16,3 1-105 0,-1-1-38 15,2-4-87-15,3 0-41 0,0 0 46 0,0 0-2 16,-11-29 6-16</inkml:trace>
  <inkml:trace contextRef="#ctx0" brushRef="#br0" timeOffset="27520.05">20448 10244 422 0,'7'-12'188'0,"-3"4"8"0,3-1-44 0,-5 0 20 0,1-1-6 16,3-1-1-16,-2 5-22 0,3 3-6 15,5 1-16-15,-6-1-16 0,2 1-21 0,-1 1 8 16,5 2-1-16,-3-1-32 0,-1 2 15 0,1 1-31 15,-9-3-14-15,0 0-29 0,19 0-15 16,12 19-19-16,-17-13-52 0,-3-5 9 0,-2 0-259 16,3 2 24-16,-12-3 21 0,0 0 20 15,13 0 14-15,-13 0-17 0</inkml:trace>
  <inkml:trace contextRef="#ctx0" brushRef="#br0" timeOffset="27891.17">20783 9749 272 0,'0'-6'296'0,"-2"1"-60"16,4 5-29-16,-4 5 8 0,4-1-37 0,-2 5 1 15,-3 0-38-15,4 4-8 0,2 3-26 16,2 29 3-16,-5-22-29 0,0 11 0 0,27 54-10 16,-14-32 7-16,1-2-13 0,-6-3-15 0,1 4-14 15,-9-2 9-15,0-6-32 0,0-26 5 16,0 7-8-16,0 2 4 0,0-6-6 0,0-1-3 15,0-3-7-15,0-20 13 0,0 21-9 16,0-21 1-16,0 0-13 0,0 0-1 0,-17 21 1 16,15-30-4-16,0-3 16 0,2 1-8 15,0-5 0-15,2 0-9 0,5-25 11 0,-7 26 1 16,0-7-1-16,0 0-11 0,0-2 6 16,25-35 5-16,-12 33 0 0,1-7 13 0,-2 8-19 15,2 6 2-15,-3 2 2 0,11-8-11 0,0 3-3 16,-8 1-3-16,1 10-22 0,-5 0-25 15,1-2 9-15,-4 2-131 0,3 3-120 0,-3 0-37 16,1-1 64-16,-2 5 0 0,-1-5-38 0</inkml:trace>
  <inkml:trace contextRef="#ctx0" brushRef="#br0" timeOffset="28231.78">21088 9668 634 0,'-3'-11'226'16,"3"3"-12"-16,-1 0-50 0,2-1 1 0,6 3-31 16,-5-2-15-16,5 3-14 0,-1 0-1 15,4 3-20-15,1-1-14 0,-5 3-3 0,4 0 10 16,-1 4-24-16,-4 1 14 0,1 1-26 0,0 2 8 16,0 4-12-16,-2-1 19 0,-4-1-29 15,2 5 17-15,-1-4-3 0,-2 5 15 0,-1 0-19 16,2-16-8-16,-22 46 25 0,19-17-33 15,-5-11-1-15,5-2 17 0,3-16-15 0,0 0-13 16,0 20 17-16,0-20 5 0,0 17-3 0,0-17 0 16,0 19-26-16,0-19 4 0,22 30 10 15,-16-28 1-15,8 0-16 0,2 0-6 0,2-2 17 16,2 0-34-16,12 0 8 0,4 0-6 16,31-31-1-16,-36 31 6 0,-6-5-24 0,-2 3-17 15,-5-6-17-15,2 1-14 0,6-7-31 0,-4-1 13 16,-5 5-162-16,-8-2-80 0,-1-1 24 15,-6 2 23-15,4-1-20 0,-6 2 39 0</inkml:trace>
  <inkml:trace contextRef="#ctx0" brushRef="#br0" timeOffset="28632.15">21384 9600 631 0,'-6'1'245'0,"5"1"-44"15,-3 7 0-15,4-3-22 0,-6 2-19 0,5 7-11 16,1 1-12-16,0 3 2 0,-4 26-20 0,4-17-27 16,0 13-23-16,0 5 25 0,0 0-25 15,0 4-14-15,0 0-21 0,0 3-7 16,0-6-32-16,-25 42 2 0,14-50-17 0,11-5-1 16,-5-13-20-16,3-1 25 0,2-1-9 0,0-19 8 15,0 0-11-15,0 17 27 0,0-17-3 16,0 17 7-16,0-17-3 0,0 16 15 0,0-16-8 15,0 0 9-15,0 18-18 0,0-18 3 0,0 0-2 16,0 16 5-16,0-16 9 0,0 0-7 0,8 28 12 16,2-30-14-16,-3 6 15 0,4-1-17 15,0-3-14-15,0 0 11 0,1-2 20 16,1-1 10-16,-13 3 3 0,0 0 1 0,16 0-6 16,8-21-6-16,-14 14 2 0,-5 0 14 0,-1-2 7 15,0-1-10-15,-2 4 17 0,-4-4-6 16,2 2-17-16,-6-1-13 0,1 5-36 0,-7 3-61 15,-3 1 7-15,-2 1-314 0,-29-6-9 0,24 5 66 16,-12 0-16-16,-10 0 43 0,-52 30-3 16,43-15-8-16</inkml:trace>
  <inkml:trace contextRef="#ctx0" brushRef="#br0" timeOffset="29592.37">19524 10722 406 0,'-2'-1'283'0,"-2"-1"-67"16,-1-2-10-16,-3 2-21 0,7 1-39 0,-1 0 2 15,2-3-12-15,2 3 14 0,1-5-9 16,0 5-27-16,3-4-2 0,4 4-6 0,2-1-12 15,1-2 3-15,-1 4-26 0,6-3 12 0,21-7 8 16,-4 4-38-16,18 0 0 0,-4-1-9 0,3-1 19 16,6-3-18-16,4 0-10 15,6 1 25-15,1-4-24 0,7 0-1 0,10-8-21 16,4 4 27-16,8-8-33 0,8-2 16 0,2 2-20 16,-1-2 16-16,6 2 13 0,-1 5-18 15,-5-2-17-15,2 3 1 0,-6 5 6 0,-2-2-7 16,-7 0-10-16,-2 4 10 0,-8 8 9 0,1-8 1 15,-18 6-2-15,0 1-20 0,-2-1-3 0,-12-10-1 16,-11 11 5-16,-13 2 16 16,-2 0 7-16,-9-1-7 0,-5 0-7 0,-3 4 17 0,3 0-14 15,-8-1 1-15,1-1-3 0,-4-1 9 16,3 3 9-16,-2-2-15 0,-3-1-6 0,4 0 23 16,-4 3-28-16,0 1 16 0,0 0-11 0,0 0 19 15,0 0-12-15,0 0 6 0,0 0-2 16,0 0-2-16,0 0 26 0,0 0-29 0,0 0 20 15,0 0-11-15,0 0 2 0,0 0-10 0,0 0-6 16,0 0 8-16,0-16 11 0,0 16-17 16,0 0-18-16,0 0 34 0,0 0-6 0,0 0-22 15,0 0 26-15,0 0-8 0,0-17-11 16,0 17 6-16,0 0-6 0,0 0 24 0,0 0-26 16,0 0 6-16,0 0 28 0,0 0-38 0,0 0 6 15,9-22 11-15,-11 19 8 0,2 3-10 16,0 3 12-16,-2-6-17 0,1 3-6 0,1 0 19 15,-2 3-21-15,0-3 11 0,2-3 6 0,0 3-7 16,0 0 2-16,0 0-3 0,0-1-7 16,0 0 4-16,0 1 11 0,-2 0-14 0,2-2-15 15,0 4 16-15,0-2-12 0,0 2-22 16,2 2-12-16,-2-4-13 0,2 2-7 0,-4 0-2 16,2 4-24-16,-2-1-20 0,0 1 10 0,0-1-288 15,-1-2-9-15,-6 1 45 0,2-1 40 0,1-3-9 16,-3 3 57-16,-5 0-17 0</inkml:trace>
  <inkml:trace contextRef="#ctx0" brushRef="#br0" timeOffset="30823.16">19017 10551 244 0,'-1'4'211'0,"1"-1"-31"16,-1-3 20-16,-2 2 5 0,6 0-40 15,-6-1-3-15,3-1 1 0,3 2-10 0,-10-2-7 16,6-2-19-16,-2 1-7 0,3 1 0 15,-4-4 10-15,1 3-28 0,-2-3 3 0,0 1-6 16,0-1 9-16,0-6-26 0,-1 6-15 0,-2-4-11 16,-4 2 13-16,5-5-3 0,-3 4-32 15,1-3 13-15,-17-17 13 16,12 7-28-16,-11-7-6 0,2-2 0 0,-4-4-21 0,5 3 16 16,4 2 7-16,-5-6-11 0,10 0-17 0,-3 2 25 15,11 2 7-15,-8-4-17 0,9 8-11 0,0 1 12 16,2-1-14-16,2 3-16 0,0 23-6 15,0-20 24-15,0-10-28 0,0-1 7 0,0 5-12 16,0 4 27-16,29-18-9 0,-22 31 8 0,0-2-13 16,-7 11 20-16,0 0-2 0,0 0 6 15,0-19-26-15,0 19 20 0,0-18-7 0,0 18 7 16,0 0-4-16,0-16 5 0,0 16 19 0,0 0-21 16,0-16 0-16,20-9-3 0,-15 19 8 15,3 1-6-15,1 3-2 0,1-5 12 0,-3 3-17 16,7-2-2-16,20-13 23 0,-2 6-19 0,-9 2 2 15,11 4 16-15,1-1-12 0,-3-4 0 0,13-5 22 16,-2 11-17-16,8-7-6 0,-6 3-7 16,2-3-1-16,2 8-3 0,10-6 2 15,-5-4 6-15,-3 0-1 0,3 3-9 0,4-3 22 16,4 4 7-16,-2 0-20 0,0 2 15 0,0 1-3 16,3-1-19-16,-4-3-3 0,4 8 17 15,-2-6-5-15,4 4 0 0,-1-6-2 0,-3 7-4 16,-4 0 11-16,15-1 16 0,-8-2-12 0,2 0 1 15,4 0-9-15,1 1 15 0,-5-2-21 0,-1 0 16 16,11 9-2-16,-10-9-19 0,-32 9 20 16,18 0-10-16,6 0-18 0,0 0 13 0,3 0 3 15,-2 0 2-15,-3 0-14 0,-4 0 8 0,-7 0 27 16,-1 0-15-16,-7 0 13 0,-6 0-20 0,-4 0 17 16,-7 0-14-16,0 0 24 0,-4 0-25 15,-16 0-18-15,18 0 23 0,-18 0 3 0,18 0 3 16,-18 0-8-16,12 0-13 0,-12 0-2 0,17 0 10 15,-17 0-16-15,0 0 11 0,14 0 24 16,-14 0-21-16,0 0 12 0,18 0 5 0,-18 0-22 16,15 0 3-16,-15 0 2 0,27 12 4 0,-18-4 20 15,-2 2-10-15,0 2-16 0,10 13 25 16,2 11-18-16,-8 1 6 0,4 0 16 0,-4 7-11 16,1-1-21-16,-3 1 18 0,-3-2-3 0,-1 1-2 15,-1 1-4-15,0-8 15 0,-4 0-15 16,0-9-3-16,4-8-7 0,-2 1 27 0,0-8-10 0,0 4 1 15,-2-16 11-15,0 0-28 0,0 0 5 16,0 21 21-16,0-21-16 0,0 18-4 0,0-18 7 16,0 0-29-16,0 19-16 0,0-19-10 15,0 0-15-15,0 20-39 0,0-20-47 0,-27 25 13 16,18-27-257-16,0 4 15 0,-2-2 32 16,-2 0 7-16,-3-6 50 0,-5 6 12 0,-13 0 27 15</inkml:trace>
  <inkml:trace contextRef="#ctx0" brushRef="#br0" timeOffset="31815.7">16989 9959 657 0,'0'0'175'16,"0"0"-12"-16,0 0-36 0,0 0-25 0,0 0 6 16,0 0 5-16,0 0-1 0,0 0-13 15,0 0-19-15,0 0-5 0,0 0 16 0,0 0-21 16,-40 13 9-16,33 25-10 0,7-13-6 16,0 11-1-16,0 10-5 0,0 5 2 0,0 5 8 15,0 2-26-15,0 1 3 0,0-5-3 16,19 57 1-16,-15-60-15 0,5-5 17 0,-5 1-22 15,1-16 0-15,0-4 12 0,0-5-13 16,-3-3-7-16,2 0 7 0,-3-3-12 0,0 1 7 0,-1-3-16 16,2-1-11-16,1-1-1 0,-2-3 10 15,-1-9-26-15,0 0 1 0,0 0-18 0,0 20-11 16,0-20-20-16,0 0 8 0,0 0-163 0,-14 23-103 16,10-29-27-16,0-2 50 0,2-5 28 15,-4 1-2-15,2-4-5 0</inkml:trace>
  <inkml:trace contextRef="#ctx0" brushRef="#br0" timeOffset="32372.94">17006 10012 397 0,'4'-8'237'0,"-3"1"-55"16,1 3-30-16,0-1-11 0,-4-1-8 0,0 2-10 15,7 0-20-15,-8-2-9 0,5 1-15 16,3 0-2-16,-2 1-2 0,1-1-9 0,5-1-12 16,0 1-9-16,1 0-7 0,1 1-1 15,1 0 0-15,24-3-7 0,-12 1-15 0,-3 0 14 16,-1 3-15-16,-5 3 9 0,2 0 16 16,-5 0-25-16,-5 0 21 0,-7 0-20 0,0 0-35 15,0 0 30-15,17 0 5 0,-17 0-3 0,16 0 3 16,-16 0 16-16,0 0-1 0,16 0-5 0,-16 0 3 15,0 0-11-15,0 0 15 0,0 0 4 16,0 0 0-16,0 0 11 0,0 0-33 0,24 0 11 16,-23 1 16-16,-1 1-27 0,-1 4 3 15,0 0-11-15,1 2 12 0,0 6 0 0,-2 0-6 16,1 36 8-16,1-25 12 0,0 14-6 0,0 10 13 16,0 5-4-16,0 5-10 0,0 1-20 0,25 62 21 15,-19-60-14-15,3 1-11 0,-3-3 8 16,7 0-2-16,-2-5 1 0,-4-3 4 15,4-9 11-15,-1-1-3 0,-5-7-6 0,-1-7-12 16,3-8-11-16,-4-1 13 0,1-5 8 0,-2-1-10 16,0-1 15-16,-1-2-20 0,1 0 11 15,0-2 2-15,-2-2-13 0,4 1 2 0,-4-7 12 16,0 0-11-16,0 0-2 0,0 0-2 0,0 0-5 16,0 16 11-16,0-16 15 0,0 0-8 0,0 0-2 15,0 17-20-15,0-17-22 0,0 0 4 16,-23 23-15-16,19-20-22 0,4-2-40 0,-4-2 11 15,1-2-268-15,-1-8 27 0,0 4 24 16,-9-31-18-16,-3 0 52 0,7-12-22 0,-1-6 25 16</inkml:trace>
  <inkml:trace contextRef="#ctx0" brushRef="#br0" timeOffset="32798.18">16755 8497 691 0,'-2'-4'238'0,"-1"1"-51"0,3 1-43 16,0 4 3-16,0 0 2 0,0 1-28 0,3 1-3 15,-1 4-20-15,1 3 10 0,-1 2-28 16,2 2-12-16,2 1-12 0,-1-2-1 0,6 28-5 16,0-13-1-16,2 3-29 0,-7-2-21 0,-2-6-23 15,-2 1-37-15,0-7 7 0,-2-18-113 16,0 0-172-16,0 21-7 0,0-21 33 0,0 21 15 16,0-21-5-16</inkml:trace>
  <inkml:trace contextRef="#ctx0" brushRef="#br0" timeOffset="33301.3">16682 9013 386 0,'-5'4'234'0,"3"-2"-16"0,-3-3-30 0,9 1-27 15,-1-3-36-15,3 0 11 0,3-4-19 16,1 1-15-16,16-11-19 0,6 4-25 0,-6 3-21 16,-2 4-10-16,-2 0-21 0,-5 5 29 15,1-1-10-15,-3 1-5 0,-15 1-7 0,0 0-22 16,20 0-4-16,-20 0 41 15,18 0-3-15,-18 0 2 0,27 26-1 0,-25-15-20 0,-2 2 39 16,-2 1-11-16,4 0 3 0,-19 22 2 0,9-8 11 16,-8 5-8-16,8-8 12 0,0-5-24 15,0 0-3-15,-1-4 2 0,2-4 2 0,6-2-10 16,1 0 1-16,-1-2-1 0,1-2-13 0,0-6 4 16,0 0 4-16,0 0-11 0,0 0 20 15,0 0-27-15,25 23 7 0,-15-24 0 0,1-3-16 16,2 1 9-16,0-2-24 0,-2 0 2 15,1-1-1-15,0-1-10 0,-2-1-1 0,-4 0 1 16,-2 1 10-16,2-1 4 0,-5 2 5 16,0-2 8-16,-2 1 3 0,0 2-19 0,-3 3 26 15,-2-1-5-15,1 2-17 0,-1 1 37 0,0 1 5 16,-3 2 2-16,1 2 2 0,0 0-12 16,-1 0 8-16,1 2-8 0,-2 3 8 0,4 1 6 15,0 0 5-15,1 4-41 0,3 0 16 0,1-1 8 16,1 9-7-16,0 0-18 0,0 4 15 15,22 33-10-15,-8-41 22 0,-1 3-12 0,0-6 9 16,0-8-33-16,15 7 25 0,-8 2-12 0,0-8-14 16,-2 0-7-16,-1-3-40 0,0-6 21 15,-17 0-16-15,0 0-20 0,18 0 7 0,-4 0-165 16,18-51-83-16,-10 22-20 0,-5-3 23 0,-3-1 2 16,-2-1 47-16</inkml:trace>
  <inkml:trace contextRef="#ctx0" brushRef="#br0" timeOffset="33760.91">17251 8980 328 0,'-1'-17'216'16,"0"0"-58"-16,-1 0 14 0,2 4-33 16,-4-2-25-16,2 5-12 0,1-3 0 0,0 3 7 31,1 2-13-31,0 1-31 0,0 7-6 0,0 0-7 0,7 0 8 0,-3 7 13 0,0 4-11 16,1 4-1-16,2 23-18 0,1 10-7 15,2 12 32-15,-1-7-35 0,1 0-2 0,-5-1 12 16,6 1-3-16,-7-8-17 0,1 4 0 15,1 0 3-15,-2-15 0 0,-4-10-1 0,1-2-6 16,1-2 10-16,2-5-14 0,-4-1-15 0,0-1 13 16,4-3 1-16,-4-1 15 0,0-5-10 0,4 0-14 15,-4-4 21-15,0 0-25 0,0 0 18 16,0-30-24-16,-2 17 14 0,2-2-5 16,0-3-19-16,2-1 13 0,-1-1 15 0,-1-2-28 0,0-8 7 15,0-4-1-15,0 4 15 0,22-27-14 16,-14 39-17-16,-4-2 11 0,2 2-8 15,-1 3 17-15,1 2-38 0,-1 1 31 16,3 1-13-16,0 0 8 0,1 0-9 0,-4 2 19 0,3 4-10 16,-3 0 3-16,1 1 14 0,1 4-2 15,-7 0 3-15,0 0 9 0,0 0 1 0,0 0-8 16,27 28 22-16,-23-17-17 0,-3 3-1 0,3-2-29 16,1 7 21-16,-5-5 2 0,3-1 16 15,-1 0-32-15,2 3 11 0,-2 0 14 0,1-5-10 16,-3 1-15-16,3 0-2 0,-2-2 2 0,-1-4-26 15,3-2-38-15,-3-4 7 0,0 0-64 16,0-2-59-16,2-6-53 0,-2-2-64 16,2-5-1-16,-2 0 22 0,2-1 19 0</inkml:trace>
  <inkml:trace contextRef="#ctx0" brushRef="#br0" timeOffset="34114.14">17564 9057 413 0,'9'-16'241'0,"-8"1"-77"0,3 2-6 16,1 3-14-16,-2 2-24 0,0 0 4 15,2 5-18-15,0-1 1 0,-3 8 18 0,3-1-12 16,-3 3-15-16,2 1-24 0,-1 3 2 0,3 1-12 15,-2 3 3-15,0-3-18 0,4 25-3 16,0-11-2-16,-1-1 6 0,-6-5-26 16,6-1 10-16,-3-4-7 0,0-4-9 0,-1-1 0 15,-1-3 14-15,-2 0-12 0,3 2 2 16,3-5 4-16,-6 2-17 0,2-5 7 0,-2 0-19 0,0 0 1 16,0 0-21-16,9-29 25 0,-8 12-20 15,1 0 10-15,2-24-5 0,3-2 10 0,2 4 2 16,-3 6 4-16,0 5-8 0,5-7 0 15,2 4-8-15,-9 9 16 0,0 9 1 0,-1 1-14 16,0 4 24-16,1 4-2 0,-1 3-1 16,-3 1 16-16,0 0-17 0,0 0 26 15,19 26-14-15,-15-14 5 0,-3 2-1 0,15 21-23 16,-6 1 5-16,-4-8-1 0,0 0 8 0,-2-6 7 16,2 1-19-16,-4-3 3 0,1-1-10 0,1-2-15 15,-1-2-13-15,-1 4-16 0,0-4-47 16,-2 1 9-16,1 1-311 0,4-6 44 15,-4 3 34-15,-1-14 16 0,0 0-11 0,0 0 30 16</inkml:trace>
  <inkml:trace contextRef="#ctx0" brushRef="#br0" timeOffset="34869.14">18125 9121 532 0,'-2'-2'212'0,"-3"0"19"16,2 0-40-16,0 0-11 0,0-4-14 15,1 6-14-15,-4-4-7 0,3 2 1 0,2 1-33 0,-2 0-13 16,2-2-9-16,-2 2 3 0,3 1-8 0,0 0-15 16,0 0-13-16,0 0 1 0,0 0-19 15,0 0-2-15,0 0 1 0,0 0-9 0,0 0 16 16,0 0-11-16,0 0 4 0,0 0-10 0,53-25-12 15,-38 23-5-15,-2-3 2 0,21-2 9 16,0-5-14-16,2 0 6 0,-9 6 10 0,11-3 2 16,-7-5-11-16,4 6-5 0,-7 1-8 15,8-2 11-15,-11 1-11 0,-5 5 7 16,-2-2-13-16,-4-1-14 0,-4 5 23 0,0-4-22 0,0 4 25 16,-3 1-15-16,0-4-1 0,0 2 4 15,-3 2-21-15,0-1-11 0,-4 1 4 0,0 0-16 16,0 0-23-16,0 0-57 0,8 8 12 15,-8-5-137-15,-4-3-114 0,2-1 11 0,-1 1 37 16,0-3-16-16,1-3 41 0,-2 4-12 0</inkml:trace>
  <inkml:trace contextRef="#ctx0" brushRef="#br0" timeOffset="35205.15">18541 8779 212 0,'-4'-7'334'15,"1"2"-84"-15,-1-1-24 0,0 3-44 16,1-2-23-16,-1 2-10 0,4-2-27 0,-1 3-11 16,2-3 12-16,3 4-42 0,0 2 12 0,3-1-10 15,3 5-27-15,-1-5 2 0,0 3-2 16,1 2-8-16,1 0-4 0,1 0-1 0,-1 3-15 16,1-1-9-16,15 10 11 0,-1 2-10 0,-5-6-3 15,-4 4 13-15,-1-6-21 0,-2 4 6 16,-7-2-4-16,-1-1 6 0,-3 0 15 0,0 1-10 15,2 2 14-15,-5-15 7 0,0 0 9 16,0 23-33-16,0 3 20 0,-38 32 8 0,27-30-20 16,0-11-14-16,2 1 29 0,1-3-31 0,1-2 17 15,1-1-13-15,0-6 17 0,2 2-15 0,-1 1-40 16,-1-4-16-16,3 2-24 0,1 2-17 16,0-3-12-16,-2-3 9 0,-1 5-247 0,4-2-45 15,1-6 24-15,-2 1 7 0,2-1 23 16,0 0 10-16,0 0-8 0</inkml:trace>
  <inkml:trace contextRef="#ctx0" brushRef="#br0" timeOffset="37087.56">19584 10793 398 0,'0'0'277'0,"0"0"-41"0,0 0-30 15,0 0-29-15,0 0-33 0,0 0 15 0,0 0-39 16,0 0-5-16,0 0 1 0,0 0-18 0,0 0-3 15,0 0-13-15,0 0 22 0,0 0-1 16,0 0-10-16,0 0-13 0,0 0 2 0,0 0 3 16,0 0-4-16,-6 61-2 0,-6-58 19 15,1-3-40-15,-1 2 23 0,0 1-17 0,12-3 2 16,-33 0-19-16,22 0 27 0,-8 0-33 16,6 0 25-16,13 0-35 0,-15 0 29 0,1 0-28 15,-1 0 8-15,0 0 6 0,-9 0-42 0,-26-34-7 16,27 25 11-16,5-2 16 0,-14-7-5 0,4 0 12 15,0 1-11-15,-4-6-6 0,15 4 14 0,-1 6-20 16,5-3-4-16,0 0-6 0,-8-15 20 16,2-2-25-16,-3 5 29 0,3-5-8 0,-3 8 12 15,0-11-22-15,6 8 24 0,-7 8 0 0,7 0 3 16,1 3-19-16,4 2-16 0,-3 4 1 16,5-1 1-16,3-1 30 0,-15-20-2 15,5 16-14-15,5-4-3 0,-10-10 8 0,12 5-25 0,0 4 7 16,4 2 19-16,2-3 1 0,2-1-9 15,1-1-5-15,-5-22-3 0,5-1 2 16,0 25-10-16,0-12 32 0,0-4-16 0,0 3 2 16,30-43-27-16,-24 47 8 0,0 5 27 0,0 4-14 15,0 0 4-15,-2 1-24 0,-3 3 24 0,13-22 0 16,-2 7-15-16,-1 7 16 0,0 3-21 0,-6 5-2 16,6 4 1-16,-1-2 0 0,-1 3 20 15,15-11-21-15,-3 2 7 0,2-3-19 0,0 9-6 16,4-1 18-16,3 2 13 0,-3 0-9 0,11 0 27 15,6 4-33-15,-2 3 7 0,-3-5-2 16,2 11-23-16,-4 3 0 0,5-3 28 16,-21 3 9-16,11 0-24 0,-2 0 7 0,8 0 7 15,-2 0 5-15,1 0-27 0,28 31 18 16,-31-21 15-16,-7-2-23 0,4 13-9 0,-1-7 31 16,-5-6 10-16,-6 5-27 0,9 5 10 0,-3 6-8 15,2-2-2-15,-9-2 5 0,-1 10 7 0,1-1-7 16,2 5 1-16,1 1-2 0,-7 4-4 15,-1 2 16-15,1 0-7 0,-3 0 4 0,7 5-3 16,-10 4-6-16,3-3-5 0,-8 6 38 16,1-4-25-16,-1 7-23 0,2-2 40 0,-3-1-34 15,-2-26 10-15,0 12-2 0,0 5 6 16,-25 51-15-16,15-40 12 0,-6-3-5 0,2-6 10 0,0 0 2 16,-1-2 10-16,-2-4-14 0,7-3 0 15,-5 2 3-15,1-3 15 0,-4-7-18 0,1-4 26 16,3-3 1-16,6-6-28 0,-2-1 5 15,0-3-4-15,2-2 6 0,-2 1 24 0,3-4-26 16,-4-2-13-16,7 4 18 0,-4-1 17 0,1 0-23 16,-2-2 0-16,1 3 2 0,1-3 0 0,-1 0-10 15,0-3-2-15,2 2-34 0,-2-1 19 16,2 2-11-16,3-1-24 0,-6-3-27 0,7 2-54 16,0-1-12-16,1-3-23 0,1 0 16 0,3-3-265 15,-1-5 8-15,2 2 72 0,4-3-7 16,-1-4 19-16,8-19 41 0,2 10-5 0</inkml:trace>
  <inkml:trace contextRef="#ctx0" brushRef="#br0" timeOffset="38035.16">20834 10512 692 0,'1'2'219'0,"3"0"-3"16,0-2-33-16,-6 0-17 0,2 2-16 16,-3-1-6-16,4 1-11 0,-3-2 8 15,-3 0-20-15,-2 1-11 0,0-1 14 0,-2 0-29 16,5-1-4-16,-6-1 17 0,1-1-20 0,1-1-1 16,-3 1-24-16,0-2 12 0,-5 4-11 15,6-3 15-15,-5 0-21 0,1-1-10 0,-21-5-2 16,3-3 21-16,1 0-17 0,-1 2 4 0,0-3-15 15,14 6-12-15,-2-4-4 16,-8-10-20-16,9 16 18 0,6-7 14 0,-3-1 2 16,3 4-10-16,4 0-14 0,-1 1-5 0,-7-24 22 15,5 6-25-15,1 11 26 0,5-5 5 0,-6-11-38 16,6 4 11-16,-2 2-13 0,8 5 23 0,-4 0-19 16,1 3 15-16,0-1-12 0,3 1 2 0,0 5 4 15,0-4 0-15,0 17-20 0,0-16 14 16,0-2 2-16,0-14 5 0,26-43-22 0,-21 38-3 15,8-1 6-15,-8 4 28 0,5 8-12 16,1-13-22-16,0 11 15 0,3-6 10 0,-4 11 10 16,8-8-19-16,-8 4 0 0,0 10-5 15,2-1-5-15,3-11 6 0,1 1-3 0,-2 6 8 16,6-9 8-16,7 8-28 0,-10 3-8 0,7 0 5 16,0-3 1-16,3 3-7 0,-11 4 26 0,17-11 3 15,-12 11-20-15,14 3 7 0,-12 0 5 16,11 3-9-16,3-2 2 0,-7 6 14 0,-6 1-7 15,2 4-2-15,-3-1-3 16,-4 0-1-16,-19 2-6 0,29 0 6 0,0 0 6 0,5 0 16 16,-1 0-14-16,29 30 8 0,-38-27-24 0,8 10 9 15,-9-2 9-15,14 6-6 0,-10 1 21 16,-4-6-29-16,3 7 16 0,1 1 7 0,-2 12 1 16,2-5 4-16,-2-5-16 0,-3 9-4 0,-2-4 9 15,2 1-2-15,-3 11 12 0,-1-8 1 16,0 6-10-16,-9-7 8 0,4 8-20 15,1 1 16-15,-7-12-9 0,5 15 10 0,0 1-4 0,-3 1-5 16,-6 4 20-16,5-4-12 0,-3 0-5 16,0 2-2-16,-1 0-17 0,-4 0 22 0,0 1-2 15,0-7-6-15,0-15 3 0,0 11 5 0,0 8-26 16,-23 48 26-16,8-41-12 0,0-1 16 0,-1 2 6 16,-3-5-15-16,-1-3 6 15,-4 10-5-15,-1-7 1 0,-4-5 7 0,-2 4-12 0,-11-3 6 16,7 1-10-16,-3 0-3 0,-3-5-1 15,1-2 0-15,-3 0-32 0,1 8-27 0,-4-16-41 16,1-12 11-16,-4-2-340 0,-3-7 29 16,24-8 36-16,-14 0-6 0,-8 0 73 15,-56-44-28-15,56 10 52 0,-8 1 26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9-29T10:19:57.854"/>
    </inkml:context>
    <inkml:brush xml:id="br0">
      <inkml:brushProperty name="width" value="0.05292" units="cm"/>
      <inkml:brushProperty name="height" value="0.05292" units="cm"/>
      <inkml:brushProperty name="color" value="#FF0000"/>
    </inkml:brush>
  </inkml:definitions>
  <inkml:trace contextRef="#ctx0" brushRef="#br0">13163 9231 595 0,'0'0'157'0,"0"0"-18"0,0 0 8 16,0 0-19-16,0 0-3 0,0 0 2 0,0 0 0 15,0 0-24-15,0 0-13 0,0 0-6 0,0 0 6 16,0 0-19-16,0 0-3 0,9-5 3 0,0 3-19 15,2-1-19-15,-2 0 10 0,2 1 6 16,6 0-2-16,-5-1-20 0,23-5 3 0,8 1 8 16,-11 4 4-16,10-3-25 15,-3 2 2-15,10 4 13 0,-7-8 1 0,7 3-16 0,-2 1 13 16,2 1-1-16,4 2-31 0,2-1 24 16,2-1-7-16,3 0-3 0,-29 3-11 0,21 0 1 15,11 0 17-15,2 0-17 0,3 0 8 0,3 0-18 16,0 0 14-16,2 0 2 0,-3 0 5 0,5 0 5 15,1 0-12-15,1 0-3 0,70-26 9 0,-77 24-5 16,4-5-1-16,-6 6-5 0,-6 0 0 16,-1-1-5-16,-2 0 0 0,-2-4-1 15,0 6 10-15,-10-3-20 0,-3 0 25 0,-17 2-14 16,-27 1-5-16,25 0 18 0,-3 0-7 0,-5 0-16 16,-3 0 2-16,-14 0 5 0,18 0-3 15,-18 0 18-15,17 0-8 0,-17 0 2 0,16 0-17 16,-16 0 24-16,0 0-14 0,16 0 3 15,-16 0 9-15,0 0 0 0,15 0-17 0,-15 0 9 16,0 0-4-16,16 0-11 0,-16 0 7 0,0 0 12 16,16 0-1-16,-16 0 18 0,14 0-15 15,-14 0-12-15,15 0-4 0,-15 0-5 0,16 0 18 16,-16 0-11-16,14 0 6 0,-14 0 0 16,18 0-12-16,-18 0-10 0,0 0 38 0,15 0 3 15,-15 0-10-15,0 0-5 0,14 0 7 0,-14 0-22 16,0 0 3-16,0 0 8 0,16 0 9 0,-16 0-8 15,0 0 21-15,0 0-20 0,0 0 1 16,14 0 0-16,-14 0 5 0,0 0 11 16,0 0-25-16,0 0 23 0,0 0-10 0,0 0 10 15,15 0-14-15,-15 0 17 0,0 0-22 0,0 0-3 16,0 0 13-16,0 0-3 0,0 0 5 0,18 0 15 16,1 31-3-16,-11-19-28 0,-3 2 15 15,1 0-2-15,10 21-10 0,-1 3 12 0,-1-3-12 16,5 5 21-16,-4 3 1 0,2-4 0 0,2 4-16 15,-5 7 11-15,4-1-11 0,-4-2-7 16,8-7 26-16,-4-5-23 0,-5 1 15 16,3-3-21-16,-5-7 27 0,-2-3-14 0,-1-3-4 0,1-2-4 15,0-3 14-15,-4-1-8 0,1-1 12 0,0-1-6 16,0 0-13-16,-1 2 3 0,-3-1 16 16,2-1-9-16,-2 5-11 0,10 18 3 15,-12-6 6-15,6-4-11 0,0-4 3 0,-1 0 3 16,-1 2 3-16,-2-3 0 0,2 0-3 0,-4-2 0 15,8 20 19-15,-3-6 0 0,-5-8-15 16,2-2-5-16,-2-8 14 0,6 1-5 16,-6 0 0-16,0-5-4 0,2-1-9 0,0 3 10 0,-2-4 6 15,0-8-3-15,0 0-3 0,0 0 20 16,0 0-9-16,0 17 0 0,0-17 15 16,0 0-7-16,0 0-21 0,0 0 16 0,0 0 13 0,0 17 0 15,0-17-28-15,0 0 2 0,-18 15 12 16,12-13 8-16,0-2-28 0,0-2 12 15,-2 0-6-15,0 4-1 0,1-2 28 0,-3-2-33 16,-4 4 4-16,5-2 7 0,-2 2 8 0,11-2-9 16,0 0-9-16,-20 0 6 0,-9 0 10 15,-4 0-15-15,-2 0-2 0,-35 29 11 0,35-20-11 16,-5 2 14-16,-1-2-21 0,3 0 28 0,1 1-3 16,-5-4-15-16,-3 2-4 0,0 0 3 15,1 0-3-15,-5 1 11 0,3 1-19 0,-7-3 23 16,5 2-13-16,-4-5 1 0,-3 3-1 0,2 3 5 15,7-8 15-15,-7 2-14 0,6-4-16 16,-10 1 6-16,-2 4 23 0,5-4-1 0,-2 0-5 16,1 4-10-16,-2-3 12 0,28-2 7 0,-16 0-15 15,-7 0-10-15,-6 0 4 0,-1 0-1 0,-1 0 17 16,0 0-27-16,-1 0 8 16,1 0 0-16,2 0-1 0,1 0 10 0,3 0 1 0,2 0-4 15,1 0 5-15,-4 0-1 0,6 0-4 16,-1 0 12-16,-1 0-5 0,0 0 0 15,1 0-18-15,3 0 12 0,2 0-6 0,4 0 14 16,0 0 9-16,6 0 15 0,4 0-10 0,7 0 1 16,1 0 16-16,-16-21-6 0,27 20-19 0,1-3 12 15,-1-2-6-15,1 2-5 0,0 1 0 0,-1 2 1 16,1-1-10-16,1-1-2 0,0 3-3 16,2-4 17-16,-3 1-13 0,1-1 0 0,3 2-1 15,-2-1 1-15,2-1-8 0,-2 1-4 0,2 0 5 16,-1 1 2-16,2-2-6 0,-2-1 8 15,1 1 8-15,0 1-15 0,-1-2 4 16,1 0-5-16,-1 2 9 0,3 0 9 0,-1-1-25 16,1 0 23-16,1 2-9 0,-2 0 0 0,2-1 14 15,-2-1 6-15,6 1-26 0,-3 2 8 0,0-2 14 16,-1 2-18-16,3 0-12 0,-4-2 20 0,3 0-26 16,1 2 10-16,1-4 7 15,-1 5-1-15,-2-4-2 0,3 4 23 0,-3-1-23 0,1-1 31 16,2 1-39-16,-1-3 18 0,0 0-16 15,1 0 17-15,0-6-3 0,0 10-10 0,0 0 21 16,0-15-11-16,0-2-8 0,0 17 2 0,0-23-5 16,0 2-1-16,0-13 0 0,0-2-3 15,0-7 19-15,0-3-19 0,0-1 4 16,0-1 12-16,0-4-12 0,0-2-12 0,0-2 34 16,0-3-30-16,0 6 13 0,0-1-8 0,0 8 4 15,0-3 3-15,0 0-6 0,0 1 0 0,0 2 4 16,14 4-1-16,6-35 22 0,-14 52-18 15,-3 5 5-15,2 3-2 0,-1 2-7 0,-2 4-15 16,-1-1-9-16,1 1 5 0,-1 5 4 16,2-1 1-16,-1 3-17 0,-1 0 4 0,4 4 14 15,-4 0-22-15,4 1-12 0,-2 6-12 0,-1 0-20 16,2 2-49-16,-3 3 11 0,2 1-257 16,-2 3 12-16,1-2 10 0,-1 5 12 0,0 2 20 15,-1-21 14-15,0 18-7 0</inkml:trace>
  <inkml:trace contextRef="#ctx0" brushRef="#br0" timeOffset="729.08">13690 10493 383 0,'-1'-3'234'0,"-1"-3"-13"16,-3 4-24-16,2-4-20 0,2 4-11 15,-2-5-29-15,5 1-23 0,-2-1-10 0,1 2-15 16,-2-5 0-16,1 2-13 0,-3-2 1 0,3 2-22 16,0 1 7-16,0 1-10 15,-6-2-1-15,5 3 1 0,2-1 26 0,-2 0-10 0,1 2-3 16,-1 1-14-16,1 3-8 0,0 0-4 16,0 0-1-16,0 0 17 0,0 0-24 0,0 0 4 15,0 0-26-15,-26-11 13 0,22 19 13 16,-1 2-21-16,-1-1 9 0,0 6-14 0,1 0 6 0,-8 21 8 15,8-4-2-15,-1-5-10 0,-2 11 7 16,6 0-3-16,2-9-13 0,0-3 6 16,0-26-2-16,0 26 23 0,0-3-12 0,0 9-12 15,24 37 18-15,-11-31-10 0,1-1-2 0,-7-6 6 16,0-10-10-16,13 6 4 0,-8-7-4 0,-4-8-10 16,5 1 8-16,0-5-10 0,0-2 7 15,-1-4-4-15,2-1-5 0,-14-1 6 0,15 0 0 16,8 0-3-16,32-42 9 0,-23 21-4 0,0-4 13 15,-6 3-12-15,-8-3-9 0,9-5 7 0,-7 3-3 16,1 0 16-16,-6 4-30 0,-3 5 33 16,0 0-25-16,-2 5 14 0,-2-3-1 0,-4 4-1 15,-1-1-11-15,-1 2 3 0,-2-2-5 16,3 0 7-16,-3 13 13 0,0 0-25 0,0-19 14 16,-23-37 8-16,15 31-14 0,-4 6 16 0,-14-6 0 15,11 7-15-15,-7-8-1 0,7 11 9 0,-12 0-13 16,7-3 18-16,-5-2-16 15,9 2-12-15,-3 8 8 0,6 1 0 0,0 2 11 0,1 1-11 16,3 3-7-16,2 0-12 0,-3 2-20 16,2-3 4-16,8 4-10 0,0 0-5 0,0 0-15 15,-15 0 8-15,-5 29-205 0,13-17-109 0,2-2 13 16,1 1 26-16,2-1 40 0,-3 1 39 0,0-1-5 16</inkml:trace>
  <inkml:trace contextRef="#ctx0" brushRef="#br0" timeOffset="1510.84">15690 10331 462 0,'-6'0'248'0,"-3"0"-23"16,1 1-38-16,-6-1-6 0,5 2-48 15,-3 1-4-15,0-2-10 0,2-1-9 0,-1 5 3 0,-4-1-31 16,-15 17-13-16,7-10-2 0,9 2 1 16,-10 7-13-16,-1 0-14 0,4 4 10 0,-5 2-13 15,9-5-6-15,-1 5-9 0,-5 2 22 16,1 2-9-16,6-3 4 16,3 1-25-16,3-2-7 0,9-3 24 0,-4-1-14 0,-6 14-4 0,8-9-7 15,0-2 5-15,3-25-5 0,0 23-2 0,0-6 6 16,0-1-1-16,29 27-5 0,-4-17 0 15,1-5 14-15,-1 0-8 0,-2-8-10 0,2-7 5 16,0 0-17-16,14-6 27 0,-24 0-3 16,12 0-11-16,6 0 0 0,2 0 7 0,30-31-12 15,-35 16 0-15,-2 2-4 16,-15-3 3-16,11-5-7 16,-2-5 1-16,-2-4 12 0,0 0-8 0,-5-2-7 0,-3-1 4 0,-10 2 12 0,3 3-5 15,-3-2 0-15,-2 30-4 0,0-36-2 16,0-4 16-16,0-3-8 0,-34-38-6 0,11 42 34 15,8 4-1-15,-7-5-26 16,-9-2 22-16,-2 3-11 16,5 3 11-16,-4 3 0 0,-3 3-15 0,-3 1 16 0,-4 8-6 0,5 1 6 0,4 1-29 15,0 4-10-15,10 11-23 0,0 4-38 16,23 0-29-16,0 0 9 0,-19 0-285 0,4 0 27 16,15 0-26-16,-15 0 27 0,15 0 13 15,0 0 72-15</inkml:trace>
  <inkml:trace contextRef="#ctx0" brushRef="#br0" timeOffset="2454.32">15859 9397 523 0,'-8'-3'160'0,"3"-2"-20"0,-3 4-6 16,1-5-6-16,2 3-15 0,-1 0 1 0,-2-2-23 16,-3-1 10-16,2 4-6 0,-1-3-18 0,-2 0-8 15,-2 1-9-15,2-2 9 0,-23-11 3 16,1 5-7-16,-4-1-2 0,13 5 6 0,1 0-20 15,7-1-5-15,0 1 11 0,-15-5-27 16,8 3 11-16,9 1 4 0,-3 2 6 0,0 4-21 16,3-2 7-16,2 2 19 0,3-2-5 15,-1 2-17-15,-3-1 10 0,14 4-18 16,0 0 12-16,-16 0-23 0,16 0 5 0,-16 0 22 16,16 0-16-16,-16 0-16 0,16 0 17 0,-32 23-12 15,29-12-4-15,-2 4 17 0,1-1-19 16,3 4 8-16,0 1-12 0,1 4-6 0,0 6 24 15,0-1-19-15,0 0 17 0,0 7-20 16,0-2 1-16,0 9 7 0,23 37 10 0,-19-50-17 16,-2 0-6-16,3-3 3 0,-3-6-1 15,3 1 15-15,-2-3-13 0,-1-2 10 0,2-3-17 16,1-1 21-16,3 0-12 0,-5 3 6 0,4-5-15 16,0 0 4-16,-3 0-6 0,6-4 10 15,-1 1 21-15,-1 1-12 0,0-1-12 0,-3 0 16 16,2-4-19-16,0 3 6 0,0-1-10 0,1 1 14 15,-2-4-10-15,-1 1 5 0,0 0 15 16,-4 1-13-16,5-1 13 0,2 1-16 0,-1-1 11 16,-3-2-11-16,0 1-1 0,0-1-2 0,4 0 3 15,-1-1 16-15,2 3-7 16,-9-3-4-16,0 0 2 0,18 0-10 0,-3 0-1 0,10 0 6 16,35-28-4-16,-31 20 0 0,4-5 6 0,1 1-6 15,-2 0 2-15,-6 5-9 0,3-8 6 16,-9 7-17-16,-20 8 6 0,15 0-7 0,-15 0-3 15,15 0-1-15,-15 0-24 16,0 0-6-16,15 0-1 0,-15 0-19 0,13-23 9 0,-17 21 8 16,-1-2-246-16,-1-3-61 0,1 0 40 0,-2-1 28 15,-14-21 2-15,7 7 6 0</inkml:trace>
  <inkml:trace contextRef="#ctx0" brushRef="#br0" timeOffset="2909.1">15500 9425 624 0,'-8'0'178'0,"3"0"-26"15,-4 1 4-15,1-3-33 0,4 2-11 0,-2 0-38 16,1 1 12-16,1-1-8 0,2 3 1 0,-3 0-12 16,1-2-3-16,1 4 4 0,3-2-7 0,-1 4 0 15,1 3-21-15,4-4 15 0,2 5-16 16,-4-4-15-16,2 1 16 0,-4 0-37 0,3 1 27 16,1 0 10-16,3 0-21 0,-3-3 4 15,4 1 4-15,-3-2-14 0,4 2-3 0,-3-6 4 16,1 2 1-16,0-1 8 0,0-6-28 0,-2 2 12 15,2-4 5-15,-2 0-14 0,0-1 17 0,-4-3-7 16,0 2-4-16,2-3 16 0,-3 3-10 0,-3 1-20 16,-1-3 20-16,-1-3 10 15,-2 3-1-15,2-1-2 0,-1 2-7 0,-1 0 11 16,2 0 3-16,-1 3-17 0,0-2-1 0,1 1-6 16,1 4-27-16,-1 0 10 0,1 3-21 0,0 0-19 15,0 1-9-15,-1 1 6 0,8 1-156 0,-8 0-137 16,5 1 7-16,1 2 14 0,0-1 41 15,2-2-14-15</inkml:trace>
  <inkml:trace contextRef="#ctx0" brushRef="#br0" timeOffset="3210.52">15493 9601 702 0,'0'0'195'16,"-1"-1"-13"-16,-1 7-33 0,1-5 11 16,-1 0-9-16,4-1-34 0,-2 0-3 0,-2 2-23 15,2-2 12-15,0 0-25 0,0 2-22 0,-2 5 4 16,2 4-5-16,0-1 0 0,0 6-8 0,0-2 0 16,0 4-2-16,-2 1-22 0,4 2 16 15,-2-21-15-15,0 18-10 0,0-1-4 0,0 13 2 16,21 40 8-16,-18-43-10 0,3-10-8 15,-4 0-5-15,4-4-17 0,-3 0-12 16,-2-4 1-16,3-1-5 0,0-1-16 0,-1-6-36 16,-2-1 7-16,2-1-189 0,-2-8-82 0,1 2 12 15,-1 0 40-15,2-1 32 0,-5-6 16 16</inkml:trace>
  <inkml:trace contextRef="#ctx0" brushRef="#br0" timeOffset="3507.28">15571 9622 468 0,'2'-5'230'0,"0"1"-30"0,-4 3-32 15,2-5-13-15,-2 1-28 0,2 5 2 0,2-4-30 0,0 4 7 16,0 0-24-16,-3 0-8 0,6 2 7 16,0 0-17-16,-3 5-13 0,2 2 1 0,3-1 1 15,-3 3-20-15,2 2-16 0,-3-5 20 0,3 5 16 16,-4 2-26-16,5-3 7 0,-2 1-9 15,3-2-9-15,-3-1 8 0,0 0-15 0,-3-2 18 16,4 2-6-16,-4-1-6 0,2-3-8 0,-1 1-5 16,-1 0 6-16,0 2 2 0,1-5-30 15,1 2 14-15,-3 0-18 0,-1-1-20 0,1 1-12 16,1-4-28-16,-2-2 8 0,0 0-124 16,0 0-129-16,0 0 5 0,-22 20 9 0,18-16-16 15,-2 0 42-15</inkml:trace>
  <inkml:trace contextRef="#ctx0" brushRef="#br0" timeOffset="3716.73">15546 9819 362 0,'-1'-1'181'0,"-1"-1"-22"0,1-1-31 16,1 4 1-16,-6-4-21 0,5 3 0 0,1-4-3 15,1 4-43-15,-1-2-7 0,3 2 18 0,1 2-13 16,-2-2 7-16,2 0-21 0,-3 0-27 16,1-2-4-16,-1 2-101 0,2 2-81 0,-1-3-147 15,0 1-16-15,-1 0 77 0,4-1-33 0</inkml:trace>
  <inkml:trace contextRef="#ctx0" brushRef="#br0" timeOffset="4172.5">15371 9553 377 0,'0'-4'167'0,"3"-2"-27"0,-2 1-8 16,-2 0-5-16,2 0-6 0,-1 1 3 0,2 0-13 15,1 2 12-15,-1-1-23 0,0 0 0 16,-2 1-4-16,-1-1-19 0,2 2-3 16,-1-4-17-16,2 4-9 0,-6 1-11 0,4 1-14 0,0 5 25 15,2-3 8-15,0 2-7 0,-1 4-27 16,3-1-1-16,-1 3 20 0,1-1-23 0,2 1-5 15,7 25 3-15,-2-10-11 0,-2-1 14 16,11-1-18-16,0 2 13 0,-5-2-7 0,-3-6 16 16,0-1-16-16,0-7 1 0,-4 3 20 0,3-2-17 15,-4 1-5-15,2-2 0 0,-3 0-4 16,0-2-2-16,-1 4 6 0,1-7-9 0,-2 2 8 16,-2-2-15-16,-1-1-17 0,0 3 23 0,3-7-11 15,-4 0 5-15,0 0 6 0,0 0-22 16,0 0-13-16,-14 5-11 0,11-9 6 0,-2-3-53 15,-1 1-94-15,4 0-149 0,-5 0-6 0,2 0 57 16,-1-4-9-16,1 2-7 0</inkml:trace>
  <inkml:trace contextRef="#ctx0" brushRef="#br0" timeOffset="4429.47">15394 9732 222 0,'-1'2'256'0,"-2"0"-76"0,3 0 2 0,1-1-60 16,-1 3 20-16,4 0-18 0,-1 5-33 0,-1-2-13 15,2 2-27-15,4 0-35 0,-4 2-2 16,-3-3-250-16,3 3-44 0,-1 2 11 0,1-1 9 16</inkml:trace>
  <inkml:trace contextRef="#ctx0" brushRef="#br0" timeOffset="5117.31">14558 9601 259 0,'-2'-4'265'0,"1"0"-13"0,-1-2-52 15,1 1-29-15,0-1-18 0,0 2-12 16,1 1 1-16,-3 0-33 0,1 0-37 0,1-3 16 16,0 5-10-16,1-2-17 0,0 0 11 0,2 2-2 15,-2 1-10-15,6 2-12 0,-4 3-17 16,0 5 16-16,1 5-17 0,5 21 11 0,3 6 8 16,-4 11-22-16,2 5 13 0,-5 4-11 0,7 7-2 15,-3 4 1-15,3 0-16 0,-4-3 18 16,-3-6-33-16,0-4 10 0,1-2 0 0,5-7-3 15,0-1-2-15,-5-14 12 0,0-10-3 16,-1-6-3-16,0-1-22 0,-1-2 18 0,-3-4-11 16,2-7 7-16,-1 0 4 0,2 0-57 15,-2-5-17-15,-1-1 6 0,0 0-131 0,0 0-119 16,6-38-23-16,-3-11-3 0,0 7 17 0,4-4 18 16,-7 20 8-16</inkml:trace>
  <inkml:trace contextRef="#ctx0" brushRef="#br0" timeOffset="5606.51">14665 9632 328 0,'2'-8'233'0,"0"-3"-56"16,1 4-22-16,-1-6-10 0,5 4-33 0,0-1 13 15,18-9-30-15,0-3-13 0,8 6-11 16,-11 2 7-16,13-2-17 0,-5 0-7 0,-3 8-17 16,0 2 17-16,-5 6-12 0,16-6-11 0,-15 5-4 15,1-2-2-15,-24 3 13 0,18 0-13 16,0 0 2-16,-18 0 9 0,19 0-24 0,-19 0 12 16,17 0-3-16,-17 0 22 0,17 0-4 15,-17 0-2-15,23 27-21 0,-23-23 35 0,3 2-6 16,1 3-12-16,-3-1-4 0,0 1 8 0,-2-1-4 15,0 4 6-15,1 0-7 0,-4 1-1 16,4 8-12-16,0 9-4 0,0-1 11 0,0 11-3 16,0 6-2-16,0 5-16 0,0 3 9 0,0 4 14 15,0 4-21-15,0-2 23 0,24 59-16 16,-19-59-8-16,6-1 22 0,-1-7-5 16,-3-4-20-16,-1-2 10 0,0-5-11 0,-1-10-10 0,1-9 12 15,-2-2 6-15,-2-2-20 0,1-4 28 16,-3-14-19-16,0 0 1 0,0 0 3 0,0 19-1 15,0-19-2-15,0 0 15 0,0 19 4 16,0-19-6-16,0 0-18 0,0 0 5 0,0 0-15 16,0 0 2-16,0 0-8 0,0 0-23 0,7 27-27 15,-7-29-44-15,-4-4 11 0,-2 1-208 16,6-3-60-16,0 0 1 0,6-2 57 0,-6-3 1 16,4 2 21-16</inkml:trace>
  <inkml:trace contextRef="#ctx0" brushRef="#br0" timeOffset="11037.22">15023 9914 603 0,'0'0'210'15,"0"0"-35"-15,0-32 5 0,0 32-2 0,0 0-17 16,0 0-30-16,0 0-3 0,0 0-10 0,0-33 5 16,49-10-23 15,-47 40-11-31,-7-1-10 0,3-1 18 15,-1 1-39-15,0 4-4 0,-1 0 15 0,-1 0-16 0,-2 3-23 0,-3 7 12 0,1-2-21 0,-15 17 6 0,-2 6-4 16,0 6-6-16,-1 5 10 0,-5-4 5 0,0 4-21 16,2 2 1-16,0-4 19 0,2 0-13 0,4-1-4 15,-1-4 8-15,7 3-12 0,-1-8-6 16,-1 6-3-16,1-2-6 16,1 5-18-16,5-4 2 15,2-9-33-15,-2 5-25 0,8-10-2 0,-4-3 7 16,5-6-122-16,0-1-47 0,2-6-150 0,2-5 25 0,3-2 24 0,-2-1 33 0,1-3-3 15</inkml:trace>
  <inkml:trace contextRef="#ctx0" brushRef="#br0" timeOffset="11287.52">14627 10107 310 0,'-4'-11'271'0,"1"1"-39"0,3 0-27 0,-3 0-14 16,-2-1-27-16,5 5-2 0,-2-1-13 0,0-2-11 15,2 2-42-15,-1 2-17 0,-1-1 16 16,4-2-22-16,-1 5-15 0,4 0 1 0,1 3 7 16,1 0-14-16,2 5-15 0,3-2 10 15,1 3 3-15,18 16 7 0,-2 2-35 0,1 8 13 16,0 4-14-16,-3 3-1 0,3 1-16 16,2 9-23-16,0-1-37 0,-1 1-45 0,5-4 11 15,-9 0-284-15,3-7 20 0,-6-1 28 0,-4-7 13 16,2-5-11-16,-7-3 0 0</inkml:trace>
  <inkml:trace contextRef="#ctx0" brushRef="#br0" timeOffset="14186.75">15793 10038 226 0,'0'0'245'0,"0"0"-39"0,0 0-22 16,0 0-15-16,0 0-21 0,0 0 3 0,-26 27-42 16,18-27 2-16,3-4 5 0,-5 2-25 15,2-2-3-15,-1 0 0 0,-1-2-9 0,2 1 4 16,-3-2 1-16,1 3-3 0,-2 0-25 0,3-3-5 16,-3-1 17-16,-16-9-24 0,1-1 16 15,6 2-14 1,0 6 8-16,-7-10-13 15,7 5 2-15,-3-5-12 0,-1 10-6 0,8-5 7 0,5 0-12 0,-17-5 8 0,10 2-4 0,-1-5 16 16,1 6-8-16,11 1-10 0,-4 2 11 0,-10-11-9 16,4 4 6-16,6 8-20 0,3-2 4 15,-13-11-6-15,9 4 0 0,4 4 8 16,2-3 1-16,0 5-9 0,5 0 11 0,-3 0-13 16,1 1-3-16,4-1 1 0,0 16-13 0,0-28-1 15,26-36 33-15,-23 35-27 0,9-13 13 16,-1 2-9-16,-6 11 7 0,10-8-9 0,2 6-3 0,1 0 8 15,-6 10 16-15,-1-2-23 0,6-1-1 16,-6 2 17-16,-6 5-18 0,5 3 6 0,5 3 13 16,-6 0 1-16,0 3-27 0,-4-3 9 15,4 3 5-15,-2 0 9 0,0-1-14 0,1 3-10 16,2 0-12-16,-1-1 8 0,1 1-5 0,2 2 34 16,-2 1-25-16,3-2 23 0,-1 1-11 0,2 1-5 15,-4 2-7-15,7 0 9 0,-17 1-5 16,16 0 2-16,-1 0-2 0,1 0 15 0,-1 0-1 15,10 0-7-15,32 32-14 0,-34-21 6 0,8 9 14 16,-4 0-20-16,0 4 25 0,-7 3-18 16,-2 1 14-16,-1 2-24 0,-1 2 7 0,-5-8 3 15,-2-3 5-15,-1 2 18 0,-2-4-11 16,-3-3-5-16,3 2 3 0,-6-2-7 0,3 0 16 16,-1-4-11-16,-2 3-9 0,1 1 13 15,-1-3 1-15,0-13-9 0,0 0 0 0,0 18 8 0,0-18-4 16,0 21-6-16,0-4 14 0,0-17 8 0,0 16-16 15,0-16 6-15,0 19 4 0,0-19-7 16,0 18-13-16,0-18 23 0,-26 33-24 0,23-25 17 16,-2-3 9-16,4 2 4 0,-4-2-20 15,1 0 7-15,0 3 13 0,3-2-18 0,-4 1 14 16,2 1-17-16,3-2 16 0,-3-3-22 0,2 1 4 16,-3 0 22-16,3-2-25 0,1 0 7 0,-5 1 0 15,2-4-1-15,2 2 15 0,1 2-18 16,-1 0-7-16,-2-3 32 0,3 1-29 0,0 0 15 15,2-1-1-15,-4 2 4 0,-1 0-16 16,-2 3 11-16,3-5-12 0,-3 0 6 16,4 0-1-16,-1 2-5 0,0-2 17 0,1 0-3 15,-1 0 10-15,2 3-15 0,0-1-6 0,-2-1 7 16,1-1-7-16,1 0-1 0,0 1 1 0,1-1 14 16,-1 0-10-16,-2 2-9 15,3 0-18-15,0-6-5 0,-2 10-32 0,0-6-28 0,0 3 7 16,2 0-147-16,-2-1-161 0,1-1 20 15,0-2 38-15,-2 1 28 0,1-4 37 16,1 0 10-16</inkml:trace>
  <inkml:trace contextRef="#ctx0" brushRef="#br0" timeOffset="16977.93">16181 8807 620 0,'0'-32'205'0,"0"32"0"0,0 0-32 16,0 0-28-16,0 0-38 0,0 0 20 0,0 0-29 16,0 0 8-16,0 0-18 0,0 0-10 0,0 0-2 15,0 0-17-15,0 0-1 0,0 0-8 16,0 0-12-16,0 0-2 0,0 0-4 0,0 0-12 16,0 0 30-16,0 0-27 0,0 0 11 15,8-7-17-15,-5 15-3 0,0 1-3 0,1-6 9 16,-1 5 4-16,0-3 4 0,1 1-19 15,-1 0-4-15,0-1 1 0,2 1 3 0,-4-2 8 16,3-2 7-16,0 1-16 0,1-1 1 0,1-4 7 16,2-3-3-16,0-1-44 0,-8 6-9 15,36-40-65-15,-5 12 10 0,-7-5-288 0,2-7 49 16,-2 2-2-16,-3-9 27 0,-1 6-20 0,-4 3 82 16</inkml:trace>
  <inkml:trace contextRef="#ctx0" brushRef="#br0" timeOffset="20149.25">14711 10755 226 0,'0'0'267'0,"0"0"-77"0,0 0-11 16,0 0-20-16,0-33 5 0,0 33-11 15,0 0-25-15,0 0-7 0,0 0-14 0,0 0 9 16,0 0-30-16,0 0-12 0,0 0-11 0,0 0-3 16,0 0-5-16,0 0 1 0,0 0-5 0,0 0-8 15,0 0-2-15,28 2-7 0,-26 12-15 16,-4 1 1-16,2 1 9 0,3 2-13 0,-3-18-8 16,0 25 20-16,0 0-31 0,25 22 6 15,-19-30 6-15,3-1-13 0,0-5 6 0,2 0-18 16,-3-6 16-16,2 0-28 0,3-1 9 0,-2-3-15 15,0-1 5-15,3 0-4 0,-3 0 10 16,-11 0-22-16,0 0-7 0,17 0 17 0,-17 0 2 16,30-30 1-16,-26 24 21 0,-1-2 6 15,-3 1-7-15,-2-2-10 0,1 1 30 0,-3 0-10 16,-1 4 11-16,-4-2-11 0,4-3 9 16,-6 4-2-16,2 0 5 0,-3 0-25 0,3 4 15 15,2-1-26-15,-5 4 1 0,3-2-139 0,-1 3-84 16,10-3-81-16,0 0-2 0,0 0 32 15,0 0 6-15</inkml:trace>
  <inkml:trace contextRef="#ctx0" brushRef="#br0" timeOffset="20371.62">14858 11032 468 0,'-8'8'220'0,"1"3"-26"0,0 2-49 0,-15 13-26 16,6 3-5-16,-3 3-4 0,0-5-11 0,1 6-16 16,5 1-23-16,-9 0 7 0,9-10-11 0,-6 10-10 15,9-7-12-15,-2 8 13 0,5-15-39 16,0-9-39-16,5 5-7 0,0-6 3 0,1-2-34 16,1-8-105-16,0 0 17 0,0 0 13 0,10 7-172 15,-3-14 12-15</inkml:trace>
  <inkml:trace contextRef="#ctx0" brushRef="#br0" timeOffset="20622.38">14982 11047 560 0,'2'-4'184'0,"-4"-3"-21"15,4 0-35-15,-2 2 14 0,3 0-28 16,-1 0-2-16,0 5-11 0,6-4-10 15,-4 6-14-15,7-2-20 0,-2 2 0 0,1 2-8 16,2 2 0-16,-1-1-19 0,0 2 6 0,20 8-5 16,0-2-6-16,-8 1-13 0,3 8 8 15,-4-10-12-15,-7-3 12 0,2 2-31 0,-10-3 1 16,3 0-26-16,-1-1-15 0,-6 0 6 0,1-1-187 16,0-2-95-16,-2 2 15 0,1-3 2 15,-3-3 29-15</inkml:trace>
  <inkml:trace contextRef="#ctx0" brushRef="#br0" timeOffset="20875.09">15009 11176 371 0,'-7'2'215'0,"3"-4"-34"15,-1 2-37-15,1 0-13 0,-1 0-2 16,3 2-13-16,2 1-29 0,-1 1 3 0,1 0-6 15,-1 0-15-15,-2 3-4 0,7 0-22 16,-3 5-18-16,4 0 25 0,-1 2-26 0,-3 1 27 16,-1 1 0-16,3 2-19 0,-3-18-7 15,0 0-12-15,0 24-20 0,0-5 16 0,0-3-33 16,0-16 2-16,0 23-29 0,0-6-59 16,0-17-66-16,24 32-91 0,-21-25-55 0,-2-2 26 15,1-2-15-15</inkml:trace>
  <inkml:trace contextRef="#ctx0" brushRef="#br0" timeOffset="21187.49">15055 11218 265 0,'2'-14'254'16,"-1"3"-69"-16,-2 1 7 0,2 2-25 16,4-2-22-16,-1 2-40 0,3 4 16 0,-6-1-30 15,1 5-7-15,3 3-18 16,-2 1-7-16,-3 3-9 0,2 3 1 0,1-1 7 0,-3 6-7 15,3 0-6-15,0 0-9 0,-2-1 10 16,1 3-19-16,-2-4 16 0,0-13-19 16,0 0-8-16,0 19 10 0,0-2 5 15,0-17-8-15,0 22-11 0,0-4 13 0,-23 8-22 16,8 5-1-16,5-12-1 0,1 1 19 0,0 0-14 16,1-11 5-16,2-2-3 0,1-1-4 15,0 1 7-15,3-2-16 0,-1 0-12 0,1 2 10 16,-1-3-17-16,2-1 1 0,1-3-19 0,0 0-13 15,5-1-9-15,-2-1 6 0,-2-2-112 16,6-3-47-16,-3 2-30 0,0 0-13 16,2 1-26-16,-1 1 7 0</inkml:trace>
  <inkml:trace contextRef="#ctx0" brushRef="#br0" timeOffset="21334.53">15080 11475 454 0,'2'0'166'0,"2"0"5"16,-3 3-18-16,3 3 6 0,-2 3-30 15,-2-2-14-15,-2 3-22 0,4 1-2 0,-4 1 11 16,4-1-37-16,-4 1-6 0,-2 0-4 0,2 1-6 15,-1-1 5-15,3-12-19 0,0 0 11 16,0 24-23-16,0-7-45 0,0-17 16 0,0 24-2 16,0-7-27-16,0-17 4 15,0 18-126-15,0-18-95 0,0 0-42 0,0 16-10 0,3-4 14 16</inkml:trace>
  <inkml:trace contextRef="#ctx0" brushRef="#br0" timeOffset="21527.77">15166 11539 561 0,'3'-5'197'0,"1"2"-27"0,-3 0-25 0,2 3-15 0,-2 1-4 0,2 1-15 15,1 4-15-15,-3 0-7 0,2-2-4 16,2 5-6-16,-7 3-19 0,8-6-2 16,-3 7-27-16,0-3-44 0,1 3 11 0,0-2-32 15,14 21 5-15,-13-10-120 0,4-10-109 0,-4-1-54 16,-3-2 13-16,4 3 0 0</inkml:trace>
  <inkml:trace contextRef="#ctx0" brushRef="#br0" timeOffset="22399.97">15250 11584 500 0,'-8'5'216'0,"-2"3"-34"0,-2-4-29 15,0 3-9-15,-2-1-18 0,2 3-14 0,-25 12-39 16,2 1 13-16,0 1 8 0,-5-9-25 15,5 1 13-15,0-5-19 0,5-10 11 16,6 9-37-16,-13 7 30 0,9-16-8 16,-11 5-8-16,22-5-7 0,-5 0-10 0,-3 0 11 0,-4 0-14 15,-27-30 9-15,22 17 3 0,4-4 0 16,-1-1-8-16,4 0-10 0,-4-5-12 0,6-2-17 16,-3-5 18-16,13 7-6 0,-1-10-5 15,9 2-5-15,-1 6 16 0,-1-14 8 0,9 20-21 16,0-14-2-16,0-3 1 0,0-6 13 0,21-46-30 15,-2 38 20-15,1 4-12 0,5-1 8 16,4-11-6-16,3 8-24 0,2 0 26 0,2 0-7 16,1 8 11-16,1-4 0 0,4 5-21 0,3 0 2 15,0 4 6-15,1 4 8 0,1 3-24 16,1 4-15-16,5 2 18 0,-3 9 22 16,2 7-12-16,-25 8-29 0,11 0 25 0,46 28 5 0,-37-7 7 15,-3 12-29-15,-6 1 29 0,-1 10-13 16,-4 5 10-16,-8 7 6 0,-3 1 8 15,-5 7 7-15,-3 1-7 0,-3-5-17 0,-7 6 34 16,-3-2-10-16,-1-34 19 0,0 14 5 0,-23 48 6 16,3-42-2-16,9-3 5 0,-14-8-7 15,3 2-15-15,-1-7 2 0,-6 3 7 16,6 1-19-16,1-9 5 0,-2-8 5 0,8 0-15 0,4-6-13 16,0 0-18-16,-1-2-16 0,4-5-3 15,1-5-10-15,4-1 6 0,-4-2-127 0,8 0-154 16,0 0-24-16,0 0 47 0,-17-26-3 0,13 12 20 15</inkml:trace>
  <inkml:trace contextRef="#ctx0" brushRef="#br0" timeOffset="23870.47">15033 10764 436 0,'0'0'192'0,"0"0"-44"0,0 0 4 15,0 0-35-15,0 0 9 0,0 0-25 16,0 0-2-16,0 0-30 0,0 0 9 0,0 0-7 15,0 0 3-15,0 0-22 0,0 0 13 0,0 0-15 16,0 0-4-16,0 0-14 0,0 0 4 0,0 0 10 16,0 0-17-16,0 0-10 0,0 0 0 15,0 0 6-15,0 0 16 0,0 0-10 0,0 0 25 16,0 0-2-16,0 0-14 0,0 0 16 0,0 0-19 16,0 0 5-16,0 0 3 0,0 0-26 15,0 0 9-15,0 0-12 0,0 0 33 0,0 0-18 16,0 0-3-16,0 0-5 0,0 0 13 15,0 0-6-15,0 0-4 0,0 0-1 0,0 0-6 16,0-32-3-16,0 32 0 0,0 0 2 0,0 0-11 16,0 0 5-16,0 0-6 0,0 0 10 15,0 0 14-15,0-35-1 0,0 35-23 0,16-52 4 16,-19 43 17-16,-1-8-14 0,1 1-1 16,-4-24-12-16,7 5 15 0,-2 0-17 0,-2-9-8 15,-4-2 3-15,5-1 12 0,-3 3 5 0,6 7-10 16,0 3 11-16,0 15-7 0,0-10-6 15,0 0 2-15,0 2-2 0,0 2 13 0,0 4-7 16,0 1-21-16,24-14 7 0,-23 21-1 0,4 3 8 16,-4-5-3-16,5 2-5 0,-3 3 13 15,-3 3 7-15,0 7-9 0,0 0-1 0,0 0-15 16,0-15 13-16,0 15-7 0,0 0 0 0,0-19 11 16,0 19-7-16,0 0 12 0,0 0 6 15,0 0-25-15,0-16-7 0,0 16 31 0,0 0-14 16,0 0-7-16,0 0 7 0,0-16-9 15,0 16 2-15,0 0 3 0,0 0 9 0,0 0-11 0,0 0 26 16,0-16-10-16,0 16-9 16,0 0-5-16,0 0 19 0,0 0-26 0,0 0 5 15,0 0-4-15,0 0 7 0,0 0 14 0,0 0-23 16,0 0 2-16,0 0 16 0,0 0 4 0,0 0-25 16,12-25 20-16,-13 23-11 0,2-2-9 0,-1 4 18 15,-1-2-3-15,-1 2-11 0,1 0 21 16,5 0-16-16,-5 0 13 0,2 2-12 0,-1-2 8 15,-1 1-7-15,-1-2 16 0,4 2-14 0,-4 0 17 16,1 1 2-16,0 0-22 0,2-2 5 16,-2-2-1-16,1 2-7 0,1-2-17 0,-2 2-17 15,1 2 12-15,2 0-24 0,1 1 12 16,2 0-42-16,-5-3 9 0,1 1-207 0,1 4-88 16,4-7 6-16,-1-1 16 0,1 1 45 15,-1-2 1-15</inkml:trace>
  <inkml:trace contextRef="#ctx0" brushRef="#br0" timeOffset="26797.11">15204 11031 290 0,'-31'0'266'0,"31"0"-48"0,0 0-52 16,-32 0 19-16,-10 22-35 0,36-28-17 0,-1-1-28 15,0 3-3-15,4-3-12 0,-4-1 3 0,5 1-10 16,3-2-12-16,-5 3-18 0,4 0-5 0,-1 0 4 16,1 0-10-16,0 1-2 0,-2 5-25 15,-2-4 26-15,5 6-27 0,-4 0 3 0,-1 3 7 16,-3 3-15-16,-12 17 10 0,0 7 1 15,-5-2-2-15,-3 12 25 0,2 2-18 0,-8 5-2 16,1 0 2-16,-1 5 22 0,2-6-25 16,-2-4-2-16,-6 6 4 0,1-5 1 0,5 4 10 15,-1-2-15-15,1-1 14 0,-2 1-3 0,0-3-12 16,2 5-1-16,2-4-9 0,7-8 6 0,-1-6-10 16,6-2-28-16,7-6 4 0,2-7-12 0,1-4 11 15,5-4-15-15,3-1-7 0,1-7-7 16,0 0-34-16,12-1 6 0,-8-3-107 15,3-3-168-15,1-1-16 0,-1-1 28 0,18-25 44 16,-8 2 14-16</inkml:trace>
  <inkml:trace contextRef="#ctx0" brushRef="#br0" timeOffset="27067.36">14485 11078 489 0,'19'-25'162'16,"0"0"-30"-16,-2 11-8 0,1 1 22 0,-2 5-24 16,1 0-3-16,-1 4-25 0,1-1-10 0,-17 5-12 15,18 0-9-15,13 0-3 0,38 31-1 16,-29-12-23-16,1-1 20 0,7 7 5 0,-6 1-16 15,-10 0-21-15,12 8-23 0,-3-4-51 0,-3-9 4 16,5 1-235-16,-3-2-52 0,-2-4 29 16,-1-9 12-16,-6-2-28 0</inkml:trace>
  <inkml:trace contextRef="#ctx0" brushRef="#br0" timeOffset="29317.56">15413 9176 256 0,'0'0'183'0,"0"0"-52"15,0 0-17-15,0 0-17 0,0 0-9 16,0 0-170-16,0 0-161 0,0 0-42 0</inkml:trace>
  <inkml:trace contextRef="#ctx0" brushRef="#br0" timeOffset="30250.46">15535 9211 431 0,'0'0'235'15,"0"0"-67"-15,0 0-21 0,0 0-18 0,0 0 12 16,0 0-41-16,0 0 2 0,0 0 9 16,0 0-19-16,-16 44-22 0,13-42-1 0,-2 1 7 15,-1-1-9-15,-1-1-33 0,-4 1 21 0,3 0-8 16,-1-1-6-16,-2 0-9 0,11-1-4 15,0 0 22-15,-13 0-15 0,-16 13-31 0,16-10 31 16,-1-1-8-16,1 1-7 0,-23 3 14 16,9 2-6-16,15-1 2 0,-7-4-7 0,2-1 8 15,5 0-1-15,0 1 0 0,0 0 19 16,2-2-21-16,4 0 7 0,-5 2-17 0,2 0-5 16,4-3 23-16,2 1-23 0,1 1 2 15,-5 0-4-15,1-1-7 0,1-1 6 0,-2 0 3 0,7 0 9 16,0 0-1-16,0 0-7 0,0 0-7 15,0 0-3-15,0 0 6 0,-14 0-14 0,14 0 2 16,0 0 0-16,0 0 7 0,0 0-10 16,0 0 9-16,-21 22-9 0,18-20-1 0,-1-2 7 15,2 3 3-15,-2-1-8 0,4 2 4 0,-1-1-10 16,0-1 9-16,3 7 4 0,2-1 17 0,-3 0-29 16,-4 5-2-16,1-2 14 0,1 4-2 15,6 2 17-15,-5-17-17 0,0 27-1 0,23 44-3 16,-18-41-1-16,3 10-2 0,-1-9 8 15,-2-5 15-15,10 11-18 0,-14-10-8 0,1-5 4 16,5-2 22-16,-3-7-17 0,1 0-10 0,-5-1 19 16,3 2-17-16,1-5 8 0,-3-2-14 15,4 0 11-15,-1-1 9 0,-2 1 5 0,0-1-13 16,-1 2-4-16,0-2 19 0,2-1 3 16,-3 1-4-16,3-1-14 0,-1-1 5 0,-2-1-10 15,3 0 28-15,-1 0-20 0,0-3 0 0,0 1 11 16,3 2-16-16,-3-3-6 0,0 3 1 15,1 0 10-15,-3-3 17 0,0 0-11 0,2 3-10 16,5-1 14-16,-5 1-14 0,3 0 1 0,-1 0 17 16,3 2-11-16,1 0-20 0,1-2 24 0,0 0-4 15,3 4-12-15,1-3 8 0,2 0 12 16,25 5-20-16,-1-1 14 0,-5 5-14 16,1-5-3-16,1-2 0 0,-5-1 14 0,11-3-10 0,-9-2 10 15,-7 0-16-15,1 1-1 0,-4 0 10 16,0 1 2-16,-4-2-13 0,4 0 1 0,0 0 8 15,-3 0 0-15,-5 0 16 0,-15 0-26 16,20 0 6-16,-20 0-4 0,17 0 10 0,-17 0 11 16,0 0 14-16,17 0-19 0,-17 0 14 0,0 0-2 15,14 0-17-15,-14 0-1 0,0 0 7 0,0 0-8 16,0 0 2-16,14 0 11 0,-14 0 7 16,0 0-5-16,0 0-3 0,0 0 3 0,0 0-9 15,0 0-12-15,0 0 20 0,0 0 0 16,15 0-10-16,-15 0-5 0,0 0-3 0,0 0 1 15,0 0 10-15,0 0 11 0,0 0-20 0,19-31 9 16,-18 28-21-16,-6-2 25 0,3 0 1 16,-2 3-9-16,3-5 4 0,-2 1 14 0,0-1-24 15,-1 3 19-15,2-2-15 0,-1 2-5 0,1-1-10 16,2-2-40-16,-1 4-39 0,0-2 8 16,-1-4-301-16,4 2-2 0,-2-6 46 0,0 13 31 15,0 0-2-15,0-39 13 0</inkml:trace>
  <inkml:trace contextRef="#ctx0" brushRef="#br0" timeOffset="34789.05">17163 10274 526 0,'0'0'214'0,"0"0"-28"15,0 0-6-15,0 0-30 0,0 0-8 0,0 0-14 16,0 0-16-16,41-49-7 0,-43 41 1 0,1 3-9 15,1-3-2-15,0-3-15 0,-3 5-32 16,2-5 17-16,1 1-22 0,-4-1 22 16,4 11-4-16,0 0-25 0,-8-38 3 0,5 22-13 15,-1 2 0-15,1 1 10 0,2-4-15 0,-3-30-7 16,-8 11 9-16,11 9-13 0,-10-9 4 16,11 4 16-16,-2 4-38 0,-4 8 24 0,2 0-7 15,3 2 20-15,1 0-10 0,0 18-15 0,0-18-3 16,0 2 4-16,0 16 2 0,0-24-9 15,0 2 10-15,0-9 7 0,0 2-10 0,0 2-4 16,0 4 1-16,0 4-4 0,0 2 0 0,0 0 1 16,0 17-7-16,27-33 21 0,-27 21 3 15,4 1-24-15,-1 1 5 0,-3 1 17 0,3-1-7 16,-2 0-16-16,0 5 16 0,1-2-8 0,0-3 8 16,0 7-16-16,1-5 9 0,-3 0 7 15,2 3-1-15,-2-1 1 0,0 6-12 0,0 0 15 16,0 0 2-16,0 0-24 0,0 0 10 15,0 0 3-15,28-34 12 0,-22 29-16 0,0 2 14 16,5-3-21-16,1-2 5 0,1 3 6 0,15-10-8 16,0 0 12-16,0-3-3 0,2 5-11 15,2 0 2-15,-8 7 19 0,0-1-22 0,-2 4 17 16,-2 1 5-16,-5-1-10 0,3 0-7 0,2 3 15 16,15-5-26-16,-3 2 26 0,-5-1-1 15,12 1-19-15,-1 2 14 0,-9-3-2 0,19 1-3 16,-9-1-2-16,1-2-6 15,6 1 3-15,2 0 9 0,6-3 4 0,-5-4 4 0,3-1-21 16,-1 4-2-16,5-1 5 0,-1 0-7 0,-2-1 20 16,1 2-20-16,-2-1 7 0,-1-3 10 15,2 7 13-15,0-5-21 0,-1 3 16 0,-7-2-16 16,8 5 12-16,-14-4-13 0,8-1 13 0,6 4-7 16,-5-2-2-16,-12-2-1 0,12 2 7 15,-3 1-6-15,6 1 4 0,-9 0-26 0,7-1 21 16,-11 3 4-16,8-2 1 0,1-1 15 15,-1 0-5-15,1-1-15 0,4 3-8 0,-5-3-2 0,4 2 20 16,-5-1-8-16,2 1 11 0,-1-4-10 16,-4 5-10-16,-2 2 12 0,-9 0 7 0,-3 1-13 15,-1-1 18-15,-11 1 0 0,3 1-4 0,-2-4-9 16,-2 5-21-16,-2-2 19 16,0 1 10-16,-2-3-14 0,1 4 2 0,-1 0 1 0,3 0-6 15,-2-2 3-15,-12 2 17 0,0 0-7 16,15 0-8-16,-15 0 16 0,19 0-23 0,-6 0 7 15,-13 0-4-15,20 0 22 0,-20 0-23 0,21 0-7 16,-7 0 6-16,0 0 6 0,-14 0-5 16,18 0-5-16,-3 0 10 0,-15 0 21 0,15 0-24 15,-15 0-9-15,17 0 14 0,-17 0 8 16,34 33-10-16,-24-26 10 0,-2 0 4 0,2 2 6 16,-1-1-23-16,2 2-7 0,-1 1 11 15,-1 1 0-15,-2 0 11 0,15 16-6 0,-1 0 8 16,-7 6-13-16,4-4 0 0,-5 5-10 0,2 1 1 15,8 2 9-15,-16-4 11 0,5 7-19 16,7-2-1-16,-6-8 12 0,0 8 16 16,-8-5 0-16,-1-2-13 0,1-8-1 0,3 17-8 15,-3-10 2-15,-5-8 15 0,1-3-28 0,2-2 12 16,-1 0-2-16,-2-3 10 0,0 2-18 16,0-17 10-16,0 0 4 0,0 20 1 0,0-20-1 15,0 21-2-15,0-4-7 0,0 1 22 0,0-18-24 16,0 21 10-16,0-4 11 0,0-17 3 15,0 25-20-15,0-7 8 0,-25 10 14 0,20-16 1 16,0 2-2-16,-1 0-24 0,1-1 16 0,-1-1 9 16,-13 11-19-16,1-7 2 0,1 0 20 15,5-7 3-15,-4 0 13 0,4-5-23 0,-1 1-2 16,-1 0-4-16,1 0 6 0,-24 8-13 0,4-3-1 16,1 0 12-16,-4-2-3 0,0 2-1 15,-5-1 7-15,-3 3-11 0,0 1 4 0,1-7-10 16,-7 5 13-16,0 2-6 0,-4-12 7 0,1 13 8 15,-4 2-3-15,-4-6-6 0,1 6-8 16,0-3-13-16,-4 4 19 0,-4-2-13 0,1 2 9 16,1-4 17-16,3-2-25 0,-1 2 2 15,-1 0 8-15,2 0-8 0,-6-2 16 0,3 5-18 16,-1-3 4-16,-6-2 1 0,4 4-2 16,-1 0 1-16,8-1 0 0,0 0 10 0,-5-4-1 15,-3-3-12-15,0 7 9 0,1-3 4 0,3 3-15 16,2-4 2-16,2 1 4 0,4 2 14 0,4-5 0 15,1 0-19-15,-3 1-8 0,10 1 27 16,1 4-12-16,-5-6 19 0,5 1-26 0,3 1 17 16,2-6 4-16,0-1-5 0,13 1-8 15,1 0 17-15,4-2-2 0,3-1 16 0,6 0-15 16,-3 2 8-16,16-3 11 0,-14 0-6 16,14 0 1-16,-19 0 2 0,3 0-3 0,2 0-6 15,14 0-1-15,-16 0 0 0,16 0 1 0,-15 0-8 16,15 0 0-16,-15 0-9 0,15 0 11 0,0 0-11 15,-15 0 5-15,15 0-5 0,0 0 7 16,-16 0 0-16,16 0-17 0,0 0-10 0,0 0 10 16,-14 0 8-16,14 0-13 0,0 0-12 15,0 0 20-15,-15 0-17 0,15 0 22 0,0 0-27 16,0 0 0-16,0 0 1 0,-16 0 11 0,16 0-7 16,0 0-27-16,0 0-11 0,0 0-6 15,-18-20 1-15,21 20-51 0,1 3-19 0,-1-1 12 16,1 0-276-16,0-4-19 0,3-1 55 0,-2-1 32 15,3-2 12-15,0-4 14 0,1 3 8 16</inkml:trace>
  <inkml:trace contextRef="#ctx0" brushRef="#br0" timeOffset="35377.66">17885 10196 651 0,'-6'1'202'0,"-3"2"-25"0,2 3 2 0,0-4-28 15,-1 2-1-15,-3 1-10 0,3-2-30 16,2 3-19-16,-2 0-5 0,-1 0 7 0,6 2-2 16,-4-1-43-16,-1-1 15 0,3 6 1 0,0 0-9 15,1 1-12-15,3 0 2 0,-1 4 16 0,2-17-6 16,0 18-3-16,0 12-27 16,0 1 6-16,23 40-1 0,-12-29-12 0,13-3 2 15,-8-3 13-15,4-4-4 0,6 0-10 0,-9-7-8 16,8 0 6-16,2 0-11 0,-5-11-6 0,8 4 2 15,1-8 8-15,4 2-11 0,-6-12 1 16,-29 0 6-16,25 0 4 0,-3 0 9 0,32-35-1 16,-20 17-19-16,4-4 9 0,-8-5 10 15,-7-4-18-15,3-1-11 0,-4-2 11 16,-2-2 11-16,-6-1 1 0,0 5-14 0,-5-1 1 0,-5 5-4 16,0 4 23-16,-4 24-8 0,0-34-10 15,0 2 0-15,0-6 15 0,-34-33-21 16,14 34 15-16,1 7 8 0,-1 0 1 0,-1 5 9 15,-9 9-11-15,10 0 2 0,-10 3 13 0,-7-2-14 16,2 6 0-16,0-1 8 0,5 7-18 16,3 3-8-16,27 0 23 0,-22 0-21 0,-6 0-2 0,-34 29-21 15,31-11-10-15,0-1-21 0,9 7 2 16,2 3-24-16,9-3-35 0,2 0-17 16,4-5 10-16,3-4-273 0,2-2-3 0,0-13 32 15,0 0 36-15,0 0 3 0,0 0-5 0</inkml:trace>
  <inkml:trace contextRef="#ctx0" brushRef="#br0" timeOffset="36346.56">19646 9954 409 0,'-3'0'223'0,"2"-3"-30"0,3 3-22 16,-3-2-13-16,1 0 6 0,-4-5-34 15,2 5 5-15,-3 1-4 0,0 1-8 0,-1-4-12 16,3 3-21-16,0 1-7 0,-2 0-16 15,-1 1 1-15,3-2 2 0,-2 2 9 0,-3-2-9 16,1 2-2-16,0 1-22 0,-2 1 2 0,2 2-12 16,1-1-15-16,-1-1 3 0,1 5-7 0,-2 1 12 15,3 0 4-15,-5 1 6 0,5 1-13 16,-1 4-8-16,2-1-2 0,-10 23 5 16,6-7-4-16,-2 7 3 0,5-8-14 0,3-4 15 15,2-25-8-15,0 23 20 0,0-2-27 0,0 0 4 16,0-5-5-16,0 2-6 0,0-1 25 15,29 33-5-15,-24-21 0 0,9 4-16 0,-2-11 0 16,-3-3 9-16,1-3-16 0,3-3 5 0,-1 1-12 16,0-3 20-16,-2-2 11 0,16 11-18 15,-7-6-4-15,2-4 0 0,-2-3 20 0,16 6-19 16,-6-8 12-16,-7 1 6 0,-6-3-10 16,0-3-12-16,4 0 12 0,-20 0-9 0,17 0-13 15,-17 0 27-15,21 0-10 0,-4 0 8 0,30-34-4 16,-21 25-6-16,-5 1-11 0,-2-4 8 0,6-7 10 15,-6 2-13-15,-3 2 14 0,-5 4-5 16,-2-4-8-16,10-13-6 0,0 2-7 16,-11 1 12-16,4 3-16 0,-5-2 10 0,-4 2 4 15,-1 0 11-15,1 1-14 0,-2 1-2 0,-1 20 17 16,0-34-7-16,0-2-8 0,0-4-5 16,-26-44 9-16,11 46 16 0,3 2-1 0,0 0-21 15,-4-8 6-15,-4 11 7 0,2 1 19 0,-5 1-14 16,2 6-5-16,-7 1-1 0,2 7 9 0,-2 0 20 15,-1-3-36-15,-2 4 12 0,-3 3 4 16,1-1-9-16,8 9-19 0,3 0-7 0,22 5-30 16,-19 0-19-16,-5 0-16 0,-33 41 9 15,27-11-267-15,2-9-27 0,4 0 22 0,7-2 31 16,1-3 20-16,2-2 8 0,-14 4-25 0</inkml:trace>
  <inkml:trace contextRef="#ctx0" brushRef="#br0" timeOffset="37250.31">18703 9471 256 0,'0'0'227'0,"0"0"-55"0,0 0 9 16,0 0-10-16,0 0-26 0,0 0 2 15,0 0-35-15,0 0-3 0,0 0-3 0,0 0-31 16,0 0 22-16,0 0-14 0,0 0-9 0,0 0 1 16,0 0-3-16,-30 26 3 0,34-10-2 15,4 28 1-15,-8-20-23 0,18 51 13 0,-13-19-1 16,-1 0-11-16,4-5-35 0,-2 10 18 0,-2 2-2 15,9-12-2-15,-6 6-8 0,2 0 5 16,-2-8-23-16,5 1-5 0,-2-13 9 0,-6-9-12 16,3-4-3-16,-2-11-13 0,-3 4 5 0,0-4-14 15,1-3-3-15,0-3-45 0,0-4-18 16,-2-3 9-16,-1 0-322 0,0 0 48 0,4-31 47 16,-7 12-22-16,-2-28 31 0,5 23 24 15</inkml:trace>
  <inkml:trace contextRef="#ctx0" brushRef="#br0" timeOffset="37759.46">18696 9484 494 0,'1'-6'237'0,"-2"-1"-15"0,2 1-49 15,1-2-45-15,-1 0 6 0,3-3 11 0,4 1-32 16,11-12-23-16,9 2 11 0,2-1-27 16,-3-1-4-16,-1 14 9 0,8-8-19 15,0-2-4-15,3 4-9 0,2-5 1 0,-6 4-13 16,2 1-6-16,-1-1-4 0,-11 2 14 0,10 3-15 16,-5 2 0-16,-7-2 9 0,-11 5-24 15,4 2-1-15,-4-2-6 0,0 3 27 0,-4 0 0 16,-1-1 12-16,1 2-7 0,-3-1-3 0,-2 1 7 15,-1 1 13-15,0 0-10 0,0 0-13 0,0 0-1 16,0 0 21-16,0 0-25 0,0 0-7 16,0 0-6-16,-10 1-3 0,8 5 13 0,2-2 14 15,1 2-29-15,-2 3 14 0,1 2-8 0,1 3 12 16,1 2-11-16,2 2 13 0,2 25-27 16,6 3 6-16,-1 9-1 0,0-3 7 0,1 1-4 15,2 9-5-15,1-2-3 0,0-5 2 0,4 3 5 16,-3-1 13-16,-2 2-20 0,3-4 11 15,0-3 4-15,-5-7-18 0,-4 1-8 0,3-6 25 16,-4-9-13-16,3-10-5 0,-4-2 16 0,-1-1-22 16,-2-7 1-16,-1 0 10 0,3 0 16 15,-2-3-14-15,-2 0-2 0,-1-3 4 0,0-5-24 16,0 0-14-16,0 0-36 0,0 0-29 0,0 0 9 16,0 0-216-16,-17 29-80 0,15-32 19 15,-1-5 24-15,-3-3 32 0,6-1-12 0,0-2 26 16</inkml:trace>
  <inkml:trace contextRef="#ctx0" brushRef="#br0" timeOffset="38997.83">20162 9019 483 0,'-3'2'225'0,"0"1"-37"16,-4-2-15-16,2 0-24 0,-1-1-7 15,0 0-34-15,2 2 16 0,-5-2-20 0,0 1-12 16,4 2 9-16,-3-3-13 0,1 0-19 0,1 0 6 16,-3 0-13-16,1-3 5 0,0 2-4 0,1 1-4 15,7 0 4-15,0 0-30 0,0 0 14 16,-18 0 0-16,18 0-10 0,-17 0-4 0,17 0-16 16,-16 0 9-16,2 0-3 0,14 0 14 0,-18 0 10 15,3 0-13-15,2 0-18 0,-15-21 24 16,14 21-15-16,2 0-6 0,12 0 2 0,-17 0-4 15,-9 0 12-15,0 0-1 0,-5 0-5 0,-30 29-13 16,39-21 20-16,-9 4-30 0,-4 1 19 16,13 1-21-16,2-5 4 0,6-1 3 0,2-4 6 15,-4 5 9-15,6-4-3 0,4 2-19 0,-1-1 17 16,0 1-17-16,3 2 15 0,-1-1-8 16,1 3 4-16,0-2 11 0,2 1-26 0,2 4 3 15,-3-6 3-15,3 9 12 0,0-7-8 16,0 1 12-16,0 2-4 0,0-13-9 0,0 0 0 15,0 21 2-15,0-1-1 0,0-5-9 0,0-15 2 16,0 21 13-16,0-3-7 0,0-2-3 16,0-16 5-16,0 24 10 0,33 30-5 0,-24-30-6 15,-6 5 6-15,13 4-7 0,-8-16-2 16,-1-1-10-16,-1 2 7 0,-1-9 4 0,2-1 13 16,-3 1-27-16,0-4 7 0,0 2 3 15,-2 1 15-15,4-6-6 0,3 2-4 0,-4 0 18 0,4 0-14 16,1 1 2-16,0-3-11 0,0 0-1 15,0 1 16-15,1-2-32 0,1-1 14 0,-12 0 3 16,13 0 8-16,2 0 10 0,0 0-30 16,1 0 29-16,0 0-12 0,-2 0 5 0,1 0-12 15,-15 0-4-15,22 0-8 0,-6 0 4 0,0 0 13 16,-16 0-6-16,21 0-4 0,-6 0 1 16,0 0 11-16,-15 0-6 0,18 0 19 0,-4 0 8 15,-14 0-30-15,18 0-9 0,-3-17 19 0,-15 17 11 16,19 0-18-16,34-37 26 0,-28 34-14 15,4-15-19-15,-4 7 9 0,-5-1 6 0,9-5-1 16,-5 5 3-16,-3 2 10 0,13-4-36 0,-1-1 14 16,-10 2-4-16,-8 4 20 0,-4 0-26 15,4 0 15-15,-7 1 5 0,2 2-14 0,-2 2 11 16,-3-1-6-16,2 1-10 0,-2-2 28 0,3 3-20 16,-5 0 12-16,2 1-11 0,-2-1 6 15,0 0 11-15,2 0-18 0,-4 3 17 0,1-2-22 16,0 0 2-16,0-1 27 0,-2 2-10 0,5-1 0 15,-4 0-12-15,0 1-4 0,-1-1-5 16,5 2 19-16,-5-4-16 0,0 3 6 0,2 1 4 16,-4 4-37-16,0-7-4 0,2 3-6 0,-4 3-18 15,5-6-33-15,-2 3-5 0,-5 3-16 0,1-6 9 16,-1 7-221-16,2-5-71 0,-5-5 45 16,1 3 21-16,0 1 0 0,0-3 52 0,-1 1-10 15</inkml:trace>
  <inkml:trace contextRef="#ctx0" brushRef="#br0" timeOffset="39478.66">19826 9150 446 0,'0'0'193'16,"-2"-1"11"-16,2 1-36 0,-1-2-18 15,2 4 8-15,-1-2-29 0,0 2 2 0,0 4-11 16,1-1-4-16,2-1-32 0,-2 1-11 15,4 2-7-15,-2 0-4 0,4 0-26 0,0 0 14 16,0-2 16-16,4 2-20 0,-2-4-16 0,1 2 13 16,1 0-29-16,-1-3 1 0,1-2-8 0,4 0-4 15,-5 0 0-15,-10 0 3 0,0 0-6 16,13 0-8-16,-13 0 3 0,0 0-4 0,18 0 7 16,3-25 3-16,-16 18-19 0,-4 1 34 0,-1 1-12 15,1-2 12-15,-3 2-2 0,-2 2 1 16,-1-3-13-16,2 6 23 0,-3-5-1 15,2 2-9-15,-3-2-5 0,1 0 2 0,-1 2-26 0,1 0 26 16,0 3-14-16,3 0-6 0,-4 0-12 16,0 3 2-16,0-1-30 0,2 2 28 0,-1 3-36 15,-2-2 4-15,2-1-37 0,0 4-113 16,1 1-105-16,1-4-13 0,1 0 7 0,0 1 32 16,4-2-10-16</inkml:trace>
  <inkml:trace contextRef="#ctx0" brushRef="#br0" timeOffset="39698.46">19888 9260 334 0,'0'2'268'0,"0"-1"-54"16,0 4-43-16,1-4-1 0,0 5-20 0,-1 1-9 15,0 1-7-15,0 2-20 0,4-1-7 0,-2 1-3 16,0 2-18-16,-1 3-9 0,1 1-2 16,0-3 2-16,-2-13-44 0,8 32 5 0,-7-14 10 15,6 22-2-15,-4-16 10 0,1 0-30 0,1-2 5 16,-3-2-19-16,3-4 5 0,-2-3-35 15,-1-2 9-15,0-3-4 0,1 2-7 0,-1-1-48 16,-2-6-20-16,0-4 10 0,0-6-206 0,0-2-54 16,0 0-1-16,0-3 21 0,2-1 11 0,-2-2 17 15</inkml:trace>
  <inkml:trace contextRef="#ctx0" brushRef="#br0" timeOffset="39953.11">19956 9329 376 0,'1'-7'259'0,"0"-1"-41"0,-1 1-18 0,0 1-24 16,0 1-38-16,2 2-7 0,-1-2-13 0,5 2 4 16,-3 0-31-16,2 3-4 0,-1 0-16 15,1 5-6-15,2-4 1 0,-1 2-6 0,1 9 12 16,0-4 1-16,2 2-37 0,-1-2 5 16,1 0 8-16,-2 4-23 0,1-3-8 0,-5 1 31 15,5 0-20-15,-2 0-2 0,-1-1 13 0,0 0-29 16,0 0-4-16,-2-2 0 0,0-1-6 0,-3 1-18 15,0 1-5-15,0-1-12 0,0-7-22 16,0 0-22-16,0 0 8 0,0 0-89 16,-22 15-128-16,16-15-49 0,-3-5 9 0,1 2 36 15,2-5 14-15,-4-3-30 0</inkml:trace>
  <inkml:trace contextRef="#ctx0" brushRef="#br0" timeOffset="40236.17">19971 9349 421 0,'0'-6'245'0,"-4"1"-20"0,2-1-33 0,-2 0-40 15,3 2-10-15,-2 1-11 0,3 2 9 0,0-3-27 16,0-1 10-16,1 3-8 0,5 1-17 0,-3-2-20 16,1 0-12-16,2 4-3 0,1-2-6 15,-1 1 2-15,-1 1-7 0,4-1-9 0,-1 2-16 16,0-2 18-16,0 3-22 0,1 0 7 16,0 0-21-16,2 1 11 0,1-1-7 0,-12-3-2 15,0 0 17-15,30 7-16 0,-19-4-3 16,3-3 3-16,-14 0 0 0,0 0-5 15,0 0-7-15,16 0 12 0,-16 0-2 0,16 0-6 16,-16 0 9-16,16 0-13 0,-16 0 2 0,0 0-4 16,14 0-26-16,-14 0-21 0,0 0 3 15,0 0-31-15,0 0-6 0,0 0 9 0,25 9-110 16,-23-10-92-16,-1-1-98 0,-4-1 62 0,3 0-16 16,0-4-7-16,0 3 45 0</inkml:trace>
  <inkml:trace contextRef="#ctx0" brushRef="#br0" timeOffset="40582.93">20066 9293 365 0,'-3'0'223'0,"2"0"-35"0,-4 0-25 15,3 0-19-15,2-2-36 0,0 2-12 16,0-1-19-16,4 1-1 0,-1 0 5 0,1 0-1 0,-2-2-8 15,1 2-17-15,0-1 3 0,1 1-12 16,2 0-33-16,0 0 8 0,1 0-13 0,-2 0 0 16,-1-2-137-16,3-1-102 0,-1 3-103 15,2-3 35-15,-3 2 9 0,1-1 9 0</inkml:trace>
  <inkml:trace contextRef="#ctx0" brushRef="#br0" timeOffset="42088.11">18915 10687 267 0,'0'0'220'15,"0"0"-32"-15,0 0-18 0,0 0-5 0,0 0-3 16,0 0 0-16,0 0-15 0,0 0-14 16,0 0 0-16,0 0-19 0,0 0-20 0,0 0 15 15,0 0-1-15,0 0-5 0,44-65-8 0,-45 65-32 16,4 0-5-16,-3 0-3 0,0-1-12 16,0 1 7-16,0 0-19 0,0 3 4 0,-2 1-11 15,4-4-2-15,-4 5-8 0,6 2 14 16,-1 3-11-16,0-3-19 0,3 2-7 0,1 1 1 15,-3 1 11-15,6-4-25 0,-1 2 1 0,2 0-1 16,-3-2-7-16,-1-2-15 0,4-1 15 16,0-2 10-16,-4 1-5 0,2-3-16 0,-1 0 1 15,-8 0 12-15,0 0-3 0,0 0 19 0,0 0-6 16,0 0-3-16,26-30-13 0,-26 23-4 16,0-2 32-16,2 0-16 0,-8-1 36 15,3-3 1-15,-2 3-7 0,2 1 13 0,-1 1-6 16,-1-1-2-16,-2-3-3 0,2 6-15 0,-1 1 32 15,0 0-18-15,0 1 4 0,-5-1-31 0,3 8 2 16,2 1-10-16,1 1-5 0,-2 4-49 16,0-1 6-16,-1 0-205 0,2 4-88 0,-4-5 45 15,4 2-9-15,2-1 30 0,-1 2-18 0</inkml:trace>
  <inkml:trace contextRef="#ctx0" brushRef="#br0" timeOffset="42327.55">18949 10764 340 0,'1'2'306'0,"-6"0"-56"15,4-2-33-15,-4 0-14 0,5 4-29 0,0-2-5 16,-5 3-33-16,1-2-14 0,1 2-25 16,-2 2-7-16,-1 2-4 0,0 2-10 0,-13 15-6 15,4-4 5-15,7-2-23 0,0-1-15 16,0-2-12-16,1 2-1 0,3-5-14 15,1 0-10-15,-1-3-19 0,0 3-11 0,-4-1-9 16,7-2-20-16,-2 4 6 0,1-4-89 0,-2-3-71 16,3 1-116-16,0-7-9 0,1-2 48 15,1-3-21-15,2-2 18 0</inkml:trace>
  <inkml:trace contextRef="#ctx0" brushRef="#br0" timeOffset="42570.2">19000 10742 220 0,'3'-5'276'0,"1"0"-29"16,-2-2-47-16,4 4-23 0,-2-2-34 15,-2 1-15-15,3 3 2 0,-1 1-42 0,1 0 11 16,2 0-26-16,1 3 0 0,-1 1 0 16,1-1-7-16,0 0-1 0,4 2-30 0,-1-3-9 15,1 3 6-15,-2-2 6 0,1 2 8 0,1 0-43 16,-3 0 13-16,2-3-4 0,-1 5-7 15,-3-5 11-15,1 3-42 0,-5-2-1 0,3 2-18 16,2-2-13-16,-6 1 6 0,-1-3-316 0,-1-1 33 16,-1 2 21-16,-5-2 16 0,1-2-15 15</inkml:trace>
  <inkml:trace contextRef="#ctx0" brushRef="#br0" timeOffset="42840.25">19094 10746 491 0,'-8'0'253'0,"3"0"-44"0,1 0-30 0,0 4-25 16,3-3-7-16,0 1-29 0,-3 1-4 15,2 3-3-15,-2 0 0 0,3 4-36 0,-1 1-5 16,2 0 10-16,-1 3-31 0,1-2 6 0,0 3 8 16,0 1-27-16,-2 3 7 0,2-19-7 15,0 34-7-15,0 0 11 0,0-2-14 0,0-5 0 16,0-2 5-16,0-5-16 0,0 1 13 0,0-3-13 15,0-18-4-15,0 21-22 0,0-21-1 16,0 20-9-16,0-20-15 0,0 19-20 0,0-19-38 16,0 0 10-16,25 23-290 0,-24-25 26 15,-1-6 5-15,3-1 42 0,-3-3-31 0,-1-1 52 0</inkml:trace>
  <inkml:trace contextRef="#ctx0" brushRef="#br0" timeOffset="43339.86">19096 10897 339 0,'-1'-7'278'0,"0"3"-68"0,-2-4-14 0,6 4-37 16,-3-2-25-16,1 2-11 0,0 2-17 0,3-1 0 15,-2 6-33-15,3-3 11 0,-3 6 9 16,4 0-7-16,-2 1-27 0,-1 2-2 0,-1 4 0 16,0-1 1-16,1 1 7 0,0 2-25 0,1-2 12 15,-1 0-10-15,2 0 6 0,-4-2 5 16,0 2-10-16,1-1 9 0,-1-1 0 15,-1-11-5-15,0 0-14 0,0 17-12 0,0-17 15 16,0 19-1-16,-27 9-18 0,20-20 14 0,1 3-17 16,-3-1 15-16,0-4-31 0,1 0 24 0,-1-3-22 15,2 3 15-15,-2-5 11 0,-2 2-38 16,1 1 19-16,-1-4-7 0,4 0 14 16,3 4-18-16,0 0 2 0,1-4-36 0,-1 1 21 15,3 3-19-15,0-4-5 0,-3 0 0 0,3 1-13 16,1-1 41-16,0 0-13 0,0 0 5 0,-1-1-4 15,2-1 8-15,-2 2-22 0,3 0 21 0,-2 0 13 16,2 0-7-16,-2 0 2 0,0 0-9 16,0 0 25-16,-3 0 4 0,3 3-9 0,0 0 11 15,3-1 16-15,-3 0-7 0,0-2-1 16,2 4 25-16,-4 0-20 0,5 1-10 0,-3 6 22 16,0-3-24-16,1 0 14 0,0 2 7 15,-2 2-13-15,-1-2-14 0,2 1-3 0,2 1 6 0,-4-1-2 16,0 0-7-16,2-11-1 0,0 0 15 15,0 17-29-15,0-17-10 0,0 17-5 0,0-17-22 16,0 20-10-16,0-20-4 0,0 0-9 0,0 16-31 16,0-16 10-16,5 13-302 0,-2-16 25 15,0-2 30-15,3-4 10 0,-4-1 35 0,2 2 3 16</inkml:trace>
  <inkml:trace contextRef="#ctx0" brushRef="#br0" timeOffset="43532.45">19107 11203 363 0,'6'-9'329'15,"-4"4"-68"-15,2-6-8 0,-3 5-42 16,4 2-19-16,-5-4-11 0,4 3-21 0,0-2-1 16,-2 5-38-16,-1-1-9 0,2 0-18 0,0 6-13 15,0-6 7-15,1 9-20 0,-4 1-10 16,3 2 7-16,1 1-20 0,1-1 3 0,0 4-7 16,7 21-15-16,-4-9-30 0,-7-3-11 15,7-4-36-15,2 0-44 0,-2-4-25 0,-5 4 11 16,5-8-263-16,-4-1 4 0,1-3 44 0,-2-5 4 15,0-1 17-15,-3 0 12 0</inkml:trace>
  <inkml:trace contextRef="#ctx0" brushRef="#br0" timeOffset="45521.99">19133 10469 643 0,'0'0'200'0,"0"0"5"0,0 0-19 0,0 0-16 16,0 0-26-16,0 0-25 0,0 0-17 0,0 0-14 16,-25-45 12-16,26 40-10 0,1 4-12 0,0-4-12 15,0 1-14-15,-3 2 3 0,2 0 2 16,-1-2-12-16,3 3-6 0,-3-2 3 0,1 1-2 15,-1-1-15-15,3 3 7 0,-3-4-3 0,0 3 7 16,-2 1 1-16,4-4 5 0,0 3-6 0,-2-2-3 16,-2-1 1-16,5-2-7 0,-3-2 8 15,0 0 10-15,0 8-16 0,0 0-13 0,0 0-14 16,0-24 12-16,0 7-7 0,0-2 0 0,0 4 3 16,0-6 8-16,0-11-28 0,0-4 12 15,0-4-17-15,25-48 5 0,-20 58 1 0,-3 6-2 16,1 1 26-16,3 6-23 0,-4 4 4 15,-1-1 5-15,2 5-7 0,-3-1 11 0,1 0-16 16,1 0 10-16,-2 0 10 0,3 6-16 0,-1-4 1 16,-2 8 6-16,0 0 0 0,0 0-2 0,0 0-2 15,0 0 5-15,0 0 0 0,0-17 9 16,0 17-9-16,0 0-6 0,0 0 13 16,0 0-7-16,0-16-11 0,0 16-6 0,0 0 29 15,3-17-18-15,-3 19 19 0,-1-1 1 0,-3 1-26 16,4 1 22-16,-3-1-2 0,-1 2-3 15,-1 0-3-15,-1 3-9 0,-2 1 1 0,2-1-4 16,-14 25-1-16,1-4 4 0,-3-6 11 16,4 8-14-16,0-2 15 0,0 3-25 0,4-8 11 15,4-8-1-15,6 0 12 0,-7-7-25 16,5-3 0-16,5 2-37 0,-4-2 27 16,2 1-37-16,3-1-1 0,0-5-11 0,0 0-20 15,1-4 10-15,3-3-222 0,0-1-41 0,-1-2 17 16,11-29 23-16,-5 21-11 0,0 0 25 15</inkml:trace>
  <inkml:trace contextRef="#ctx0" brushRef="#br0" timeOffset="45652.02">19102 9907 394 0,'3'-4'216'15,"3"1"-18"-15,1-3-35 0,-1 3 4 16,0 2-25-16,3 1-17 0,0 1-10 0,-1 4 2 16,4-1-19-16,-2 3-48 0,24 23-34 15,-10-10-3-15,-1 3-271 0,1 3 18 16,-5-7 19-16,-3-4-87 0,-7-2 30 0,0-3 1 0</inkml:trace>
  <inkml:trace contextRef="#ctx0" brushRef="#br0" timeOffset="47306.25">19540 10786 494 0,'0'0'253'0,"0"0"-33"0,0 0-28 0,0 0-19 16,0 0-7-16,0 0-25 0,0 0-27 0,0 0 2 15,0 0-23-15,0 0-19 0,0 0 3 16,0 0 1-16,0 0-5 0,0 34 0 0,0-34-28 16,-33 70 0-16,13-42 6 0,2-2 2 0,4-6-17 15,0 0-7-15,5-1-11 0,-12 10-13 16,9-10-44-16,0 2 10 0,1-4-27 0,3-3-31 15,-5-5 7-15,1 0-183 0,6-4-101 16,-3-2 40-16,6-1-17 0,0-2 45 0,3 0 34 16</inkml:trace>
  <inkml:trace contextRef="#ctx0" brushRef="#br0" timeOffset="47489.24">19366 10917 596 0,'3'-7'264'0,"-2"0"-45"0,2 3-29 0,-4-1-7 0,5 1-31 16,1 3-23-16,2 1-11 0,1 1-5 16,0 1-39-16,6 3 0 0,15 5-21 0,7 3-26 15,-2 1-43-15,4 1-8 0,-12-8 3 16,9 8-317-16,-9-8-16 0,-3 4 21 0,-5-7 7 16,0 3 68-16</inkml:trace>
  <inkml:trace contextRef="#ctx0" brushRef="#br0" timeOffset="50865.45">19126 9275 371 0,'30'0'128'0,"-30"0"-20"0,0-32-12 0,0 32 28 15,0 0-25-15,31 0 26 0,6-44-30 16,-33 41 11-16,1 1 14 0,-4 0-31 0,5 2 8 16,-3-2 3-16,1 0 12 0,-5 4-29 0,1-2-9 15,1-2-10-15,-1 6-21 0,-3-3 26 16,1 0-19-16,-6 1 10 0,4 1 8 0,-2-3-21 15,0 2-17-15,0-2 6 0,-3 3-9 0,1-1 18 16,-1 2-7-16,1-1-7 0,-28 5-9 16,12 0 2-16,2 3 2 0,5-2-9 0,-2-3 7 15,0 1-16-15,-15 5 11 0,-3-1-9 16,14 3-3-16,3-9 4 0,-1 0 0 16,3-2 7-16,5 1-18 0,1-1 13 0,-2 0-2 15,5 0-7-15,-1 1 17 0,-1-1-10 0,2 0-4 16,3-1 29-16,-2-1-4 0,0 4-21 15,0-5-6-15,4 0 3 0,-3 3 4 16,1-3-4-16,1 3 7 0,-3-2-9 0,4 0 2 0,-1 1-4 16,-2-1 6-16,3 3 12 0,3 0-16 15,-5-1-7-15,3-1 0 0,1-1 19 0,-4 0-7 16,0 1-14-16,3 1 8 0,-4-3-15 16,7 0 7-16,-4 0 18 0,0 2-11 0,-2-2-10 15,3 2 20-15,2-1-23 0,-3 1 13 0,1-1 11 16,3-1-11-16,0 0 1 0,0 0-8 15,0 0 13-15,0 0-25 0,0 0 29 0,-4 0-18 16,3 0 4-16,0 0-3 0,-2 4 7 16,0-2-17-16,0 1 0 0,-1 0 14 0,0-1-10 0,-1 3 20 15,-1-2-15-15,4 0 21 0,-2 0 11 16,-3 2-7-16,1-2-8 0,2 1 24 16,-1-1-6-16,2 0-23 0,-1 0 7 0,3-2 1 0,-2 2-3 15,0-1 3-15,1-2-22 0,2 3 14 16,-1-1 9-16,-1-1-15 0,1 0 10 0,1 2-9 15,1 0 4-15,0 0 8 0,3 4-11 16,-4-4-3-16,3 2 13 0,0 3-13 0,-2-2-9 16,5 5 10-16,-2-1-6 0,1 5-10 0,-1 2 30 15,11 29-12-15,-8-5-6 0,4 1-11 16,-7 6 2-16,12-3 13 0,-8 3 9 0,6-4-5 16,-2-2 13-16,2-1-17 0,-6 1-8 0,-5-1 8 15,-1-9 0-15,10 2 4 0,-6-8 14 0,-5-3-12 16,4-6-16-16,1-2 7 0,-1-5 14 15,-4 2-16-15,5-3-4 0,-3-2 0 0,-1 1 11 16,0-3-1-16,-1 0-15 0,5 3 15 16,-3-2-14-16,-2-1 16 0,-1-5-3 0,0 0 4 15,0 0 6-15,0 0 0 0,0 0-2 0,0 0 11 16,0 0 13-16,0 0-17 0,0 0 0 16,0 0 5-16,6 28-7 0,-6-25-4 0,2 0 8 15,-2-2-21-15,-2 1 13 0,2 2-3 16,2-4-11-16,-5 1-3 0,-1-1 13 0,7 2-1 15,-3-2-8-15,2 0 20 0,-2 0-11 0,0-2-11 16,2 4-2-16,-1-1 13 0,-2-1 10 16,2 0-17-16,-1 0-17 0,0 1 26 0,3 1-17 15,-3 0 1-15,1-4 14 0,-1 4 6 16,-2-2-37-16,2 0 20 0,1 0-12 0,-1 0 22 16,0-4-15-16,1 4 5 0,-2 0 7 0,-2 0-16 15,3 2 3-15,-1-2 19 0,1 3-19 0,0-3 6 16,0 2 16-16,3-2-15 0,-3 2-16 15,0-4 21-15,-2 2-7 0,2 0 5 0,0 0-29 16,2 2 29-16,-2-1-21 0,2-1 12 0,0 4-5 16,-2-1 0-16,2 1-6 0,-2-1 4 15,4 2 24-15,-6-2-34 0,7 3 5 0,-3-1 19 16,-1-2-9-16,0 2-1 0,1 0-5 0,1 0 8 16,-1-2-6-16,-2 0 2 0,1 0 13 0,1 0-7 15,-1-3-11-15,2 1 20 0,-3 1 9 16,0-4-16-16,0 6-1 0,1-3 3 0,-1 0 7 15,2 1-17-15,-1 1 24 0,-1-3-21 16,1 1-2-16,-1-1-7 0,-1 2-20 0,2-1 13 16,2 1-41-16,-4-2 2 0,1 2-26 0,1-2 7 15,-1 0-114-15,0 5-136 0,6-4-53 16,-4-1 30-16,0-6 19 0,0 2-2 0,1-6 18 16</inkml:trace>
  <inkml:trace contextRef="#ctx0" brushRef="#br0" timeOffset="57268.36">18359 10074 598 0,'0'0'170'0,"0"0"-21"16,0 0-4-16,0 0-20 0,0 0-21 0,0 0 0 16,0 0-16-16,0 0-18 0,0 0-2 0,0 0-7 15,0 0-8-15,0 0-11 0,0 0-5 0,0 0 2 16,0 0-3-16,0 0 2 0,0 0-15 15,30 0-13-15,-30 0 13 0,43 51 4 0,-36-52 2 16,1 1-20-16,2-2 3 0,-1 1 10 16,2-5 1-16,-11 6-31 0,16 0 32 0,32-15-7 15,-20 8-10-15,1 3-4 0,-5-1 23 16,-1 3-42-16,11-6 27 0,9-3-18 0,-2 9 6 0,-24 2 19 16,4 0 2-16,3 0-24 15,8 0 6-15,6 0 10 0,0 0-24 0,-2 0-4 0,2 0 12 16,-4 0-18-16,-2 0 18 0,4 0-3 15,-1 0 8-15,-4 0-31 0,3 0-8 16,-6 0 7-16,1 0 11 0,23-16-4 0,-30 11 15 16,11-2-15-16,-7 3 30 0,-4 0-22 0,-6 1-15 15,-16 3 22-15,0 0-3 0,18 0 6 16,-18 0-15-16,15 0 19 0,-15 0 7 0,0 0-14 0,17 0 7 16,-17 0-35-16,0 0 31 0,0 0-18 15,0 0 3-15,15 0-153 0,-15 0-162 0,0 0 24 16,0 0 27-16,0-16 12 0</inkml:trace>
  <inkml:trace contextRef="#ctx0" brushRef="#br0" timeOffset="59570.42">19038 9396 340 0,'0'0'166'0,"0"0"-29"0,0 0-18 16,0 0-55-16,0 0-7 0,0 0 27 0,0 0 34 15,0 0-18-15,0 0-14 0,0 0-2 16,0 0 7-16,0 0-32 0,0 0 25 0,0 0-11 16,0 0 8-16,0 0-22 0,0 0 17 15,0 0-18-15,0 0 1 0,0 0 5 0,0 0-4 16,0 0-7-16,0 0-1 0,0 0-15 0,0 0 4 16,0 0 5-16,0 0-22 0,0 0 12 15,0 0-9-15,0 0-14 0,0 0 1 0,0 0 22 16,0 0-20-16,0 0 3 0,0 0-4 15,0 0-12-15,0 0 8 0,0 0-19 0,0 0 18 16,0 0 11-16,0 0-8 0,58 28-13 16,-52-15 0-16,-5 3 5 0,11 25 0 0,5 5 6 15,-14 1-6-15,11-8 0 0,2 3 9 16,-3-3-23-16,0-2 16 0,-1 2-4 0,-2-16-4 16,-7-3 4-16,1 4 2 0,0-11-7 15,-3 3 2-15,4-4-27 0,-3-3 28 0,-2-9-10 16,0 0 9-16,0 0 6 0,0 0-8 15,0 19 0-15,0-19 6 0,0 0 17 0,0 18-28 16,0-18-7-16,0 0 21 0,0 0-22 0,0 18 36 16,0-18-14-16,0 0-10 0,11 20 18 15,-10-17-4-15,1-1-21 0,0 0 5 0,-2 0 5 16,0 2-3-16,0-6-15 0,1 2 11 16,-2 2 14-16,1-1-13 0,0 1 16 15,1 1-12-15,1-3-7 0,-2 0 12 0,2 3-21 0,-1-3 1 16,0 2-18-16,1 0 24 0,0-2-22 15,2 0-14-15,-2 0 6 0,-4 3-9 16,-2-1-20-16,8-2 6 0,-2-5-186 0,-2 3-89 16,-2-3 0-16,2 0 20 0,-4-2 36 0,3 5 7 15</inkml:trace>
  <inkml:trace contextRef="#ctx0" brushRef="#br0" timeOffset="59895.44">19116 9732 212 0,'2'0'258'16,"-4"-1"-29"-16,2-1-23 0,-2-1-38 0,2 1-38 15,-3-3 14-15,5 3-36 0,-4 0 9 16,2 2-46-16,-2-2 12 0,2 1 1 0,2-4-12 16,0 5-15-16,-2 0 8 0,-2-2-43 0,2 0 18 15,0 4-21-15,2-2 11 0,-1 0-25 16,-1-2 5-16,0 4-5 0,0-2-5 0,1 2-10 16,-2 1-31-16,2-1-12 0,0 1 5 15,1-3-289-15,-1-2 3 0,0 1 53 0,4-4-27 16,-1-1-11-16</inkml:trace>
  <inkml:trace contextRef="#ctx0" brushRef="#br0" timeOffset="60068.96">19272 9582 504 0,'0'0'252'0,"0"0"-44"16,0 0-36-16,0 0-28 0,0 0-41 0,0 0-40 15,0 0-13-15,0 0-7 0,0 0-274 0,0 0 16 16,0 0 15-16,0 0-109 0,0 0 2 16</inkml:trace>
  <inkml:trace contextRef="#ctx0" brushRef="#br0" timeOffset="62441.81">20682 8145 285 0,'0'0'296'15,"0"0"-65"-15,0 0-17 0,0 0-39 0,0 0-25 16,0 0-11-16,0 0-3 0,0 0-28 0,-43-73 3 16,47 62-16-16,3 0-14 0,-1-3-11 15,12-15-18-15,2 4 7 0,9 1-12 0,-10 8-1 16,11-4-3-16,-11 7-23 0,-1 3 13 0,-2 4-2 15,-2-1 8-15,1 3-7 0,-1 0-10 16,-14 4 4-16,0 0-16 0,15 0-3 16,-15 0 13-16,33 28 0 0,-28-12 0 0,3 23-6 15,-9-1-2-15,1-19 3 0,0 13-16 0,0 8 30 16,-28 49-5-16,16-43-21 0,0-3 12 16,8-11 7-16,-9 1-5 0,0-9-23 0,4-1 3 15,4-3 4-15,-2-6-32 0,5-2-11 0,2-12-2 16,0 0-35-16,0 0-5 0,-7 20 6 15,7-23-65-15,2-4-65 0,-1-3-26 0,5 2 22 16,1-4 2-16,-4 3 30 0,5-3 38 0,-1 2 106 16</inkml:trace>
  <inkml:trace contextRef="#ctx0" brushRef="#br0" timeOffset="62548.54">20875 8341 1197 0,'9'-10'86'0,"13"-11"28"0,-18 4-50 16,7 5 24-16,3 2-21 0,-3 3 7 0,-4 4 6 16,2-1-10-16,-2 3-21 0,-3-1-13 0,3 4-21 15,0-1 32-15,-7-1-14 0,0 0-6 16,0 0-16-16,23 24-39 0,-13-19-20 0,-7 2 4 15,3 0-162-15,1 0-129 0,-3-2 19 16,1-2 20-16,0 0 13 0</inkml:trace>
  <inkml:trace contextRef="#ctx0" brushRef="#br0" timeOffset="62823.05">21105 7956 502 0,'0'-1'230'16,"0"-5"-38"-16,-2 0-26 0,2 4-17 15,-2-3-17-15,-1 1-10 0,4 5-2 0,3 7 12 16,-2-3-15-16,4 5-22 0,0 0 8 0,5 30-30 16,-6 1-3-16,6 0-20 0,0 3-4 0,-2 0 19 15,-5 2-7-15,0 3-16 0,0-2-21 16,-2 1-2-16,-2-25-6 0,0 10-1 0,0-2-15 15,0-6-32-15,0 0 1 0,0-3-23 16,0-4-25-16,0-18 6 0,0 19-121 0,-31 6-114 16,28-24-45-16,-4-1 50 0,2-3 18 15,-3-4 20-15</inkml:trace>
  <inkml:trace contextRef="#ctx0" brushRef="#br0" timeOffset="63191.53">21209 7958 651 0,'5'-16'193'0,"10"-1"-40"0,1 3-4 16,-5 2-51-16,14-17 21 0,-4 17-18 0,-4 0-13 15,3 2 9-15,-6 2-12 0,0 2-43 16,1 3 27-16,-2 2-20 0,-4 1-6 0,-9 0-7 16,0 0 0-16,16 0-3 0,-16 0-3 15,16 0-10-15,2 25-8 0,-16-13-3 0,-4-1 27 16,-2 5-9-16,-19 16 1 0,2 6-35 0,-1-5 26 15,-10 6-1-15,6-6-9 0,1-2-15 0,1 1 15 16,-4-1-4-16,3-8-6 0,8-7 10 16,1-5-3-16,5 1-12 0,3-3 37 0,4-3-2 15,0-2-6-15,-3 2-12 0,7-3 8 16,-4-3-11-16,6-4 13 0,3 2-17 0,3-5 23 0,0 1-26 16,23-15 3-16,2 1-15 0,1-5 28 15,4 1-14-15,-8 2 6 0,6 0-25 0,-1 2 30 16,-3 3-9-16,-5 8 1 0,4-4-11 0,-10 2-1 15,1 6-25-15,-13-2-27 16,2 5-31-16,-4 1 8 0,2-1-134 0,-9 2-122 0,0 0-21 16,0 6 32-16,-7-3 38 0,1 3 30 15</inkml:trace>
  <inkml:trace contextRef="#ctx0" brushRef="#br0" timeOffset="63572.99">21358 8225 291 0,'-3'5'277'0,"-2"0"-71"0,5 1-23 16,-4 2 12-16,1 0-48 0,1 3-15 0,0 2-9 15,2-3-24-15,-2 4-7 0,0 3-19 16,0-2 17-16,4-3 4 0,-2-12-26 0,0 0-15 16,0 22 10-16,0-6 0 0,0-16-23 15,0 19-10-15,0-19 8 0,0 20-17 0,0-20-2 16,0 17-1-16,0-17 4 0,0 0-4 15,31 31 5-15,-24-31-12 0,0-2 6 0,4 2 7 16,0-3-13-16,0-1 12 0,5 0 2 0,-5-2-7 16,16-11-22-16,0-3-3 0,-11 8 4 0,-2-1 17 15,-2 0-14-15,0 2 18 0,-5-1-20 16,-2 2 6-16,-2 1 3 0,-2-1 11 0,-1-3 17 16,2 3-19-16,-2 10 3 0,0 0 18 0,0 0-20 15,0 0 1-15,-30-37-5 0,20 30 2 16,1 2-12-16,-3 3 9 0,1-1 4 0,0 1-14 15,-3 2-31-15,2 2-37 0,12-2-12 0,0 0 7 16,-15 0-251-16,0 0-65 0,15 0 37 16,-29 27 32-16,22-24 13 0,0 0 15 0,1 0 11 15</inkml:trace>
  <inkml:trace contextRef="#ctx0" brushRef="#br0" timeOffset="64389.09">21247 8944 309 0,'-4'0'300'0,"-2"-1"-80"0,3 0-23 0,-2-3-20 16,5-1-19-16,5-3-22 0,-2 0-8 0,5-1-19 15,-2 1 0-15,20-14-24 0,0 0-14 0,-1 3 21 16,-1 6-34-16,-3 1 14 0,-5 1-24 15,-1 6-8-15,-4 0-2 0,1 2 10 0,-1 3-16 16,-1 0 6-16,-2 0-22 0,-2 0 9 0,-6 0 3 16,0 0-4-16,0 0-4 0,0 0-8 15,10 28 1-15,-13-16-19 0,-21 14 7 0,4 7-17 16,-7 4 11-16,0-8 6 0,-5 0 1 0,3 2-33 16,-4 0 19-16,1 5 10 0,1-1 0 15,-1-4-17-15,3-3 7 0,-6-6 17 0,11 3-20 0,10-7 20 16,-7-7-4-16,14-3-6 0,-2-3-6 15,2 1 9-15,2 0 8 0,-1-2-3 16,4-1-5-16,2-3 6 0,5 0-11 0,3-4 15 16,1 0-28-16,3-5 23 0,19-13 4 15,5-2-3-15,8-2 12 0,-2-1-8 0,-1-1-5 16,5 2 1-16,-4-3-9 0,3 2 7 0,-11-1 7 16,4 5-8-16,0-6 11 0,-10 10 10 0,3 1-18 15,-9 7 1-15,-6 3-5 0,-2 1-30 16,-1 2 4-16,-3 0-7 0,-2 2-14 0,-8 3 23 15,0 0 2-15,4 7-37 0,-8-1 36 16,0 1-23-16,-2 1 23 0,0 1-9 0,-3-2-5 16,0 3-16-16,0-3 23 0,-2 3-26 0,2-5 44 15,-5 3 12-15,3-4-22 0,0 1 23 16,2 1-13-16,-2-4 28 0,1 0 7 16,1 2 24-16,-1-1-5 0,10-3-6 0,0 0 21 15,0 0 8-15,-18 0-25 0,18 0-7 0,-16 0-10 16,16 0 8-16,0 0 8 0,-14 0 12 15,-3 26-7-15,16-16 5 0,-1 0-2 0,2 2 3 16,0 2-7-16,0 0 10 0,2 5-6 0,1-3-19 16,-3-16 1-16,0 18-7 0,0-18-1 0,0 25-23 15,0-6-1-15,0-1 6 0,0-3-38 16,0 4 14-16,0-2-34 0,0-17-4 0,0 23-18 16,0-5 5-16,0-18-39 0,0 18 10 0,0-18-203 15,0 0-88-15,25 22 67 0,-25-27 23 16,2 2-27-16,0-7 42 0</inkml:trace>
  <inkml:trace contextRef="#ctx0" brushRef="#br0" timeOffset="65067.37">21643 8891 461 0,'4'-9'247'0,"0"3"-53"0,-1 1-11 0,1 2-23 16,-2-2-18-16,3 3-14 0,0 1-21 15,-1 1 12-15,1 0-21 0,-1 3-14 0,2-3-2 16,2 3-24-16,-2-1 4 0,3-1 2 15,0 1-17-15,-2-1-1 0,4-5 2 0,-2 4-19 16,-9 0-15-16,0 0 11 0,18 0 9 0,-18 0-14 16,36-26-1-16,-29 15 10 0,-1 5-40 15,4-6 1-15,-4 0-13 0,-1-3-5 0,-1-2 24 16,-2 4-13-16,0 0-12 0,-2-1-13 16,0 14 45-16,0 0-3 0,0-19-20 0,0 19-6 0,0-17 36 15,-26-13 5-15,17 24-18 0,2-2 3 16,-2 3 25-16,-2 4 0 0,2 1-19 15,-2 1 5-15,-1 5 7 0,3 2 6 0,-16 10-6 16,10 3 6-16,4-1 5 0,2 1-5 16,8-1-5-16,-7 21 12 0,4-16-9 0,-1-3-6 15,5 0-22-15,0-2 27 0,0-20-6 0,0 0-5 16,0 24-10-16,0-4 13 0,0-20-4 16,0 22-1-16,0-22 3 0,0 22-7 15,0-5-6-15,0-17-4 0,0 20 11 0,22 11-13 16,-18-19-8-16,-3-6-7 0,-1 4-13 0,0-10 28 15,0 0-13-15,0 0 20 0,0 0-23 16,0 0 16-16,0 19-5 0,0-19 24 0,0 0-26 16,0 0 30-16,0 0-13 0,0 0 3 0,9 27-6 15,-5-28 12-15,-2-3 4 0,1-2-14 0,3-1-10 16,3-1 17-16,0-2-11 0,14-18 17 16,-1 3 3-16,3-7-10 0,-2 3-13 0,-8-1 1 15,12-3 25-15,-4 2-24 0,1-1 6 16,-2-9 0-16,-1 7-5 0,-3 2-7 15,2 1-21-15,-13 6 24 0,-2 6-2 0,1 3-2 0,-1 1-18 16,-2 4 40-16,2 3-31 0,-2 1 28 16,-1 0-10-16,1 3 3 0,-3 4 12 0,0 0-15 15,0 0-15-15,0-9 20 0,-3 13 11 16,1 2-9-16,1 4-9 0,-1 1 15 0,2 1 9 16,-2 5-3-16,-1 0 0 0,2-2-17 0,1 1 27 15,0 0-21-15,0-16 16 0,0 18-36 16,0 0 14-16,0-18 2 0,0 24-6 0,0-6-10 15,0-18-40-15,0 21-8 0,0-5-15 0,0-16 9 16,0 16-208-16,0-16-79 16,0 0 9-16,0 0 38 0,-31 26-14 0,28-27 23 0</inkml:trace>
  <inkml:trace contextRef="#ctx0" brushRef="#br0" timeOffset="65255.41">21932 8861 239 0,'-4'5'293'0,"4"3"-57"0,-4 0-2 0,3 1-33 15,-1-1-25-15,0 1-7 0,2 1-25 16,0 0 12-16,2 0-15 0,-2-2-46 0,0 3 7 0,4 0-19 16,3-3 5-16,-3 1-22 0,4-1-13 15,3 0 5-15,-3-2-15 0,4-3-2 0,-3 4-18 16,4-5-46-16,-3 4-2 0,-2-3-52 16,1-3 8-16,1 1-216 0,-4-1-79 0,-6 0 35 15,0 0 19-15,0 0 0 0,0 0 11 0</inkml:trace>
  <inkml:trace contextRef="#ctx0" brushRef="#br0" timeOffset="65661.03">21501 9495 744 0,'2'-2'232'0,"0"2"-31"0,-2 0-2 15,0 0-32-15,0 0-9 0,0 2-36 16,2-3-12-16,-2 2-21 0,0 1-16 0,4 1 5 16,2 3-5-16,-5 0-10 0,5 0 12 0,-2 1-26 15,0-2-7-15,1 0 5 0,4 2-13 0,-2-6-5 16,-1 0-9-16,1 4 2 0,5-4 7 15,-3 0-3-15,1-1 10 0,-2-2-22 0,-8 2-5 16,0 0-2-16,0 0-3 0,16 0 1 16,8-24 0-16,-20 16-14 0,-1-1 7 0,-1 1 0 15,2-1-3-15,-4-1 3 0,0 0 4 0,-7-1 12 16,1 1-17-16,-3 3 14 0,0-1-11 16,2 1-14-16,-4 4 7 0,3-2-1 0,-4 5-42 15,3 0-4-15,-3 5-25 0,-8-5 7 16,0 0-167-16,-16 29-118 0,20-18 24 0,5-2 25 15,2-1-3-15,-2 3 35 0,0-4 4 0</inkml:trace>
  <inkml:trace contextRef="#ctx0" brushRef="#br0" timeOffset="65886.88">21395 9729 416 0,'0'5'295'0,"0"0"-68"0,0 0-35 0,5 0-26 15,-1-3-6-15,-2 3-12 0,0-4-11 16,8-2-31-16,-1 1-16 0,2 1-18 0,1-7 15 16,-2 1-21-16,20-12-3 0,-7 5-3 0,-4 0-7 15,-2 2-18-15,-3 2-15 0,1 2-17 16,-6 0 4-16,-1 1-26 0,2 0-3 0,-2 2-31 16,-1-3-16-16,-3-1 7 0,-1 1-203 0,-1-1-33 15,3 3-26-15,-3 2 14 0,-2 2 27 16,-2 0 33-16</inkml:trace>
  <inkml:trace contextRef="#ctx0" brushRef="#br0" timeOffset="66112.53">21634 9630 283 0,'-2'2'194'0,"2"1"-44"16,2 2 10-16,-4-1-21 0,-2 5-3 16,2-1-18-16,0 0-2 0,-2 4 13 0,0-3-19 15,1 2 8-15,-1 1-16 0,0 0-12 16,1 4 25-16,0-1-20 0,1-3-17 0,-2 3 8 16,4 1-27-16,-2-4-2 0,-2 1-20 15,4 0 28-15,0-13-28 0,0 0-5 16,0 19 1-16,0-19 12 0,0 19-31 0,0-19 2 15,0 21 8-15,24 7 7 0,-20-19-16 0,1-4 15 16,1 0 3-16,4-2-31 0,-5 2-10 16,5 1 2-16,2-5 2 0,-1-2-32 15,-2-1-40-15,3-2 6 0,-12 4-36 0,0 0 11 16,21-19-164-16,-9 9-85 0,-7-3 21 16,3 3 26-16,-3-5-19 0,-1-1-3 0</inkml:trace>
  <inkml:trace contextRef="#ctx0" brushRef="#br0" timeOffset="66349.36">21779 9443 413 0,'0'-8'293'0,"-2"1"-82"0,0 4-30 0,4-4-16 15,-4 1-30-15,6 3-11 0,-3-5-3 16,6 4-6-16,-3 0-32 0,3-3-21 0,-1 0 6 0,3 2 4 15,3-4-35-15,-4 1-8 0,-1 5-17 16,2-2 2-16,-2 1-26 0,2 2-29 0,0-3 48 16,-2 2-30-16,-1 1-38 0,-1 1 23 15,-1 0 3-15,-4 1-113 0,0 0-139 0,-4 18-40 16,2-14 19-16,-5 5-34 0</inkml:trace>
  <inkml:trace contextRef="#ctx0" brushRef="#br0" timeOffset="67092.57">21729 9606 373 0,'-1'9'220'0,"-4"-2"-45"0,3-4-36 16,4-3 7-16,3 0-33 0,-1-3-5 0,3-4-10 16,2 0-7-16,3-1-13 0,11-16-12 0,-2 9 19 15,0 1-17-15,-11 4-28 0,1-2 0 16,1 5-4-16,-5 1 6 0,-1 1-10 0,2-1 3 16,-4 5 15-16,3-2-17 0,-5 1 16 0,-2 2-21 15,0 0 24-15,-2 15 15 0,-3-5-24 16,1 5-4-16,-10 16-13 0,-4-2 23 0,4 17-22 0,-1-11-3 15,-1 4 2-15,3-4-1 0,2 3 6 16,4-16-17-16,3 2 13 0,1-7-30 16,-1 0 23-16,0-3 2 0,4-3-1 0,0-3-7 15,0-8-1-15,0 0-4 0,0 0-12 16,24 8 18-16,-13-8-11 0,0-5 18 0,-2-3 0 16,18-13-10-16,-7 4-9 0,-1 5 12 0,-8 0-8 15,0 4-22-15,-2-2 24 0,-2 0-2 0,-1 4-5 16,-1 0-19-16,-1 2 11 0,-4 2-9 15,4-5 17-15,-4-2-13 0,0-1-8 0,0 10 7 16,0 0 4-16,0 0-8 0,0-19 19 16,0 19-9-16,-23-40 7 0,17 29 23 0,2 0-15 15,1-2-3-15,3-1-7 0,0 14-8 16,0 0 7-16,0-35 10 0,28-33-6 0,-12 35 3 16,4-6-9-16,4 7 4 0,-1-1 8 0,4-2-4 15,2 5-3-15,-2 0-9 0,-5 1 4 16,3 6-4-16,-7 6-12 0,-2 4-15 0,-4 2-2 15,-4 6 7-15,3 2-3 0,-6 1-15 16,-5 2 13-16,0 0 3 0,0 15 0 0,-1-3 10 16,-5-2-56-16,-23 22 22 0,8 5-21 0,-4 3 37 15,3-1 24-15,-2 3-31 0,-6-1 11 0,5-1-21 16,4-1 34-16,0-3 6 16,8-13 0-16,3-7 16 0,2 0 21 0,-1-6-9 15,5 1-19-15,0-5 24 0,2 0 25 0,2-3-8 16,0-3-5-16,8-3 2 0,-4-3-38 15,5-5 21-15,11-13 17 0,5-3-22 0,-1-7-1 0,3 2 15 16,3-6 10-16,-3 5 0 0,-2 5-10 16,-3 5 24-16,-4 4-22 0,-6 4 12 0,-2 4-32 15,-3 1 15-15,-1 2 5 0,-1 3-7 16,0 4 3-16,-1-1 2 0,-4 2 22 0,0 0-20 16,0 0 3-16,3 34 9 0,-3-18-10 15,-12 21-11-15,7-5-7 0,-1 11 14 0,6-6-14 16,-2-7 8-16,-5-9 6 0,3-1-35 15,2-4 7-15,0 0-14 0,2-4 4 0,-3-3-7 16,2 1-20-16,1-2-15 0,-3 1 3 16,3-12 4-16,3 3-157 0,-3 0-147 0,4-8-4 15,0-4 18-15,-2 0 37 0,5-23-1 0</inkml:trace>
  <inkml:trace contextRef="#ctx0" brushRef="#br0" timeOffset="67226.2">22404 9178 551 0,'7'-2'246'0,"-3"2"-38"16,-2 2-33-16,1 2-13 0,1 1-21 16,-2 0-3-16,0 3-25 0,0 2-23 0,-4 4-23 15,4-2-41-15,-2 3-42 0,-4 2 1 0,2-3-175 16,2 0-109-16,0-14-21 0,0 0 30 0,0 22-3 16</inkml:trace>
  <inkml:trace contextRef="#ctx0" brushRef="#br0" timeOffset="67961.41">22397 9736 217 0,'-20'24'260'0,"6"-3"-34"15,-7 3-41-15,2-8-4 0,-1 9-18 0,2-8-12 16,2-4-14-16,-1-5 14 0,3 2-21 15,-2-1-23-15,-15 9 8 0,8-10-25 0,-8 6 14 0,-1 8-26 16,3-6 12-16,-2-1-16 0,-1-2-15 16,-1-1-1-16,-1-1-5 0,7-5 3 15,4 5-19-15,-13-3 9 0,-4 0-9 0,7 1 0 16,15-9-6-16,-9 0 4 0,-7 0-8 0,2 0 1 16,-8 0-2-16,-3 0 0 0,-1 0 17 15,2 0-12-15,-4 0-26 0,0 0 13 0,-57-17 1 16,63 9-6-16,-10-10 21 0,8 8-8 15,-3-2-10-15,4-4 8 0,5-3 8 0,3-1-7 16,-1-5-3-16,6 0-6 0,1 3-8 0,3-9-13 16,-1-1 12-16,4 1 7 0,-4-3 2 0,7-1 6 15,13 9-25-15,1 1-2 0,-5-13 13 16,3-5-5-16,6 27-1 0,0-8 15 0,0-10 5 16,0 0-19-16,0-3 13 0,33-43-24 15,-27 49 2-15,4-9 6 0,0 0 11 0,7 3-18 16,-4 1-1-16,5 2-3 0,1-3 22 15,-2-1-16-15,10 4 6 0,-1-4-13 0,-1 4-6 0,0 3 23 16,4-4-14-16,2 1 8 0,4-3 9 0,5 2-10 16,2-5 22-16,2 2-28 0,2 3-5 15,-3-3 12-15,0 5-12 0,2-2 10 0,4 1 26 16,-1-3-20-16,5 6-7 0,5 5 3 16,-6-1-20-16,2-3 25 0,4 6-17 0,1 8-2 15,-5 0 5-15,-4 10 9 0,3-4 7 0,-8 8 3 16,-3 2-15-16,-19 0 24 0,11 0-30 15,1 0 1-15,36 34 3 0,-35-15 1 0,-5 3 11 16,9 3 5-16,-11 8-1 0,3 3-18 0,-14 0 12 16,14 5-13-16,-1 3-12 0,-9-4 18 0,1 5 11 15,1 4-4-15,-10-4-4 0,0 3 2 16,1-4-24-16,-3 6 4 0,-1-2 4 0,-5-1-9 16,-2 6 12-16,-4-26 20 0,0 12-2 0,0 10-12 15,-24 51-8-15,2-49 5 0,-1 2 8 16,10-4-11-16,5 8 4 0,-13-10 3 0,-7 4 6 15,10-2-2-15,-15-5-25 0,8 6-3 16,-7-1-7-16,6-4-34 0,-3-2-17 0,2 1-49 16,2-4 13-16,-4-5-275 0,4-8 32 0,4-15 22 15,6-2 25-15,2-8-18 0,13-2 55 0,0 0 37 16</inkml:trace>
  <inkml:trace contextRef="#ctx0" brushRef="#br0" timeOffset="68624.41">22312 9144 395 0,'-2'-1'215'0,"4"-1"-44"0,-2 2-55 0,-2 0-2 15,4-3 7-15,-2 3-7 0,0 0 3 16,0 0 4-16,0-2-36 0,0 2 22 0,-2-2-17 16,2 2-1-16,0-2 5 0,-3 2-1 0,3-1-6 15,0 1 1-15,0-2-12 0,-2 2-5 16,2 0 17-16,2-1-36 0,-4 2-3 0,4-2 7 16,-2 1-18-16,-2 0 15 0,4 0-16 0,-2 3 2 15,0 0 2-15,0 4 15 0,3-1-25 16,1 6-6-16,-4-1 13 0,5 4 1 0,-5 3-19 15,0 3 10-15,0 0-4 0,0 16-5 16,0 6-18-16,0-3 9 0,0 5 2 0,0 5 3 16,0 0 3-16,0-1-18 0,0-1 5 0,0-1-19 15,-5 38-18-15,5-52-31 0,-7-8-2 16,3 2-40-16,1-7-33 0,-1-2 12 0,0-1-254 16,2-14 15-16,-1 8 11 0,1-8 14 0,0 0 32 15,2-6 14-15</inkml:trace>
  <inkml:trace contextRef="#ctx0" brushRef="#br0" timeOffset="70435.39">21010 9610 624 0,'0'0'190'0,"0"0"-7"0,0 0-21 0,0 0-9 16,0 0-25-16,0 0 2 0,0 0-27 15,0 0-2-15,0 0-13 0,0 0-23 0,0 0 15 0,0 0-5 16,0 0 11-16,0 0-27 0,0 0 3 16,0 0-4-16,0 0-2 0,0 0-14 0,0 0 0 15,0 0 8-15,0 0 2 0,0 0 0 0,0 0-26 16,3 26-5-16,11-27 0 0,-5-2 7 15,3-1-15-15,-2 0 10 16,6 2-18-16,20-13 8 0,-11 5-8 0,0 6 6 16,11-10-1-16,2 1-4 0,-6 0 16 0,3 0-16 15,1-3 2-15,2-1 2 0,-3-3 6 0,9-1-7 16,-4-1 5-16,2 2 3 0,-5-8-18 16,3 6-13-16,-2-9 30 0,3 6-25 0,4-2 6 15,-5 1 4-15,1 1 8 0,1 3 10 0,-4-4-16 16,0 9-6-16,1-3 14 0,-7-1 2 15,-3 4-6-15,0 0-24 0,1 4 18 0,-2-2-9 16,-6 4-1-16,-3 1-8 0,-8 2 10 0,3 3-11 16,-1-1 5-16,0 2-3 0,-6 2 7 15,0 0-17-15,2-1 7 0,-3 0-2 0,-4 0-1 16,4 0 9-16,2 1-12 0,-6 0 19 0,3-1-14 16,1 1 12-16,0 0 7 0,-2 0-35 15,1 0 13-15,-1-2-13 0,0 4 5 0,0 0 6 16,1-2 5-16,-3 2-11 0,1-3-14 0,1 0-13 15,1 0 2-15,-1-3 4 0,-4 6-258 16,0 0-65-16,0 0 20 0,0 0 59 0,0-15 7 16,0 15 10-16</inkml:trace>
  <inkml:trace contextRef="#ctx0" brushRef="#br0" timeOffset="71774.78">22159 8903 261 0,'0'0'262'0,"0"0"-43"16,0 0-27-16,0 0-13 0,0 0-4 0,0 0-37 15,0 0-20-15,0-34-11 0,0 34 13 16,0 0-17-16,43-49-17 0,-43 41-5 0,0 2-30 15,2-3-2-15,-6 0 22 0,2-1-6 16,4 0-11-16,-2-2-19 0,4 6-13 0,-4 6 13 16,0 0 6-16,0-18-5 0,0 2-11 15,0 0 11-15,0-2-14 0,0-9-9 0,-27-40 10 16,16 29 3-16,4 7-23 0,-4-8 9 0,11 10-14 16,-7 4 29-16,-1 2-24 0,4 5 5 0,-2 2 16 15,1 1-24-15,1 2 22 0,2 0-22 16,0 3 18-16,-3-1-5 0,3 3-16 15,0-3-1-15,0 5 4 0,-2-2 2 0,3 2-4 16,-4-1 9-16,3 0 2 0,0 2 0 0,0-1 2 16,-1 1-5-16,1 4-4 0,0-4-6 0,-2 5 4 15,0 0 21-15,4 0-15 0,0 0 6 16,0 0 0-16,0 0-13 0,-15 0-5 0,15 0 10 16,-32 31-10-16,26-25 19 0,-7 1-20 15,-11 11 15-15,-3 1 4 0,-5 6-6 0,-4 0-4 16,-1-4 17-16,-1 1-3 0,-8 3-3 0,2-5-3 15,0 7-10-15,-3-1 18 0,-2-4-20 16,1 3-5-16,1 2 17 0,-2-2-7 0,4-2 12 16,-2 1 0-16,-6-8-22 0,11 7 18 0,8-6-8 15,-4-1-4-15,3 5-5 0,8-6 12 16,10-5-18-16,-3 0 17 0,9-2-1 0,0-1-5 16,0-3 18-16,4 0-21 0,2-1 3 15,-1 0-4-15,-2 2 20 0,4 1-17 16,4-4-3-16,-4 2 1 0,-4 0-9 0,7-1 19 0,-1 1-10 15,-3 0 15-15,1 0 8 0,-3-1-14 16,5 4-5-16,-3 0-2 0,-3 1 13 16,0 0 1-16,1-3-12 0,-1 2 10 0,3-1-3 15,2 0 10-15,-2 2-8 0,4 2 6 0,-4 4 5 16,4-2-19-16,1-12 8 0,0 19 2 16,0-2 22-16,0 2-17 0,0 11-16 0,0 10 13 15,0 1-23-15,0 0 24 0,0 0-5 0,25 24 3 16,-18-40-6-16,-7-1-4 0,2-6-10 15,-1-2 10-15,4-2-8 0,0 1 5 0,-3-3 6 16,-2 0-1-16,4 4 3 0,-2-7 5 0,1-1-3 16,-1 3-7-16,3-4 16 0,-2-1 1 15,0 5-31-15,-1-4 10 0,1-1-3 0,-1-2 9 16,-1 2 4-16,0-3-13 0,-1-3-24 0,0 0-10 16,0 0-25-16,0 0-36 0,0 0-5 15,0 16 12-15,3-16-243 0,-2-2-64 0,3 0 60 16,-1-2-9-16,2 0 12 0,0-3 8 15,-3 1 45-15</inkml:trace>
  <inkml:trace contextRef="#ctx0" brushRef="#br0" timeOffset="72879.25">21158 9626 554 0,'-1'-1'260'0,"2"1"-43"15,-2 0-45-15,1 0-12 0,-4 0-32 0,1 1 12 16,2-1-9-16,-4 4-33 0,5-4-12 15,-4 2-2-15,8 6-1 0,-4 1-12 0,3-1 2 16,0 3 3-16,-3 3-7 0,3-1 7 16,-1 4-31-16,0-1 6 0,-1 3 7 0,7 27-5 15,-6 1-27-15,6-5 7 0,-2 0-16 0,3-3 21 16,-7-8 5-16,2-4-23 0,2-3-4 0,-2-6-12 16,-2 1 11-16,0-2-4 0,0-3-3 15,-1-1 2-15,3 1 1 0,-4-5 0 16,2 1 13-16,2-3 0 0,-3-1-24 0,3 4 4 15,-1-3 13-15,-3 0 3 0,4-3-10 0,-2 2-18 16,0-4 7-16,1 3-2 0,2-1 0 16,3-4-3-16,-8 0 21 0,8 0-3 0,-8 0-10 15,0 0-10-15,0 0 13 0,17 0 12 0,-17 0-26 16,18 0-2-16,-18 0 14 0,17 0 14 16,0 0-8-16,9-30-14 0,-16 27 7 0,1 1-3 15,0-1-2-15,2 0 16 0,-2 1-14 0,4-1 17 16,16-9-16-16,6 8 7 0,-3-9-9 15,-9 8-3-15,5-10-8 0,7 8 13 0,-3-1 5 16,-5 1 1-16,7-2-8 0,1 0-13 16,3 1 34-16,-13-1-34 0,8-1 16 0,6 2 15 15,-12-7-20-15,0 7 15 0,5-2-15 0,5-3-2 16,-15 3-4-16,12-3-4 0,-1 2 15 16,-14-2 12-16,-1 6-17 0,-7-3-3 0,1 2 2 15,-1 1 15-15,-1-1-15 0,-2 5 3 16,-2-5 7-16,4-1 10 0,-2-1-1 0,-3 5-22 0,5-2 25 15,-3-2-22-15,-1 2 14 0,1-3-21 16,-2 1-6-16,-2 3 4 0,3-1 6 0,-1-3 18 16,1 2-19-16,-2 1 13 0,1 1-4 0,-3 1-11 15,2-1 8-15,-3 0 6 0,4 2-7 16,0-5 8-16,-5 2-10 0,4 0 12 16,-1-1-3-16,-1-1-12 0,-1 2 14 0,-1-3-12 15,-2 10 7-15,0 0-7 0,0 0 6 0,0-18 16 16,0 18-18-16,0-16-1 0,0 16 10 15,0-20-10-15,0 3 5 0,22-10 11 0,-22 16-18 16,2-2 14-16,-2-1-10 0,0 14-4 0,0 0 2 16,0-23-3-16,0 4-7 0,0 0 29 15,0 2-16-15,0 0-5 0,0 1 7 0,0-2-6 16,0 0 8-16,0-13 2 0,0-1-10 0,0 1 1 16,-24-25 13-16,22 32-1 0,-5 5-3 15,7 1 0-15,-4 1 20 0,1 3 1 16,-3 0 0-16,3 4-1 0,1-2 6 0,-2 1-15 15,4-1 4-15,-5 5 18 0,2-2-21 0,1 1 1 16,-2 1-3-16,0 2-2 0,-3 2 8 0,-3 2-2 16,-1-3-14-16,11 4 22 0,0 0-25 15,-31 0-10-15,-33 26-2 0,30-10-22 0,-2 1-9 16,2 8-43-16,-5 5-52 0,-5 1 13 16,6-1-306-16,-10-2 25 0,-6-11 10 0,-7 7 49 15,4-5 20-15,-7-4 13 0,-1-2 8 0</inkml:trace>
  <inkml:trace contextRef="#ctx0" brushRef="#br0" timeOffset="75364.21">22332 8213 437 0,'0'0'188'15,"0"0"-43"-15,0 0 4 0,0 0-28 0,0-32 10 16,29 32-34-16,-29 0-11 0,0 0 5 0,0 0-18 16,0 0-26-16,0 0 34 0,30 0-1 15,-30 0-1-15,39-64-15 0,-38 58 7 0,2 3-5 16,-3 2 8-16,4-2 0 0,-4 0-19 16,0 3-7-16,4-2 3 0,-1-2-15 0,-3 3 2 15,2 0-4-15,2-2-2 0,0 1 4 0,-4 0-14 16,2 4-1-16,-2-2 4 0,1 0 3 15,1 0-9-15,0 6 7 0,3-3 7 16,0 4-11-16,-1 0 16 0,0 2-8 0,3 3 3 16,0 3-12-16,9 14-6 0,-6 13 15 0,4-3 12 15,0 3-19-15,-5 6-9 0,2 5 8 16,-2 4-8-16,9 4 4 0,-9-1-6 0,-1 5 13 16,0 2-7-16,-6-1 2 0,0 4-6 15,-2-37 5-15,0 17-4 0,0 6 17 0,0 3 3 16,0-3-11-16,0-2-6 0,0-4 10 15,0-3 6-15,0 1-21 0,0-9 13 0,0-6-18 16,0-3 9-16,0 4-6 0,0-4 7 0,0-6-3 16,0-5-16-16,0 1 9 0,0-20-9 0,0 21 11 15,0-21-11-15,0 0 4 0,0 17-5 16,0-17 20-16,0 0-33 0,0 19 23 0,0-19 17 16,0 0-31-16,0 0-8 0,0 0 20 0,0 18 9 15,0-18 2-15,0 0-26 0,0 0 14 16,0 0-18-16,0 0 5 0,-18 25 18 0,20-21-1 15,-2-4-10-15,0 0 8 0,-4 3 20 16,6-2-25-16,-4 3 10 0,4-3-9 0,2-1 9 16,-2-3-1-16,-4 5-15 0,2-2 3 0,0 0-6 15,0 1 0-15,-2-1-1 0,4-3-5 0,1 1 23 16,-4 4 4-16,4 0-9 0,-5-1-4 16,7-1 22-16,-5 3-35 0,-5-1-5 0,5 1 16 15,-1-3 6-15,1 0-4 0,-2 0 4 0,4 4-3 16,-1-3 20-16,4 1-43 0,-5-4 10 0,2 5 13 15,-2-3 3-15,4 0-12 0,-6 4 11 16,2-1 12-16,0 2-37 0,0 0 23 0,2-3 8 16,-2 4 6-16,0 0-23 0,0-1 1 0,0 3 1 15,0-2-15-15,-2 4 27 0,4 1 5 16,-6 2-18-16,4 3-4 0,-2-3 4 0,2-13 9 16,0 0 1-16,0 23-19 0,0-5 25 0,0-18-15 15,0 23-2-15,0-7-7 0,0-16 22 16,0 19-14-16,0-19 26 0,-17 37-35 0,13-29 20 15,2 2-18-15,-4-2 37 0,6-3-15 0,-6 1 5 16,3 0 0-16,2-4 21 0,-1 2-19 16,-5-1-20-16,1-2 19 0,-4 2-12 15,3-2-8-15,-3-1 17 0,3 2 0 16,-7 2-7-16,3 2-9 0,-27 1 24 0,2 4-16 16,2 0 1-16,-6 3 22 0,2 6-40 0,-6-1 23 15,-2 2-11-15,1 0-8 0,-2-2 17 0,-3 3 3 16,1 0-7-16,-1-5-10 0,6 0 17 15,-2 0 4-15,8 2-14 0,-1-2 5 0,1-2-8 16,3 2-18-16,1-1 4 0,11-6-27 16,-5 9-17-16,8-8-7 0,3-4 10 0,2-2-34 15,1 7-20-15,10-5-37 0,-7 0 12 16,-3 0-256-16,5-5 17 0,3 4 6 0,-1-1 28 16,-4 0 10-16,1 0 6 0,-4-1 8 15</inkml:trace>
  <inkml:trace contextRef="#ctx0" brushRef="#br0" timeOffset="77061.05">22382 8761 370 0,'0'0'107'0,"0"-32"-14"0,0 32 29 0,0 0-22 16,0 0-13-16,0 0-51 0,0-34-3 0,31 34 24 15,5-46-6-15,-32 37 15 0,-2 3-13 16,3-2 4-16,2 1-6 0,-2-1 19 0,-1 0-9 16,-2-1-13-16,2 0-10 0,-1 0 12 0,-1 1-9 15,0-4 2-15,3 6-19 0,0-1 19 16,-3-2 13-16,-2 1-15 0,0 8 0 0,0 0 14 16,0 0-15-16,0 0 29 0,0-19-2 15,0 19-11-15,0-17-7 0,0 17 14 0,0-16-7 16,0 16 1-16,0-19 15 0,0 19-30 0,0-17 9 15,0 17 13-15,0-16-30 0,0 16 1 16,0-18 11-16,0 18-1 0,0 0-9 0,0-16-11 16,0 16-3-16,0 0 16 0,0-16-16 0,0 16 10 15,0 0-7-15,0 0-25 0,0 0 19 16,17-21-2-16,-10 27-10 0,0 0-4 0,-3 7 15 0,14 22 8 16,-4 11-4-16,-5 4 3 0,3 13 21 15,-12-30 5-15,0 19 5 0,0 12-22 0,24 81 11 16,-15-71-20-16,-4 6 4 0,0 3-6 15,0 6 22-15,-5 0-32 0,0-43 22 0,0 20-29 16,0 9 32-16,0 2-19 0,19 81 0 0,-10-77 7 16,-9-45 6-16,0 9-21 0,0 10-17 15,0-5 10-15,22 41-6 0,-18-57 2 0,-1-12 0 16,-3 3 2-16,4-10-9 0,-4-4 22 0,0-1-4 16,0 1 5-16,4-5-3 0,-4-6-15 15,0 0 23-15,0 0-17 0,0 0 6 0,0 0-5 16,0 19-4-16,0-19-7 0,0 0 4 0,0 0 8 15,0 16 2-15,0-16-5 0,0 0 9 16,0 0 8-16,0 0-23 0,0 0 7 0,0 16 6 16,0-16-25-16,0 0 9 0,0 0 8 15,0 0-7-15,0 0 5 0,0 0 10 0,0 0-12 16,0 18 8-16,0-18-7 0,0 0 0 0,0 0-4 16,0 0 6-16,0 0 0 0,0 0 6 15,0 0-24-15,0 0 11 0,0 0 10 0,0 0-4 16,0 0-16-16,0 0 26 0,0 17-17 15,10-3 4-15,-10-14 6 0,0 0 7 0,-2 0-19 16,-3-1 33-16,2-3-30 0,1 3-3 16,-2-3 18-16,0 2-28 0,-5-1 8 0,3 3 31 15,-4-6-35-15,-1 3 27 0,-3-1-23 0,1 1-8 16,-27 0 14-16,3-7-4 0,-14 5 6 0,5 2 8 16,-2 3-3-16,-4 0 5 0,-7 0 1 0,32 0-24 15,-15 0 3-15,-10 0-30 0,-5 0-5 16,4 0-21-16,-3 0-33 0,-55 31-42 0,59-22 13 15,-1-3-289-15,6-6 11 0,0 3 33 0,-11 0 21 16,37-3 56-16,-13 0 16 0,-4 0-29 16,-3 0 32-16</inkml:trace>
  <inkml:trace contextRef="#ctx0" brushRef="#br0" timeOffset="79050.38">23112 9188 272 0,'0'0'331'0,"0"0"-68"16,0 0-21-16,0-37-19 0,0 37-48 0,0 0 13 16,42-56-47-16,-42 49 1 0,0 2-27 15,2 0-10-15,0 1-19 0,-2 0-12 0,1 3 0 16,3 2-5-16,-4 1 9 0,2 1-15 0,2 4-14 15,0 4-2-15,0 0 7 0,0 4-10 16,-1 2-23-16,-1-3 19 0,0 4-6 0,6 17 5 16,0-6-10-16,-3-8-3 0,-1 0-18 15,2-4 18-15,-2-4-24 0,-1-5 22 0,7 1 0 16,-8-5-18-16,3-4-7 0,2-1 14 0,0-1-14 16,-7 2 6-16,21 0 3 0,21-28-1 15,-26 12 0-15,0 5-8 0,-1 1-8 0,-3-2 4 16,1 3-10-16,-8 4 9 0,6-2 15 0,-3-1-4 15,-2 2-5-15,0-1-11 0,-1-2-15 16,-1 8 0-16,1-2 6 0,-1 3 16 0,-4 0-22 16,0 0 23-16,0 16-7 0,0-6 4 15,-2 5-10-15,0-2 11 0,-1 1-10 0,-8 21 7 16,-2 3-1-16,-3-2 10 0,2-2-13 0,-4 3 8 16,-4 6 10-16,6 2-19 0,-8-8-6 0,5-3 17 15,-2 1-2-15,3-5-14 0,1-10 14 16,6-5-3-16,4 1 1 0,1-4 6 15,1-5 19-15,1 2-19 0,-3-4 15 0,3-2-11 16,4 2 0-16,0-2 6 0,0-3-4 0,5-3-18 16,1-4 12-16,6-1-12 0,-2 1 26 15,24-18-11-15,-1 3 8 0,1 2-25 0,-4-4 8 16,-4 15-8-16,8-10 21 0,-5-1 13 16,-6 3-26-16,4 0 0 0,-8 8-3 0,2-4-22 15,-7 4 10-15,-5 3-8 0,-1-1 4 0,1 2-13 16,-4 1-20-16,-2-1-21 0,-1 3-31 0,-2-4 9 15,0-1-100-15,0 2-100 0,0 5-42 16,0 0 11-16,0 0 35 0,0-16 27 0</inkml:trace>
  <inkml:trace contextRef="#ctx0" brushRef="#br0" timeOffset="79397.41">23480 9260 585 0,'-7'-13'266'0,"2"5"-18"0,-1 0-50 0,4 1-34 15,0-1-11-15,-1-2 4 0,6 0-15 16,1 1-25-16,3 0-22 0,1-1-4 16,13-15-19-16,0 11-25 0,-6 4 12 0,1 3-8 15,-5 2 2-15,4 2-19 0,-4 3-10 0,-2-1-2 16,-9 1-14-16,0 0 15 0,0 0-1 16,17 0-13-16,2 28 24 0,-19-18-13 0,4 3-20 15,-8 1 12-15,4 0-1 0,-11 25 6 0,0-2-6 16,2-8 2-16,2-4-4 0,3-2 6 15,-7 16-7-15,8-20 5 0,-1-2-3 0,1 1 16 16,1-4-22-16,2-2-3 0,0-3-3 16,0 2 22-16,0-11-19 0,0 0-2 0,0 0 9 15,0 0 6-15,0 17-5 0,0-17-12 16,27 19 3-16,-20-21 8 0,3 0-10 0,0-3-35 16,-1 4-2-16,2-4-23 0,-2 1-32 15,-2-8 7-15,3 4-166 0,-6-3-106 0,13-18-15 0,-4 4 24 16,-3 5 20-16,-1 3 15 0,0 2 2 15</inkml:trace>
  <inkml:trace contextRef="#ctx0" brushRef="#br0" timeOffset="79955.38">23736 9232 499 0,'-2'-11'251'0,"0"0"-33"0,4 0 2 0,0-3-49 16,1 0-10-16,0 0-18 0,1 0 1 0,13-19-26 15,-2 1-24-15,-1 7-15 0,0 7 16 0,10-5-32 16,-7 6-6-16,-2 4-21 0,0 2-10 0,-3 3 1 15,-4-1-31-15,-3 1-29 0,4 5 17 16,-4-1-5-16,0 3 0 0,-5 1-21 0,0 0-13 16,0 0 28-16,0 0-44 0,10 25 7 15,-12-14 7-15,-2 0 34 0,-3 3 17 0,0-3-24 16,0 4-3-16,0-4 41 0,-13 16-22 0,18-5 38 16,-3-7-4-16,-3-2 4 0,2 0 24 15,-2-7 2-15,5 0 3 0,-3 0 1 0,2-1-8 16,2-3 3-16,2 2-11 0,0-5-14 15,2-2 10-15,2 3-28 0,4-4 21 0,1-2-2 16,-1-1-10-16,-2 1 19 0,4-3-20 16,-1 3 17-16,1 0-4 0,-2 3-34 0,1-2 18 15,-2 1-12-15,1 0-1 0,0 0 11 0,-1 2-17 16,3 0 21-16,-10 2-5 0,0 0-1 16,0 0-2-16,3 21 8 0,-6-8-6 0,0-2-1 15,-1-1-7-15,-2 3-7 0,-1 4 34 0,0-7-9 16,3 4-2-16,0-5-10 0,-1 1 3 15,0-2 9-15,0 5-11 0,1-5 5 0,2-1-9 16,0 1 11-16,-1 0-3 0,2-3-14 0,1-5-3 16,0 0 2-16,0 0 6 0,0 0-17 0,0 0 16 15,27 19-17-15,-21-18-5 0,0 1 0 16,-3 1 3-16,4 3-29 0,-4-2 22 0,0 0 9 16,-3 7 6-16,0-3 12 0,0-8-23 15,0 0 13-15,0 34 18 0,-33 21-7 0,21-35 10 16,-5 11 7-16,-4-2-1 0,1 0-23 0,2-16 8 15,-3 14 4-15,2 2 11 0,-2-5-7 16,7-6-19-16,5-4-32 0,1-2-34 16,0 2 8-16,0-8-150 0,4-2-119 0,4-4-40 0,0 0 24 15,4-2 48-15,0-3 43 0</inkml:trace>
  <inkml:trace contextRef="#ctx0" brushRef="#br0" timeOffset="80195.57">23812 9628 642 0,'-6'4'259'0,"-7"-4"-36"0,1 6-2 16,0-3-36-16,-3 2 3 0,-19 5-38 0,-2-1-22 15,-5-2 3-15,4 2-16 0,-4-3 1 16,1-1-26-16,-8 0-2 0,6-2-13 0,8-3-11 16,12 0 15-16,-8 0-20 0,-37-28-21 15,27 18 22-15,17-1-37 0,-12-10 20 0,3-2 6 0,5-3-42 16,7-4 17-16,9 5-41 0,0 0-14 15,5 6-22-15,0 0-25 0,6 19-27 16,0-16 8-16,0 0-162 0,0 16-118 0,0-22 0 16,29-29 15-16,-8 25 63 0,-1 1-34 0,6 6 35 15</inkml:trace>
  <inkml:trace contextRef="#ctx0" brushRef="#br0" timeOffset="80519.96">24006 8876 468 0,'2'-2'278'0,"0"0"-38"0,-4 1-28 16,0 1-23-16,0 1-18 0,-4 3-15 0,0-1 0 0,-1 2-24 15,0 5-9-15,-4-3 7 0,-10 18-10 16,0 6-21-16,-6-1 1 0,-7 8-14 15,5-1-27-15,1 5 4 0,-3 4-10 0,7 4 8 0,-12-1-15 16,-1-5-5-16,0 3-7 0,1 4-8 16,-1 0-4-16,1-7-3 0,-2 0-13 0,-6-3-6 15,11-4-13-15,9-1-8 0,-2-5-31 16,0-5-6-16,12-3 3 0,0-8-33 0,3-4 11 16,-6-7 8-16,9-4-200 0,3 0-108 0,5 0 26 15,0 0 23-15,-16-35 22 0,12 19 15 16,0-30 8-16</inkml:trace>
  <inkml:trace contextRef="#ctx0" brushRef="#br0" timeOffset="80722.33">23300 9070 215 0,'1'-8'346'0,"-2"-3"-85"16,6 1-22-16,-5 1-32 0,4 3-29 0,-2 4-8 15,3-5-20-15,8 3-14 0,-3 1 5 0,-2 1-33 16,6 2-7-16,-1 4-11 0,19 9 9 0,1 3-25 15,8 2 0-15,-7 8-5 0,2 4-21 16,-2-1 1-16,1 2 1 0,-1 5-13 0,-1 0-29 16,-1 10-42-16,-1-7-24 0,-4-4 5 0,-6-1-208 15,2 7-143-15,-4-5 31 0,-5 3 27 16,3-5 43-16,-3-9 9 0,-7-11 26 0</inkml:trace>
  <inkml:trace contextRef="#ctx0" brushRef="#br0" timeOffset="84416.67">19625 9213 329 0,'0'0'225'15,"0"0"-36"-15,0 0-31 0,0 0-23 16,0 0 11-16,0 0-19 0,0 0-10 0,0 0-40 16,0 0 30-16,0 0-19 0,0 0-14 0,0 0-29 15,0 0 17-15,0 0-6 0,0-33-1 0,0 33-3 16,0 0-18-16,0 0-10 0,0 0 11 15,0 0-25-15,0 0 19 0,0 0 5 0,0 0 15 16,0 0-11-16,0 0-3 0,0 0-7 16,0 0-3-16,0 0 23 0,0 0-30 0,0 0 2 15,0 0 14-15,28-67-23 0,-19 61-2 16,1-1 6-16,20-10-4 0,-13 6-3 0,4 1 11 16,-4 1-13-16,-3 0-1 0,15-7 2 0,-4 5-6 15,-8 2 3-15,3 1 2 0,10-5 1 16,0 2 8-16,-6 3 6 0,-5-1-20 0,-2 3 17 15,-6-3-22-15,16-9 9 0,-8 9-6 16,-5 2-1-16,-1 0 4 0,-5 3 14 16,2 0-1-16,-2 3-19 0,-2-2 6 15,-2 0-10-15,0 1 12 0,0-2-18 0,1 1 8 16,-1 2 11-16,-2-1-2 0,4-2-8 16,-4 3 12-16,4-1 6 0,-5-1-15 0,2 0 0 15,1 3 11-15,2 0-10 0,1-3 0 0,-6 0-7 16,4 3-1-16,-2 0 14 0,-1-1-13 15,3-1-14-15,-3 1 21 0,-2 1 12 0,0 0-16 16,0 0-15-16,0 0 6 0,0 0-9 16,0 0 18-16,15 0-23 0,-15 0 11 0,0 0 0 15,18 0 2-15,-18 0-7 0,0 0 6 16,14 0 14-16,-14 0 2 0,0 0-42 16,0 0 25-16,15 0 18 0,-15 0-15 0,0 0-17 15,14 0 32-15,-14 0-13 0,0 0 9 0,0 0-9 16,14 0 21-16,-14 0 9 0,0 0 2 0,0 0-14 15,0 0 1-15,0 0 8 0,0 0 2 16,20 0 20-16,-20-3-22 0,-3-1 3 0,2 1 18 16,-2-1-17-16,-1 2-8 0,0 0 4 15,-1-2 14-15,0 3 6 0,-3-1-12 0,0 0-30 16,1 1 22-16,-1-2-4 0,1 1 0 0,-1 0 3 16,-1 2 4-16,1 0-12 0,-3 0 15 15,0 2-20-15,11-2 3 0,0 0 0 0,-18 0-8 16,1 0 22-16,-37 24-20 0,31-15 8 15,1 1-2-15,4-2-8 0,-12 5 4 0,7-3 13 16,1-3-15-16,5 2 8 0,0-1 8 0,2-5-19 16,-1 5 12-16,4-4-20 0,-1 1 35 15,-2 0-21-15,4-1 22 0,1 0 9 16,-4-1-5-16,5 0-16 0,0 3 15 0,-1-3-18 16,2-1-10-16,-3 1 2 0,3-2 25 0,1 3-15 15,-1-4 8-15,2 3-14 0,2-2 17 0,-4 1-29 16,4 0-2-16,0-2 18 0,0 1-2 0,1 2 0 15,0-3 6-15,-2 0 0 0,-2 0-16 16,1 3 12-16,3-3-6 0,-1 2 7 16,1-2-6-16,2 2 3 0,-5 0 12 0,1-2-18 15,3 3 2-15,0-3 8 0,-1 1-4 0,-1 1 7 16,2 0-4-16,-4 1-3 0,2 2 9 16,-2 0-18-16,-1 1 2 0,1-2 1 0,2 0 11 0,3 4 3 15,-6-4-26-15,3 3 11 0,-3-1-1 16,3 0-1-16,0 0 12 0,-3-1-4 0,1-1-7 15,4 3 11-15,-1 0-9 0,-4 0-4 16,5 1 1-16,-5 0 5 0,1 1 12 0,2 1-13 16,0 2 13-16,2 1-28 0,-5 2 31 0,4-1-22 15,-1 1 15-15,1 3-13 0,2 0 2 16,-1 0 2-16,1-1 6 0,0 2-2 0,-4 26 5 16,5-8 2-16,-1-8-21 0,1-7 10 15,0-22 5-15,0 24 1 0,0-5-3 0,0-1-3 0,0 1-4 16,0-1 5-16,0-2-8 0,0 0 22 15,23 15-11-15,-17-15 8 0,-2-1-26 16,0-1 12-16,-3 0 8 0,2-1 0 0,-2-2-20 16,2 2 15-16,-2-1-6 0,2-4 17 0,1 1-22 15,-2 0 11-15,-2-9 0 0,0 0 9 0,0 0 1 16,0 17-12-16,0-17 11 0,0 0-17 16,0 18 10-16,0-18 7 0,23 25 8 0,-19-19-16 15,0-1-17-15,4 0 10 0,-2-2 1 0,2 2-9 16,0-3 16-16,-2 2-3 0,4-2-8 15,1-1 17-15,4-1-16 0,-1 0 15 0,0 0-15 16,0 2 8-16,2 0 6 0,-1-2 9 0,0 0-19 16,1 1 2-16,-1 1 23 0,2-2-14 15,5 0-5-15,3 0-6 0,-3 0-6 0,-1 0 22 16,0 0-17-16,-3 0 3 0,12 0 17 16,-2 0-29-16,-2 0 23 0,-2 0-13 0,-2 0-17 15,5 0 14-15,2 0 6 0,25-27-2 0,-20 16-3 16,-7 4-1-16,-1 6 18 0,-3-4-27 15,-5 0 21-15,2 2-11 0,-6 0 15 0,-1 0-11 16,1 1 13-16,0-2-13 0,0 3-6 16,-4-2-1-16,24-7 18 0,-34 10-15 0,0 0 8 0,20 0 0 15,-6 0-23-15,-14 0 16 0,13 0 2 16,-13 0 9-16,0 0-20 0,15 0 24 16,-15 0-24-16,0 0 12 0,0 0-2 0,15 0 16 15,-15 0-17-15,0 0 13 0,0 0-17 0,16 0 19 16,-16 0-28-16,0 0 14 0,0 0 14 0,0 0-9 15,14 0 4-15,-14 0-8 0,0 0-7 16,0 0 12-16,0 0-8 0,0 0-3 0,0 0 6 16,0 0 16-16,0 0-5 0,17 0-12 15,-17 0 13-15,0 0-5 0,0 0 0 0,0 0-5 16,0 0-5-16,0 0 20 0,17-23-21 0,-14 23 15 16,-2-3-11-16,-1 0 8 0,1 1-1 15,-1 0-4-15,-2-1 6 0,2 0-22 0,-2 3 2 16,5-7 15-16,-3 7 5 0,0 2 3 0,-1-2-7 15,2-2-4-15,-5-1-4 0,4 1-6 16,3 2 2-16,-3-2 13 0,2 2-15 16,-3 0 30-16,0 4-21 0,-1-6 3 0,2 0 6 0,0 2-5 15,-1 0 4-15,2 0-2 0,-1 0 11 0,-1 2-16 16,1-2-3-16,0-2-1 0,3 0 0 16,-3 2 1-16,0 0 2 0,-3-3 10 0,6 6-12 15,-2-3 1-15,-1 0-4 0,-1-3 10 0,1 3-8 16,-2-2 7-16,2 2-10 0,-1 0-5 15,1 0-3-15,0 0 18 0,-1 0 15 0,-1-1-17 16,1 1-29-16,1-3 11 0,1 3 14 0,-2 0-18 16,5 0 2-16,-5 0-3 0,1 3-8 15,-2-2 14-15,4-1 16 0,-2 2-12 0,-2-4-13 16,2 1 16-16,0 1 9 0,-1 1-12 0,1-1-10 16,0 0 10-16,-2-1 0 0,2 2-5 15,0-1-29-15,0-1-11 0,2 1-64 0,-1 0-11 16,1-1 13-16,-1-1-248 0,-1 2-28 0,-1-3 49 15,-2 2-16-15,3-2 70 0,-2 2-5 16,0-2 12-16</inkml:trace>
  <inkml:trace contextRef="#ctx0" brushRef="#br0" timeOffset="86384.39">20228 9166 265 0,'0'0'205'16,"0"0"-55"-16,0 0-47 0,0 0 8 0,0 0 8 15,0 0-15-15,0 0 0 0,0 0-14 0,0 0-9 16,0 0-12-16,0 0 28 0,0 0-57 0,0 0 19 15,0 0 3-15,0 0-27 0,0 0 12 16,0 0-4-16,0 0-20 0,0 0 19 0,52 12 3 16,-48-2-12-16,-4 1-9 0,2-3 12 15,-2-1-18-15,1 3 0 0,-1 0-14 0,0-1-3 16,1-2 24-16,-1-7-11 0,0 0-4 0,0 0-10 16,0 18-9-16,0-18 20 0,0 0-26 15,0 19 24-15,0-19 2 0,0 0-30 0,0 16 35 0,0-16 0 16,0 0 3-16,0 0-11 0,0 0 12 15,0 0-9-15,4 26-7 0,-5-26 4 16,0-3-6-16,-1 1 4 0,2 0 14 0,-1 1-16 16,2-4 8-16,-2-4 0 0,0 5-25 15,-1-3 25-15,4-1 9 0,-1 2-25 0,-2-2 17 16,3-1-12-16,-3 2 6 0,1 0-14 0,0 3 12 16,1-3-3-16,-2 1 9 0,1 1-7 15,0 0-14-15,3 0 20 0,-5 5-25 0,5-3 14 16,-3 1 15-16,-1 2-21 0,-1 0-3 15,2 0 7-15,0 2-2 0,0 1 26 0,2 2-22 0,-5-3 16 16,3 6-21-16,0 2 17 0,-1-3-27 16,-1 2 23-16,1 0 17 0,-2 4-18 0,0-2-30 15,1 0 30-15,0-1-21 0,1 1 26 0,-2 4 3 16,3-15 0-16,-3 23-10 0,3-12 2 16,-1 0 3-16,0-3-26 0,-1 0-5 0,1 1 31 15,1-1-7-15,0-8-9 0,0 0-19 16,0 0 9-16,0 0-14 0,0 0 11 0,0 19-23 15,0-24 4-15,0 1 3 0,0 0 4 0,1-6-38 16,-1 0-13-16,4 2 30 0,2 1 5 16,-6-1 32-16,1 3 36 0,-2 0-8 0,2-3-15 15,-1 2 34-15,2 2-3 0,0 1 0 0,-2-2-16 16,0 3 7-16,2-3 1 0,-1 4-2 16,0 4-14-16,2 0-21 0,-1-1 1 0,0 3-197 15,-2 3-138-15,6-3 22 0,-5 0 15 16,0 2 41-16</inkml:trace>
  <inkml:trace contextRef="#ctx0" brushRef="#br0" timeOffset="86968.13">20322 9351 219 0,'0'-2'239'15,"3"-4"-32"-15,-2 1 6 0,2 0-50 0,-2 1-9 16,2 0-28-16,4 1-2 0,-4-1-18 0,5 2-2 15,-1-3-18-15,2 1-19 0,2 4 8 0,0-3-25 16,-3 2 8-16,7 2-46 0,-3-2-18 16,-12 1-29-16,0 0 5 0,20 0-197 0,-5 0-73 15,-15 0-27-15,18 0 33 0,-18 0-4 0</inkml:trace>
  <inkml:trace contextRef="#ctx0" brushRef="#br0" timeOffset="95096.41">19927 10865 220 0,'0'0'282'0,"-28"0"-40"0,28 0-30 16,0 0-16-16,0 0-36 0,0 0-2 0,-40-41-19 0,35 29-10 16,5 0 13-16,-3 1-35 0,-4 0-11 15,5 1 23-15,0-1-28 0,1 4-17 0,-1-1 8 16,2-1-8-16,-2 2-23 0,1 0 13 16,-2 0-13-16,0 1-9 0,-1 0 2 0,3 0 22 15,-3 3-28-15,3-6-2 0,1 3-8 16,-5 0 1-16,3 1 3 0,-2-3 6 0,1 4-17 15,-1-4 20-15,-5 1-26 0,2 0 7 0,-2 0 5 16,1-3-25-16,-22-10 5 0,12 4 3 0,5 1 2 16,-1 3-13-16,-1-1 10 0,3 4 21 15,-15-8-25-15,8 0-4 0,4 4 5 0,0 3-6 16,1-1-4-16,5-1 23 0,-1-1-8 16,-8-18-16-16,4 10-1 0,5 5 8 15,-4 4 15-15,4-1-30 0,1-1 25 0,3 3-22 16,-2 0 17-16,-1 5-12 0,3-3-1 0,-2 0 22 15,3 4-14-15,-2-4 14 0,0 2 2 0,2-2-24 16,0 0-1-16,-2 3-6 0,1 0 11 16,0 0-5-16,2 0 2 0,-5 1-5 15,6-2 17-15,-3 5 3 0,2-5-5 0,-1 1-8 0,-3 2 5 16,1-3 4-16,4 6-2 0,-2-6-18 16,1 4 19-16,1 1 15 0,1-3-4 15,-1 4-17-15,-1-5 16 0,0 5-10 0,2-4 4 16,0 4 10-16,-3 0-24 0,2-1-3 0,1 0 1 15,0 2-4-15,-2-2 5 0,3 2-5 16,0-1 13-16,-1-3 5 0,0-1-5 0,-2 5 2 0,2-1 5 16,1 1-23-16,0 0 17 0,0 0 8 15,0 0-7-15,0 0 13 0,0 0-23 0,-4 1 3 16,4-1 3-16,0 0 0 0,-1-1-6 16,0 2 4-16,1-2 3 0,0-1-16 0,0 2 16 15,-2 0 10-15,1-1-14 0,-3-2-5 16,4 3 8-16,-1 0 20 0,2 3-8 0,-1-6-4 15,-1 3-13-15,-2-1 0 0,3 2 13 0,-1-1-12 16,-1 3 7-16,-3-2 2 0,4 2-2 16,-1 2-15-16,2-1 21 0,-1 3-18 0,-1-3 8 15,-1 2 18-15,3-1-19 0,-1 3-20 0,0 1 12 16,0-3-7-16,1 3 11 0,-2-5 16 16,0 4-30-16,2-3-1 0,-1 0 17 0,1 1 7 15,-1-4-12-15,-2 4-7 0,1 0 7 16,2-3 0-16,1 0 14 0,-1 2 14 0,0-5-17 15,-1 2-19-15,1 0 2 0,0-2 16 16,-1-4-17-16,-4 1 9 0,3 1-13 0,-1-1-2 16,2-1 18-16,-3 1-27 0,6-1 5 0,-5-2 9 15,2 2 9-15,-2-1-11 0,1 3-4 16,0 1 22-16,-2-1-14 0,2-1-6 0,0 2 4 16,-2-4 17-16,6 3 9 0,-4-1-12 0,-1 0-21 15,1 0 24-15,-1 3-2 0,2-3-8 0,-2 3 6 16,0-2 9-16,-1-1 9 0,2 2 3 15,-1-4-9-15,1 3 10 0,4 0-14 0,-2 1-6 16,3-1-14-16,3 5-24 0,1 1-9 16,3 2-38-16,0-1 8 0,1 4-249 0,-2-1 25 15,21 12 22-15,-1-6-85 0,-7 1 53 16,-6-9 20-16,2-1 9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9-29T10:21:43.017"/>
    </inkml:context>
    <inkml:brush xml:id="br0">
      <inkml:brushProperty name="width" value="0.05292" units="cm"/>
      <inkml:brushProperty name="height" value="0.05292" units="cm"/>
      <inkml:brushProperty name="color" value="#FF0000"/>
    </inkml:brush>
  </inkml:definitions>
  <inkml:trace contextRef="#ctx0" brushRef="#br0">4674 2477 461 0,'0'0'139'0,"-30"0"28"0,30 0-36 16,0 0-8-16,-66-12-14 0,56 6 13 0,0 1-13 15,0-3 15-15,0 1 0 16,0 0-26-16,0 2-19 0,2 1 10 0,-3-5-34 0,-15-10 6 16,7 14-1-16,5-3 14 0,4 3 0 0,1-2-24 15,0 4-7-15,3 2 14 0,-2-2-3 16,1 1-30-16,-2-2 11 0,0 1-7 16,-3 3-1-16,3-3-9 0,3 3-2 0,-6-2 12 0,2 2-14 15,10 0 7-15,-15 0 8 0,2 0-24 16,-2 0 20-16,-11 0-22 0,-33 34 13 15,24-23-7-15,13-2 4 0,1 1-9 0,-1-3-8 0,-11 4 15 16,12-1 1-16,-9 3 5 0,8-3 13 16,6-1-8-16,1 1-9 0,-1-5 0 15,6-2 12-15,-2 2-4 0,6 1 8 0,-5-1-25 0,4-2 12 16,-3-2-14-16,4 4 1 0,-1 2-2 16,4 1-6-16,-4 0 14 0,1 3 2 0,-1 1-2 15,5 0 14-15,0 5-3 0,-3-2-12 16,3 3-7-16,-1 0 18 0,3 2-10 0,0-20-5 15,0 19-8-15,0 1 6 0,0-2-11 0,0 0 11 16,0-1-11-16,0 0 20 0,0 0 5 16,0 0-20-16,0 1-1 0,0-2 5 0,0 1-9 15,0-17 22-15,0 25 2 0,0-4 1 0,0-3-17 16,0 0 12-16,0-2 0 16,0 0-13-16,0 2-5 0,0-18 8 0,0 24-32 0,0-7-10 15,-26 17-7-15,23-17-14 0,2-1-27 0,0-1 9 16,1-15-287-16,0 0-13 0,0 18 42 15,0-18 11-15,0 16 36 0,0-16 0 0,0 0 21 16</inkml:trace>
  <inkml:trace contextRef="#ctx0" brushRef="#br0" timeOffset="3358.17">19055 3976 568 0,'0'0'266'0,"0"0"-36"16,0 0-26-16,0 0-6 0,0 0-6 15,0 0-11-15,0 0-13 0,0 0-28 0,0 0-29 16,0 0 8-16,0 0-20 0,0 0-11 0,0 0-11 16,0 0 10-16,0 0-18 0,0 0 28 15,-13-16-43-15,2 11 9 0,1-2-15 0,-2 1-9 16,-16-19 10-16,6 21-11 0,-1-2 3 16,6 0-1-16,-14-17 12 0,6 22-22 0,-10-11-12 15,10 4-8-15,-5-6-4 0,7 5 18 16,3-1 5-16,-13-1-24 0,-5-6 14 0,0 1 0 15,2 6-3-15,-4-3 7 0,-2 1-11 16,5-4 4-16,-6 0 4 0,2-2-3 0,7-1 2 16,-3 2-30-16,1-4 5 0,8 0 9 0,-2 0 26 15,2 3-15-15,9 3 16 0,6-6-14 16,-7-8-1-16,10 5-3 0,2-2-10 16,4 3-12-16,4 0 8 0,0 23 24 0,0-33-23 15,0-5 0-15,30-35 1 0,-16 27 0 16,4 1 2-16,2 1 20 0,6 0-18 0,4-1-6 15,8-2 15-15,-2 1-14 0,-4 2 12 0,3 1 2 16,5 1-12-16,-1-4 16 0,1 2-8 16,3 5 5-16,-1-2-26 0,-1 3 12 0,8 1-10 0,-6 4-4 15,-1-3 21-15,4-2-21 0,-1 7 45 16,-1-1-36-16,6 2 5 0,-3-1 15 16,1 4 3-16,2 3-17 0,-5 0-15 0,0 2 20 15,4 6-21-15,2 5 26 0,-7-1-17 0,-6 4 18 16,-6 5-21-16,14-2 23 0,-6-2-18 0,-16 7 24 15,10 0-9-15,6 0-3 0,2 0-3 16,2 0-1-16,4 0-14 0,44 28-5 0,-45-23-3 16,-7 3 26-16,2 0-9 0,0-1 13 0,-1-1-8 15,-1 6-1-15,-2-1-16 0,-2 1-5 16,-3 1 42-16,-1 1-33 0,-1 2 14 0,2 0-12 16,-2-1 0-16,1-1 16 0,-11 0-24 0,7 7 22 15,-1-4-19-15,-6 0-4 0,-7 0 15 16,9 3 32-16,-8 10-35 0,0-11 32 0,-4-1-35 15,-7 3 9-15,3 2-12 0,-1-4 3 0,-2-2-9 16,0 1 34-16,13 22-22 0,-8 0 25 16,-6-6-14-16,2-7 9 0,-5-1-31 0,0 1 29 15,2 19-30-15,-2-7 7 0,0-17 6 0,0 12-1 16,0 0 28-16,-24 44-24 0,18-31-18 16,-4-2-3-16,-2 2 25 0,-1-4 7 0,2-1-16 15,-5-7-15-15,3 3 31 0,-3-3-1 0,3 1 18 16,3-10-33-16,-8 10-10 0,-2-7 23 15,-5-6 4-15,-2 0-28 0,1-2 20 16,-4-1 1-16,3-1 2 0,-1 2 3 0,-2-7-13 16,-5 0-7-16,-5-2 13 0,6 9 24 0,6-12-43 15,6-4 0-15,-3-2 1 0,-8 6 6 16,4-4 7-16,6 0 18 0,4 2-28 0,1-2 4 0,3-5 25 16,4 2 14-16,-1-2-15 0,2 4-18 15,0-4 31-15,1 2-16 0,-3-2 7 16,5 2-3-16,-2-2 21 0,3 1-24 0,-2 1 2 15,-1-1 9-15,0-1-13 0,2 3-1 0,7-3 27 16,0 0-43-16,-16 0 5 0,16 0 32 16,-16 0-11-16,0 0 6 0,16 0-27 0,-16 0 6 15,16 0 0-15,-19 0-2 0,5 0 17 0,14 0-6 16,-16 0-3-16,16 0 12 0,-16 0-4 16,16 0 0-16,-13 0 35 0,13 0-27 0,-14 0-2 15,14 0-16-15,0 0-1 0,-15 0-22 16,15 0 3-16,0 0-2 0,0 0 4 0,-14 0 0 15,14 0 0-15,0 0 33 0,0 0-2 0,0 0-3 16,0 0 6-16,-15 0-13 0,15 0 22 16,0 0-37-16,0 0 25 0,0 0 5 0,0 0-8 15,0 0-28-15,0 0 17 0,0 0 1 16,0 0-1-16,0 0-1 0,-13 0 1 0,13 0-2 16,0 0 22-16,0 0-16 0,0 0-10 15,0 0 2-15,0 0 12 0,0 0-14 0,0 0-22 16,0 0 30-16,-15 0-4 0,15 0-12 0,-12-7 8 15,12 7-6-15,1 0-17 0,-2 0 22 16,1-4 19-16,1 3-19 0,-2 1 1 0,2-3-37 16,-1 7 3-16,0-4 20 0,0-4 1 15,0 4-14-15,0 0-30 0,0 0-5 0,0 0-26 16,3 4-16-16,-1 0-4 0,-3-1-41 0,4 5-30 16,-5-2 17-16,2 5-260 0,0-4-33 15,-5-1 47-15,3-1 38 0,-4-3 4 0,-2 2 27 16,-2 0 39-16,-1-1 18 0,-4 0 15 15</inkml:trace>
  <inkml:trace contextRef="#ctx0" brushRef="#br0" timeOffset="5843.17">5135 5430 654 0,'0'-34'206'0,"0"34"-18"0,0 0-19 0,0 0-14 15,0 0-26-15,0-35 3 0,0 35 5 0,42-50-5 16,-40 45-27-16,-4-3-13 0,0 2 6 16,1 2-13-16,1-2 19 0,-1 6-38 0,0-3 15 15,-2 3-3-15,0-5-24 0,-2 3 28 16,-2 0-30-16,0 5 12 0,-2-3-8 0,-2 4-21 15,-4 0-2-15,-15 11 5 0,0 4-7 0,-5-6 1 16,2 0 7-16,-1 2-16 0,-2-4 8 16,-5 0 4-16,3 5 1 0,-3-3 5 0,2-10-7 0,2 0-1 15,4-1 2-15,20-2-21 0,-6 0 5 16,-9 0 14-16,-2 0-4 0,4 0-18 16,-32-41 13-16,29 28-17 0,-4-10 2 0,-2-4-14 0,9-6 15 15,3-5-2-15,-1-1 12 0,3-2-6 16,1-2-8-16,-1-4 3 0,1 0-3 15,8-3 0-15,-10-3 9 0,10-4 9 0,1-3-19 16,-1 2-4-16,5 1 9 0,-1-5-17 0,6-1 14 16,-1 7-7-16,1-3-7 0,2 32-2 0,0-14 10 15,0-7-8-15,25-50-11 0,-12 46-6 16,0-5 23-16,5 8-16 0,6-1 13 0,3 2-3 16,2-2 4-16,7 6-19 0,3-1 30 15,8 1-2-15,0 1-11 0,7 1-7 0,1 0 2 16,6 0-11-16,4 1 7 0,-3 5-2 0,4 7 17 15,-3-3-15-15,-2 13 10 0,3 1-13 0,-2 5 11 16,8 7-14-16,-37 6 8 0,14 0 10 16,5 0 2-16,6 0 17 0,53 36-23 0,-62-19 14 15,6 8-3-15,-6 1-3 0,-2 8-2 16,-2 0-13-16,0 8 4 0,-8 2-7 0,7 4 28 16,-2 2-25-16,-1 5 5 0,5 3 27 0,-3 1-12 15,1-2-14-15,-2 4 19 0,5-1-13 16,-6 0 2-16,-1-2 6 0,-3-1 7 0,-2-3-18 15,-2-4-12-15,0 0 26 0,-3 4-23 0,-10-2 3 16,1-2 8-16,-5-6-8 0,-6-2 5 16,-1-2 17-16,-9-5-4 0,0-15-15 0,0 7-6 15,-37 40 11-15,17-36 8 0,-9 1-17 16,-7-1 20-16,2 1 7 0,1-3-3 0,-4-4-16 16,1-8 5-16,2 1 7 0,1 1 11 15,4-1-8-15,-4-5 4 0,8-2 9 0,11-1-22 16,1-5 0-16,3 1-4 0,1-2 4 15,4-2-4-15,-4-2 4 0,5 2-6 0,4-2 3 16,0 0 7-16,2-7-7 0,3 0-1 0,3 2 19 16,15-19-24-16,6 0 3 0,6-2 4 15,5 0 9-15,3 1-14 0,3 1-2 0,5-7 11 16,-5 5 16-16,8 2-16 0,1-1 3 0,-3-1-24 16,5 4 17-16,6 2 9 0,-7 0-9 0,6 4 3 15,-2-4-6-15,7 7-3 0,-4 0 22 16,0 0-16-16,3 1-11 0,-1 6 1 0,-4 0 15 15,4 2-6-15,-4 4-20 0,-28 0 32 16,13 0-4-16,7 0-3 0,3 0 18 0,1 0-36 16,1 0 23-16,3 0 10 0,4 0-38 15,-1 0 32-15,-1 0-12 0,-2 0-3 0,-3 0-9 0,2 0 5 16,4 0 12-16,-5 0-26 0,-1 0 35 16,-3 0-37-16,-2 0 3 0,2 0 26 0,49 19-22 15,-54-12 6-15,0 0 0 0,4-7 6 16,-4 3-22-16,-7 2 24 0,6 0-7 0,0-3 5 15,-3 1-12-15,-4 0 5 0,6-3 20 0,-6 5-3 16,-21-5-18-16,10 0 10 0,3 0-19 0,6 0 25 16,-5 0 9-16,4 0-26 0,-5 0 1 15,-3 0 10-15,1 0-15 0,-1 0 10 0,-4 0-2 16,0 0 1-16,-1 0 9 0,16 25-9 16,-23-22 6-16,-1 0-12 0,21 0 12 0,4 0 1 15,-12-1 3-15,9 3-16 0,3-1 27 0,-4 2-17 16,-8-4-8-16,16 1-8 0,-9 5 39 15,5-8-28-15,-1 2 21 0,-19-2-14 0,4 0 1 16,9 0-1-16,4 0 0 0,3 0-11 0,-3 0-4 16,5 0 19-16,-2 0 2 0,-5 0 1 15,0 0-2-15,3 0 1 0,-1 0-15 0,1 0 5 16,0 0 12-16,36 18-8 0,-45-16 18 0,-3-2-23 16,14 4 1-16,0-4 3 0,3 2 17 15,0-2-3-15,-12 3-2 0,10-1-7 0,-21-2 0 16,2 0-8-16,1 0-5 0,0 0 18 0,5 0-15 15,0 0 10-15,-3 0 2 0,-1 0 19 16,6 0-11-16,-4 0-4 0,-3 0-24 0,-3 0 2 16,-1 0-6-16,-3 0 27 0,-2 0-10 0,-3 0-6 15,1 0 13-15,-15 0-1 0,22 0-7 16,-5 0 7-16,1 0-4 0,13 0-1 0,-1 0-12 16,-1 0 3-16,9 0 9 0,-1 0-6 0,4 0 13 15,3 0 1-15,2 0 0 0,1 0-8 0,-2 0 0 16,3 0 5-16,-4 0 2 0,7 0 6 15,48-30-11-15,-43 26-1 0,-1-2-11 0,-3 3 20 16,0-3-4-16,3 0 0 0,-9 0 21 0,10 1-40 16,-2-6 20-16,-4 0-5 0,1 5-12 15,2-1-2-15,-4 3 8 0,2-2 21 0,-4 1-8 16,-5 2 8-16,3-2-26 0,-6-2 14 16,-8 2-8-16,-7 1-1 0,-1 4 8 0,-8-3-1 15,-4 3 5-15,1-1 44 0,-4-1-43 16,0 2 5-16,-2 0 26 0,-2-2-35 0,1 2 18 15,-1-1-14-15,-1 1 3 0,0-1 15 0,-2-1-8 16,0-1-22-16,1 3 12 0,1-2 2 16,-2 2-21-16,2-2-18 0,-2 0 8 0,0 0 3 0,-1 2-2 15,0 0-44-15,0 0-38 0,0 0-28 16,0 0-44-16,11 1 16 0,-11-1-256 16,-3-1 51-16,5-6-5 0,1 2 43 0,-2-3 10 15,2 1 39-15,8-2-2 0,8-17-19 0</inkml:trace>
  <inkml:trace contextRef="#ctx0" brushRef="#br0" timeOffset="6876.78">16011 5048 418 0,'-2'8'296'0,"0"-4"-38"16,0-3-42-16,-2 5-3 0,-1-3-23 0,-1-1-15 15,0-1-7-15,-2 4-20 0,-1-5 4 0,-3 2-12 16,0-1-8-16,-2-1-19 0,-2 0-15 0,-1 0 4 16,-3 0-19-16,-6 0-7 0,-1 0 2 15,0 0-21-15,-13 0 20 0,0 0 22 0,3 0-41 16,1 0-21-16,-37-27 19 0,38 14-4 0,-1 4-1 15,-2-3-5-15,6-8 9 0,8 8-31 16,-15-7 21-16,7 3 5 0,4-14-22 0,1 2 5 16,-1-4 8-16,4-3 1 0,-2 4-11 15,4-5 7-15,9-3-20 0,-10 1 16 0,0-6-18 16,9 2 27-16,-1-1-33 0,4 5 10 16,5-6-9-16,0-1 0 0,6 26-24 0,0-13 40 15,0-3-18-15,26-43 2 0,-11 29 18 16,2 5-21-16,2-2-26 0,11 3 13 0,-1 0 12 15,-2 2 3-15,11 0-30 0,3 7 2 0,3-4 26 16,3 1-28-16,3 5 9 0,-5 3-2 16,12 8-3-16,-7-6 28 0,10 9-12 0,-1-1-15 15,-5-1 17-15,4-3 14 0,9 8 7 16,-9 5-16-16,0-1 13 0,-4 1-10 0,1 6-16 16,-24 4-19-16,12 0 15 0,9 0 0 0,2 0 14 15,-2 0 6-15,-1 0-3 0,2 0-34 16,-1 0 26-16,-2 16 25 0,47 16-36 0,-46-16 1 15,-5-2 22-15,0 1 21 0,1 4-45 0,0 4 16 16,-1-3 8-16,2 4-25 0,-3-3-3 16,5 1 7-16,-5 0 1 0,4 7 15 0,-10-4 6 15,7 0 1-15,-9 5-11 0,5-1-15 0,1 1 5 16,-7 0 12-16,-11 3-20 0,9-5-9 16,-7 2 12-16,-5 4 3 0,-4-3 6 0,-6-8 41 15,-1 11-53-15,-6-12 45 0,-5-22-29 0,0 29 28 16,0-3-35-16,0-1 34 0,0 7-59 15,-32 40 57-15,9-32-25 0,-2 0-27 0,0-4 12 16,-4 1 44-16,0 0-28 0,-10-3-28 16,2 4 27-16,-5-11-27 0,-4 8 28 0,1-4 2 15,-4 3 12-15,3-7 1 0,-6 3-5 0,-1-5-3 16,5-5 24-16,-7-1-36 0,1-2 15 0,-3 0 14 16,4 1-56-16,1-9-10 0,-1 6-37 0,3-6-69 15,10-9-45-15,-17 3 17 0,31-3-290 16,-16 0 45-16,-53-44 33 0,35 22-10 15,-2-1 79-15,-7-14 22 0,-1-8 22 0,-10-4 6 16,10-3 8-16</inkml:trace>
  <inkml:trace contextRef="#ctx0" brushRef="#br0" timeOffset="10426.16">8656 8299 394 0,'0'0'122'15,"0"-33"24"-15,0 33-24 0,0 0 6 0,0 0-3 16,0 0-18-16,0 0-27 0,0-35-3 16,0 35-39-16,56-45-12 0,-54 35 2 15,0 8-3-15,-2-3-143 0,1 2-134 0,-1 1-62 16,-1 1 36-16</inkml:trace>
  <inkml:trace contextRef="#ctx0" brushRef="#br0" timeOffset="10569.37">8719 8188 430 0,'0'2'172'0,"0"1"-15"0,2-3-34 0,-4 0-15 16,2 0-70-16,0-3-31 0,0 6-102 0,-2-8-139 16,4 7-48-16</inkml:trace>
  <inkml:trace contextRef="#ctx0" brushRef="#br0" timeOffset="11426.17">8706 8266 490 0,'0'2'257'0,"2"-2"-29"0,-2-2-35 0,0 0-11 0,0-1-26 16,-2-1 1-16,2 0-10 0,2 0-27 0,-2-2 7 16,0 1-12-16,-2-2-26 0,4 2 3 15,-2 1 5-15,0 0-17 0,-5-4 17 0,3 4-19 16,4 2-15-16,-2-3 0 0,0-1 23 15,-2 1-26-15,2 3 4 0,2-2-5 0,-4 1 2 16,2 3-9-16,0-3-10 0,-4-2 10 16,4 0 3-16,-5 3-10 0,3-1-11 0,2 2-16 0,0-2-2 15,-1 2 20-15,1-1-22 0,0 1 30 16,0-3-30-16,5 2 23 0,-2-2-17 0,-3 4 9 16,0 0-14-16,20-17-4 0,-8 11 11 0,-2 3-27 15,-1-3-4-15,0 2 10 0,2 0-16 16,0 0-2-16,1 2 2 0,1 0 9 15,-2 2 4-15,3 0-17 0,-1 0 9 0,-13 0-9 16,0 0 12-16,16 0-5 0,-16 0 10 0,16 0-11 16,6 37-14-16,-19-24 7 0,1-1 15 15,-2 3-8-15,-2 1 16 0,0 5-20 0,0 0 19 16,-22 42-11-16,4-23-3 0,2-2 18 0,-10 1-15 16,3-3 4-16,-11-2-8 0,9-4 3 15,1 1 2-15,1-9 17 0,-3-2 12 0,1-2-21 16,6-6 3-16,7-6 26 0,0 1-25 0,-1-2 31 15,4-2-5-15,-1-1-9 0,2 0-10 16,3-2-8-16,5 0-2 0,0 0 24 0,0 0-31 16,0 0 20-16,0 0-14 0,-11-32 10 0,13 22-11 15,5-3 15-15,-1 5-10 0,3 1 25 16,1-1-20-16,-1 3-20 0,4-1 9 0,0 1 25 16,21-5-25-16,-3-2 25 0,10 7-34 0,-12 0 9 15,-4 3-12-15,0 2-5 0,17-4-10 16,-26 4-11-16,6 0 5 0,-1 0-1 0,1 0-9 15,-4 0-4-15,2 0 0 0,-4 0-28 16,-16 0-12-16,18 0-28 0,-2 0 12 0,-16 0-118 16,17 0-160-16,0 0-16 0,-17 0 48 0,15 0-2 15,-15 0 48-15,31-21 9 0,-24 12 1 16</inkml:trace>
  <inkml:trace contextRef="#ctx0" brushRef="#br0" timeOffset="11935.19">9249 8521 309 0,'-4'10'223'16,"1"0"-31"-16,-1-2-11 0,2-1-17 0,-3 5-11 15,-3-2-16-15,4 0-17 0,-7 2-2 0,3-1-21 16,-1-3 22-16,-16 11-29 0,2 8-2 0,-2-3-9 16,6-7-4-16,0-4-8 0,-1-3 8 15,-11 4-11-15,1-1 2 0,-1 2 17 0,-3-5-25 16,-1-3 13-16,7-2 3 0,9-5-20 15,-8 0 0-15,0 0-4 0,-5 0 18 0,-5 0-26 16,-43-37 13-16,42 18 1 0,-1-5-26 0,4 2-3 16,5-7 19-16,3 1-30 0,1-6 25 0,6-3-26 15,-3-7 13-15,1 0 8 0,8-3-32 16,3-2-5-16,1-2 4 0,4 1 12 0,6 26-3 16,0-12 9-16,0-10-13 0,0-2 2 0,29-44-2 15,-20 45 18-15,12 0-20 0,6 0-7 16,0 6 12-16,6 2-8 0,0-9-2 0,4 10-2 15,4 5 3-15,-1 8-17 0,4 1 15 0,0 3-2 16,-2 2 16-16,-2 8-27 0,-1 1 7 16,6 10-8-16,-25 0 13 0,5 0-12 15,-1 0 10-15,36 38 7 0,-30-11-4 0,-2 4-2 16,-2 6 0-16,0 1 6 0,-8 2-8 0,-4 3-9 16,2 1 14-16,-9 1-14 0,-2 6-1 15,-5-1 30-15,0-26-16 0,0 12 9 0,0 2-2 16,0-2 4-16,-25 26 2 0,18-23 1 0,-3-12-13 15,0-3-14-15,2-5 7 0,3-3-9 0,-1-3 11 16,0-1-8-16,-1-2-12 0,3 1-22 16,-1-1-37-16,1 0-33 0,-5 3 11 0,8-3-309 15,-5-2 37-15,4-3 22 0,0-5 3 16,2 0 24-16,0 0 58 0,0-13-19 16</inkml:trace>
  <inkml:trace contextRef="#ctx0" brushRef="#br0" timeOffset="12561.38">9388 8312 744 0,'-6'3'244'0,"1"-3"-8"15,0 0-29-15,1 0-18 0,-1 0-2 16,1 0-11-16,0-5 9 0,-1 5-32 0,1 0-21 15,-1-5-2-15,0 4 1 0,1 1-13 16,2 0-11-16,-3 1 2 0,3-2-28 0,0 1 8 16,0 0 2-16,2 0-19 0,0-4-10 0,-2 4 10 15,2-3-9-15,0-1-5 0,2-1-22 0,2 1-16 16,1-2 23-16,3 0-26 0,2 0 40 16,-1-3-29-16,20-7 6 0,5 0-25 0,1-8 14 15,5 9-12-15,1 1 10 0,-1-1-9 0,12 3 7 16,0-7-14-16,0 3 9 0,10 1-22 0,-7 1-4 15,-3 1 9-15,-6-1 8 16,-8 2-11-16,8 6-15 0,-11-6 22 0,-8 6-1 0,-4-2-8 16,-5 5 9-16,-4 0-24 0,-8 2 37 15,-6 1-8-15,0 0 22 0,0 0-26 0,0 0 10 16,0 0-11-16,22-10-5 0,-24 5 2 0,0 5-15 16,-1-3 18-16,1-1 32 0,0-1-43 15,2 4 10-15,-2-2-14 0,0 3 12 0,4-2-25 16,-2 2-2-16,-2 0-25 0,4-4 9 0,-2 3 6 15,2 1 8-15,-2 0-42 0,4 0-5 16,1 0 2-16,4 1 3 0,-4 1-54 16,-1 0 9-16,4 0-2 0,-6-2 11 0,6 0-242 15,1 0-76-15,-2 0 53 0,-1-2 64 0,2-2-13 16,0-2 50-16,-1-1 10 0</inkml:trace>
  <inkml:trace contextRef="#ctx0" brushRef="#br0" timeOffset="13173.94">10484 7758 711 0,'1'0'262'0,"-1"-3"-26"0,0 2-14 16,-1 0-25-16,1-2-2 0,0 2-41 0,0-1 4 15,0 2-24-15,0 2-22 0,0-4-15 0,0 4 5 16,0 3-6-16,0 1-29 0,0 4-6 0,-3 2-6 16,4 5 11-16,2 2-2 0,-3 2-14 15,0 3-7-15,0 15 3 0,0-3-13 0,0 1 0 16,0-5-15-16,0-3-2 0,0-4 6 16,0-4 11-16,0-2-24 0,0-19-1 0,0 21 16 15,0-21 3-15,0 21-17 0,0-21 12 0,0 20-25 16,0-20 13-16,0 18-7 0,0-18-4 15,0 0-15-15,0 0-12 0,0 0-24 0,0 0-23 16,0 0-14-16,7 25-13 0,-10-26-32 0,3-3 11 16,0-1-208-16,3-3-60 0,-2 1 15 15,1-2 54-15,-4 1 30 0,2-2 5 0,2-1-41 16</inkml:trace>
  <inkml:trace contextRef="#ctx0" brushRef="#br0" timeOffset="13506.97">10568 7711 249 0,'1'-7'325'0,"-1"3"-54"0,0-5-74 0,-1 0 6 16,3 5-16-16,2-3-24 0,1 2-11 16,1-1-36-16,1 6 16 0,1-1-45 0,7 2-5 15,-5 2 8-15,3 0 2 0,-4 6-2 16,22 10 3-16,-12-3-19 0,12 6-14 0,-9 9-14 15,-2-6 11-15,2 5-10 0,-11-5 12 16,2 9-1-16,-7 0-1 0,-2-9 14 0,-4 5-27 16,2-8-13-16,-2-22 18 0,0 34-15 0,-25 37-13 15,15-35 36-15,-2-11-22 0,1 0-3 0,5-7 4 16,-2-2-15-16,-1-3-11 0,3 2-7 16,-3-2-6-16,3-3-5 0,2-2-8 0,-1 2-36 15,1-4-13-15,0 3-9 0,2-2-21 16,0 4-29-16,0-6 12 0,2-3-220 0,0-2-56 15,4-7 27-15,-2-1 52 0,2 1-22 0,0-2 66 16,1-4-38-16</inkml:trace>
  <inkml:trace contextRef="#ctx0" brushRef="#br0" timeOffset="13865.16">10984 7793 706 0,'2'-4'211'16,"1"0"-18"-16,-3 1-9 0,2 0-25 0,2-2-11 0,2 0-23 15,1-1-12-15,2-2 5 0,12-15-12 16,0-6-8-16,8 12-30 0,-6 12 6 16,5-16-35-16,-6 8 1 0,-6 4-6 0,-3 7 24 15,-4-3-19-15,3 4-14 0,1-1 4 16,-13 2-16-16,0 0 18 0,0 0 4 0,0 0-1 15,28 35-11-15,-23-20 28 0,-6 0-21 16,-5 30-3-16,6-23-3 0,-16 49 0 0,5-24-5 0,-1 3 7 16,0-6-4-16,-3 8 6 0,5-11-6 15,0-3-9-15,-2-3-8 0,3-4 6 0,0-4-11 16,2-8-9-16,2-3-11 0,3 0-28 16,-3-6-4-16,3-1 11 0,1-1-19 0,0-1-20 15,1-7 7-15,0-3-139 0,-3-3-69 16,4-2-56-16,-2 1-24 0,4-1 56 0,-2-4 30 15,2 0-5-15</inkml:trace>
  <inkml:trace contextRef="#ctx0" brushRef="#br0" timeOffset="13993.19">11145 8172 563 0,'8'-6'195'0,"0"0"-10"0,0 0-20 0,-1 3-39 15,1 1 8-15,1-2 3 0,1 2-17 0,-2 2-4 16,2 0-32-16,2 6-15 0,-2-2 9 16,-1-1 5-16,28 10-40 0,-18-3-10 0,-6-3-35 15,-2 0-51-15,-1 1 0 0,0-4 7 0,-1-3-249 16,-3-1-54-16,0 3 21 0,-6-3 25 15,0 0 49-15</inkml:trace>
  <inkml:trace contextRef="#ctx0" brushRef="#br0" timeOffset="14454.84">11429 7586 334 0,'2'0'289'0,"-1"2"-33"0,1 2-30 15,2-3-17-15,-3 6-30 0,0 4-4 16,3 0-38-16,0 8-8 0,3 22-9 16,0 5-1-16,-5 3-35 0,11 0 14 0,-3-5-23 15,-5 10 6-15,-5-29-18 0,0 6-3 16,0 3-16-16,0 1-14 0,0-6 20 0,0-3-24 16,0-4-6-16,22 18 15 0,-18-25-26 0,-3-6-5 15,1 2 7-15,-2-3 4 0,0-8 9 0,0 0-2 16,0 0-10-16,-4 6 9 0,2-10-13 15,1-2-14-15,0-3 18 0,2-2-12 0,0-3 5 16,3-1 5-16,-1 1-16 0,13-21 4 0,1 4 11 16,-5-7-2-16,5 4-10 0,-11 6 12 15,6 5-13-15,6-21 16 0,2 17-1 0,-4 6-21 16,-1 3 8-16,-1 4-7 0,0 3-6 16,-3-3 9-16,-1 7 10 0,3-2 9 0,-2 3-13 15,-4 4-10-15,3 2 9 0,-10 0 0 16,0 0 6-16,0 0-5 0,31 26 19 0,-25-14-7 15,-1 1-17-15,4 26 1 0,4-2-3 16,3-2-3-16,-9-5 9 0,-3-3 6 0,0-2-3 16,0-2-2-16,-1-4-24 0,0 1-18 0,-2-3 15 15,1-3-25-15,2-1 4 0,-3 0-31 16,-1-2-22-16,0-11 11 0,0 0-154 0,0 0-129 16,0 0 22-16,-1 7 7 0,2-14 9 15,-2-5 57-15</inkml:trace>
  <inkml:trace contextRef="#ctx0" brushRef="#br0" timeOffset="14675.15">11968 7681 539 0,'5'-3'274'0,"-4"3"-34"0,-1-3-10 16,3 6 2-16,-2 0-37 0,2 4-19 16,0 4 20-16,-1 1-35 0,0 3-6 0,-1 3-24 15,-1 4-17-15,4 19-13 0,-1 5 0 0,8 0-10 16,-4-2-10-16,-6-12-16 0,3-3-13 15,-3-1-38-15,6 12-13 0,-2-18-1 0,2 4-44 16,-1-4-14-16,-6-22-22 0,0 15-20 0,0-15 7 16,0 17-179-16,0-17-91 0,21 19 13 0,-16-22 33 15,-3-5 25-15,4-3-6 0,-2-3 41 16</inkml:trace>
  <inkml:trace contextRef="#ctx0" brushRef="#br0" timeOffset="15009.05">12254 7699 551 0,'-2'-7'233'0,"4"-3"-50"0,2 2-25 16,0 5-9-16,0-4-18 0,4 0 0 0,0 0-10 16,2-2-9-16,-3-1-18 0,17-18 5 0,3 11-3 15,-4 9-24-15,3-13-20 0,-8 11 10 16,2 5 0-16,-8-3 0 0,1 4-14 0,-4 1-3 15,-9 3 17-15,0 0 2 0,0 0 16 16,16 0-14-16,0 34 12 0,-16-21-14 0,0 5-2 16,-7 28-28-16,7-21 35 0,-18 44-14 0,7-22-9 15,1-7-30-15,-3 2 31 0,2-6-4 16,7-2-33-16,-10-4-2 0,10-3-14 0,-1-9-43 16,5-2 7-16,-4-6-15 0,4-10-14 15,0 0 8-15,0 0-79 0,-3 19 12 0,3-26 11 16,-1 1-201-16,2-3-27 0,-2-1 20 0,2-2 5 15,0 2 33-15,-1-1 75 0,6-3 60 16</inkml:trace>
  <inkml:trace contextRef="#ctx0" brushRef="#br0" timeOffset="15509.88">12418 7950 628 0,'8'-14'168'0,"-1"6"-13"0,0-4-16 0,1 0 13 0,1 1-14 0,0 0-3 15,10-17-29-15,3-4-1 0,1 9 16 16,-6 3-28-16,2-6 2 0,3 1-19 16,1 4-24-16,-4 2 3 0,-6 0-14 0,1 7 11 0,-6 8-10 15,3-2-10-15,-4-3-6 0,-2 3 2 16,2 2-3-16,-3 1-9 0,0 0-10 0,0 1-2 15,-4 2 15-15,0 0-19 0,0 0 2 16,0 0 12-16,1 30-6 0,-3-17 16 0,-2 2 1 16,-2 0-3-16,-2 23 8 0,-4-2 18 15,2 4-18-15,-2 3 13 0,0 2-6 0,7-12 6 0,1-3 2 16,1-2-2-16,3-28-18 0,0 21-8 16,0-3 7-16,0-18-15 0,0 24 10 0,0-7 5 15,0-17-4-15,0 19-11 0,0-19 7 16,0 18-11-16,24 3 14 0,-15-13-25 0,-2-5 5 15,3 0-5-15,-1-3-1 0,-2 0-8 16,4-2-10-16,0-2-8 0,-1-2 18 0,0 2-30 16,-10 4 1-16,17-18-8 0,-9 7-25 0,-2 0 14 15,1-2 1-15,-2 1 7 0,-1-3-2 16,0-1 17-16,0-1-42 0,-2-1 21 0,0-30 14 16,0 11 3-16,-2 37 7 0,0-28-7 0,0 0-1 15,0 2 16-15,0 2 31 0,0 3-2 16,0 0 14-16,0 4 20 0,0 1-8 0,0 16 8 15,0-22-20-15,0 5 8 0,0 17 6 0,0-17 28 16,0 17 19-16,0 0 2 0,13-16 12 16,-9 20-33-16,-1 8 7 0,2 1-5 0,-1 2 11 15,-1 1-22-15,0 29 17 0,2-10-6 0,1 4 0 16,-4-5-26-16,3-3 11 0,-2-9-21 16,-3-5 20-16,3 3-24 0,0 0 5 0,-1-3-21 15,-1-3-4-15,-1 1-13 0,2 1-27 0,1-4-44 16,-3 1-5-16,0-13 9 0,0 0-268 0,0 0-59 15,0 0 41-15,-26 36 29 0,17-34 1 16,-1 0 17-16,-3-1 7 0</inkml:trace>
  <inkml:trace contextRef="#ctx0" brushRef="#br0" timeOffset="16057.69">11237 8528 754 0,'2'-3'223'0,"-4"-1"-18"16,4-3-6-16,-2-1 5 0,4 3-23 16,-2-1-20-16,3-1-6 0,1 1-28 0,1 0 1 15,4-1-25-15,14-11-6 0,1 5-7 16,8-1-4-16,-9 8 4 0,21-6-20 16,-10 3 14-16,17-3 0 0,1 2-33 0,7 4-9 0,-1-4-8 15,3-2-5-15,5 6 9 0,5 2-11 16,-3-2-1-16,0 0-4 0,-1 1 10 0,6 3-16 15,1-1 19-15,-1 0-35 0,-2-2 16 16,-1-3-7-16,0 0 19 0,1 3-19 0,-1-3 7 16,-7-1-13-16,-3 3 6 0,-5 2-18 0,-12-1 10 15,2 0 3-15,-9-3 5 0,-6 6-4 0,-8-2 6 16,-4 1-10-16,-4-1 4 0,-5 4 6 16,-2-2-9-16,2 1 22 0,-6-2-6 0,1 1-2 15,-1 2-5-15,0-2 5 0,-1 2-4 16,-1-7-12-16,0 7 21 0,-3 0-3 0,0 0-16 15,0 0-5-15,0 0-17 0,0 0-17 0,0 0-5 16,7-5-14-16,-5 5 6 0,-1 0-34 0,2-1-38 16,-6 1 13-16,4 0-288 0,-2-1-29 15,-2-2 64-15,0 1 14 0,-3-4 17 0,2-5 33 16,-7 1-14-16,2 1 51 0</inkml:trace>
  <inkml:trace contextRef="#ctx0" brushRef="#br0" timeOffset="17343.62">9503 8831 272 0,'0'0'254'0,"0"0"0"0,-31-34-36 16,31 34-28-16,0 0-11 0,-48-62-8 15,46 52 0-15,-2 2-28 0,-1 0 4 0,3 2-31 16,-5-3-4-16,7 3 0 0,-3 0-12 16,1 0 1-16,2 4-23 0,0-1-19 0,2 1-2 0,4 4-18 15,-2 2 9-15,7 2 9 0,20 8-8 16,-2 10-31-16,9 3 10 0,2 2-3 0,8 2-8 16,6 1-6-16,-7-2 10 0,7 1 18 0,4-4-15 15,-3 1-22-15,5 3 17 0,-3-3-14 16,-6-5 7-16,3 0-9 0,-4 1 4 0,-12-4 3 15,6 1 16-15,-10-7-26 0,-5 2 6 16,-8-8 0-16,-5 1 6 0,-1 0-9 0,-4-6 6 16,-1 1 3-16,-6-3 5 0,-4 1-18 0,2 2-6 15,1 1-28-15,-1-1-2 0,-2-4-28 0,0 0-21 16,0 0-23-16,0 0-28 0,0 0 11 16,0 0-266-16,0 0 32 0,0 0 23 0,-9 18-6 15,9-18 50-15,0-5-7 0</inkml:trace>
  <inkml:trace contextRef="#ctx0" brushRef="#br0" timeOffset="17813.75">10603 9008 816 0,'-5'2'225'0,"-5"-2"-3"0,6-2-18 15,-3 2-38-15,3 0 8 0,4-1-28 0,-4-1-16 16,5 0-16-16,1 0-19 0,0 0-25 16,3 0 1-16,0 2-12 0,1 2-7 0,2-1-4 15,2 0 0-15,1 5-7 0,-2-3-4 0,-3 5-8 16,4 2-2-16,-2-2-3 0,-3 2-5 15,2 3 2-15,-2 0 2 0,-2 0 11 0,-1 1-3 16,-2-1-9-16,-2 0-10 0,2-13 4 0,0 0-11 16,0 19 6-16,0-19 21 0,-26 39 9 0,18-30 1 15,-2-1-20-15,1-2 19 0,2 2-18 16,-2 2 19-16,1-5-23 0,1-3 17 0,-2 3-8 16,2-1-12-16,-4 0-1 0,8-4 3 15,-3 1 14-15,4 1-27 0,2-2 8 0,4-3-2 16,-4-1-6-16,9-2 19 0,1 1-13 0,2 0-1 15,2 0-13-15,17-11-9 0,-1 1-22 0,1-2 3 16,2 1-8-16,1 8-23 0,-7 2-8 16,-2-3-40-16,-4 8-5 0,-2-5-16 0,-1 0 12 15,-4 0-277-15,-3 0-10 0,0 0 38 16,-3-2 42-16,-2 3 34 0,-2-1-34 0,-2-2 19 16</inkml:trace>
  <inkml:trace contextRef="#ctx0" brushRef="#br0" timeOffset="18101.15">10837 8895 357 0,'0'-14'242'15,"0"2"-44"-15,4-3-14 0,-2 3 1 16,3-5-7-16,1 4-36 0,-2-2-7 0,13-15-9 16,1 0 8-16,8 5-17 0,-11 4-22 15,12 6-2-15,-9 4-13 0,1 4 16 0,-4 4-19 16,0 3 13-16,-15 0-10 0,0 0 16 0,54 39-9 15,-30-8-3-15,-6 5 5 0,0 4-32 16,-2 10 9-16,-4-2-3 0,0 0-14 0,-7 5 7 16,-5 0-10-16,0-14 1 0,0-14-24 0,0 9-7 15,0 7 22-15,-30 41-29 0,16-35 7 0,-7-3-34 16,5-2-13-16,-1 0-34 0,-3-4-15 16,2-5-41-16,-4 2 12 0,-2-6-295 0,0-7 27 15,0-11 17-15,5-10 23 0,19-1-27 16,-14 0 18-16,-2 0 36 0</inkml:trace>
  <inkml:trace contextRef="#ctx0" brushRef="#br0" timeOffset="18937.15">11634 8653 669 0,'0'0'260'0,"0"0"-36"16,0 0-16-16,0 0-28 0,-29 0-10 15,29 0 3-15,0 0-19 0,0 0 7 0,0 0-21 16,0 0-29-16,0 35 18 0,-15 41-24 16,26-31-12-16,-6 12-7 0,6-5-1 0,-3 2-3 15,-3 2-32-15,2-1 14 0,2 0-7 16,1-6 6-16,0 0-31 0,0-6 12 0,0 0-18 0,-4-2-6 15,2-8-13-15,-3-9-22 0,0-2-29 16,9 10-22-16,0-7 5 0,-3-11-23 0,-4-5-35 16,1-3 11-16,-8-6-296 0,0 0 4 0,0 0 5 15,40-46 25-15,-22 7 23 0,-4 6 10 0,7-12 1 16</inkml:trace>
  <inkml:trace contextRef="#ctx0" brushRef="#br0" timeOffset="19300.14">12228 8868 354 0,'0'-4'295'0,"-5"3"-34"0,-1-1-12 16,-1 2-54-16,-6 2-20 0,2 1 6 0,-23 5-31 15,11 4 1-15,1-1-18 0,3-3-13 16,-19 5-21-16,18-2-12 0,4 2-14 0,0-8 9 16,8-1-17-16,4 1-4 0,-3-2 10 0,2 1-19 15,1 1-12-15,1-1 0 0,3 0 20 16,1 4-30-16,3-4 6 0,-4-4-16 0,17 15 12 15,-6-5-7-15,21 5-11 0,-10 0-16 16,11 1 25-16,-6 0-21 0,-1-6 21 0,3 8-16 16,-9-3-23-16,0-4 11 0,-4-2 1 0,-6 2 21 15,2-5-21-15,-1 2 12 0,-4-3-3 16,1 1-14-16,-4 3-4 0,-1-2 23 0,-2-3-11 16,-1 6 8-16,0-10-1 0,0 0 4 0,0 0 15 15,-27 28-10-15,19-21 1 0,-4-1-16 16,3-1 8-16,1 0-1 0,-3 2-1 0,2-4 1 15,1 0-14-15,0 3-34 0,-2-1-8 0,3-2-16 16,3 0-10-16,-3 0-11 0,2 2-29 16,-1-4 8-16,4 4-136 0,-1-5-163 15,3 0 12-15,0 0 57 0,2-14 36 0,-1 4-5 16,7-2 43-16</inkml:trace>
  <inkml:trace contextRef="#ctx0" brushRef="#br0" timeOffset="19585.75">12471 8920 317 0,'7'-8'306'0,"0"1"-55"16,0 5-21-16,-1 0-38 0,-2 2-16 0,1 6 1 16,0-3-18-16,0 0-10 0,-1 4-7 0,0 1-35 15,2 2 7-15,-2 2-18 0,11 18-32 16,-6-10 7-16,-2-1-12 0,3 2 13 0,-3-7-25 16,-2 0-12-16,2-4 18 0,-2 3-31 0,-1-8-1 15,-1 2 1-15,5 0 3 0,-5-2 1 0,-3-1 4 16,2 1-6-16,-2-4 16 0,0-1-20 15,0 0-11-15,-2-1 3 0,0-4 15 0,2 1-7 16,0-1-15-16,0-4 8 0,-1 1-17 16,1 0-7-16,1 1-2 0,1-1-2 0,0-1-2 15,4 2-27-15,-1-1-21 0,5 2-37 0,-5 1 15 16,8 2-29-16,0-4 11 0,1 3-201 16,-4 0 22-16,4 2 23 0,0-1-109 0,0 1 63 15,1 2 9-15,3-2 16 0</inkml:trace>
  <inkml:trace contextRef="#ctx0" brushRef="#br0" timeOffset="20309.15">12998 9001 507 0,'3'2'297'0,"-2"-2"-24"0,-1 0-37 0,-3 2-12 15,-1 1-11-15,-3-1-16 0,0 0-23 0,-1 1-16 16,2 0-5-16,-1 0-27 0,-3 1 6 16,1 0-41-16,2-1-9 0,1 3 7 0,1-3-4 15,-1 0-19-15,-1 4-23 0,5-2 6 16,-2 1-20-16,0 0 19 0,7 0-10 0,-3 0 6 15,1-3-28-15,3 2-2 0,-2-1-21 0,2-1 6 16,5 1-22-16,0-4-8 0,-2-3 6 16,1 2-13-16,1-2-10 0,0-4-12 0,-1 4 13 15,2-4 10-15,-1 0-4 0,1 0-15 16,-1-1 18-16,0 1 13 0,-3 2-24 0,1-1 17 16,1 0 5-16,-2 2 20 0,-2 0 10 0,2 2-9 15,-1 1 10-15,-5 1 11 0,0 0-15 16,0 0 13-16,0 0 14 0,0 0-14 0,16 0-15 15,-16 0 19-15,0 0 5 0,0 0 3 0,15 0-12 16,-15 0-16-16,0 0 6 0,17 0 6 16,-17 0-7-16,15 0 7 0,-15 0-11 0,0 0-4 15,18 0 9-15,-18 0-1 0,15 0-3 0,-15 0-6 16,0 0 10-16,34-5-18 0,-27 0 5 16,0 2 2-16,0 1 8 0,-2 0 7 0,0 1-19 15,1-2 10-15,-3 1-1 0,3 0-22 16,-1 2 15-16,0 0-6 0,-5 0 16 0,0 0-4 15,0 0 14-15,0 0-3 0,17 0 8 16,-17 0-21-16,19 0 1 0,-3 0 10 0,-2 0 13 0,16 26-3 16,-14-26-3-16,-16 0-18 0,28 0 13 15,8 0 2-15,40-34-15 0,-38 23 3 0,-4-2 3 16,-3-5 4-16,-7-7-27 0,3-2-11 16,-13-8 24-16,3-1-9 0,-2 1-4 0,-6-7-14 15,1 2 9-15,-4-6-3 0,-6 23-5 16,0-14 4-16,0-4-13 0,-25-50 11 0,19 44 11 15,-6 1-1-15,1 11 28 0,0-5-17 16,-11 7 14-16,10 8 23 0,7 6-8 0,1 4-8 16,-9 7 4-16,5 4 5 0,1 4 9 15,1 0-21-15,6 0 29 0,0 0-21 0,0 0 14 16,-33 58 5-16,24-16-23 0,-7 6 13 0,12-2-6 16,4-19-12-16,0 16 15 0,0 7 15 15,0 5-32-15,0 1 26 0,0-3-20 0,26 55-5 16,-17-61-2-16,2 5 9 0,0-13-10 0,-2-12 2 15,8 9 9-15,-6-9 11 0,0-10-34 16,-3-3-19-16,2-6 2 0,-1-3-28 0,-1 0-33 16,-8-5 7-16,0 0-197 0,0 0-70 15,0 0 23-15,16 0-22 0,7-37 49 0,-18 26-35 16,-1-4 37-16</inkml:trace>
  <inkml:trace contextRef="#ctx0" brushRef="#br0" timeOffset="21098.73">13958 8624 506 0,'1'-3'319'0,"2"0"-72"15,0-4-23-15,2-1-4 0,-2 1-26 0,2-1-28 16,2 0-24-16,3 0 5 0,11-17-27 0,-3 10 5 15,7 0-28-15,-1-1-17 0,-4 8-9 16,-3 5 8-16,0-5-27 0,-4 6 9 16,-3 2-29-16,-10 0 36 0,0 0-16 0,0 0 16 0,15 0 3 15,4 32-19-15,-18-18-3 0,-2 7 3 16,-9 25-4-16,10-23 4 0,-23 43-27 0,6-22 17 16,2 1-10-16,-8 0-20 0,2-5 26 15,6-2-45-15,-1 0 4 0,5-4-18 0,2-7-7 16,0-7-12-16,1-7-26 0,3 1-16 15,1-5 5-15,2-1-29 0,1-6-1 0,1-2 9 16,0 0-178-16,-2-10-60 0,3 4-30 0,1-5 26 16,2 3 13-16,3-4 47 0,4 1 171 15,8-14 140-15,4-1-6 0,3 1 159 16,-3-1-4-16,-3-1-12 0,5 6-24 0,1 0 0 16,-10 3-7-16,-1 5-3 0,9-10-26 0,-7 10 11 15,0 1-23-15,-3 4 1 0,-2 2-11 0,-3-2-16 16,0 1 10-16,-3 4-27 15,0 1 5-15,-4-2-36 0,6 3-9 0,-6-2-9 16,3 0-1-16,-3 0-23 0,-2 3 9 0,0 0-15 16,-1 10 26-16,-2-4-22 0,-2-4 5 0,1 3 4 15,0 4 17-15,1-1-15 0,-4 2 34 16,2 4-7-16,-12 10 13 0,5 1 8 0,5-6 4 16,-14 14 8-16,12-7-15 0,-4 4 12 15,2-4 2-15,7-7-3 0,1-3-14 0,3 2 8 16,-1-4-8-16,1-5-5 0,-2 3-9 0,2-12 6 15,0 0-21-15,0 0 17 0,0 0-12 0,29 25 5 16,-15-26 1-16,-1-5-10 0,-1 1-21 16,18-11 1-16,-4-11-19 0,4 4-11 0,-9-1-7 15,3-4-4-15,-1-2 6 0,-3-7-2 16,-5 2 8-16,4 0-10 0,1 3 7 0,-4-2-10 16,-10 10 23-16,-3 3 16 0,1 4 6 0,0 2 34 15,-2 2-25-15,1 2 27 0,-3 1 36 16,2 4-12-16,1-3 10 0,-3 5-4 0,1-4-9 15,0 3-16-15,-1 1 6 0,0 2 17 0,0 2 23 16,0 0 12-16,0 0-23 0,0 0 18 16,0 33-36-16,4-18-17 0,-2 0-7 0,-1 4 19 15,0-1-26-15,-1 2-25 0,2 25-20 16,3-3-30-16,1 1-24 0,1-6-39 0,-7-37 12 16,0 25-250-16,0-5-52 0,0 0 45 15,0-2 19-15,0-18-10 0,0 21 69 0,-41 25-3 0,13-24 11 16</inkml:trace>
  <inkml:trace contextRef="#ctx0" brushRef="#br0" timeOffset="21738.15">12319 9245 314 0,'-2'2'271'0,"4"-2"-50"0,-2-2-22 16,3 2-11-16,0 2-18 0,5 0-19 0,-5-1-5 15,6 0-1-15,-1 3-23 0,3-4 3 16,-2 5-20-16,2 0 12 0,4-1-15 0,13 9-3 0,11 5-22 16,0-4 16-16,6 1 1 0,2-1-14 15,0 6-21-15,8-7 8 0,1 0-13 16,4-1 3-16,4-4-17 0,2 1 6 0,9-2-15 16,0-6 8-16,-5 4-16 0,7-5 11 0,-1 6-22 15,-38-6-1-15,22 0-2 0,9 0 21 16,5 0-17-16,5 0-7 0,4 0 17 0,78-36-16 15,-88 28 0-15,1-3-8 0,-4 4 8 0,-5-1 6 16,-4-1 25-16,-14 1-14 0,-31 8-10 16,4 0-6-16,1 0 11 0,-3 0 19 0,-1 0-14 15,-17 0 6-15,16 0-8 0,-16 0-1 0,0 0-20 16,0 0-24-16,0 0-1 0,24-24-21 16,-25 24-8-16,-1 5-35 0,0-1-58 0,-1 1-19 15,-6-2 16-15,0 0-266 0,1 2 27 0,-7-3 58 16,5 3 12-16,-19 16 16 0,-1-9 17 15,0 12 13-15</inkml:trace>
  <inkml:trace contextRef="#ctx0" brushRef="#br0" timeOffset="22161.21">12822 9959 795 0,'0'-5'252'0,"0"-2"-11"0,-2 3-17 0,1-4 8 15,1 4-18-15,0-3-33 0,0 4-16 16,-2 0-36-16,2-3 5 0,0 1-36 0,2 1-4 16,-1 1-17-16,3-3 16 0,1 5-16 0,1-2-30 15,-1 0 28-15,5 0-16 0,1 3-12 16,-3 3 4-16,3 0-13 0,0 1 1 0,0 3-9 16,-3-2-16-16,14 15 8 0,-5 0-4 15,-6-4 14-15,0 0-33 0,-2-1 4 0,-3-1-13 16,-2 1-3-16,0 1 10 0,-1-3-39 0,-1 2 0 15,-2 0-28-15,2 3-17 0,-2-2-37 16,0-16 11-16,0 27-164 0,0-3-111 0,-28 14 9 16,26-25 34-16,-7-6 22 0,3-6-29 0,-5-1 10 15,4-5-9-15</inkml:trace>
  <inkml:trace contextRef="#ctx0" brushRef="#br0" timeOffset="22749.17">12866 10110 507 0,'-3'-9'269'0,"4"5"-40"0,-2 0-22 15,2 0-38-15,-2 1-21 0,2-1-6 16,1 6-2-16,1 1-27 0,-1 3-23 0,1 0 8 16,3 2-11-16,-4 3-33 0,0 3-6 0,7-1-4 15,-6 1-10-15,0 1-11 0,0-2-2 0,-3 0-4 16,0 5 0-16,0-4-7 16,0-14-11-16,0 0 4 0,0 21 6 0,0-21-13 0,-25 39-4 15,18-31 13-15,0 1 6 0,1 0 0 0,-2-2-11 16,-3-3 16-16,5-1-14 0,-4 4 26 15,1-3 13-15,5-1-17 0,-3 0 7 0,2 2 13 16,1-3-20-16,-3-1 15 0,7-1-21 0,0 0-5 16,0 0 3-16,11-1 5 0,-5-1 9 15,2-3-12-15,5-1-15 0,-2 1-10 0,23-13 18 16,-4 5-7-16,-3 7 18 0,5-7-31 0,2 0 3 16,-1 0-3-16,7 4-2 0,-16-1 16 15,0 7-36-15,-2-3-11 0,-7 4-6 0,-2-2-24 16,-2 4-11-16,-2 0 20 0,-3 0-6 15,-6 0 14-15,0 0-12 0,0 0 12 0,11 21-14 16,-15-13 65-16,-3 3-27 0,-1-1 21 0,-1 0 17 16,-10 17 20-16,-2-3 32 0,3-2-9 15,5-7-6-15,-9 12-1 0,10-2-1 0,1-7 2 16,-1-3 7-16,-3 17-18 0,6-11 17 0,2-2-11 16,0-2-21-16,3-2-7 0,1-2 17 0,3-2-17 15,0-11-5-15,0 0 12 0,0 0-2 16,0 20 9-16,25 3 4 0,-16-19-11 0,1-8-5 15,1 5 0-15,1-2-8 0,-1-3-7 0,0-2 7 16,-1-1 4-16,1 1-15 0,-1 0 14 16,14-16-7-16,-16 6-1 0,4 0 1 0,-10 4 15 15,2-1 4-15,-7 1-34 0,3 12 33 0,0 0 1 16,0 0-13-16,0-17-13 0,0 17 9 16,-27-34-9-16,21 29-4 0,-2-2 5 0,6 2-22 15,-5 0-7-15,0 2-7 0,3-1-33 0,-3-4-50 16,2 2 12-16,1-5-253 0,3-1 9 15,-1 0 15-15,1-2 31 0,1-5 15 0,0-2 12 16</inkml:trace>
  <inkml:trace contextRef="#ctx0" brushRef="#br0" timeOffset="23334.15">13202 9869 808 0,'-1'-1'312'0,"-1"-2"-54"15,-1-2-22-15,3 2-22 0,-1-3-49 0,2 4-5 16,3-3-9-16,4-3-36 0,-1-2-8 0,1 2-6 16,1 1-2-16,0 1-1 0,1-2-35 0,0 1-10 15,0 0 5-15,0 2-27 0,4 2-4 16,-3-2-16-16,0 0-16 0,-3 3-8 0,-3-2 6 16,1 1-24-16,2 1 10 0,-8 2-6 15,0 0 18-15,0 0-5 0,14 14 7 16,-16-7 0-16,-2 0-2 0,-4-1-3 0,-7 27-3 15,3-11 1-15,-7 4 16 0,4-2 16 0,4-8 3 16,-9 10 0-16,8-6-9 0,1-1 11 16,4-4-18-16,0-3 14 0,5 2 3 0,0-4-21 15,1 0 20-15,1-10-2 0,0 0-4 0,0 0 1 16,0 0-25-16,0 0 20 0,27 35-20 16,-19-31 24-16,2 0-5 0,0 0-14 15,-2 5-15-15,2-1 8 0,1 0 19 0,0 2-20 16,1-2-5-16,-8-1 19 0,3 4 8 0,-3 2-22 15,0 2 18-15,3 24-10 0,-4-5 4 0,-1-3-1 16,-2-31 11-16,0 38 5 0,0 5 15 16,0 0-28-16,-25 40 7 0,21-53 19 0,-1 13-11 15,1-16-13-15,4-27 4 0,0 21 3 16,0-3-21-16,0-18 14 0,0 19 7 0,0-19-10 16,0 0 6-16,26 34-5 0,-21-34 19 0,3-3-20 15,-1-2-15-15,-3-1 20 0,18-18-12 0,-6 9 14 16,-1 0-3-16,-4-2-7 0,-9 2 15 15,-1 1-9-15,1 1-13 0,6 2 14 0,-8 11 15 16,0 0-14-16,0-17 7 0,0 17-8 0,0-18-23 16,0 18 5-16,-25-34-11 0,17 29-17 0,2 1-5 15,1 2-8-15,-1-1-26 0,0 0-40 16,-1 2 13-16,-1-5-178 0,2 3-99 0,4-3 11 16,0 0 46-16,-2-4 39 0,4 10-22 15,0 0 29-15</inkml:trace>
  <inkml:trace contextRef="#ctx0" brushRef="#br0" timeOffset="23544.01">13484 10040 827 0,'1'-8'290'0,"0"2"-46"16,-2 1-36-16,4-4-24 0,0 1-15 0,1 3 7 15,0-5-24-15,7 5-19 0,-7 1-21 0,3-4-5 16,1 1 0-16,1 0-23 0,0 7-16 15,3-3-27-15,0 2-15 0,-4-2-35 0,2 1-21 16,-10 2-13-16,0 0-48 0,0 0-25 0,0 0 10 16,15 0-253-16,4 31-13 0,-19-23 27 0,0-2 54 15,-3 1-4-15,-2 2 23 16</inkml:trace>
  <inkml:trace contextRef="#ctx0" brushRef="#br0" timeOffset="24124.22">13491 10181 723 0,'-6'1'220'0,"5"4"-46"15,-2-3 9-15,7-4-15 0,3 2-7 16,-4-3-6-16,2-5-29 0,5 3-18 0,-2-2-7 16,0-1-18-16,3 3-3 0,-1-3-18 15,3 3 19-15,-1-1-17 0,-1 3 1 0,-2-4-30 16,1 3-8-16,-2 1 13 0,-1 3-18 16,-4 0 16-16,-3 0 10 0,0 0-10 0,0 0 4 15,0 0-4-15,0 0-13 0,9 30 9 16,-13-20-19-16,-1 1-2 0,-1-1 12 0,4-1-2 15,3 2-6-15,-5-6 8 0,-1 6-25 0,0-8 8 16,2 4-9-16,-2-1 19 0,5-2-14 0,0 7-8 16,0-11 22-16,0 0-9 0,0 0-18 15,23 1 14-15,-12-1-19 0,-2-1-1 0,5 1-8 16,-1 0 5-16,-2 1 13 0,1 1-17 0,0 1 12 16,-12-3 16-16,0 0-6 0,15 0-2 15,-15 0-4-15,26 25-12 0,-18-17 20 0,-3 2 0 16,-1-3 8-16,-5 1-2 0,1 3 6 0,-5-1-3 15,3-1 12-15,1 0-17 0,-1-2 12 16,0-1-2-16,0 0 7 0,-1 0-10 0,3-6 20 16,0 0-41-16,1 4-2 0,-2-7 3 0,2-1-21 15,4-3-5-15,-2-7 0 0,0-1-13 16,-1 1-10-16,9-29-1 0,0 8-3 0,2-1 6 16,3 1 1-16,-5 6 24 0,-4 4-13 0,2 6 24 15,-4 1-11-15,1 5 20 0,-2 3 6 16,2 0 10-16,-3 2 3 0,-1 0-5 15,3 3-6-15,-1-1 7 0,-2 6 34 0,0-3-9 16,-2 3 9-16,0 0-7 0,0 0 7 0,12 28-1 16,-14-14 5-16,5 3-11 0,-3 2-9 15,0 0-12-15,2-1 10 0,-2 7-9 0,0 5 15 16,0 10-25-16,0-3 7 0,0-2-11 0,0-7-35 16,0-4-10-16,0-2-14 0,0-22 13 15,0 22-9-15,0-22-39 0,0 16 10 0,0-16-157 16,2 15-149-16,-3-20 24 0,2-5 28 0,-2-2 20 15,1-4 31-15,5-28-6 0</inkml:trace>
  <inkml:trace contextRef="#ctx0" brushRef="#br0" timeOffset="24278.53">13937 9919 337 0,'4'-8'351'0,"-2"4"-75"16,-1 3-12-16,0 2-21 0,1 1-6 15,2 3-13-15,-3 3-41 0,-1 3-23 0,3 3 1 16,-2 1-8-16,4 1-47 0,1 27-23 15,5 1-22-15,-3-1-59 0,-7 5-42 0,13-5-56 16,-9-4 9-16,1-12-302 0,-3-11 17 0,-3-16 10 16,0 0 24-16,0 0 16 0,0 18 7 0</inkml:trace>
  <inkml:trace contextRef="#ctx0" brushRef="#br0" timeOffset="24417.95">14202 10249 631 0,'8'0'320'16,"-1"0"-68"-16,-2-3-48 0,-2 3-49 16,0 3-86-16,0-6-6 0,3 6-342 0,2-3-57 15,-4 5 4-15,-1-5 40 0</inkml:trace>
  <inkml:trace contextRef="#ctx0" brushRef="#br0" timeOffset="25277.45">14616 10130 345 0,'0'0'293'0,"0"0"-42"15,0 0-42-15,0 0-21 0,0 0-13 0,0 0-12 16,-41-46-20-16,43 38-8 0,4 2-23 0,-5-3-6 15,4 1-13-15,-1 5-7 0,1-5-11 16,0 1 5-16,0 4-21 0,2 0 6 0,2-1-10 16,-2 4-25-16,5 4 21 0,-4-4-27 0,2 3-2 15,1 3 10-15,-2-1 8 0,-2 5-20 0,13 18 6 16,-2 3-10-16,-6 4 9 0,-5-3-11 16,0-4-14-16,-3-3 15 0,8 14 12 0,-8-9-31 15,-1-3 16-15,2-6 9 0,-3-2-42 16,-2-19 4-16,0 0-6 0,0 16-29 0,0-16 2 15,0 19-11-15,0-19 3 0,0 0-228 16,0 21-89-16,1-27 6 0,0-6 44 0,3-2 20 16,-3-34 10-16,5 1 17 0</inkml:trace>
  <inkml:trace contextRef="#ctx0" brushRef="#br0" timeOffset="25592.17">14916 9829 475 0,'7'-3'271'0,"-6"1"-45"0,3 2-21 0,0 2-22 15,0 4-30-15,2 5 5 0,-2 0-11 16,16 26-27-16,-4 4-16 0,5 8 5 16,-3-4-19-16,-5-3-20 0,5 12 1 0,5-2-28 15,-7-1-15-15,-1-1 3 0,1-1-13 0,-7-5-20 16,5-12-5-16,-7-4 4 0,3-3 2 0,-9-4-13 16,-1-21 6-16,0 0 5 0,0 0 2 15,0 19-1-15,0-19 13 0,0 0-3 0,-25 19 4 16,23-25-4-16,-6 1 2 0,4-5 22 15,-2 1-3-15,4 1-4 0,-3-3 0 0,0 2 19 16,5-1-18-16,-1-3-19 0,-3 1-5 16,4 0 10-16,2 0 10 0,-2 12 6 0,0-21-12 15,26-24-17-15,-17 25-12 0,-6 10-11 0,6-1-9 16,-1 5-31-16,2-1-22 0,-4 0 8 16,1 1-134-16,-2 0-133 0,6-1-2 0,-4-1 59 15,-2-1-4-15,2-6 32 0,-3 4-26 0</inkml:trace>
  <inkml:trace contextRef="#ctx0" brushRef="#br0" timeOffset="25864.45">15171 9872 477 0,'-2'-10'287'16,"6"-2"-63"-16,-3 1-29 0,0-4-6 0,5 2-3 15,11-16-43-15,-5 4-20 0,4 11-7 16,-3 0-25-16,-2 4 7 0,2 9-3 0,-2 0-23 15,0-1 9-15,-4 0-25 0,-7 2-1 0,0 0-8 16,14 0-6-16,7 26-6 0,-15-14-13 16,6 20 25-16,-5-5-18 0,-7-5-16 0,0-22-13 15,0 25-6-15,0-2-9 0,0 8-14 16,-25 30 15-16,18-40-22 0,-1-5 10 16,6-1-3-16,0-6-10 0,-4-2-53 0,5-5 8 0,1-1-71 15,-2-4-38-15,-1-4-18 0,6-2-5 0,2 0 37 16,1 0 16-16,11-22 41 0,0-7 111 15,3 12-2-15</inkml:trace>
  <inkml:trace contextRef="#ctx0" brushRef="#br0" timeOffset="26217.78">15405 9863 1263 0,'27'-34'98'16,"-1"8"17"-16,-2-3-9 0,0-1-11 16,1 7 2-16,-4-1-33 0,-3 5 10 0,5-10-13 15,-4 16-7-15,2 1-29 0,-10 1-3 0,-2 8 4 16,2-4 5-16,-4 4-38 0,-2 0 6 16,-1-1 7-16,-2 0-3 0,1 2-27 0,-3 0 41 15,0 2 4-15,0 0 16 0,0 0 5 0,0 0-14 16,0 0 9-16,-14-4 13 0,12 5 11 15,-2 1-16-15,2-1-9 0,-1 4 14 0,1 5-15 16,0 0 22-16,1 6-27 0,-3 2-2 16,-2 23-15-16,2-8 32 0,-5 12-25 0,4-2 2 15,-2 7-6-15,-1-6-4 0,3-6-1 0,-4 5 18 16,-1-2-27-16,9-13 7 0,-5-4-5 16,-2-7-2-16,4-4 8 0,-2 0 19 0,4-5-2 15,1-1-19-15,1-2 4 0,0-4-14 16,1-5 1-16,-1 0 7 0,5-2 9 0,-2-5 1 15,-1 2-18-15,3-1 2 0,-1-2 6 0,3 1-7 16,8-22 3-16,3 7-2 0,-8 3 0 0,4 8 0 16,0-2 6-16,-7 7-12 0,2 0 3 15,-7 4-11-15,7 0-1 0,-6 2-17 0,4 4-12 16,0 0-21-16,-7 0 8 0,0 0-60 0,0 0 11 16,0 0-187-16,15 33-52 0,-17-20-21 15,0 1 45-15,1-1-14 0,-2 5 33 16</inkml:trace>
  <inkml:trace contextRef="#ctx0" brushRef="#br0" timeOffset="26412.24">15664 10253 704 0,'-1'1'243'0,"6"-2"-18"15,2-3-44-15,0-1-6 0,3-1 6 0,1-2-1 16,14-15-11-16,-6 12-40 0,-1 0-3 16,3 5-12-16,-7 1-18 0,1 0-21 0,-2 5-2 15,-13 0-9-15,0 0-1 0,16 0-21 16,16 49 10-16,-17-16-15 0,-5 8-21 0,-4-8-5 15,-6-2-19-15,0 0-18 0,1 21-35 0,-1-15-45 16,0-6-8-16,0-31 9 0,0 24-306 0,0-5 41 16,0-19 30-16,0 18 35 0,0-18-1 15,0 0-9-15</inkml:trace>
  <inkml:trace contextRef="#ctx0" brushRef="#br0" timeOffset="26557.5">16138 10287 487 0,'8'-8'351'15,"0"3"-67"-15,-3-1-23 0,0 0-40 16,-2 6-34-16,-1 0-40 0,-1 0-30 0,3 6-49 16,-3 0-57-16,0-1-1 0,2-1-300 0,-3 1-49 15,-1-1 18-15,5-3 6 0,0 2 38 16</inkml:trace>
  <inkml:trace contextRef="#ctx0" brushRef="#br0" timeOffset="26957.14">16249 9420 606 0,'2'0'295'0,"-2"-2"-18"0,0 2-7 0,2 0-59 16,1 0-7-16,4 0-28 0,-2 0-11 16,1 2-36-16,3 0-9 0,-1-2 6 0,-1 4-55 15,4 2-14-15,0-1-29 0,-1-2-36 0,2 0-25 16,8 15-43-16,-10 0 7 0,-7-3-251 16,0-1-82-16,-3 2 49 0,-3-7 40 15,0 2-8-15,3-11 52 0</inkml:trace>
  <inkml:trace contextRef="#ctx0" brushRef="#br0" timeOffset="27232.13">16208 9826 691 0,'0'3'290'0,"-3"-3"-29"16,6-3-49-16,4-4 5 0,0-1-43 0,0-2-33 16,3-1 5-16,15-17-5 0,-2 2-38 15,-4 8-13-15,5-5 7 0,-7 13-38 0,0 0 4 16,-7-1 13-16,0 4-24 0,-2 3 17 0,0-3-38 15,-2 4-9-15,-3 3 14 0,-3 0-14 16,0 0 9-16,0 0-16 0,11 27 13 0,-15-19-4 16,3 9 7-16,-2 0-14 0,-11 20 0 15,6-4-24-15,3-5 15 0,3-4-19 0,2-2-4 0,-2-4-3 16,0-2-7-16,0-2-24 0,-1-4-33 16,2 2-5-16,0-3-17 0,-3-1 9 0,3-5-173 15,1-3-108-15,-3-6-2 0,7-1 18 16,-4 0 47-16,2-3 21 0,1 1 2 0</inkml:trace>
  <inkml:trace contextRef="#ctx0" brushRef="#br0" timeOffset="27385.71">16412 9792 249 0,'4'-16'307'0,"3"10"-50"16,4 1-27-16,-4-1-23 0,-1 1-31 15,0 2-12-15,-1 3-15 0,1 0-18 16,1 3-8-16,-1-3-5 0,3 2-25 0,-1-1-13 16,1 4-4-16,0-7-13 0,-1 7-40 0,-8-5 9 15,0 0-56-15,0 0-36 0,16 0 5 0,6 22-268 16,-19-22 24-16,-3 0 20 0,0 0-29 15,0 0 3-15,10-30 17 0</inkml:trace>
  <inkml:trace contextRef="#ctx0" brushRef="#br0" timeOffset="27550.14">16623 9329 620 0,'2'0'301'0,"-2"-3"-59"0,2 9-18 0,0-3-34 16,1 5-2-16,3 6-43 0,-1-3 18 0,7 20-38 15,-4-6-12-15,-6-2-33 0,2 4-14 16,8 11-31-16,-2 3-38 0,-5-15-3 0,1 2-38 16,-2-5-36-16,1-10 8 0,-4 6-141 15,1-7-132-15,-2-3-1 0,0 3 42 0,0-12 13 16,0 0 13-16</inkml:trace>
  <inkml:trace contextRef="#ctx0" brushRef="#br0" timeOffset="27729.95">16646 9793 350 0,'-10'10'326'16,"5"-2"-45"-16,-3 2-51 0,-15 15-19 0,13-9-33 15,2 2 6-15,3-5-31 0,-2-2 0 16,4 3-32-16,-3-6-3 0,4 4-20 0,1-3-13 16,1-2-2-16,0-2-26 0,0-5 10 0,0 0-11 15,0 0 6-15,22 27-14 0,-13-25-9 16,-1-2-54-16,3-2 19 0,1 2-15 0,-1-4-34 16,5 3-12-16,-2-2-27 0,-14 3 9 0,47-16-132 15,-25 3-84-15,-2 7-91 0,-3-6 50 16,-4 3 20-16,-2-2 23 0,-3 1 11 0</inkml:trace>
  <inkml:trace contextRef="#ctx0" brushRef="#br0" timeOffset="27933.01">16784 9274 603 0,'16'-31'262'0,"-3"12"-39"0,0 1-20 0,-3 4-18 16,-1 5-44-16,1 4-11 0,1 2-27 16,-2 2-37-16,0 2-23 0,1 2-31 15,-10-3 0-15,0 0-278 0,0 0-68 16,16 22-3-16,-16-12 51 0,0-2-43 0</inkml:trace>
  <inkml:trace contextRef="#ctx0" brushRef="#br0" timeOffset="28579.66">16783 9435 428 0,'-6'8'344'0,"2"-2"-78"16,3-2-30-16,-2 0-36 0,4-1-26 16,-1-6-2-16,5 3-32 0,1-4 16 0,3-5-42 15,1 2-9-15,-1 1-12 0,0-1-27 0,5 1 3 16,-6 2-25-16,1 2-26 0,2-1-2 16,0 1 20-16,-3-1-17 0,3 0-10 0,-9 3 5 15,3 0 2-15,-5 0-9 0,0 0 6 0,1 23-9 16,-2-10 22-16,0-1-15 15,-6 0 7-15,0 5 3 0,2-2-7 0,-6 17-2 0,-3-4-6 16,7-7 9-16,4-2 12 0,1-4-25 16,2 3 20-16,0-18-2 0,0 0 0 0,0 0-29 15,0 18 18-15,0-18-6 0,0 0-6 0,0 0-11 16,26 30 12-16,-18-30-5 0,-2-2 8 16,0 2-16-16,2 0-5 0,-2 2 6 0,3 0 10 15,-4 4-7-15,1 4-9 0,-6 3 10 16,5-1 9-16,-2 5 1 0,-1-1-3 0,1 2-5 15,-1 1 19-15,-2 0-11 0,8 22-17 16,-4-9 11-16,-2-11 14 0,0-2-22 0,-1-5 1 16,1 0 11-16,-1-6 2 0,-1 0 0 15,1-6 9-15,-1-2-4 0,0 0 16 0,0 0-30 16,0 0-10-16,10-33 12 0,9 0-31 0,-11-9-19 16,9-1-13-16,-7-3 6 0,-1-1 6 15,2 0-35-15,-3-2 7 0,-3 9 9 0,6 5 34 16,-4 9-29-16,2 2 26 0,-3 8 27 15,1 6-1-15,-1 1 8 0,-4-2 45 0,4 7-18 16,-2 3 3-16,-2-1 28 0,-2 2-5 16,0 0-1-16,0 0-1 0,0 0 6 0,8 27-11 15,-7-17-6-15,1 1-2 0,2 1 14 16,-2 1-16-16,1 0 12 0,5 25-23 0,0-16-6 0,0-3 5 16,-5-6-4-16,5-2-12 0,-2-1 6 15,-4-3 5-15,3-6-7 0,-3-1 11 16,-2 0-3-16,0 0 9 0,0 0-2 0,16 0-1 15,-16 0 14-15,16 0-23 0,-16 0 7 16,15 0-7-16,-15 0 9 0,0 0-4 0,22 28 6 16,-24 21-18-16,2-21 1 0,0 16-24 0,-27 65-11 15,10-43-9-15,-3-4-28 0,2-1 9 16,-6 0-96-16,-3 9-100 0,-4-5-76 16,2-3 11-16,-4-5 2 0,2-4 38 15,1-1-11-15</inkml:trace>
  <inkml:trace contextRef="#ctx0" brushRef="#br0" timeOffset="29014.68">16636 10801 483 0,'-4'0'334'15,"0"0"-42"-15,4 5-21 0,-4 0-14 0,2 1-45 16,-4-1 4-16,3 3-49 0,-2 1-21 0,1-2 2 16,0 4-32-16,2 0-6 0,-1-1-4 0,5 2-32 15,-2 5 14-15,1-7-15 0,2-2-28 0,-3-8 29 16,0 0-37-16,17 19 6 0,-11-16 8 15,5-1-39-15,4-7 26 0,-8 0-22 0,2-3-11 16,0-2-7-16,8-17 15 0,2-3 1 16,-8 5-5-16,1-7 6 0,-4 6-8 0,-5-4 2 15,-3 9-6-15,0 3 5 0,0 18-10 0,0 0-1 16,0-19 18-16,-33-34-17 0,17 37 21 16,1 4 15-16,0 7-23 0,4 2-14 0,0-4-3 15,2 6-27-15,9 1-8 0,0 0-11 0,0 0-19 16,0 0-32-16,-29 32-35 0,27-27 13 15,-1 2-216-15,3-2-69 0,3-3 33 0,-1 2 16 16,4-2 69-16,-2-4 6 0,2 1-9 0</inkml:trace>
  <inkml:trace contextRef="#ctx0" brushRef="#br0" timeOffset="29248.7">16864 10393 857 0,'4'-5'281'0,"-4"-2"-13"16,5 1-50-16,-3 2-7 0,1 5-16 0,-2 2 1 15,0 5-40-15,1 6 10 0,-2 3-9 0,-2 30-47 16,2-26 31-16,0 22-41 16,0 13-14-16,0 3-19 0,0 4-4 0,0 0-15 0,0-1 10 15,0-1 10-15,0-1-1 0,0-4-40 0,0-2 2 16,0-4-8-16,0 0-34 0,11 25-22 16,-8-51-15-16,-3-7-30 0,3 0-13 15,0-6-37-15,-2-5-9 0,0-4 13 0,2-4-186 0,-1-4-75 16,0-8-9-16,-2-3 35 0,-6-32 43 15,6 23 3-15,0-16 43 0</inkml:trace>
  <inkml:trace contextRef="#ctx0" brushRef="#br0" timeOffset="29771.71">16961 10699 643 0,'-2'4'218'0,"-1"0"2"0,3 0-18 0,0 2 11 15,2-1-27-15,-2-2-19 0,1 2-8 16,1-2-27-16,-4 1-6 0,2-3-5 0,0 3 3 15,3-3-37-15,1-1 13 0,2-1-9 0,0-3-19 16,0-6 17-16,2 3-37 0,10-20-19 16,-2 4-6-16,4 1 14 0,-1-8-13 0,-6 8-42 15,-3 5 10-15,-3-3 5 0,-1 4-3 16,-1 0-18-16,-4 0 1 0,1 0 9 0,-2 2-25 16,0 6 30-16,0-5-25 0,0 13 15 0,0 0 0 15,0 0 16-15,0 0-12 0,0 0 8 0,-27-18-8 16,17 21-13-16,1 4 29 0,-14 14-5 0,13-4 1 15,-2 4 13-15,1-4-16 16,-6 11 14-16,7-4 15 0,1 1-9 0,-4 9-10 16,6-3-4-16,5 4 5 0,-5-15 6 0,4 3-13 15,0-4-3-15,3-5 9 0,0 1-13 16,0-4-1-16,0 1 7 0,0-12 12 0,0 0-12 16,0 20 6-16,0-20-6 0,0 16-7 0,0-16 18 15,0 0 5-15,26 34-18 0,-19-30-2 0,-1-1 11 16,2 0-18-16,1-2-5 0,-1-1 13 15,0 6 10-15,3-6-20 0,-3 0 19 0,1 3-24 16,3-1 16-16,-5-2-19 0,3 2 3 0,-4-1 4 16,1 1-3-16,-5 5 18 0,4-2-20 15,-3 3 24-15,3 1 1 0,-3 2 1 0,-2 3-1 16,2-3 11-16,2 2-12 0,-5 4 12 0,1-5-4 16,0 1-7-16,-1-2 13 0,2 2-7 15,0-1 7-15,-2 0-22 0,0 1-7 16,0 1 4-16,0-4-15 0,0-10-28 0,0 0-17 0,0 18-39 15,0-18 9-15,0 19-174 0,0-19-97 16,0 16-15-16,0-16 36 0,0 0 24 16,-4 14 33-16,9-18 11 0</inkml:trace>
  <inkml:trace contextRef="#ctx0" brushRef="#br0" timeOffset="29953.13">17459 10796 742 0,'-2'5'231'0,"0"5"-13"0,-4 1-11 16,1 4 3-16,-15 19-36 0,-2-2-16 0,3 11-24 16,-3-4-4-16,4 7-29 0,-10-4-30 0,5 1-16 15,-1 3-21-15,5-7-30 0,2-3-20 16,9-5-33-16,-14-7 5 0,9-7-239 0,-4-8-94 16,5-4 14-16,1-3 36 0,2-2 24 0,9 0 7 15</inkml:trace>
  <inkml:trace contextRef="#ctx0" brushRef="#br0" timeOffset="30120.86">17174 11039 433 0,'5'5'342'0,"2"-1"-45"0,1 4-35 16,0-3 9-16,18 16-44 0,-8-8-24 0,10 6-20 16,0-1-19-16,-4 3-48 0,8-2-53 0,5 2-84 15,0-3-78-15,-2-8 9 0,-1 3-297 16,-7-10 27-16,-2 3 36 0,-4-6 11 0,-1 0 18 15,-20 0 35-15</inkml:trace>
  <inkml:trace contextRef="#ctx0" brushRef="#br0" timeOffset="38600.85">13518 7240 290 0,'0'0'152'0,"0"0"-258"0</inkml:trace>
  <inkml:trace contextRef="#ctx0" brushRef="#br0" timeOffset="39069.18">14034 6541 371 0,'0'0'231'0,"0"0"-50"0,0-32 0 0,0 32-53 0,0 0 7 15,0 0-25-15,0 0-16 0,0 0 17 16,0 0-25-16,0 0 9 0,0 0-15 0,0 0-9 16,2-21-5-16,-29 42 16 0,2 11-18 15,-12 11-5-15,4-7 5 0,-1 10 5 16,-4 4-9-16,3 0-8 0,-2 1 3 0,-2-2-8 0,-1 4 3 16,3-1 2-16,-2 3-8 15,-4-1 5-15,-2-3-5 0,0-2 0 0,4-8-14 0,4-1 12 16,-5 5-10-16,8-9 0 0,4-6 5 15,5-2-9-15,9-11 9 0,1-2-17 0,4-5-20 16,3 1 2-16,3 2-10 0,2-5 6 16,1-3-10-16,2-5-23 0,0 0-21 0,0 0-28 15,25 7-39-15,-14-12 13 0,3-2-271 0,14-15 4 16,3-3 38-16,-1-10 24 0,0 12 18 0,6-4 3 16</inkml:trace>
  <inkml:trace contextRef="#ctx0" brushRef="#br0" timeOffset="39426.82">14620 6764 465 0,'-4'5'224'0,"-4"0"-29"0,-2 2-16 16,-1 0 11-16,-18 12-24 0,-4 1-46 0,3 1 11 16,-7-1-21-16,-3 6 10 0,-2 2-3 0,-4-3-29 15,-1 9-10-15,1-4-4 0,0 6 15 16,-4-3-18-16,5 0 2 0,-8-3-10 0,7 1-15 16,0-5-15-16,-2 9 12 0,-1 0-15 15,7-8-4-15,12-4 6 0,-1-2-14 0,3-2 6 16,-2-4 6-16,11-7-11 0,-1 0-20 15,9 0 1-15,-3-7-14 0,5 6-4 0,4-5-12 16,2 4 10-16,1 1-10 0,2-4-33 0,0-3-3 16,0 0-13-16,0 0 7 0,0 0-290 0,26 19 0 15,-18-14 38-15,2-5 33 0,3 0-21 0,-2 0 24 16</inkml:trace>
  <inkml:trace contextRef="#ctx0" brushRef="#br0" timeOffset="39759.9">14788 7424 553 0,'-8'3'217'0,"0"2"-30"0,-3-5-24 0,-1 4-9 15,-23 12-10-15,-4-4-10 0,1 10-16 16,-5-4-22-16,-10 7 10 0,3-12-20 0,-1 11 9 15,-3-8 3-15,-3 12-23 0,3-12 6 0,-7 5-9 16,0-2 11-16,4 6-22 0,-7-9-8 16,7 8 5-16,-4-11-11 0,-6 0-1 0,-3 0 23 15,2-1-4-15,6-5-9 0,2-3-16 0,17 0 20 16,-2-1-28-16,19 0 3 0,4-2-13 16,-1-1 10-16,5 0-15 0,18 0-26 0,0 0-9 15,0 0-11-15,0 0-20 0,-25-9-19 16,27 7-10-16,4 1-25 0,1-3-22 0,-4 1 11 15,6-2-267-15,-1 0 29 0,1 2 19 0,3 0 22 16,-3-6 15-16,-1 4 9 0</inkml:trace>
  <inkml:trace contextRef="#ctx0" brushRef="#br0" timeOffset="40297.11">13610 6878 693 0,'0'-7'195'0,"-1"2"-37"0,1 3 0 16,-5-2-8-16,3 3-22 0,-2-4 10 0,-2 0-23 16,4 5-9-16,-2-1-11 0,-2-5 9 0,2 6-17 15,0 0-17-15,-3-3 9 0,2 6-17 0,0-3-9 16,-1 2-2-16,-1 2 0 0,-1 2-13 16,-5-1 24-16,3 4-1 0,-17 17-15 0,4 2-12 15,0 13 5-15,9-4-12 0,-10-2 10 16,-3 15-5-16,0 7 0 0,0-11 6 0,2 8-8 15,-5 3 13-15,1 2-4 0,5-8-4 16,1 0 7-16,4-4-21 0,-3-5-3 0,7-5-14 16,-3-7 14-16,9-3-9 0,1-14 11 0,2 2-15 15,1-8 0-15,1 1 0 0,0 0 19 16,3 1-26-16,-1-5 13 0,1-1-11 0,-1 3 0 0,2-4 14 16,0 2-10-16,0 0 7 0,0-4-15 15,2-1 8-15,-1 1-3 0,-1 3-3 0,0-2 20 16,2-1-18-16,-4 2 11 0,4-1-8 15,-2 0-22-15,0 4 3 0,1-5-29 0,-4 0-7 16,5 3-17-16,-2-3-20 0,0 3-39 16,-2-3 12-16,2 0-135 0,-3 0-130 0,3 0 28 15,-3-3 6-15,2-6 37 0,0 2 13 0,-1-3-3 16</inkml:trace>
  <inkml:trace contextRef="#ctx0" brushRef="#br0" timeOffset="40751.62">13283 7092 643 0,'0'-1'208'0,"1"-2"-24"0,-2 1-3 16,0 1-25-16,-2 1-6 0,3 0-14 0,-2-1-8 15,4-3-9-15,-5 6-29 0,2-2 15 16,1 9-8-16,2-6-24 0,-4 7 12 0,0 0-17 15,0 5-11-15,-9 21 17 0,4 16-10 16,0-3-19-16,-2 10 3 0,1-2-21 0,-2 3 29 16,2 5-27-16,0-9 15 0,0-14-29 0,-3 7 2 15,7-4 12-15,0-13-1 0,2-6-17 16,1-9 8-16,0-2 2 0,-1-4-8 0,1 2 8 16,1-13 9-16,0 0-26 0,0 0 27 0,0 0-7 15,0 18-3-15,0-18-4 0,22 22-2 16,-14-20-13-16,-5-1-10 0,7 1 11 0,1 1 0 15,1-3 13-15,1 4-21 0,-3-4 6 16,5 1 15-16,33 7-15 0,-16-8 17 0,9 1-17 16,3 2 2-16,8-1-4 0,-8-2-6 0,5 2 13 15,4 1-7-15,-7-2 8 0,2 3-3 16,-1-4 0-16,-1 1-8 0,-12-1-15 0,8 6 3 16,-12-4-7-16,-6 2-12 0,-1 2-32 15,7 6-37-15,-15-2-21 0,3 2 12 0,-4-2-285 16,-4-5 4-16,-6-2 43 0,-4-3 18 15,-2-3 20-15,-1 0 53 0,3 0-22 16</inkml:trace>
  <inkml:trace contextRef="#ctx0" brushRef="#br0" timeOffset="42529.06">14753 7009 295 0,'0'0'239'0,"0"0"-53"0,0 0-12 0,0 0-12 16,0 0-7-16,0 0-11 0,0 0-14 16,0 0 7-16,0 0-18 0,0 0-21 0,0 0-13 15,0 0 0-15,0 0 1 0,0 0-37 16,0 0 4-16,0 0 1 0,-10 29 10 0,4-25-7 15,-1 1 4-15,-3 2-26 0,1-1 10 0,-17 14-6 16,-1-3-16-16,-1 2 15 0,-2-1-24 16,-6 2 16-16,-1 3 6 0,-5 3-6 0,-9-7-12 15,3 6-1-15,-1-4-4 0,-5 3-7 0,-4 0 10 16,4 1 8-16,-9-8 6 0,2 0-7 16,-1 2-4-16,-2-4 21 0,4 0-4 0,-5-1 6 15,4 0-5-15,-4-5-3 0,16-1 15 16,4 1-4-16,3-4-6 0,3 2-20 0,9-7 20 15,6 2-15-15,24-2 6 0,-14 0-19 0,14 0 21 16,-17 0-23-16,17 0 10 0,-16 0-22 0,16 0 22 16,0 0-17-16,0 0 2 0,-13 0 21 15,-1 2-16-15,17 1 2 0,1-5-5 0,1 2 3 16,-2 2-27-16,-2-2-7 0,2 2 4 0,1-1 0 16,0 3-28-16,-1-4 17 0,1 1-14 15,0 2 10-15,0 0-20 0,-4-4 13 0,4 2-4 16,-3 5 8-16,2-1-22 0,-6-2-1 15,2 1-10-15,-3-1-3 0,-1 3-24 0,1-2-19 16,0 1 10-16,0-3-249 0,-1 3-23 16,0-9 41-16,-2 3 52 0,6-6 15 0,-2-1 10 15</inkml:trace>
  <inkml:trace contextRef="#ctx0" brushRef="#br0" timeOffset="43650.11">13339 6863 606 0,'0'0'142'0,"0"0"20"15,28 0-32-15,-28-33 7 0,0 33-38 0,0 0 8 16,0 0-18-16,42-54-41 0,-41 50 21 0,1 4 2 15,-2 0 7-15,1 2-8 0,0 2-17 16,-1 2 12-16,0 3-10 0,-1 3-14 0,1 0 23 16,-3 7-21-16,-6 20-5 0,9-16 19 0,-15 50-14 15,4-19-1-15,2 12-6 0,-5-3 11 0,1 4 7 16,-3-3-7-16,-3 2-5 0,-3 0-15 16,5 0 7-16,4-7-2 0,-8-2 15 15,5-3-24-15,1-7-7 0,0-9 2 0,2-6-1 16,6 1 0-16,2-10 0 0,0-6 12 0,3-5-20 15,-3-1 8-15,5 0-1 0,-1-6-2 16,1-5 2-16,0 0-4 0,0 0-9 0,0 0-3 16,0 0 6-16,0 0-3 0,14 20 4 0,-5-23 8 15,-6-1-10-15,1 4-11 0,0-5 15 16,-1 1-6-16,1 3 12 0,-1-2-19 0,-2-1 3 16,4 1-8-16,-2 2 21 0,4-1-24 15,-1 0 26-15,4 1-17 0,2-2-5 16,2 3 7-16,2 0 8 0,3 0-10 0,16 0-47 15,5 0-17-15,52 33-46 0,-40-29 12 0,-5 7-266 16,5-6 1-16,-3-3 30 0,-26-2-6 0,8 0 32 16,1 0 0-16</inkml:trace>
  <inkml:trace contextRef="#ctx0" brushRef="#br0" timeOffset="52019.99">8088 8411 658 0,'0'0'204'15,"0"0"-20"-15,0 0-22 0,0 0-26 0,0 0-1 16,0 0-10-16,0 0-22 0,0 0-5 15,0 0-11-15,-36-8 12 0,26 5-8 0,2 0-26 16,-2 1 8-16,-1-5-20 0,-1 4-2 16,-2 2 4-16,2-1 3 0,-1 2-11 0,13 0 8 15,-31 0-12-15,-2 0 2 0,-7 0 0 16,1 0-1-16,-4 0-17 0,-3 0 29 0,0 0-16 16,0 0-10-16,0 0 16 0,-2 0-20 0,-3 0 7 15,3 0 1-15,-3 0-18 0,2 0 3 16,-51-19 9-16,49 16 0 0,-1-1-21 0,8-1 3 15,-4 1-1-15,4 0 2 0,-2-1-7 0,2 4-2 16,2-1 7-16,4-2-6 0,23 4 18 16,-8 0 4-16,0 0-8 0,1 0-22 15,3 0 1-15,1 0 5 0,3 0 4 0,1 0-1 0,14 0-11 16,-19 0 10-16,-13 32 2 0,20-26 10 0,1 0 0 16,-13 16-27-16,10-2 11 0,4-5-12 15,0 0-6-15,6-1-16 0,-2-3-15 0,3-1 6 16,3 0-15-16,-2-3-32 0,2-7 4 15,0 0-26-15,0 0 12 0,0 0-280 16,20 11 12-16,-14-18 52 0,2 1-42 0,-3-4 34 16,1-1 8-16</inkml:trace>
  <inkml:trace contextRef="#ctx0" brushRef="#br0" timeOffset="52310.92">6738 8251 592 0,'-4'0'212'15,"-2"2"-19"-15,-2 1-24 0,3 2-16 16,-1 0 0-16,-10 0-25 0,9 2-31 0,-25 15 4 16,8-2-2-16,0-2-1 0,4 1-30 15,3-2-9-15,-13 8-8 0,9-2 22 0,1-7-24 0,4 1 8 16,1-4 15-16,2-1-21 0,4-2 17 16,1-1-14-16,-2-2-12 0,4-1 10 0,3 0-19 15,-5-3-10-15,2 2 3 0,2 1 9 0,1 3-4 16,3-4-6-16,-1 4-9 0,1-1-14 15,0-8 14-15,0 0 6 0,24 50-20 0,-10-27 2 16,4 6 10-16,2 0-3 0,9-4-17 0,0 2-23 16,0-2-41-16,1 5-11 0,-3-7 7 15,4-3-217-15,-12-1-79 0,2-6-14 0,-3-7 29 16,-1 5 20-16,-1-10 40 0,-6 0 10 16</inkml:trace>
  <inkml:trace contextRef="#ctx0" brushRef="#br0" timeOffset="53438.11">6425 8572 261 0,'0'0'256'0,"0"0"-34"16,0 0-35-16,0 0-44 0,0 0-9 15,0 0-41-15,0 0-9 0,0 0 13 0,0 0-14 16,0 0-12-16,0 0-8 0,0 0-4 0,0 0-2 15,0 0-2-15,0 0 2 0,0 0-5 0,0 0 8 16,0 0-10-16,37 65 5 0,-31-64-5 16,6 1-18-16,-2 1 1 0,3-2-2 0,1-1 2 15,3 3-16-15,0-3 4 0,21 2 6 0,-15-2-8 16,10 0 4-16,4 0 2 0,4 0-4 16,5 0-5-16,-1 0 8 0,3 0-19 0,2 0-3 15,51 22-3-15,-44-18 15 0,-2 0-5 0,8-2-9 16,-6 2 10-16,-32-4 13 0,15 0-22 15,7 0 7-15,4 0-8 0,-1 0-2 0,0 0-7 16,3 0-4-16,-3 0 9 0,0 0-6 16,4 0 4-16,-3 0-6 0,1 0-3 0,-6 0-9 15,1 0 5-15,-3 0 21 0,-1 0-7 0,-7 0 14 16,-4 0-22-16,-3 0 4 0,-5 0 0 0,-4 0-3 16,-2 0-14-16,-3 0 17 0,-15 0-19 15,19 0 9-15,-3 0 28 0,-16 0-23 0,13 0 16 16,-13 0-2-16,0 0 16 0,13 0-21 15,-13 0 19-15,0 0 5 0,0 0-15 0,21-23 12 16,-21 23-3-16,0-2 23 0,-2 2-18 0,1-2-25 16,1 2 24-16,-2 0 9 0,2 2-10 15,-1-2-12-15,1 2-4 0,-1-4-4 0,1 2 2 16,0 2 5-16,1-4 4 0,-1 2 2 16,0 0-1-16,1-2-15 0,-3 2 10 0,0-1 14 15,2 2-13-15,0-2-21 0,-2 4 27 16,0-3-4-16,2 0-8 0,-3-2 16 0,0 2-5 15,-1 0-2-15,0-5 0 0,0 5 1 16,1 4-1-16,1-4 2 0,-5 0-11 0,3 0-3 16,2 0-6-16,-1 1-11 0,-1 1-25 0,1 1-23 15,-5 0 8-15,-1-1-301 0,3-1-4 0,2-4 42 16,0 2 34-16,-3-4-2 0,3-4-14 16</inkml:trace>
  <inkml:trace contextRef="#ctx0" brushRef="#br0" timeOffset="54777.71">6687 8029 380 0,'0'0'247'0,"0"0"-47"0,0 0-30 0,0 0-7 16,0 0-10-16,0 0-27 0,0 0-13 0,0 0-9 16,0 0-10-16,0 0 8 0,0 0-14 15,0 0-9-15,0 0 1 0,-12-16-1 0,3 27-20 16,-14 14-1-16,4 0 1 0,-8-4 14 0,2 8-16 16,1 0-18-16,-1 6 5 0,4-1-6 15,-1-2-11-15,2 2 4 0,-3 0 2 0,6 1-9 16,-1 1 9-16,0-7-2 0,4 4-18 0,6-6-20 15,4-5-20-15,-1 0-44 0,2-5 7 16,2-1-275-16,0-5-23 0,1-1 33 16,-2-3-18-16,2-2 17 0,-3-4 69 0,3-1 17 0</inkml:trace>
  <inkml:trace contextRef="#ctx0" brushRef="#br0" timeOffset="59966.72">11892 6584 357 0,'0'0'182'15,"-36"0"-3"-15,-36 25-21 0,45-35-21 16,-7 0-24-16,3-4-11 0,9 2-24 0,-9-1 3 15,-4-1 3-15,1 2-21 0,2 2 8 0,-3 0-23 16,4 9 33-16,-9-3-30 0,0-1-14 16,20 5-8-16,-13 0 16 0,-7 0-24 0,-50 34 2 15,35-19 16-15,-1 3-3 0,-1 0-16 16,3 3-23-16,-6 3 37 0,-5-1-3 0,-1 3-23 16,0-2 3-16,-4-1-7 0,-6-1 15 0,-3 2-27 15,2-6 10-15,-2 5 1 0,2-3 4 16,-7-5-4-16,5 7 17 0,3-5-37 0,-3-1-1 15,5 3 22-15,3-9-2 0,-2 3 0 16,0-2 17-16,3-1-16 0,-1 4 10 0,5-7-6 16,-2-2 7-16,-1 3-18 0,4-1 19 0,-3-2 2 15,7 5-3-15,-2 0-13 0,3 7 14 16,2 3-2-16,-3 3-6 0,1 2-1 0,3 6-19 16,-8-1 31-16,-2 7-13 0,5 7-5 0,-7-5-4 15,11 10 0-15,-9-7 12 0,1 4-12 16,1 1 24-16,5 2-22 0,3-5-6 0,-4 2 4 15,5-2 22-15,6-3-8 0,0-8-6 0,-1 3-8 16,5-5 9-16,0 1-1 0,4-3 10 16,7-5-31-16,3-6 23 0,8 1 5 15,10-5-8-15,0-3 1 0,6-5-28 0,-4 1 3 16,7-1-4-16,1 0-6 0,2-2-21 16,1 0 5-16,1-2-184 0,0 2-120 0,0-4 43 15,3-4 2-15,1 3 15 0,-1-2-12 16</inkml:trace>
  <inkml:trace contextRef="#ctx0" brushRef="#br0" timeOffset="60418.08">8297 7280 247 0,'-37'17'218'0,"2"2"-40"0,-1-3-53 0,2 5-20 16,-1 6 10-16,1-3-5 0,0 1-13 0,3-2-5 15,-3-1-3-15,5 9-4 0,2 3-1 0,4-19 1 16,-4 10-18-16,2-4 2 0,4-6-8 0,7-2-8 16,-1 0-10-16,5-1 1 0,1-2 5 15,3-6-19-15,1 4-8 0,0-1 5 0,4 3 7 16,-1-2-22-16,0-1 16 0,2 4-16 16,0-11-10-16,0 0 7 0,0 0-25 0,0 18 28 15,0-18 20-15,0 0-17 0,0 19 0 16,0-19-6-16,28 37 2 0,-22-30-3 0,0 1-25 15,-1 3 25-15,0-3-24 0,2 2 15 0,1 3-9 0,8 13 2 16,-1-4 17-16,9 2-68 0,-2 2 4 16,-11-13 2-16,1 5-282 15,-1-8-1-15,-4 3 0 0,4-7 60 0,-3 0-26 0</inkml:trace>
  <inkml:trace contextRef="#ctx0" brushRef="#br0" timeOffset="61357.12">8021 7415 504 0,'3'-11'172'0,"-3"11"-52"15,0 0-4-15,0 0 9 0,0 0-3 0,19-50-37 16,-19 45 18-16,6-1-32 0,-3 1 4 16,0-1 2-16,-4 1-9 0,3-2-17 0,1 4 20 15,-3 3-21-15,0-4 14 0,0 4-31 16,0-3 31-16,-3 3-8 0,6 3-11 0,-10-2 3 16,2 4-10-16,-2 1 15 0,-4 1-32 0,3 8-2 15,-17 13 14-15,2 4 14 0,-2 5-27 16,2 1 17-16,8 2-6 0,-16 5-5 0,1-1-7 15,-3 1-3-15,4-1 14 0,-1 3-23 0,8-5 7 16,0 0-5-16,0-8 3 0,3 4-4 16,1-8 1-16,4-8 12 0,4-9-22 0,3 1 21 15,-2-2-15-15,6-3 5 0,-1-3-5 16,4 1-9-16,-2-1 6 0,0-4 15 0,0 5-13 16,2-7-19-16,0 0 23 0,0 0-18 15,0 0 11-15,0 0 8 0,0 0 0 0,26 11-14 16,-16-14 2-16,0 2 6 0,4 1 13 15,-3 0-14-15,5 0 5 0,-2-2 10 0,-14 2-13 16,16 0-4-16,12 0 4 0,2 0-1 16,-1 0 3-16,-3 0-9 0,7 0-2 0,3 0-13 15,-3 0 28-15,2 0-13 0,-5 0 20 0,-5 18-25 16,-6-18-2-16,14 25-15 0,-18-23-9 16,-4 3-17-16,-2 2-15 0,0-1-28 0,-4 3 9 15,1 2-267-15,-6-1-26 0,1-3 47 0,-2-1 31 16,-1 1-21-16,-2 0 31 0</inkml:trace>
  <inkml:trace contextRef="#ctx0" brushRef="#br0" timeOffset="63884.7">10693 9922 385 0,'0'0'168'15,"0"0"-5"-15,-81 69-10 0,57-61-19 16,-10 7-20-16,-6-15-17 0,4 12-3 16,-1-5-8-16,6-2 6 0,-11 0-17 0,4 1-16 15,15-6 7-15,-10 0-13 0,-9 0-3 0,-4 0 22 16,-6 0-11-16,-3 0-6 0,-5 0-13 15,3 0-17-15,-7 0 14 0,-2 0-10 0,-3 0 3 16,-2 0 19-16,5 0-22 0,-6 0 0 16,0 0 9-16,-3 0-12 0,2 0-4 0,-3 0 16 15,1 0-9-15,0 0 0 0,-3-17-2 0,5 17-5 16,-1 0-6-16,2 0-12 0,2 0 8 16,1 0-9-16,2 0 1 0,-1 0-8 15,2 0 12-15,4-17 12 0,-62-10-5 0,68 19-20 0,7-4 1 16,-3 3 15-16,6 1 2 0,4 0 4 15,4-3-10-15,-2-2-12 0,6 3 2 0,-2-5 1 16,-2 3 12-16,13 5-3 0,4-1 1 16,4 1-6-16,4 1-10 0,-1-1 18 0,3 3-23 15,-1-2 24-15,2 3-2 0,3-2 10 0,-2 2-15 16,-1 1-3-16,6-3-11 0,-2 2 25 16,-1 3-18-16,5-3-2 0,-5 0 18 15,2 0-9-15,1 2-8 0,-1 0-1 0,1 1 18 16,-1-2-23-16,3 2 6 0,1-2 9 0,-2 1-11 15,5 4 0-15,0-3 8 0,-2-2 14 0,0 1-8 16,-1 0-10-16,0 1-3 0,2-2-2 16,-1 4-6-16,0-2-2 0,-1-6 28 0,1 10-9 15,-5-4 6-15,3 0-21 0,-2-3 10 16,8 8-1-16,-7-4 12 0,3-1-25 0,0-1 16 16,0 2-13-16,-1-2 21 0,1 1-6 15,4-2 4-15,-4 2 2 0,-4 0 2 0,4 2-13 16,-3-4 1-16,3 5 10 0,-2-4 2 0,0-1-11 15,2 4-5-15,-2-1 10 0,2-2-8 0,0 1 5 16,-3-2-1-16,1 2 6 16,2-3-1-16,2 3-19 0,-2-1 11 0,0 1 6 0,-2-3 7 15,2 0-4-15,0 4-14 0,-1-4 2 16,1 3 12-16,-2-2 4 0,1 2-15 16,-1 0 7-16,4 2 2 0,-2-4 5 0,0 4-20 15,0-2 0-15,-2 0-10 0,0 2 30 0,2-1-17 16,2-6-1-16,-2 5 13 0,0 0-5 15,0 0 3-15,-2 0-12 0,2 2 2 0,2-2 6 16,-4-2-6-16,4 1 0 0,-4 2 1 16,2-6 13-16,0 5-18 0,0 0 7 0,-2 3 16 15,2-6-14-15,0 3-8 0,-3-3-1 0,3 3 13 16,1-1 20-16,-2 1-29 0,1 1 9 16,-1 0 17-16,-1-2-26 0,4 2 12 0,-4-2-4 15,0 0 8-15,2 1 2 0,-2-2-9 16,2-2 0-16,-4 4-5 0,1-3 7 0,3 1 8 15,-2 1 6-15,-2-5-20 0,2 0 3 0,-1 5 21 16,1-2-24-16,-1 0 3 0,-1-1 10 16,1-3-15-16,-2 1-13 0,2 1 15 0,-2 1 12 15,2-3-8-15,-3 4 3 0,1-4-3 0,-1-1 1 16,4 1 4-16,-5-2-11 0,3 3 7 16,-5 0 4-16,4-1-1 0,-3 1-9 0,3-2 13 15,-3 0-14-15,2-1 21 0,-2 1-28 0,1 2 21 16,0-5-14-16,-2 5 10 0,2 4-5 15,2-7-10-15,-1 1 26 0,-2 6-14 16,3-3-7-16,2 0-6 0,-3 0 11 0,0-3-7 16,1 4 6-16,-1-3-12 0,1 0 14 0,-2-1 6 15,4 1 4-15,-3-1-14 0,1 4 0 16,0-3-3-16,1-1 6 0,-1-1 5 0,0 5-5 16,0-3 13-16,-1 1-24 0,2 1 3 0,-1-1 12 15,-3 1 9-15,4-1 7 0,-2-2-19 16,-1 5 14-16,-1-3-12 0,3 2 4 0,-2 0-6 15,-3 0-4-15,3-3 7 0,-2 1 8 0,2 4 4 16,-1-4-16-16,-3 1 17 0,5-1-18 16,-1 0 19-16,-1 4-3 0,-1-3-17 0,2 3 4 15,-1-3-5-15,2 1 0 0,-1 0 12 0,2 0 10 16,0 0-20-16,2 1 19 0,1-2-21 16,-3 4 1-16,1-3 16 0,1 3 4 0,-1 0-23 15,-1-1-7-15,5-2 9 0,-4 4 3 0,2-1 11 16,-2-1-14-16,3 1 0 0,-2-1-3 15,3 2 5-15,-2-1 0 0,-3-3 2 0,5 4 7 16,0 0-5-16,0 0 7 0,0 0-7 16,0 0 3-16,0 0 19 0,0 0-21 0,0 0-2 15,0 0 0-15,-10-2-8 0,8 2 11 16,2 0-5-16,-1 2 8 0,1 2-8 0,0-3 5 16,-2 5-7-16,-1 1 17 0,3-2 4 0,2 1-15 15,1 2-10-15,-2 3 5 0,3 2-10 16,-3-6 16-16,-1 5 10 0,2-5-19 0,2 2-4 15,-3-1 17-15,3-1-17 0,-3 1-1 0,4-1 17 16,-3-3-17-16,1 3-10 0,-1-1 2 16,-2-2 7-16,4 0-23 0,-2-1 2 0,0 3 6 15,-2-4 7-15,1 3-31 0,1-4 36 0,0 4-24 16,-2-3-8-16,0 3-2 0,0-5 9 16,0 1-15-16,-2-1 3 0,0 0-5 15,-1-1-5-15,1 1 13 0,-2-3 25 0,4-6-2 16,-2 5-13-16,-2-3 17 0,0 1-12 0,1-2 9 15,-3 4 32-15,1-2-13 0,4-3 11 16,-4 8 12-16,2-8-12 0,-1 1 9 0,1-2 7 16,3 1-23-16,0-1 14 0,-3 0 4 0,6-2 6 15,-3 12-8-15,0 0 1 0,0 0-16 16,0-18 18-16,0 18-21 0,28-35 14 16,-18 26-5-16,14-10-1 0,1 7 16 0,5-4-12 15,-4 6 0-15,6 0-13 0,10 4-36 16,-15 6 18-16,3 0-25 0,-10 0-41 0,1 0 7 15,1 0-291-15,-3 0 23 0,0 0 16 0,12 29-12 16,-20-25 80-16,4-2-26 0</inkml:trace>
  <inkml:trace contextRef="#ctx0" brushRef="#br0" timeOffset="66883.11">7289 8007 422 0,'0'0'131'0,"0"0"1"0,0 0-17 0,0 0 0 16,0 0-32-16,0 0 30 0,0 0-39 16,0 0 13-16,-47 25 17 0,28 3-12 0,6 6-32 15,-7-2 21-15,-1 2 4 0,3 5-21 16,-3 11-2-16,4-5 1 0,-3 12-30 0,2 2 30 16,2 1-4-16,2 1-12 0,-1 1-1 0,10-2-16 15,-1-3 6-15,5 1 2 0,1-30-16 0,0 11 6 16,0 4-15-16,32 42 4 0,-19-41-10 15,7-7 7-15,4 4 2 0,4-7-14 0,8-4 15 16,-6-1 6-16,9-8-5 0,8-1-12 16,-4-3-1-16,1-4-3 0,4-2-8 15,3-4-3-15,-7 1 6 0,-19-8 10 0,9 0-14 16,4 0 11-16,41-39-10 0,-43 19 9 0,1-4 1 16,-3-6-13-16,-2-1 9 0,-6-8 2 15,-1 3-23-15,-2-2 31 0,-1-6-12 0,-6-1 2 0,-2-2-10 16,-8-2 23-16,-6-2-7 0,0 25 3 15,0-17-5-15,-22-56-11 0,4 45 2 0,4-2 7 16,-10-1-8-16,-8 5 5 0,5 1-9 16,-7 4 1-16,-4 6 2 0,-4 3 0 0,-3 2 0 15,0 7 5-15,2 5 11 0,-3 0 5 0,-2 7-16 16,3 1 22-16,-7 9 8 0,5 2-5 16,24 5-1-16,-10 0-11 0,-8 0 0 0,-45 43 3 15,44-14-25-15,2 8 14 0,13 7-30 0,-6 11-44 16,1-3 7-16,8 8-199 0,6-2-127 15,5-11 34-15,3-10 63 0,7-9 22 0,3-13-21 16</inkml:trace>
  <inkml:trace contextRef="#ctx0" brushRef="#br0" timeOffset="67764.89">9290 6639 403 0,'0'0'203'0,"0"0"-42"0,0 0-11 16,0 0-9-16,0 0-28 0,0 0-39 0,0 0 36 16,-34-47-12-16,23 47-25 0,1 2 19 15,-3 0-26-15,-3 1 4 0,-4-3-10 0,-36 19-3 16,17-5 5-16,-3 1-24 0,-5 1 10 16,0 3-7-16,-1 8 3 0,-5-1-13 0,-1-2 7 15,-4 5-7-15,1 0-23 0,-8 7 30 0,0-3-17 16,-4 4 7-16,-1-4 11 0,0 3-13 0,3 0 20 15,-5-1-24-15,-1 3-2 0,2-3-2 0,-2-1 7 16,4 5 2-16,-5-8-12 0,3 4 7 16,0 6 0-16,2-6 6 0,10 0-12 15,-5-11 0-15,3 8 17 0,9 2-16 0,-2-3 1 16,0-4 15-16,9 0-21 0,14-6-6 16,9 2-2-16,5-6 20 0,2-1-25 0,6 0 3 15,4 1-5-15,3-2 1 0,2-15-26 16,0 0-19-16,0 17-7 0,0-17-11 0,28 35-24 15,-20-26 7-15,2-1-292 0,-1 0 18 0,0-4 24 16,3-1 37-16,-5-1 0 0,0-2 22 16</inkml:trace>
  <inkml:trace contextRef="#ctx0" brushRef="#br0" timeOffset="68078.8">7338 7382 451 0,'-5'-2'181'0,"-3"3"-42"0,2 1 2 16,-1 3 11-16,-1 1-29 0,3 2-4 0,-6 3-7 16,-12 11 5-16,3 10-24 0,-4 0 4 15,6 0 15-15,-4-7-23 0,0 11-4 16,0 3-7-16,2-7-6 0,5-2-16 0,3-8 1 0,-1-5-7 15,2-2 0-15,4-2-7 0,4-3-3 16,0 0-9-16,0-1 6 0,3-1-20 0,0-8-8 16,0 0 8-16,0 0 5 0,0 0 1 0,29 35-49 15,1-20 4-15,3-1-31 0,0-3-32 16,3-1 7-16,0-1-260 0,-1-7-27 16,5 2 32-16,-7-4 53 0,-7 2-11 0,-26-2 7 15</inkml:trace>
  <inkml:trace contextRef="#ctx0" brushRef="#br0" timeOffset="69434.06">7463 7088 244 0,'0'0'175'0,"0"0"-55"0,0 0 22 0,0 0 16 15,0 0-60-15,0 0 15 0,0 0-19 0,0-32 9 16,0 32-28-16,0 0 14 0,0 0 4 15,0 0-8-15,0 0 1 0,0 0-11 0,-7-56-17 16,7 56 8-16,0 0-21 0,0-1-2 16,-1 2 6-16,1 0-14 0,-3 4 4 0,1-2-5 15,0 2-2-15,-2 6 5 0,-4-1 8 0,2 2-11 16,-15 16-12-16,2 6 7 0,-3-2-12 0,3 7 10 16,-4-6-7-16,5 1 8 0,2-1-4 15,-8 4-1-15,1-8-4 0,2 0-7 0,2 1 0 16,-4-3 7-16,11-6 11 0,1-5-8 15,-2-4-26-15,4 1 14 0,7-3 1 0,-4-3-10 16,1 4 8-16,1-6-3 0,1 0 15 0,1-1-8 16,-1-4 4-16,1 2-16 0,-1-1 18 0,2 5-22 15,1-2 1-15,0-4 10 16,0 0 7-16,0 0-13 0,0 0-7 0,0 0 0 0,0 0 13 16,0 0 2-16,-1 10 1 0,-2-6-13 15,3-3 11-15,-3 1-6 0,6-1-4 0,-3 1 5 16,0-2 3-16,0 2 10 0,0-2-26 15,-3 1 7-15,3-1 17 0,0 2 2 0,0-2-22 16,0 0 3-16,0-2 18 0,0 4-24 16,3-2 1-16,-6 1 21 0,6 3-16 0,0-4 9 0,1-1 3 15,2 1-4-15,-1 0-9 0,4 1-2 16,-3-1 0-16,5 0 3 0,-2 3 11 0,0 1-7 16,4 1 16-16,-1-5-19 0,0 2-1 15,21 8 13-15,-10-2-11 0,-5 3-15 0,4-7 14 16,-7 2 11-16,-1 0-26 0,-2-3 13 15,2 3-1-15,-6 1 10 0,3-4-5 0,-3 0-9 16,2 0 21-16,-7 1-17 0,5 0 7 16,-2-1-13-16,1-2 16 0,-3 5-6 0,1-5-9 15,0-1 5-15,-2 4-9 0,-3-4 15 16,0 0-21-16,0 0 17 0,1 7-10 0,-1-6 13 16,0 2-11-16,-1-3 5 0,-1 0 4 0,1 3 1 15,1 0-1-15,-2-3-4 0,-1 0-7 16,3 4 12-16,-2-4-15 0,1 0 26 0,1 0 8 15,-2 3-23-15,-2-6 15 0,3 3-4 0,-1 0-23 16,1 0-2-16,0 3 1 0,-1-6-25 16,-2 6-31-16,4 0-23 0,-4-1 8 0,3 1-194 15,1-3-66-15,-3 0 14 0,3-2 12 16,-3 1 17-16,2-1 6 0</inkml:trace>
  <inkml:trace contextRef="#ctx0" brushRef="#br0" timeOffset="83761.03">1830 6079 336 0,'0'0'208'0,"0"-32"-12"0,0 32-51 0,0 0-14 15,0 0-11-15,0 0-11 0,0-36-2 16,-35-8-23-16,39 36 2 0,-4-3 5 0,4 4-15 15,-3 0 1-15,1-2-8 0,-2 3 3 16,1-2-20-16,0 6 0 0,2-3 13 0,-1 2-22 16,-2-1 1-16,0 1-16 0,0 3 8 15,0 0-11-15,0 0-8 0,0 0-3 0,0-10-2 16,0 12 22-16,1 4-2 0,-1 1 2 0,0 5 14 16,0 1-16-16,-1 5-12 0,5 26 20 0,-4-19 0 15,0 17-26-15,0 8 5 0,0 11 4 0,0 6 10 16,0 6-18-16,0 7-3 0,0 1 13 15,0 2 0-15,0 4-5 0,0 5-14 0,0 1 4 16,27 101 8-16,-20-95-8 0,2 1-11 16,2 1 1-16,-3-5 4 0,2 1 0 0,-1 1-6 15,0-4-2-15,2-5 4 0,2-3-8 0,-3-5 1 16,0-4 20-16,1-5-11 0,1-5-12 16,3 3 15-16,0-4-6 0,0-10 3 0,-8-9 4 15,-4-11-8-15,4-10 12 0,-3 1 4 16,-3-12-12-16,1 2-7 0,3-4 4 0,-3 2-1 15,-2-6 10-15,3 1-8 0,0-1-7 16,-3-9 8-16,0 0-4 0,0 0-11 0,0 16 8 16,0-16 10-16,0 0 0 0,0 18-16 0,0-18 9 15,0 0 6-15,0 0 8 0,0 17-7 16,0-17-6-16,0 0 9 0,0 0-16 0,0 0 1 16,0 0 9-16,0 19 8 0,0-19 3 15,0 0-18-15,0 0 10 0,0 0-2 0,0 0 1 16,0 0 12-16,0 0-11 0,0 0 4 15,0 0-1-15,0 0-6 0,0 0 6 16,11 28 11-16,-8-28-1 0,-1-3-17 0,5 0-2 16,-1 2 0-16,4-2-11 0,2-4 31 15,15-14-8-15,1 6-17 0,0 1 1 0,4-4-7 16,-3-4 24-16,8 6-4 0,3 0 0 0,6-2-7 16,-3 7-9-16,7-7 12 0,4 1-11 15,-2 9 13-15,1-3-9 0,-4 5 8 0,5 2 11 16,-1-2-19-16,1 6-1 0,-26 0 6 15,11 0 5-15,6 0-4 0,-3 0-12 0,2 0 14 16,-1 0 7-16,-5 0 0 0,-7 0-21 0,-2 0 12 16,-4 0-8-16,6 0-10 0,-1 0-5 15,-4 0 5-15,-3 0-4 0,-3 0 3 16,19-18 6-16,-26 15-9 0,-1-1 5 0,0 1-18 16,-1-2 17-16,-2 4 6 0,3-2 7 0,-5-1-3 15,2 2 1-15,0 1 6 0,-2-2 3 16,0 2-27-16,-1-1 22 0,1 0 12 0,-4 0-4 15,4-4-7-15,-3 6 7 0,1-2 1 0,-3 2 9 16,1-3-18-16,-1 3 4 0,3-2 7 16,-3 2 4-16,2 0-21 0,-1-1 16 0,3 1-23 15,-5 0 30-15,1-3 2 0,-2 3-28 0,0 0 9 16,0 0 14-16,0 0 1 0,0 0-16 16,0 0-7-16,0 0 26 0,0 0-14 0,27 27-11 15,-24-12 7-15,0 2-2 0,7 26 0 16,-3 7 0-16,1 5 8 0,3 2 1 0,1 4 0 15,0-2-2-15,-2 6-1 0,0-2-9 16,1 3 14-16,-2-1-12 0,-3-2 2 0,2 4 3 16,1-6 20-16,-5 4-17 0,1-7-2 15,-1 2-10-15,-3-6 1 0,3-4 8 0,-3-3 3 16,1-9-2-16,-2-38 7 0,0 28-11 16,0-3 1-16,0-4 21 0,0-2-20 0,0-1-9 15,0-18 11-15,0 24-27 0,0-9-10 16,0-15-10-16,0 22-23 0,0-22-11 0,0 20 7 15,-28 5-263-15,19-18-15 0,-1-2-6 16,2-3 20-16,-4-4 17 0,0-4 8 0</inkml:trace>
  <inkml:trace contextRef="#ctx0" brushRef="#br0" timeOffset="84824.01">2379 6076 446 0,'0'-34'207'0,"0"34"-8"0,0 0-48 16,0 0 7-16,0 0-51 0,0 0 10 15,0 0-21-15,0-32-15 0,0 32-4 0,0 0-6 16,0 0 3-16,0 0-7 0,0 0 8 0,0 0-30 16,-26-29 6-16,19 36 0 0,2 1 13 0,-1 1 7 15,-1 3-22-15,1-1 1 0,-15 14-14 16,8 0 0-16,2-5 5 0,3-1 0 0,-3 0 11 16,7-2-21-16,1-3-6 0,-1 3-3 15,3 0 5-15,0-1 1 0,-1 2-7 0,2-18-1 16,0 29 0-16,0 5 6 0,0 0-17 15,39 38-2-15,-20-40 10 0,6-1 0 0,2-6-6 16,1-8-7-16,4 5 7 0,5-6-4 16,-11-10 14-16,-4 1-31 0,0-7 29 0,-3 3-16 15,-19-3 8-15,16 0-4 0,-1 0-12 0,-15 0 4 16,18 0-7-16,8-27 13 0,-16 19-4 0,-8-4 7 16,4-1 1-16,-4-5-7 0,-2 6-4 15,0-4 12-15,0-2-10 0,-25-36 3 0,10 23 0 16,-3-4-13-16,-4 6 26 0,-12 0-5 15,5 7-22-15,0-8 13 0,3 7 4 16,-1 8 5-16,5 3-12 0,6 3-10 0,3 0 11 16,0 4-36-16,3 5-22 0,10 0 4 0,0 0-25 15,0 0-34-15,-31 35 11 0,26-22-275 16,-10 22-4-16,6 5 54 0,4-7 13 0,0-4 4 16,-1-1 33-16</inkml:trace>
  <inkml:trace contextRef="#ctx0" brushRef="#br0" timeOffset="85126.47">2309 6897 696 0,'-2'10'209'0,"-1"-6"-21"0,2 2-34 0,-1 0-3 16,1-1-18-16,0-1-16 0,0 3 5 0,-1 1-34 15,4 4-27-15,-1 1 22 0,0 3 4 16,-1 9-27-16,0 12 8 0,0 12-8 0,20 61-13 15,-13-43-4-15,1 8 25 0,-1 9-22 16,4-6 2-16,3-5-1 0,-5 1 1 0,1-2-16 16,-4 9-16-16,4 3-4 0,0-5 9 15,3-6 7-15,-5-5-14 0,-2-13 2 0,5-1-6 16,-6 1-6-16,1-8 24 0,-3-4-23 0,0-11-9 16,-3-9-15-16,1-3-13 0,4-4 6 15,-2-6 10-15,0-2-36 0,-2-6-11 16,3-2-43-16,-4 0 10 0,0 0-239 0,0 0-36 15,3-35 36-15,-1 17 27 0,-1-1 15 0,-1-32-40 16</inkml:trace>
  <inkml:trace contextRef="#ctx0" brushRef="#br0" timeOffset="85449.04">2573 7261 241 0,'1'-12'224'0,"-1"-2"-29"16,0 4-33-16,3 1-23 0,-3 2-21 0,1-3-2 15,1 3-10-15,-1 4 6 0,5 3 8 0,-2 3-32 16,-3 9 19-16,5 2-10 0,7 29 7 16,0 3-34-16,6 10 8 0,-3 8-20 0,4 6 6 15,-3-4-6-15,0 2 2 0,2 4-1 16,-4-5-5-16,1 2-19 0,-5-5-10 0,3-4 3 15,-5-1-3-15,2-9-9 0,3-5 16 16,-7-2-7-16,8-6-15 0,-9-8-13 0,-2-6 5 16,0-4-17-16,0-1-6 0,-1-10-8 15,0 5-38-15,-2-4-15 0,3 1 17 0,-4-10 6 16,0 0-213-16,0 0-72 0,0 18-1 0,0-18 22 16,0 0 13-16,0 0 15 0</inkml:trace>
  <inkml:trace contextRef="#ctx0" brushRef="#br0" timeOffset="86193.87">3162 8431 392 0,'0'4'179'0,"0"-3"2"0,0 1-23 16,0 0-28-16,0-4-4 0,1 4-22 0,1 1-35 16,-1-3 32-16,0-3-19 0,-1 1-15 15,4 2 14-15,-3 0-19 0,0-2 4 0,3-2-5 16,-1 1-10-16,-1-2-25 0,1 0 10 15,1-1 6-15,4-3-4 0,0 2-4 0,2-3-10 16,0 2 10-16,14-14-23 0,6 2 15 16,0-4-26-16,1 8 18 0,0 3-1 0,2-3-6 0,-2-3-6 15,4 13 17-15,-6 2-14 0,-5 3 1 16,-2 1-1-16,-1 0 8 0,-21 0-4 16,16 0 0-16,1 0-5 0,8 0-2 0,21 28 5 15,-27-16 0-15,-7 1-25 0,-2-3 22 0,-2 4 14 16,-2-4-6-16,0 2-4 0,-2-2 11 15,3 2-11-15,-3 1 1 0,2 3 8 0,4 18 0 16,-4-2-15-16,0-4-3 0,-3-3-6 0,2 0 27 16,-3-3-20-16,1-1 9 0,3 15-9 15,-3-3-3-15,4-2-13 0,-3-6 19 0,0-3 7 16,6 16-13-16,-6-13 1 0,2-1 5 0,-1-5-2 16,-3-3 8-16,1 1-14 0,0-6 15 0,0 3-23 15,-1-3 30-15,0-1-40 0,2 1 23 16,1 0-15-16,-2-1 24 0,2 1 2 0,-3-2-13 15,-2-9 14-15,0 0-6 0,0 0-5 16,0 17-11-16,0-17 12 0,0 17-2 16,0-17-11-16,0 0 13 0,0 17-19 0,0-17 17 0,0 0-24 15,0 0 12-15,20 33-6 0,-17-27 37 16,-3-6-34-16,0 0 34 0,0 0-20 0,0 0 0 16,0 0 12-16,0 0-12 0,0 0 7 0,0 0 0 15,0 0-24-15,0 0 14 0,0 0-1 16,0 0 6-16,0 0-2 0,0 0-11 0,0 0-10 15,0 0 5-15,0 0 5 0,0 0-7 16,0 0-4-16,0 0-10 0,0 0 22 0,0 0-12 16,0 14 9-16,0-14-1 0,0 0-2 15,0 0-11-15,0 0-26 0,0 0-27 0,0 0 9 16,0 17-263-16,0-17-12 0,0 0 34 0,0 0-3 16,0 0 7-16</inkml:trace>
  <inkml:trace contextRef="#ctx0" brushRef="#br0" timeOffset="86593.99">3973 9149 406 0,'-3'1'159'0,"3"-1"-28"16,0 0 33-16,0 1-41 0,3-1-17 15,-2-1-20-15,4 0 8 0,-3-1-11 0,4-1-6 16,1-3-17-16,2 0 10 0,-2 0-16 16,5-3 13-16,-1 2-21 0,-2-2-10 0,5 3 9 15,-4-2-24-15,20-7 0 0,-4 5 20 16,-7 4-19-16,-4 1-29 0,2 3 17 16,-3-3-10-16,-3 4 19 0,0-1-2 0,-3 2 11 0,0 0-12 15,-8 0-3-15,0 0-19 0,0 0 23 16,0 0 20-16,18 18-7 0,-18-14 6 15,-5 2-23-15,0 0 32 0,-4 6 2 0,-18 8 9 0,2 4 4 16,-4-4 8-16,-4-3-13 0,3 3 8 16,0-4-7-16,-1-1-12 0,-7-5 1 15,15-3 9-15,10 1-7 0,0-3 1 0,-2-3-41 16,4 2-1-16,3 1-40 0,0-5-35 0,4 3-28 16,-1 1 10-16,5-4-276 0,0 0-15 0,0 0 38 15,0 0 15-15,-11-35 5 0,15 24 38 16</inkml:trace>
  <inkml:trace contextRef="#ctx0" brushRef="#br0" timeOffset="87654.85">2747 8054 530 0,'0'0'165'0,"0"0"-20"16,0 0-2-16,0 0-24 0,0 0-17 0,0 0-13 15,0 0 13-15,0 0-7 0,0 0-24 16,30 0 1-16,-30 0 0 0,0 0 14 0,43 12-29 16,-30 25-6-16,-2-4 2 0,-4 2-18 15,4-1-1-15,-3-7-15 0,-1-3 14 0,-2-2 4 16,-2-3-10-16,1-6-4 0,-1 2-20 0,1-3-11 15,-1-2 8-15,-2 2-10 0,1-3-25 0,-2-9 5 16,0 0-157-16,0 0-131 0,0 16-17 16,0-16 18-16,0 0 41 0,-3 15-34 15</inkml:trace>
  <inkml:trace contextRef="#ctx0" brushRef="#br0" timeOffset="87833.67">3047 8176 306 0,'7'-7'244'0,"-2"-1"-20"0,2 3-34 16,-3 0-24-16,1 3-8 0,-2 4-22 0,3 0-10 16,-2 1-13-16,1 4 0 0,-2 1-35 0,2 7 7 15,-1-2-19-15,6 25-40 0,2-3 15 16,-2 3-42-16,3-1-19 0,3 0-3 16,-13-8 2-16,4-4-177 0,2-2-121 0,-5-4 24 0,2-2 17 15,-4-7 14-15</inkml:trace>
  <inkml:trace contextRef="#ctx0" brushRef="#br0" timeOffset="88981.9">2293 7088 517 0,'0'-32'187'0,"0"32"-20"0,0 0 14 16,0 0-58-16,0 0 5 0,0 0-3 0,0 0-2 15,0 0-42-15,0 0-3 0,0 0 4 16,0 0-22-16,0 0-16 0,0 0 12 0,0 0 1 16,0 0-6-16,0 0-8 0,0 0-19 15,0 0 26-15,0 0-9 0,0 0 14 0,34-7-11 0,-24 40 13 16,2 1-1-16,2 17-4 0,-2-4-17 16,5 0-9-16,4 1-2 0,-3 3 16 15,1-7-29-15,-2 9 9 0,1 3-7 0,5-5 23 0,-8 0-19 16,-4 1-11-16,6-6 28 0,-2-5-6 15,-3-2-3-15,2 0-14 0,-2-13 17 16,-1-2-6-16,-7-4-15 0,3-8-4 16,-1 2 13-16,-6-4-16 0,4-1 15 0,0-1 16 0,-1-2 3 15,1 1-4-15,-2-3-4 0,-1 4 7 16,2-3-16-16,2-2-1 0,-4 2 5 0,1-4-11 16,-1 2 15-16,-1-1 10 0,2 3-15 15,-2-3-17-15,2 2 16 0,-2 0-11 0,0 0 4 16,0-3 16-16,0 1-31 0,2 1 4 0,1-2 4 15,-1 5-11-15,2-5 9 0,1 3 17 0,2-4-13 16,-1 2-8-16,1-1 6 16,-2 2-12-16,2-3 8 0,5 2-1 0,1-2 15 0,-1 3-8 15,0-3 4-15,6 0 10 0,19 3-28 16,-37-3 0-16,26 0 24 0,0 0-24 16,8 0 20-16,7 0-28 0,1 0 17 0,0 0-10 0,3 0 9 15,42-29 15-15,-45 21-11 0,3 1 6 16,-5-5-9-16,0 6 0 0,-5-7-20 0,2-1 0 15,-13 9 12-15,-1 2 2 0,-4-1-3 16,-5 4-12-16,-4-3 1 0,2 3 22 0,-5-3-21 16,2 3-8-16,-4-5 22 0,-1 3-18 0,-3 2 25 15,-1 0-10-15,0 0-19 0,0 11-12 16,-2-8-6-16,1 2-11 0,-3 0-19 0,3 1 2 16,-4 3-24-16,3-4 9 0,-1 3-140 0,-2-5-172 15,3 3 27-15,1-4 41 0,1 0 15 16,-4 0 18-16,2-6-19 0</inkml:trace>
  <inkml:trace contextRef="#ctx0" brushRef="#br0" timeOffset="89528.03">3024 8263 296 0,'-4'-4'214'0,"-1"-1"-25"15,3 0-61-15,-2-3 13 0,3 2-16 16,-1-3-20-16,0 1-12 0,2 0 0 0,2-1-13 16,-4 1-15-16,2 0 22 0,0-5-14 0,0 7-15 15,2 0-13-15,-2-1 17 0,-2 1-43 16,1 1 5-16,2 1 7 0,-1 4 15 0,0 0-29 15,0 0 6-15,0 0 9 0,0 0-13 0,0 0 0 16,0-16-10-16,0 16 13 0,0 0-2 16,0 0-10-16,0 0 2 0,0 0-3 0,0 0-1 15,0 0-1-15,0-17-20 0,0 17 22 16,0 0 4-16,0 0 15 0,0 0-25 0,0 0 10 16,0 0-21-16,0 0 9 0,0 0-10 15,0-17 3-15,0 17 3 0,-1-14-10 0,-2 12 23 16,3 2-12-16,0 0 2 0,2 2 0 0,-2-2-39 15,-2 2 13-15,2 1-11 0,0-1 3 0,-2-1-52 16,-4 5-51-16,4-4-98 0,-2 3-76 16,-1 1 3-16,3-3-11 0,-2 0 44 0</inkml:trace>
  <inkml:trace contextRef="#ctx0" brushRef="#br0" timeOffset="90271.06">2930 8132 363 0,'-5'-2'233'0,"1"2"-69"16,-1 0 10-16,1-1-8 0,2-2-19 0,-1 3 13 15,-1-4-39-15,0 2 9 0,1 1-9 0,2-1-16 16,-2 1-20-16,0-2 11 0,1 6-27 16,0-6 0-16,2 1 6 0,-1 2-30 0,-2 0 0 15,2-1 2-15,2-1-5 0,0 1-15 16,2-1 12-16,0 2-16 0,4-1 13 0,0-2-21 16,-1 1 9-16,2 0-18 0,-2 2 24 0,10-3-10 15,-4 3-10-15,4-1 20 0,22-4-23 16,1 2 2-16,-9-1-11 0,10-3 19 0,3-1-13 15,2 5 12-15,4 0-12 0,-11-4 4 0,3-2 9 16,-4 1-20-16,1-2 7 0,-8 5-1 16,-9-2-1-16,1 0-1 0,-1 4 0 15,-4 0 1-15,-2-1 0 0,-2 1-9 0,-1 0 0 16,-4 0 26-16,1 3-16 0,-1-2 17 0,1 1-8 16,-2-3-14-16,-1 3 13 0,0 1-6 0,-1-4-1 15,2 0 30-15,-3 4-30 0,-4 0 13 16,0 0-12-16,0 0 17 0,0 0-8 0,0 0 1 15,0 0 8-15,0 0-7 0,0 0 10 0,0 0-20 16,24-7 10-16,-25 5-11 0,-3 0-6 16,4 1 5-16,-3 2-4 0,0-6 13 0,1 5-14 15,-2-1 11-15,2-1 8 0,-1 2-13 16,-1 0 9-16,2-1-25 0,2 1 22 0,-1-2-21 16,-4-1-2-16,5 2 4 0,-1 1 1 0,1 0 11 15,-1-3-2-15,-2 7 3 0,3-4-19 16,-1 0 1-16,0 0-12 0,-1 0 14 0,2 2 7 15,-3 1-3-15,2-2 2 0,-3 4-2 0,-1 0 8 16,1-2-9-16,-4 3-2 0,3 0-2 16,-3 1 16-16,0-4-7 0,-3 6-13 0,0-2 3 15,-17 10 15-15,2-9 5 0,-8 7 4 16,2 2-22-16,0 0 11 0,-5-2 1 0,-5 0 3 16,4 1 0-16,-8-5 15 0,6 5 2 0,-5-1-24 15,-4 1 15-15,2-1-15 0,2 6 32 0,2-8-3 16,-10 5-18-16,9 1-6 0,0-3 14 15,9 0 3-15,-1-9-11 0,4 8-1 0,-2-4 4 16,11-3-1-16,1-2 18 0,3 1-11 16,8-2 11-16,-1-4-28 0,1 5 21 0,-1-4 14 15,2-1-26-15,2 1 17 0,1-1-4 16,2-1 23-16,1 2-19 0,-3-1-1 0,3 0-17 16,-3-1-5-16,4 6-5 0,-2-6 2 0,5 0 8 15,-3 3-32-15,1-3 21 0,0 3-15 0,2-3-28 16,0 0-23-16,0 0-22 0,0 0-55 15,0 0 14-15,0 18-222 0,0-18-47 0,28 32 25 16,-20-23 8-16,-2-5 32 0,1-1 29 16,1-3 7-16</inkml:trace>
  <inkml:trace contextRef="#ctx0" brushRef="#br0" timeOffset="98797.22">5393 7634 419 0,'0'0'217'0,"0"0"-39"0,30 0 3 15,-30 0-46-15,0 0-2 0,0 0-13 16,0-33 0-16,0 33 3 0,0 0-11 0,0 0 7 16,0 0-17-16,0 0-14 0,0 0-1 15,0 0-28-15,0 0 9 0,0 0-17 0,0 0-4 16,0 0-6-16,0 0-3 0,0 0-10 0,0 0 13 16,18 5-8-16,-31 36-3 0,6-2-7 15,-1-3-4-15,6-5-17 0,2-5 21 0,0-1 9 16,0-25-24-16,0 0 0 0,0 24 10 15,0-6-10-15,0-18-14 0,0 17 13 16,28 6 10-16,-20-18-13 0,0-1-4 0,2-2 0 16,-2-2-6-16,-1 0-3 0,4-6 2 0,-5 3 14 15,1-3 4-15,-1 2-13 0,-5-2 10 16,-1-5-25-16,0 3 28 0,0-2-24 16,-3 3 4-16,-2-7 18 0,-1 5 0 0,-3-4-2 15,-1 2 9-15,-9-15-4 0,-3 1 1 0,6 12 6 16,-2 1-14-16,4 2-7 0,2-2 0 15,2 7-7-15,1 0-18 0,-1-1-4 16,2 6-15-16,4 0-41 0,4 0 38 0,0 0-45 0,0 0 4 16,0 0 7-16,-19 28-258 0,20-21-25 15,-2-2 28-15,3-1 17 0,0 5 12 16,2-8-2-16</inkml:trace>
  <inkml:trace contextRef="#ctx0" brushRef="#br0" timeOffset="99027.04">5420 7988 307 0,'-1'6'244'16,"2"3"-39"-16,-1-6-40 0,0 4-3 0,0-4-22 15,3 3-17-15,-3 3-16 0,0-4-12 0,-2 6 10 16,5-1-7-16,0 7-22 0,0-3 3 16,-2 2-11-16,15 23-7 0,-8-1-4 0,-1-6-12 15,1-4-4-15,3 13-13 0,7-3-5 16,-2-2-23-16,-2 1 14 0,-7-8-36 0,3 8 5 15,-4-9-23-15,0-3-21 0,-5-6 4 0,1-4-154 16,0-5-123-16,0 2 18 0,-1-5 7 16,1-4-24-16</inkml:trace>
  <inkml:trace contextRef="#ctx0" brushRef="#br0" timeOffset="99357.02">5664 8147 489 0,'2'-12'215'0,"-1"3"-26"0,0 0-19 16,2 0-22-16,-1 0-25 0,-2 3-1 16,1 1-37-16,-2 2 16 0,2 4 3 0,2 6-22 15,-1-1-21-15,2 5-14 0,-1-1 1 0,-2 6-2 16,2 2-11-16,1 27 16 0,6-6-5 16,-4 1-9-16,3 4-14 0,0-6 3 15,-4-5-4-15,0-7-2 0,0 1-2 0,-3-8 0 16,2 1-7-16,-4-4 10 0,0 0 13 0,0-5-4 15,0-11-9-15,0 0-5 0,0 21 5 16,0-21-11-16,0 21-7 0,0-21 17 0,-32 40 7 16,22-34-2-16,-1 0-7 0,1 1 13 15,-2-5-12-15,1 3-2 0,0-5-3 0,0 4-2 16,0-1-1-16,2-2-3 0,-3 4-14 16,5-3-16-16,2 0-18 0,-1 2-5 0,2-1-37 15,-4-3 8-15,6 2-194 0,0-1-96 16,2 2 1-16,0-1 34 0,0-2 12 0,4 1 10 15</inkml:trace>
  <inkml:trace contextRef="#ctx0" brushRef="#br0" timeOffset="99662.01">5754 8687 339 0,'3'-8'277'0,"2"7"-67"0,-5-3-33 16,3-2-16-16,-3 3-16 0,0 3 3 0,0-3-28 15,0 1 0-15,3-1-16 0,-6 4-10 0,1 1-21 16,2 3 12-16,-1-1-20 0,2 3-4 16,4 5 1-16,-5 3-8 0,0-2 0 0,1 4-16 15,2 1 2-15,-3 3 0 0,0 8 0 16,0 7-15-16,0-2 0 0,13 3-4 0,7 42 12 16,-11-41 1-16,6-2-9 0,-9-9-10 0,1 0-5 15,-3-8-2-15,0-4-1 0,-2 2-21 16,3-7 11-16,-3 2-32 0,0 0-2 15,1-2-8-15,-3 1-36 0,0-11 10 0,0 0 5 16,0 0 8-16,0 19-169 0,0-19-86 16,-27 23-30-16,19-23 24 0,1 0 14 0,1-1 25 15</inkml:trace>
  <inkml:trace contextRef="#ctx0" brushRef="#br0" timeOffset="99936.46">5705 8835 675 0,'2'-9'231'0,"-5"3"-45"0,2-1 8 16,1 1-35-16,0 0-29 0,-4 1-4 0,3 0-10 16,1 5-18-16,0-3-10 0,1 6-12 0,-1 0-6 15,4 4-2-15,-2 2 6 0,6 1-23 16,-4 3-1-16,-2 0-9 0,9 23-17 0,-4-6 1 15,-5-3 8-15,3 0-24 0,-2-6-4 16,0 0-6-16,-3-3-8 0,1 0-2 16,-1 0-9-16,3-4-11 0,-3-14-18 0,0 0-1 0,0 24 4 15,0-6-119-15,0-18-98 0,0 20-100 16,0-20 24-16,0 16 28 0,-26 4 18 0</inkml:trace>
  <inkml:trace contextRef="#ctx0" brushRef="#br0" timeOffset="100364.89">5504 8126 750 0,'-1'-6'208'0,"-3"2"-17"0,4-2-20 0,-2 1 2 0,2 1-42 16,2 0-13-16,-5 0-6 0,1 1-25 15,0 1 3-15,1 0-19 0,2 2-6 0,-2 2-18 16,2 4 23-16,1 3-14 0,-4-2-9 0,1 3-19 16,1 2-3-16,0 7-8 0,0-1 13 0,-2 1-17 15,2 4 14-15,0 10-20 16,0 1 10-16,0 0-3 0,-19 25-11 0,16-37-19 16,1-1 11-16,-2-3-2 0,1-3-6 0,2 0-46 0,-1-2-3 15,1-1-25-15,0-2 7 0,1 0-93 16,0-5-132-16,-1 0-24 0,1-5 25 15,1-10 6-15,0 6 17 0</inkml:trace>
  <inkml:trace contextRef="#ctx0" brushRef="#br0" timeOffset="100628.35">5745 8009 657 0,'2'-3'198'0,"-5"7"-42"0,-2 2-3 0,4-3-8 16,0 3-33-16,-4 1-7 0,3 0 2 0,-6 4 6 16,3 4-44-16,-2-2 6 0,-13 25-12 15,1-5 16-15,1 3-17 0,5-15-11 0,5 3 2 16,-8 14-14-16,-3-2 1 0,-1 1 4 0,1-6 0 16,-4 5-13-16,7 2-1 0,1-2-34 15,-5-1 1-15,6-3-20 0,-1-1-7 0,4-7-30 16,0-4 5-16,2-1-114 0,1-7-179 0,0-2 4 15,0 1 39-15,5-2 1 0,-4-6 7 16</inkml:trace>
  <inkml:trace contextRef="#ctx0" brushRef="#br0" timeOffset="101314.17">5489 8042 461 0,'-2'0'203'15,"-3"2"-12"-15,-1 1-44 0,0-1-3 16,-2 2-14-16,1 0-16 0,-1 5-4 0,2-1 4 16,-4 4-20-16,2-3-8 0,-15 18-15 0,2 2-2 15,7-6 0-15,-3 2-7 0,2-2-9 0,-7 4 3 16,6-8-12-16,1-5 0 0,3 3-1 15,2-4-9-15,3-3-9 0,-2-1 7 0,1-2-14 16,2 4 7-16,1-4 0 0,1 0-30 0,-2 1-21 16,1 0 10-16,2 0-20 0,1 2-19 0,-1-3-1 15,3 2-2-15,-4-3 5 0,1 3-288 16,2-5-16-16,1-4 42 0,0 0 4 0,0 0 20 16</inkml:trace>
  <inkml:trace contextRef="#ctx0" brushRef="#br0" timeOffset="101594.98">5594 8287 524 0,'0'-3'196'0,"-3"5"-31"0,0-2-10 0,0-4-6 16,-2 4-18-16,-1 2-17 0,-2-2 5 0,0 0-5 15,-3 3-18-15,2 1-11 0,-2-4-4 16,-1 2-14-16,-2-2 5 0,1 1-11 0,13-1-1 16,-15 0-19-16,-1 0-5 0,1 0 9 0,0 0 8 15,0 0-22-15,-2 0-1 0,-30 28-25 16,23-15-45-16,3-4-10 0,8 1-29 16,-2-1 9-16,6-1-202 0,-1-3-80 0,3 4 30 0,0-7 17 15,3 0 12-15,4-2-40 0</inkml:trace>
  <inkml:trace contextRef="#ctx0" brushRef="#br0" timeOffset="102330.02">5466 8462 317 0,'0'0'200'0,"0"0"-28"0,0 0-48 16,0 0 8-16,0 0-5 0,0 0-4 15,0 0-12-15,0 0-6 0,0 0-11 0,0 0-27 16,0 0 6-16,0 0-19 0,0 0 1 0,0 0-4 15,0 0-18-15,0 0 9 0,0 0-21 16,0 0 15-16,0 0-9 0,0 0-1 0,0 0-5 16,-47-40 6-16,40 44-31 0,-2-1 18 0,0 3-9 15,-1-5-6-15,-1 3-3 0,5 0-34 16,-5 1 13-16,3 0-22 0,-7-2 6 0,6 2-155 16,-4 1-142-16,1-4 27 0,3 2 23 0,0-3-43 15</inkml:trace>
  <inkml:trace contextRef="#ctx0" brushRef="#br0" timeOffset="103486.01">5104 7581 256 0,'0'0'189'0,"0"0"-18"16,0 0-59-16,0 0 42 0,0 0-58 16,0 0 5-16,0 0 0 0,0 0 6 15,0 0-47-15,0 0 4 0,0 0-39 0,0 0 29 0,0 0-2 16,0 0-4-16,0 0-8 0,0 0 3 15,-46 15-7-15,47-12-7 0,4-2-20 16,-2-1-19-16,3-1 28 0,-1 1 0 0,0-3 5 16,1-2-1-16,3 0-22 0,-5 5 21 0,2-4-6 15,-2 1-32-15,-3-1 15 0,1 1 15 16,0 0-12-16,-2 0 12 0,0-2-3 0,-1 3 2 16,1 0 14-16,-4 1-37 0,0 2 13 15,-3 1-2-15,-2 2 0 0,-2 2-267 0,-17 16-65 16,5-13 48-16,5 4 17 0,1-4-60 0</inkml:trace>
  <inkml:trace contextRef="#ctx0" brushRef="#br0" timeOffset="104162.31">5136 7488 318 0,'-4'-2'225'16,"0"-3"-36"-16,1 2-27 0,-1-1-3 0,2 4-14 15,0-3-42-15,0 1 6 0,-3-1-13 16,5 3-5-16,0 0-18 0,0 0-14 0,0 0 3 16,0 0-5-16,0 0-6 0,0 0-16 0,0 0 8 15,0 0 1-15,54-34 0 0,-38 33-36 0,24-13 8 16,0 10-50-16,3 0 23 0,3-3 15 15,-1 2-39-15,4 0 6 0,-7-1-11 0,4 3 2 16,-3-4-72-16,-2 2-23 0,-8 1-58 16,-14 4-25-16,6 0-64 0,-1 0 20 0,-3 0 17 15</inkml:trace>
  <inkml:trace contextRef="#ctx0" brushRef="#br0" timeOffset="104731.56">5820 7532 357 0,'-7'0'204'0,"-1"2"-14"16,0 0-25-16,-3-6 4 0,6 4-40 0,-2-1-16 16,2 1-40-16,-3 0 6 0,1 0 18 15,2-1-31-15,-1-2 16 0,1 1-36 16,-1 4 8-16,4-4-5 0,-2 4 14 0,2-4-47 16,-2 2 13-16,1-1-15 0,1 2 9 0,-2 1 10 15,1-5-40-15,3 3 14 0,0 0 7 0,0 0 3 16,0 0-5-16,0 0-32 0,0 0 29 15,-4 1-16-15,4 1 12 0,0 1-9 0,1-2-4 16,-1 0-3-16,0 3 22 0,5-2-6 16,-5-1 3-16,1-1-24 0,1 3 20 15,-2-3-18-15,0 0 22 0,0 5-24 0,2-5 24 0,-2-2-26 16,1 6 26-16,-1-4-3 0,1 0-5 16,-1 1-4-16,-1-1 5 0,1 0-40 15,1 3-13-15,-1-3 2 0,-2 0-169 0,4 1-115 16,-3-1-2-16,0 5 30 0,-1-3 22 15</inkml:trace>
  <inkml:trace contextRef="#ctx0" brushRef="#br0" timeOffset="105797.48">4866 7667 212 0,'1'0'182'0,"1"2"-13"16,-1 1-53-16,0 0-2 0,3 3-18 0,-3-1 7 15,2 6-18-15,0-1-12 0,1 5 1 0,-2-1-27 16,3 0 42-16,3 24-38 16,0 2 23-16,2-3-33 0,-3 7 2 0,0 8 4 0,-2 5 0 15,2 1 11-15,0 4-23 0,-2 4 19 16,-1 4-41-16,2 3 18 0,-1 4 1 0,3-2-6 15,-2 0-6-15,-3-6-1 0,2 1-10 0,4-8 3 16,-3 0-16-16,-6-35 16 0,0 10 0 0,0 6 5 16,0-5 15-16,26 37-17 0,-20-45 7 15,-5-4-23-15,2-5 29 0,-2-8-13 16,4 3-4-16,-5-4-3 0,1-2-6 0,3-1 12 16,-2 1-30-16,-1 0 38 0,0-3-2 0,3-2-8 15,-1 3 11-15,2-2-28 0,-1-1 17 16,3 0 6-16,2-4-16 0,0 3 1 15,0-1-15-15,1 2 16 0,2-3 3 0,0 0 2 16,3-2-6-16,0 1 0 0,17 10 4 0,3-8-1 16,3 3-9-16,-7-4-7 0,6 2 24 15,0 3-34-15,0-2 21 0,1 1-1 0,2 3 7 0,2-1 1 16,-1-5-5-16,5-2-27 0,-4 3 28 16,1-1 0-16,1 0-11 0,4 0 0 15,6-3 7-15,-7 0-19 0,-6 3 27 0,-7-3-6 16,13 5 1-16,-7 1 3 0,2-1 3 0,-17 4-2 15,16-4-16-15,-13 2 2 0,9 0 15 16,-12 1-1-16,-6 1-17 0,-6-7 10 0,1-2 11 16,-14 0-20-16,0 0 13 0,15 0-3 15,-15 0-6-15,23-26 17 0,-19 14-13 0,1-4-7 16,-2-2 16-16,-10-28-10 0,7 19 13 16,0-16-6-16,-20-60 8 0,8 36-8 0,-1-8 1 0,2 6-10 15,-3-2 27-15,-2-4-11 0,-7-1 2 16,1-11-16-16,-11 11 23 0,9-3-20 0,-1-1 26 15,1 2-14-15,-5 1 21 0,-2 1-12 0,4 1 4 16,-4 1-12-16,2 7 15 0,-1 3-14 16,1-3 0-16,0 8-7 0,3-1 9 0,3 9 13 15,-2 4-19-15,-2 5-2 0,3 3 3 16,5 9 15-16,4 8-15 0,4 6-11 0,2 1 14 16,1 5 4-16,1 1-30 0,1 3 15 15,5 4-10-15,-4-3-6 0,1 5 9 0,4 0 2 16,0 0 4-16,0 0-12 0,0 0 17 0,0 0-10 15,-34 32 6-15,27-22-4 0,-10 22-8 16,-1 7-11-16,-3-3-11 0,9-3-25 0,-12 3 7 16,13 3-167-16,-14 3-148 0,-1-9 24 15,2-2 24-15,-2 0 7 0,0-12 29 0,-3-3 11 16</inkml:trace>
  <inkml:trace contextRef="#ctx0" brushRef="#br0" timeOffset="106568.69">5854 8105 461 0,'-6'-2'232'0,"1"-2"-61"16,0-1 29-16,-4 1-40 0,3 0-1 15,2 0-20-15,-2 1 9 0,0 0-23 0,2-1-27 16,-2 0-6-16,2-1 6 0,2 2-8 0,2-3-29 15,0 2-9-15,2-2 1 0,7-2 0 0,0-2-9 16,10-17 8-16,-1 10-25 0,3 7-1 16,9-4 7-16,7-3-25 0,-7 4 5 15,6 2 12-15,1-2-14 0,6 6-20 0,-2-2 20 16,-2 3 0-16,2-1 1 0,-8 6-17 16,-5 1 2-16,-8 0 0 0,5 0 14 0,-1 0-21 15,-2 0 12-15,20 25 3 0,-26-21-11 0,-2 2 6 16,-1-1-4-16,-3 0 6 0,2 0 2 15,-2-1 10-15,0 0-20 0,-1-3 0 0,-4 4 2 16,2 0 9-16,3-1-18 0,-4-1-14 16,1 2-18-16,1 0 17 0,-5-2-21 0,-1 4-11 15,1-5-23-15,-5 1 9 0,1-2-143 0,-3 1-118 16,4-4 6-16,-3 1 25 0,-3-4 16 16,3 1 8-16</inkml:trace>
  <inkml:trace contextRef="#ctx0" brushRef="#br0" timeOffset="106863.29">6404 7767 400 0,'-4'-4'214'0,"-1"1"-40"0,1 1-27 16,1-1 1-16,0 1-31 0,2-1-11 0,0 0-18 15,1 5-4-15,-2-2-26 0,4 5-7 0,0-1 3 16,4 4-3-16,0-2-25 0,-1 4 8 15,1-3-7-15,4 3 14 0,-1 2 5 0,0-1-10 16,14 17-22-16,-4 2 8 0,-3-8 9 0,-7-7-7 16,2 4-10-16,-2-8 5 0,-3 2-18 15,0-1 12-15,-4-2 10 0,-2 2 13 0,0-12 0 16,0 0-1-16,0 20-1 0,0-20-4 0,-39 64-16 16,13-26 14-16,4-1-9 0,-10 3-37 0,-2-1-33 15,0 5-11-15,-2-7 5 0,-7-3-305 16,12-5 32-16,-10-6 17 0,5-11-9 0,0-4 0 15</inkml:trace>
  <inkml:trace contextRef="#ctx0" brushRef="#br0" timeOffset="108106.01">6028 7561 257 0,'0'0'250'0,"0"32"-61"0,0-32-23 16,0 0 2-16,0 0-44 0,0 0-28 0,0 0 19 15,0 0-35-15,0 0 23 0,0 0-36 16,0 0 8-16,0 0 4 0,0 0-9 0,-3-19-8 16,10 9-15-16,3 0 16 0,13-14-16 15,0 14-16-15,7-13-1 0,-2 4 4 0,3-2-21 16,6 6 5-16,-5 0-9 0,0 1 5 0,2 1 6 15,-3 1-4-15,-5 5-2 0,-3 1-2 16,-7 3-2-16,2 0 7 0,-4 3-9 16,-14 0-7-16,0 0 5 0,19 0-5 0,-19 0 8 0,17 0 6 15,0 0-4-15,-17 0-2 0,16 0-37 16,-16 0 15-16,0 0 6 0,15 0 2 0,-15 0-14 16,0 0-17-16,18 28-16 0,-20-25 5 0,-1 2-152 15,0-1-150-15,-3-6 12 0,-1 8 31 16,1-6 5-16,-3-3 18 0</inkml:trace>
  <inkml:trace contextRef="#ctx0" brushRef="#br0" timeOffset="108299.9">6362 7310 403 0,'-3'-3'224'0,"-1"0"-33"15,3-1-23-15,0 1-13 0,-2 3-26 0,1-2-12 16,2 2-43-16,-2 0 6 0,2 0-4 0,3 4-8 15,-3 0 11-15,1 2-26 0,2 2-5 16,-1 0 10-16,4-1-24 0,-2 2-2 0,0 3-10 0,0 1-39 16,-3 1 2-16,6 28-142 0,-7-7-168 15,0-11-8-15,-26 44 1 0,9-20 30 0</inkml:trace>
  <inkml:trace contextRef="#ctx0" brushRef="#br0" timeOffset="120040.21">13038 1705 577 0,'0'34'204'16,"0"-34"-7"-16,0 0-29 0,0 0-19 15,0 0-11-15,0 0-21 0,0 0 0 0,0 0-41 16,0 0 14-16,0 0 4 0,0 0-22 15,0 0-39-15,0 0 35 0,0 0-15 0,36 9 2 16,-27-15-24-16,3-2 3 0,1 1 9 0,-1 1-22 16,0 1-18-16,2 1 21 0,-2-1 4 0,3 3-6 15,-1 2 14-15,-1 0-17 0,-13 0-10 16,0 0 1-16,18 0-3 0,-18 0 5 0,35 33-6 16,-17-7 11-16,-8-2 13 0,-2 0-21 0,-2-3 11 15,-5 1-4-15,2-2 7 0,-3-20-24 16,0 16 19-16,0 2-10 0,0 0 4 15,0-18-21-15,0 23-5 0,0-3-9 0,0-3-6 16,0-17-38-16,0 19-28 0,0-19 11 16,0 19-115-16,0-19-121 0,0 0-43 0,0 0 70 15,6 26-27-15,-2-29 41 0</inkml:trace>
  <inkml:trace contextRef="#ctx0" brushRef="#br0" timeOffset="120279.26">13461 1798 563 0,'1'-2'184'0,"4"-6"-21"0,-4 2-25 0,0 6-1 16,3-4-23-16,-3 3-3 0,2-1-23 0,-3 4 4 15,2 4-20-15,-2 2 3 0,1 4-3 0,-4 2 3 16,5 4-8-16,-2 2-10 0,-5 21-17 16,5-16 1-16,0 12 6 0,0 6 0 0,0 4-5 15,23 46-17-15,-20-43-3 0,4-4-12 16,-3-4-4-16,-1-7-3 0,-1-10-13 0,0 2-7 15,-1-5-17-15,3-3-22 0,-1-5 7 16,-3 3 6-16,0-9-139 0,0 1-102 0,0-9-37 16,0 0 11-16,0 0 44 0,-7 9 11 0</inkml:trace>
  <inkml:trace contextRef="#ctx0" brushRef="#br0" timeOffset="120422.84">13454 2335 428 0,'-2'-11'241'0,"-4"1"-65"16,0-1-10-16,3 0-11 0,3 0-22 15,-3-3-10-15,4 3-23 0,1 0 1 0,1 0-30 16,3 2-3-16,2-1-28 0,-1 2-51 0,1 1 18 16,4-1-3-16,-7 2-183 0,4-1-179 15,3 1 78-15,-4-3 7 0,2 2 7 0</inkml:trace>
  <inkml:trace contextRef="#ctx0" brushRef="#br0" timeOffset="120695.62">13533 1894 412 0,'-4'-6'187'0,"2"0"-9"16,2-1-36-16,6 1-5 0,-6-5-27 0,5 4-16 16,4-2-9-16,0 0 1 0,2 2-17 0,-2 1 6 15,2 0-17-15,5 1-1 0,-2 3-22 0,0-2-17 16,-2 4 25-16,-12 0 3 0,0 0-29 15,18 0 33-15,-18 0-16 0,36 32 18 0,-28-21-26 16,-4 7-6-16,0-4-7 0,7 22 13 0,-10-6 4 16,5-3-23-16,-5-3 2 0,-1-24-43 15,0 21 21-15,0-5-27 0,0 0-8 16,0-16 5-16,0 18-102 0,0-18-127 0,0 16-49 16,0-16 3-16,0 0 61 0</inkml:trace>
  <inkml:trace contextRef="#ctx0" brushRef="#br0" timeOffset="121612.97">13813 1895 493 0,'17'-15'167'0,"-2"2"-17"15,-3 1 7-15,3 3-41 0,-4-4-17 0,15-4-1 16,-8 2-58-16,0 2 37 0,-2 7-13 16,1-1-44-16,-3 1 18 0,-3-3-22 0,1 3-1 15,-6 1-57-15,4-2 4 0,-2 0 4 0,-1 5 4 16,-2-4 3-16,3 6 2 0,-4-4 54 15,2 0 10-15,-1 1-28 0,0 1 28 0,-1 1-8 16,-4 1 24-16,0 0-5 0,0 0-2 16,5 11-10-16,-13-1 13 0,5 1 9 0,-4-2-3 15,0 4-37-15,1 0 20 0,-17 20 5 0,5-2-40 16,-1-2 28-16,-2 0 5 0,0 2-10 16,9-11 0-16,-11 3-35 0,15-7 26 0,-2-1 5 15,2-6-1-15,2-1-2 16,0-2-1-16,3 2 14 0,0-6-23 0,0 3 7 0,2-2-1 15,0-3-25-15,-2 0 35 0,6-2-6 0,-2 1-5 16,2-4 0-16,1 3 1 0,3-4-27 16,-3 1 5-16,1-1 5 0,3 1 2 0,0 0 7 15,-2-2 2-15,1 2-16 0,0 4 9 0,-1-5-18 16,0 5-1-16,-2 1 4 0,0 0-11 16,-3 1 27-16,3 5-7 0,-4-2 6 0,0 2-2 15,0 2 5-15,-1 0-6 0,1 0-23 0,-2 2 27 16,1-2-1-16,-1 1-9 0,2-2-1 15,1 3 2-15,-5-2-38 0,4 0 22 0,0 1-9 16,0-3 0-16,5 0-5 0,-1-2 2 16,2-1 3-16,2-3 3 0,2 1-57 0,1-3-42 15,3 2 44-15,-3-2 19 0,0 2-23 16,0 2 9-16,-3-4 4 0,3 5 74 0,-11-3 5 0,0 0 38 16,0 0-13-16,0 0 11 0,26 28-16 15,-26-19 20-15,-3 0-19 0,-1-1 12 16,-3 4-14-16,0-2 2 0,-12 19-11 0,5-6 16 15,4-4-2-15,0-4-40 0,2-5 8 0,1 3-3 16,-5-2-32-16,8 0 15 0,-1-3-2 16,-1 1 1-16,0-4-71 0,1 3 28 0,0-1 1 15,1 0 45-15,1-1 0 0,0 0 74 0,-1 1-39 16,1-1 43-16,-3 2 4 0,-1 0 3 16,-2 0-6-16,-20 8 5 0,-4-3 3 0,6 3 6 15,-6-1-3-15,5 0 8 0,-11-3-34 16,-7 2 15-16,1-4-9 0,-1 9-5 15,-11-6 24-15,1-6-9 0,3-7 0 0,3 1-10 0,24-1-11 16,-13 0 2-16,-8 0 5 0,-50-31-28 0,50 17 6 16,7-5 8-16,1-1-27 0,-1-8 7 15,13-4 5-15,6-1-13 0,7-10-4 0,0-6 11 16,12-7-13-16,2 29 12 0,28-69-10 16,-8 31 9-16,6 9-13 0,8-1-5 0,4-5 15 15,6 5-20-15,3-3 11 0,12-1-13 16,5 7 2-16,7-1 5 0,4 5-8 0,5 10 13 15,-1 5-5-15,-7 6 14 0,8 12 7 16,-4 0-23-16,1 17 10 0,-43 0 2 16,60 29-8-16,-40-3-1 0,-4 5 1 0,-2 8 11 15,-10 7 8-15,-1-4-6 0,-7 8-1 0,-3 6-14 16,-2 5 5-16,-7-5-8 0,-6 2-26 16,-8 0-1-16,-3 3-42 0,-1-36 8 0,-23 54-177 15,7-21-109-15,-4-12 10 0,-2-9-10 0,-8-11 21 16,-4-2 11-16,0-4 57 0</inkml:trace>
  <inkml:trace contextRef="#ctx0" brushRef="#br0" timeOffset="128076.78">12863 1752 336 0,'0'0'193'16,"0"0"-23"-16,0 0-25 0,0 0-8 16,0 0-55-16,0 0 26 0,0 0-25 0,0 0 22 15,0 0-24-15,0 0-18 0,0 0 6 0,0 0-13 16,0 0-34-16,0 0 37 0,0 0-29 15,0 0-3-15,0 0 27 0,0 0-21 0,0 0-12 16,0 0-1-16,0 0-24 0,0 0 22 16,0 33 2-16,0-33 12 0,0 0-18 0,0 0 6 15,-18 67-24-15,14-54 32 0,3 0-27 0,1 4 25 16,0 1 1-16,0-18-2 0,0 19-16 16,0 15 5-16,0 2 2 0,0 0 3 0,0-7-29 15,0 0 24-15,0-5 3 0,0-3 11 16,0 0-35-16,0-6 31 0,0-15-39 0,0 22 17 15,0-22-2-15,0 21 12 0,0-21 4 16,0 19-1-16,0-19-4 0,0 18 19 0,0-18-18 16,0 17 5-16,0-17-12 0,0 0-16 15,0 20 9-15,0-20-4 0,0 18-6 0,0-18-57 16,0 0 6-16,0 20-138 0,0-20-130 16,0 0 27-16,0 19-2 0,-16-4-4 0,19-14-10 15</inkml:trace>
  <inkml:trace contextRef="#ctx0" brushRef="#br0" timeOffset="132024.96">12705 2552 347 0,'0'0'213'16,"0"0"-73"-16,0 0 29 0,0 0-22 0,0 0-14 15,0 0-14-15,0 0-9 0,0 0-10 0,0 0-16 16,0 0 19-16,0 0-50 0,0 0 18 16,0 0 0-16,0 0-38 0,0 0 22 0,0 0-4 15,0 0-10-15,29 0 16 0,-29 0-21 16,0 0 0-16,0 0-10 0,52 5 8 0,-41-10-15 16,-2 5-3-16,2-2-2 0,1 1-9 15,4-3 4-15,-2 3 11 0,23-9-4 0,-6 3 7 0,9 1 5 16,-2-4-15-16,0 1-13 0,2-4 6 15,0 2 6-15,0-4-12 0,-1 3 4 0,5 5-5 16,-6-1 3-16,3-2 18 0,1 3-21 16,-4 1-3-16,4-9-5 0,-15 11-10 0,10-5 15 15,-4 7 9-15,5-3-21 0,-7 5 29 16,-7-1-12-16,0 1-18 0,-5 0 31 0,2 0-28 16,-2-2 13-16,20-2 14 0,-23 4-7 0,4 0 10 15,4 0-14-15,9 0-8 0,-2 0 8 0,-2 0-11 16,-1 0 19-16,17-23 6 0,-25 20-25 15,14-4 9-15,-10-2-7 0,-3 3 28 0,13-5-18 16,-11 9 11-16,-4-3-28 0,-2 0 6 0,-3-1 7 16,-3 2-24-16,0 2 39 0,0-3 2 15,-3 3-16-15,3-2-5 0,-3-2 18 0,0 4-24 16,2-4 18-16,-1 0-18 0,-2 0 11 16,1 1-11-16,-2 0 22 0,4 1-6 0,-2-1-10 15,0 1-4-15,-3-4 5 0,6 1 0 0,-5-1 9 16,2-1 1-16,-2-1-13 0,2-2 11 15,-4 0-6-15,9-22 6 0,-7 8 0 0,-1 5-1 16,1-1 6-16,-6 1-2 0,0 21-13 16,0-19 11-16,0 1 9 0,0-1 5 0,0-11-7 15,-27-40 1-15,10 29-13 0,8-1 8 0,1 6 16 16,5 0-3-16,-6-3-14 0,-1-1-3 16,3 9-3-16,6 2 9 0,-7-11 6 0,-2 0 8 15,1 15-15-15,-2-13 13 0,4 12-11 0,2 6 14 16,-1 5-9-16,4 2-12 0,2 5-3 15,-2-3-7-15,1 3 11 0,-3 2-16 0,4 1 15 16,-2-2-4-16,1 1 2 0,0 2 3 0,1-1-1 16,0 2 7-16,0 3-9 0,0 0-7 15,0 0 17-15,0 0 9 0,0 0-26 16,0 0 13-16,0 0-10 0,-7 12-8 0,7-9 20 16,0 2-12-16,-1-1 15 0,1-3-6 15,-2 3-4-15,1-1-8 0,2 1 15 0,1-3-3 16,-4 0-23-16,2-1 3 0,0 3 28 0,-1-8-3 15,1 7-11-15,-4-2 17 0,2 4-13 16,2-2 6-16,2 3-14 0,-5-5-2 16,3 0 8-16,1-2-14 0,-2 4 12 0,1-2 5 15,-1 0-10-15,-1 0-1 0,0-2 6 0,0 4 5 16,4-1-9-16,-2 2-3 0,-2-1 4 16,2-2 9-16,0 0 3 0,0 0-23 0,0 3 9 0,3 2 3 15,-2-6 9-15,-1-2 9 0,-1 2-24 16,4 0-14-16,-3 1 15 0,0 0 10 15,0-2 4-15,-2 4-19 0,4-2 14 0,-2 1-11 16,0-4 9-16,1 6-12 0,-1-2 20 0,0-2-29 16,0 1 19-16,-1-1-5 0,2 1-1 15,-2-2 14-15,1 4-12 0,0-2 9 0,0 1-15 16,0 0 17-16,-2-1-13 0,1-1 0 16,1 2 12-16,0 2-21 0,0-6 22 0,1 3-11 15,-2-1 11-15,1 2-11 0,0-2 14 0,-3 2-19 16,2 2 20-16,-1-3-9 0,1 1-10 15,0-1 2-15,1 0 4 0,-2 0 1 0,1-1 13 16,-3-2 11-16,3 3-30 0,-2 0-4 0,2 0 8 16,-2 0 26-16,-1 3-31 0,1 0 26 0,-1 1-23 15,0-1 19-15,-4-1-15 0,1 0-1 16,-1 2 5-16,1-1-6 0,-3 0 10 16,-2 1-10-16,-20 11 3 0,9-4-7 0,-13-5 6 15,11 6-1-15,-8-2 8 0,3 9-3 0,-5-6 17 16,6-5-8-16,-20 2-4 0,9 2-1 15,-2 1 1-15,-7 1 5 0,1-3 14 0,2 4-9 16,-3-3 5-16,-1 1-19 0,3 2 3 0,0-3 20 16,0 5-25-16,2-5 9 0,-1-1 12 15,5-3-1-15,-2 2-3 0,7-5-13 0,0 3 20 16,6-6-28-16,8 1 12 0,1-2 0 0,0-1 12 16,8 0 1-16,-4 0-21 0,2 0 4 15,2 2-2-15,0-2 1 0,13 0 16 0,0 0-1 16,-18 0-12-16,4 0 7 0,14 0 11 0,-18 0-7 15,18 0-26-15,-16 0 26 0,16 0-27 16,-16 0 8-16,16 0 1 0,-14 0 2 0,14 0 7 16,0 0-7-16,-15 0-2 0,15 0 14 0,0 0-17 15,0 0 5-15,-15 0-4 0,15 0 5 0,0 0 3 16,0 0 14-16,0 0-12 0,-14 0-2 16,14 0 6-16,0 0-11 0,0 0-6 15,-16 0 11-15,16 0 13 0,0 0 1 0,-17 0-18 16,17 0 17-16,-14 0 9 0,14 0-25 0,0 0-4 15,-16 0 16-15,16 0-19 0,-13 0 13 0,13 0 12 16,0 0-17-16,-16 0-13 0,16 0 17 16,0 0-15-16,-16 0 20 0,16 0-6 0,0 0 0 15,0 0-23-15,0 0 25 0,0 0-16 0,-26 18 12 16,27-10-4-16,3 2-6 0,-2 2-2 16,2 0 19-16,2 4-27 0,-3-2 16 0,3 1-6 15,7 24 14-15,-4-8 3 0,-1-8-11 16,7 17-6-16,-7-11 7 0,2 5-1 0,0-8-2 15,-2-1-12-15,-4-5 7 0,2-4-4 0,-2-3 13 16,-1-5-7-16,-2 4 17 0,2-4-6 16,1-2-3-16,-4 2-8 0,4 0 23 0,-1-2-29 15,-3 1 13-15,2-5-11 0,-2 5 23 0,3-2-9 16,-3-2-6-16,2 1 6 0,-2 1-11 16,0-2 18-16,1 0-15 0,0-1-8 0,-1-2 0 15,2 3-14-15,-1 0-1 0,1-1-18 16,0 1-7-16,-2-2-15 0,2 4-13 0,0-3-13 15,2 3-31-15,0 3 11 0,0-8-296 0,-1 1 37 16,-1 2 17-16,2-1 26 0,-3-2 32 16,-1 0 17-16,0 0 22 0</inkml:trace>
  <inkml:trace contextRef="#ctx0" brushRef="#br0" timeOffset="133077.96">12861 2375 534 0,'-3'-5'212'0,"0"-1"-21"0,-1-1-20 0,2 1-31 15,0 1-7-15,0-2 4 0,-2 3 0 16,2-4-15-16,1 4-34 0,-1 0 0 0,1-2-13 16,-2 3 13-16,3 0-23 0,-1-1-28 15,-1 1 26-15,0-1-23 0,0 2 3 0,1-4-13 16,1 3 24-16,0 0-2 0,0 2-12 0,-2 1 4 15,-1-2-8-15,3-1 25 0,0 1-13 16,-2-1 0-16,2 3 0 0,-1 0 22 0,1 0-17 16,-1-4-1-16,-2 3-13 0,0-1-15 0,2-1 7 15,-5-1 3-15,5 1 2 0,-3 1-22 16,-4-2 1-16,2 1 5 0,-1-3 0 16,0 5-11-16,-2-3 6 0,-2 2-15 0,2 2 15 15,-3-4-17-15,0 1 20 0,-2 3-22 0,-1-2 29 16,-2 2-28-16,17 0 11 0,-31 0 12 0,-7 0-11 15,-4 0-10-15,-4 0-1 0,-49 29 12 16,49-15-1-16,-15 2-16 0,0-2 14 0,6 3 6 16,0 2-1-16,-8 0-3 0,12 0-8 15,-7-1 0-15,4 2 11 0,-1-2-3 0,6 0-4 16,-3 1-5-16,5 1-2 0,-2 1-5 16,-4-1 25-16,7 1 4 0,1-6-18 0,0 3 11 15,1-5 0-15,9 7-4 0,-3-4-10 0,0 3 2 16,2-1-1-16,-1 0 11 0,2-1-8 0,4-2-3 15,-3 1-6-15,-2 0-5 0,3 2-1 16,4 0 4-16,6-4 15 0,-9-2-22 0,4 6 17 16,-2 0 9-16,2-4-7 0,-4-1-16 0,-1 5 3 15,6-2 4-15,-4 2 11 0,4 0-6 16,3-7 17-16,1 1-6 0,7-6-2 0,-15 9-5 16,13-2-2-16,6 1 9 0,-1-9-19 0,2 3 0 15,3-4-8-15,-2 1 24 0,4-3-10 16,1 3-21-16,0 0-2 0,4-5 4 15,1 5 3-15,0-4-12 0,0-1 7 0,0 0-6 0,0 0-11 16,0 0 0-16,27 3 1 0,-13-6-2 16,-2 0-12-16,2 0-13 0,21-10-32 0,3-1-3 15,-1-1-26-15,-2 5 14 0,2-10-255 16,5-5-36-16,-6 1 79 0,-3 1 8 16,1-6 28-16,4 6 6 0,8-6-8 0</inkml:trace>
  <inkml:trace contextRef="#ctx0" brushRef="#br0" timeOffset="133520.76">12866 2167 226 0,'-5'4'268'16,"-1"-1"-60"-16,-3-3-23 0,-1 2-21 0,-1 1 3 16,-5 0 0-16,0-2-22 0,-26 12-27 15,7-1-4-15,-4 1 5 0,-5 0-26 0,-1 4 7 16,-10 1-39-16,1 3 7 0,-3-1-12 16,-1 2-8-16,0 0 19 0,-4 2-25 0,-7 6 20 15,0 1-25-15,-9 0 0 0,-6 3 0 16,4 6-5-16,-2-2 16 0,1-1-8 0,3 1 4 15,-3 1-17-15,3 0 7 0,0-3-15 0,2 1 3 16,3-1 5-16,5-4 5 0,1-3 12 0,5 1-16 16,1-2 6-16,8-3 0 0,-5 0-25 15,9-4 31-15,4-1-31 0,11-5 18 16,-6-1-11-16,17-2-1 0,6-5-1 0,1-1 3 0,5-3-14 16,6 2 12-16,5-5-15 0,0 0 10 15,4-2-18-15,2 2-31 0,2-3-6 16,3 0-25-16,22-7-24 0,-12 4-14 0,-2-4 9 15,1-1-228-15,-3 3-47 0,8-13 25 0,-7 10 23 16,0-1 4-16,-5-3 14 0,-1 1 55 16</inkml:trace>
  <inkml:trace contextRef="#ctx0" brushRef="#br0" timeOffset="134107.01">11062 2662 613 0,'2'-9'183'0,"-1"1"-12"16,0 1-19-16,-1-1-6 0,3 4-14 15,-1-1 1-15,1-2-15 0,-3 4-8 0,3-2 10 16,-2 0-38-16,-1 2 13 0,-1 3-27 0,-2-3 26 16,0 3-26-16,1 1-4 0,-7 2 0 15,4 4 5-15,-1 1-3 0,-3 4 22 0,-18 19-15 16,0 0-18-16,1 2 12 0,0 3-18 0,2-5-12 15,-4 0 9-15,3 1-7 0,0 2 11 0,-2-5-10 16,-4 2-7-16,1-5-5 0,6 1 21 16,13-12-22-16,-5 1 1 0,3-3 3 0,2 0-18 15,2-1 17-15,1-6-13 0,0 4 17 16,-2-4-4-16,6-1-20 0,-1 1 22 0,1-4-33 16,0 4 19-16,2-1-8 0,-2 1-1 0,1-4-7 15,-2-2 0-15,5 3 15 0,-4 5-1 0,0-6-18 16,4 2 7-16,0-4 10 0,0 0 16 15,0 0-3-15,13 3-31 0,-7 0 5 0,1-5 13 16,0 4-10-16,5-2 15 0,0-3-7 16,2 3-1-16,0 0-24 0,1 0 6 0,-15 0 23 15,32 0-20-15,-3 0 9 0,0 0 21 16,5 0-16-16,-3 0-9 0,-2 0 9 0,5 0-17 16,-3 0-2-16,-5 0 6 0,-1 0 6 15,-4 0-14-15,-5 0 3 0,0 0 21 0,-16 0-17 16,21 0 5-16,-8 0 4 0,-13 0-6 15,16 0-6-15,-16 0 24 0,17 0-14 0,-17 0 1 16,13 0 11-16,-13 0-3 0,0 0 9 0,0 0-18 0,17 0 25 16,-17 0-4-16,0 0-27 0,0 0 25 15,0 0-29-15,16 0 30 0,-16 0-42 16,0 0-24-16,0 0-21 0,0 0-15 0,0 0-35 16,0 0-36-16,31 14 12 0,-31-2-302 0,-2 0 31 15,-1-3 30-15,0-5 52 0,0-7-23 16,2-2 26-16,0-6-11 0,-2-4 76 0</inkml:trace>
  <inkml:trace contextRef="#ctx0" brushRef="#br0" timeOffset="137125.7">15315 1463 385 0,'0'0'195'0,"0"-34"-40"16,0 34 4-16,0 0-6 0,0 0-24 0,0-33-16 15,0 33-8-15,0 0 12 0,21-47-33 0,-21 42-23 16,-2-2 26-16,1 2-13 0,1 1 6 0,-6 3-10 16,5-3 17-16,1 0-33 0,-1-2-4 15,-4 1 12-15,2 2-12 0,5 3-15 0,-8 2-12 16,3 0 0-16,-1 5 12 0,0 4-14 15,-1 0-4-15,1 3 2 0,-1-1-1 0,1-1-14 16,-9 19 12-16,8-2-7 0,1-7 1 0,-4 0 8 16,8-4-13-16,-4-2-1 0,4-16 16 0,0 0-14 15,0 23 5-15,0-3-9 0,0 5 13 16,38 18-16-16,-29-21-2 0,2-7 10 0,1-1-6 16,-1-3-8-16,-1-4 5 0,2 0 0 15,-4-2 4-15,3-4 2 0,1-1-17 0,2 0 17 16,-14 0-7-16,0 0-3 0,19 0 6 0,-19 0-10 15,51-44 13-15,-38 28-14 0,-5 0 0 16,-7-3-3-16,3 5 12 0,1-2 19 0,-5 6-25 16,1-5-3-16,-1 1 25 0,0 14-29 0,-22-43 26 15,15 23-10-15,-3 0-2 0,0 7 23 16,-2 0-25-16,2 2-2 0,-1 1 14 0,2 4-5 16,2-1-12-16,0 4-13 0,1-1-16 15,-1 4 3-15,7 0-20 0,0 0-24 0,0 0 8 0,-15 0-243 16,-5 33-44-16,13-25 25 0,1 2 59 15,0-3-10-15,2 0 12 0</inkml:trace>
  <inkml:trace contextRef="#ctx0" brushRef="#br0" timeOffset="137410.71">15353 1742 285 0,'0'7'244'0,"0"0"-47"0,-1 0-32 16,-1 0-15-16,2 0-30 0,0 1 7 0,0 2-17 16,-2 4-7-16,1 0-23 0,-13 27 18 15,9 6-3-15,-1 5-9 0,6 1 3 0,-3 4-24 16,-2 3-25-16,-2-5 21 0,6 5-10 0,-1-1-9 16,-1 0-22-16,3-5 11 0,-4-1 21 0,2-5-28 15,2-24-1-15,0 5-5 0,0 1 6 16,0-2-14-16,0-3 5 0,0-5 15 0,0 1-17 15,0-21-14-15,0 21-9 0,0-21-5 16,0 21-42-16,0-21 17 0,0 17 4 0,0-17-257 16,0 0-59-16,12 20 17 0,-12-24 41 0,3-5 11 15,-1-3 9-15</inkml:trace>
  <inkml:trace contextRef="#ctx0" brushRef="#br0" timeOffset="137738.96">15522 1996 299 0,'6'2'242'0,"2"1"-51"0,-2 4-25 16,-1 4-18-16,8 21-1 0,-3-2-14 0,-1 17-4 15,-2 8-20-15,0 8-11 0,2 3-15 16,-4 0-1-16,-5-3-7 0,5 6-22 16,3-1 5-16,5 2-16 0,-5-8 3 0,-1-1 0 15,1-4-9-15,-8-27-15 0,0 7 2 0,0 3 10 16,0-4-3-16,24 27-26 0,-19-43 12 16,-2-3 11-16,-3-3-13 0,0-5-5 0,0-1-28 15,0-3-21-15,0-5-30 0,-6 1 8 0,3-5-294 16,-2-6 9-16,-1-2 40 0,2-3-23 0,-9-29 59 15</inkml:trace>
  <inkml:trace contextRef="#ctx0" brushRef="#br0" timeOffset="138187.29">15192 1960 666 0,'0'-7'216'0,"0"0"-24"0,-1 3-21 16,1 0-3-16,0-2-33 0,1 3-6 16,4 0-8-16,-4 3-6 0,-1-2-18 15,-4 7-26-15,2-2-6 0,1 4-2 0,-5-1-20 16,5 4 12-16,-4 4-13 0,4-1 9 0,-10 24-12 16,0-1 3-16,5 3-10 0,-5 4 4 0,6 1 0 15,-8 3-4-15,0-4 4 0,-2 5-11 16,12-3-9-16,-4-6 19 0,-4 4-25 0,0-1 13 15,7-11-27-15,-1-5 21 0,-2-2-3 16,4-6-26-16,0-3-8 0,1-1-25 0,2-1 20 16,-2-2-33-16,2 1 3 0,0-4-8 15,0 1-36-15,0-9 9 0,0 0-264 0,0 0-7 16,4 4 44-16,1-13 17 0,-3-3 2 0,1-2-5 16</inkml:trace>
  <inkml:trace contextRef="#ctx0" brushRef="#br0" timeOffset="138662.09">15667 1851 310 0,'1'0'219'15,"-1"0"-13"-15,0-2-72 0,0-1 19 0,0 1-23 16,0 0-32-16,0 1-9 0,1 2-1 0,-1-1-5 16,0-3-1-16,3 3-11 0,0-1-32 15,-2-2 34-15,2 1-11 0,0 7-12 0,1-5 11 16,0 0-14-16,0 4 1 0,0 0 0 15,3 4 12-15,0 2-12 0,-3 1-19 0,2 1 20 16,0 2-1-16,5 18-9 0,2 8-13 0,0-2 4 16,4-3-7-16,-6 1 20 0,3 5-22 15,-2-5-1-15,3 4-18 0,-6-11 11 16,5 4 14-16,-7-6-3 0,7 1-13 0,-5-5 1 16,-5-4-6-16,1-6 5 0,1-1-3 0,-1-1-4 15,-2-2 19-15,0 1-4 0,1-3-22 16,-2-1 1-16,1 0 7 0,0 3-9 0,0-6-5 15,-2 4 3-15,0-1-9 0,-1-6-11 16,0 0-23-16,0 0-41 0,0 0 9 0,0 18-281 16,0-18 2-16,0 0 38 0,0 0 23 0,0 0-13 15,-23 32 6-15</inkml:trace>
  <inkml:trace contextRef="#ctx0" brushRef="#br0" timeOffset="97928.18">10439 4905 416 0,'134'-69'164'0,"-95"69"-10"15,18 0-53-15,70-21-12 0,-55 16-10 0,0 2-3 16,2 0-5-16,-6-3-6 0,4 5 2 16,0 1-18-16,3 0-6 0,-40 0-4 15,19 0-12-15,9 0-4 0,3 0-2 0,8 0-26 16,-2 0 9-16,0 0 1 0,3 0-5 0,0 0 0 15,1 0 0-15,-4 0-3 0,0 0-1 0,2 0-1 16,-1 0 1-16,-2 0 2 0,1 0 0 16,-5 0 32-16,-1 0-6 0,-6 0-128 0,0 0-36 15,43-9-112-15,-79 9-35 0,11 0 18 16</inkml:trace>
  <inkml:trace contextRef="#ctx0" brushRef="#br0" timeOffset="98841.97">15958 4986 371 0,'-11'0'214'0,"-5"-1"-20"0,0 2-14 0,2-2-20 15,-3 0-33-15,-3 1 24 0,-7 0-13 16,-5 0 7-16,-31-31-36 0,37 19 4 0,-14-1-2 16,8 1-1-16,-1-1-13 0,8 4-14 15,-12-7-16-15,1-5 0 0,5-2 21 16,-7 4 0-16,-4-7-45 0,14-2 9 0,-2-5 13 0,5 3-13 15,-2-4-10-15,0-1-2 0,3-2-7 16,9-7-9-16,-6 6 11 0,1 0-27 16,3-2 7-16,5-2-5 0,6 1 19 0,-1 8-20 15,7-2-2-15,0 35 6 0,0-33-12 0,24-36 9 16,-2 26-8-16,7 5-2 0,1 9 19 16,15-12-25-16,-1 9 16 0,5 1-15 0,5 3-6 15,6 0 19-15,6 3-10 0,2-2-20 0,4 8 12 16,4-5-11-16,3 10 4 0,7-2-7 0,-4 3 7 15,-3 4 7-15,2 3-9 0,-4 3-20 16,-37 3 22-16,16 0 4 0,10 0-10 0,75 39 20 16,-75-22-15-16,1 0 5 0,-5 3 4 0,-6 5 21 15,-3-2-13-15,-4 11 3 0,-5 0-10 16,-3 10 3-16,-5 1 7 0,-4 7-4 0,-5-2-2 16,0 2 0-16,-8 6 3 0,-5-4-10 0,5 0 20 15,-11-2 6-15,-3 0-17 0,-5-28 3 16,0 9-7-16,0 7 9 0,-26 36 0 15,7-42 21-15,-3 1-12 0,-4 1 10 0,-4-8-16 0,-5 1 20 16,-12-1-25-16,0-3 12 0,-4-4 2 16,0-2-14-16,-5-7-5 0,-2 2-4 0,4-2 11 15,0-5-28-15,3-4-3 0,1 0-47 16,10-1 23-16,27-2-63 0,-9 0 11 0,3 0-253 16,3 0-34-16,16 0 42 0,-17 0-5 15,-3-32 28-15,20 24 27 0</inkml:trace>
  <inkml:trace contextRef="#ctx0" brushRef="#br0" timeOffset="101185.54">8137 6076 287 0,'0'0'204'0,"0"0"-20"0,29 0-36 15,-29 0-5-15,0 0-24 0,0 0-39 0,0 0 5 16,0 0-23-16,0 0-1 0,0 0 7 0,29-34 10 15,-29 34-37-15,36-32 6 0,-34 32 8 0,2 0 0 16,-3 6-29-16,4-5 17 0,-3 2-9 16,1-1 1-16,3 1-20 0,-2 0 9 0,4 3 7 15,-6-2-4-15,4 0 18 0,1 1-25 16,-1 1-5-16,1 0 4 0,-2-1-9 0,2 3 14 16,2-2 2-16,-3 0 7 0,4 4-24 0,-2-4 10 15,1 1 7-15,3-1-33 0,-4-1 10 16,6 4 12-16,-3-4 9 0,3-1 2 0,21 4-4 15,-3-2 0-15,9-2-10 0,3 1 35 0,-17-5-26 16,9 0 10-16,6 0-8 0,6 0-3 0,2 0 0 16,51-32-13-16,-38 27 6 0,-10 1-10 15,6-1 16-15,-6-1-7 0,-3-3 1 0,4 6-2 16,5-3-19-16,-6 3 8 0,1 2 2 0,0 0-18 16,7-2 25-16,-5-2-7 0,-2-2 13 15,4 2 8-15,2 5-16 0,-3-4 13 0,2-3-25 16,6 1 12-16,-2 1 5 0,-5-1-1 0,11 6-12 15,-3-4 3-15,-30 4-11 0,13 0 3 16,11 0 4-16,6 0 6 0,-1 0-1 0,0 0 6 16,0 0-11-16,-2 0 3 0,-7 0-10 0,4 0 17 15,-5 0-2-15,1 0-8 0,-4 0 0 16,-3 0 0-16,-3 0-3 0,-9 0 5 0,1 0 2 16,-5 0 5-16,-3 0-16 0,-3 0 14 15,-6 0-3-15,-1 0 7 0,-1 0 0 0,-5 0-8 16,-14 0 2-16,18 0-6 0,-3 0-7 15,-15 0 10-15,15 0 10 0,-15 0-22 0,17 0-6 16,-17 0 24-16,18 0-17 0,-2 0 11 0,-16 0 5 16,18 0 7-16,-2 0-14 0,-16 0 1 0,21 0 3 15,-5 0-7-15,-1 18 12 0,-15-18-9 0,21 0 19 16,-4 0-9-16,-2 0 7 0,0 0-16 16,-15 0-1-16,16 0 7 0,-16 0-1 15,19 0 9-15,-19 0 18 0,18 0-35 0,-18 0 16 16,16 0 1-16,-16 0 23 0,15 0-20 15,-15 0 2-15,0 0 19 0,19 0-14 0,-19 0-3 16,16 0-17-16,-16 0 9 0,0 0 2 0,31 3 14 16,-25-9-9-16,1-5-14 0,-6 3 2 15,5-4-12-15,-1-1 14 0,2 1-4 0,5-26 7 16,3 1 7-16,-14 2-22 0,2 4 2 16,0 5-4-16,-3 26 8 0,0-27 1 0,0-10-9 15,0-1 19-15,0 0-10 0,-29-51-3 0,21 45-4 16,-1 2 25-16,-2 2-11 0,-4 1 3 15,6 1 5-15,0 9-17 0,3 6-2 0,-1 0 13 16,-9-9-20-16,11 3 11 0,-11-1-8 0,4 10 6 16,0 2 19-16,2 3-12 0,3 3 2 15,-1 1-4-15,2 2-8 0,1-1 15 0,-2 2-23 16,-1 1 15-16,-3-2 9 0,2 1-4 16,-4 4-5-16,-1 2 6 0,0-3-15 0,-21-5 3 15,-2 0 2-15,6 7 5 0,-11-1 0 0,1 4-7 16,-2-2 14-16,2-3-11 0,-5 4-16 15,22 1 13-15,-16 0-10 0,-5 0 20 0,-8 0-12 16,-3 0 2-16,-7 0 4 0,-4 0 3 0,-3 0-18 16,3 0 7-16,-77 25-1 0,76-23 3 15,-5 2 7-15,-4-4-3 0,-2 2-14 0,1-2 23 16,-1 2-18-16,3 1 11 0,34-3 12 0,-17 0-7 16,-13 0-15-16,-4 0 7 0,-6 0 8 0,-1 0-14 15,1 0-4-15,-2 0 18 0,-2 0-25 16,2 0 15-16,1 0 18 0,1 0-3 0,0 0-32 15,-3 0 14-15,3 0-11 0,-83 22 21 16,85-14-11-16,0 0 15 0,-1 2-19 0,9-1 1 16,0 0 4-16,5-3 6 0,-9-1-2 0,6 4 12 15,6 2-26-15,1 0 13 0,-5-3 14 16,4 1-14-16,3-2-7 0,4 0 6 0,4-3 4 16,3-2 5-16,6 2-12 0,2-2 20 0,7-1-16 15,9 3 11-15,3-3-5 0,5-1-5 16,1 0 2-16,3 0-6 0,3 0-10 0,0 0 6 15,0 0 18-15,4 2-25 0,0 0 16 0,4 1 6 16,-3 2-14-16,1 1 5 0,2 2-4 16,3-8 0-16,0 0 19 0,0 24-5 0,0 6-7 15,33 46 3-15,-17-16-10 0,6 4-6 0,-2-2 8 16,2 4-3-16,-1-6 6 0,-4 10 21 16,8-6-23-16,-2-5-1 0,2 2 2 0,1 4 3 15,-5-8 3-15,5-8-3 0,-5 1-2 0,2-10 3 16,0-12-9-16,-1 5 19 0,0-8 9 15,1-2-23-15,-3-7 15 0,2-9-24 0,0-1-22 16,23-6-1-16,-18 0-38 0,16 0-21 0,15 0-26 16,66-40 12-16,-41 13-296 0,9-5 6 15,5-3 31-15,15-8 8 0,9 4 62 0,5-9 13 16,11 2-56-16</inkml:trace>
  <inkml:trace contextRef="#ctx0" brushRef="#br0" timeOffset="102050.16">14102 6030 454 0,'-9'2'302'16,"-4"-2"-82"-16,2 2-4 0,-7-2 4 0,1 0-37 16,-26-7-18-16,25 7-8 0,-14 0 12 0,-4 0-6 15,-5 0-45-15,3 0 5 0,-4 0-14 0,-44-20-13 16,36 12-19-16,1-7 2 0,-1 7 3 16,-4 2-5-16,0 0-6 0,-2-8-14 0,-1 14 5 15,2-5-26-15,1-2 26 0,-2-1-31 0,0 0 24 16,1-5-35-16,2 0-3 0,-2-2-10 15,8-7 5-15,5-1 4 0,0-2 13 16,4 6-18-16,4-6 15 0,9-10-35 0,-4 9 23 16,5-10-11-16,7 1-2 0,-2-7 20 0,10 0-11 15,7 6 3-15,2 3-14 0,0 8-6 0,25-50 9 16,-7 27-6-16,9-4-6 0,9 4 12 16,2 3 1-16,5 3-15 0,5-2 23 0,8-2 1 15,8 5-11-15,1-2 19 0,11 1-16 16,4 5 1-16,1 0-6 0,6 3 10 0,0 2-12 15,8 0-4-15,1 8 13 0,8 0-20 0,1 7 8 16,0 5 11-16,-3 8 11 0,4-1-40 0,-3 5 22 16,-52 0-6-16,22 0-1 0,107 30 12 15,-83-13-9-15,-6 4-8 0,3 11 29 0,-5 0-24 16,-6 4 2-16,-6-1-6 0,-1 0 20 16,-2 7-16-16,-3-3-4 0,-7-2-2 0,-4 1 16 15,-5 6 10-15,-4-2-28 0,-8 0 16 16,-5 3-5-16,-8 9 8 0,-2-7-2 0,-10 13-1 15,-9-8 17-15,-7-5 0 0,-2-22-24 0,0 9 0 16,-43 43 16-16,6-38-18 0,0 2 11 0,-7-4-17 16,-11-1 27-16,-10-3-3 0,-1 1 0 15,-5 1-8-15,-8-6 23 0,2-4-1 0,-3-3 3 16,4-3 3-16,-9 0-7 0,3-2 6 16,0-4-15-16,-5-1 5 0,6-3-10 0,5-2 27 15,5-6-41-15,3 4 4 0,-2-3-7 0,9-1 6 16,35-1 2-16,-10 0-20 0,3 0-10 15,6 0-13-15,4 0-37 0,6 0-47 0,17 0-31 16,0 0 15-16,-22-3-292 0,31-7 55 16,18-22 41-16,8 10-19 0,5-4 21 15,11 0 45-15,9 3 13 0,-3-10 17 0</inkml:trace>
  <inkml:trace contextRef="#ctx0" brushRef="#br0" timeOffset="103389.88">5752 7303 212 0,'0'0'262'0,"0"0"-60"15,0 0-13-15,0 0-27 0,0 0-24 16,0 0-7-16,0 0-9 0,-2-40-18 16,14 38 13-16,19-9-42 0,-5 4 21 0,4 6-17 0,-6-1 4 15,-1 1-15-15,-2 1 7 0,10 0 2 16,48 27-12-16,-29-18 0 0,0 1-28 15,4 2 0-15,5 1 12 0,-1 4-19 16,7-8 2-16,2 4-20 0,-2-1 18 0,5-2-15 0,7-3 10 16,1-4-6-16,8-1 0 0,4 3-3 15,1-2 15-15,-37-3-20 0,22 0 9 0,12 0 6 16,6 0-1-16,107-33-11 0,-92 24 2 16,3 1-6-16,-4 2-10 0,1-1-7 0,5 3 26 15,-2-1-17-15,-1 2 0 0,5 3-11 0,-58 0 9 16,27 0 7-16,14 0-8 0,9 0-12 15,5 0 25-15,3 0-10 0,0 0 4 0,6 0-15 16,0 0 27-16,1 0-13 0,-1 0 0 0,3 0-9 16,-4 0-4-16,-6 0 8 15,-3 0 2-15,-2 0 5 0,-7 0 10 0,91 35-20 0,-111-25 18 16,-2-6-22-16,-5 7-1 0,-5-9 6 16,-9 14-3-16,1-11 19 0,-35-5-20 0,14 0-2 15,-1 0-38-15,35 28-23 0,-46-24-43 16,-10 3 9-16,-20-7-274 0,15 0 9 0,24-38 28 15,-22-4 66-15,-1-16-19 0,3-13-11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9-29T10:37:50.816"/>
    </inkml:context>
    <inkml:brush xml:id="br0">
      <inkml:brushProperty name="width" value="0.05292" units="cm"/>
      <inkml:brushProperty name="height" value="0.05292" units="cm"/>
      <inkml:brushProperty name="color" value="#FF0000"/>
    </inkml:brush>
  </inkml:definitions>
  <inkml:trace contextRef="#ctx0" brushRef="#br0">13629 5004 610 0,'0'-33'225'0,"0"33"-29"16,0 0-27-16,0 0-14 0,0 0-15 0,0-33-14 15,0 33-6-15,0 0 3 0,-51-56 4 0,48 47-34 16,3 3 3-16,-4 0 1 0,1-1-6 16,2 1 6-16,-3 0-20 0,0 2 16 0,1 0-17 15,2-2-2-15,-4 1-6 0,1-1 12 0,2 4-26 16,2 0 5-16,-3-2-2 0,0 0-1 15,-1 3-11-15,0 0 2 0,0-4-6 0,1 5-6 16,1-2-15-16,0 2 12 0,-1-4 10 0,-1 4-16 16,-3 2-19-16,1 0 16 0,-2 0-33 15,1 4 33-15,7-6 2 0,0 0-23 0,-15 0 21 16,-11 18 0-16,15-12-25 0,2 2-3 0,-29 4 6 16,4 4 14-16,1 1-11 0,-2-4-1 0,3-1 2 15,-1 5-2-15,2-4 17 0,-1-1-2 16,0 4 12-16,-1 5-17 0,8-11-11 15,3-2-11-15,-11 5 26 0,7-1-23 0,-7-2 14 16,8-2-16-16,1-1 12 0,2-1 12 0,3-4-1 16,-2 4-23-16,5-3 16 0,-2-1 17 15,1-1-19-15,0-1 38 0,-4 0-18 0,-6 0-1 16,-2 0-23-16,-6 0 15 0,1 0-24 0,-2 0-7 16,1 0 4-16,-7 0 28 0,2 0 18 15,-3 0-14-15,-1 0-36 0,-2 0 22 0,-1 0-12 16,1 0 1-16,0 0 29 0,3 0-13 15,-2 0-19-15,-4 0 31 0,3 0-26 0,3 0-19 16,2 0 8-16,5 0 3 0,7 0 2 16,-6 0 34-16,3-16-36 0,-26-3-8 0,34 16 1 15,4 0 45-15,-2 2-37 0,22 1-7 0,-30 0 20 16,-4 0 5-16,1 0-12 0,5 0-12 0,-7 0 8 16,2 0 17-16,3 0-6 0,4 0-16 0,1 0 4 15,2 0-4-15,-8 0 18 0,-6 0 11 16,4 0-29-16,3 0 5 0,3 0 6 15,-9 0 2-15,-2 0 2 0,5 0-16 0,-5 0 17 16,4 0 10-16,2 0-3 0,3 0-9 0,3 0 1 16,5 0-22-16,1 0 28 0,-12 0-8 15,-4 0 3-15,6 0-21 0,1 0-6 0,3 0 54 16,1 0-36-16,-8 0-13 0,2 0 39 0,-5 0-24 16,-10 0 8-16,6 0 11 0,4 0-25 15,-3 0-6-15,2 0 4 0,-37-34 40 0,26 29-41 16,14 5 1-16,-3-6 41 0,-2 0-39 15,12 4-3-15,4-3 39 0,-1 1-38 0,4 1 18 0,-27-10 12 16,13 6-33-16,7 0 32 0,-9 0-18 16,7 2-11-16,-7-6 13 0,16 5-24 15,-6-1 35-15,-13 1-8 0,0-2-26 0,6 0 27 0,4 0-7 16,12 1 5-16,-8 2 8 0,6 0 7 16,-12-10-25-16,-3-3 9 0,11 8-18 15,7 1 29-15,-3-3 29 0,6 1-46 0,3-3 12 16,1 8-17-16,-12-21 34 0,13 4-18 0,-2 4-2 15,6 0-21-15,0 1 34 0,-1-2 6 0,1 2-27 16,4-1-13-16,0-1 19 0,0 1-17 16,0-5-9-16,0-12 29 0,0-3-14 0,25-39 10 15,-19 50 17-15,1 2-48 0,3-18 58 0,0 17-21 16,-5 4-8-16,1 0 14 0,15-4-26 16,-15 6-18-16,5-1 33 0,-3 2-33 0,11-5 12 15,6-5 8-15,0 1 14 0,-4-4-14 16,-4 2 35-16,19 0-43 0,-3-2 24 0,11 6-25 15,-11 1 10-15,10-1 39 0,2-6-12 0,4 4-28 16,3 1-4-16,-2 2 9 0,1-9 34 16,-1 11-37-16,1-7-6 0,1 15 3 15,-5-3-10-15,1 4 19 0,-6 9-17 0,11-19 24 0,-6 6 30 16,-2 9-45-16,0-1 11 0,2 2-6 0,-4 8-7 16,6-9 15-16,1-1 0 0,6 1-5 15,-2 1 7-15,-2 3-31 0,6-3 31 0,-1 1 24 16,3-1-57-16,3 7 7 0,-2-3 39 15,3-12 1-15,-7 12 3 0,8 0-31 0,2-5 8 16,-3 10-15-16,9-5 13 0,1 5-9 0,-39 0 1 16,17 0-5-16,6 0 50 0,66 28-47 0,-60-20-15 15,-34-8 39-15,15 0-28 0,7 0 5 16,54 28-8-16,-52-18 17 0,-1-5 16 16,-3 9-13-16,3-9 7 0,-3 0-16 0,3 3-18 0,-2-6 63 15,4 6-47-15,-9-5 3 0,1 5-12 16,-19-8 27-16,6 0 15 0,3 0-26 0,1 0-21 15,39 32-2-15,-39-21 21 0,-1 6 8 0,-1-3-17 16,-3 0 1-16,4 2 23 0,-12 2-29 16,9-4 5-16,-1 4 46 0,-1-2-21 15,-3 1-5-15,4 2-4 0,-15-5 10 0,9 7-29 0,-9-6 18 16,-1-1 7-16,-1 3-27 0,-7-6 14 16,2 4 4-16,7 11-8 0,6 2-4 15,-13-4 41-15,6 10-46 0,-5 4 22 0,0-1 21 0,0-3-28 16,-2 2-6-16,1 1 13 0,0 2-23 15,-2 5 45-15,2-1-48 0,-5-2 29 0,-6-23-3 16,0 13-9-16,0 2 5 0,0 0 3 16,0-4-10-16,0 1-14 0,0-4 42 15,0-2-45-15,0 9 18 0,0 0-11 0,0 1 28 16,0-5 0-16,0-2-9 0,0-5-16 0,-18 18 9 16,15-24 16-16,-2-3-33 0,2 0 42 0,0-3-23 15,0 0-18-15,-4 1 39 0,6 2-5 16,-5-1-5-16,0-4 24 0,2 3-32 15,-2-2-16-15,0 0 35 0,-2 1-6 0,-10 20-10 16,3-14 0-16,5-4 4 0,-1 2-24 0,3-8 20 16,2 1 17-16,0-2-20 0,1-2 35 15,-1 1-13-15,1-1-4 0,-3 2-1 0,4-2-2 16,-1 3-1-16,0-4-1 0,-2-2-3 0,2 2-10 16,5-2 11-16,0 0-12 0,0 0 21 15,0 0-4-15,0 0-17 0,0 0 0 0,0 0 0 16,0 0 0-16,-14 0 0 0,14 0-12 15,0 0 17-15,0 0-16 0,0 0 15 0,0 0 9 16,0 0-1-16,0 0-2 0,-14 0-5 0,14 0-25 16,0 0 2-16,0 0 2 0,0 0 1 15,-14 0 60-15,14 0-4 0,0 0-5 16,0 0-3-16,0 0-4 0,0 0-18 0,0 0-2 16,-22 16-14-16,21-14 0 0,0-2 1 0,1 2-10 15,-3-2 2-15,4 0 18 0,-1-2-19 0,-1 2 16 16,-1 2 1-16,0-2 22 0,4 2-3 15,-2-2-26-15,0 0-1 0,0 0 1 0,0-1 1 16,-2 4 0-16,4-3 1 0,-2 0-11 16,2 0-10-16,-4 0 29 0,2 0-18 0,0 0 17 15,2 0-20-15,-2 0 21 0,0-3-14 0,1 6 1 16,-2-3 0-16,1 3 14 0,0-6 0 16,0 3-2-16,0-3-16 0,0 3-23 0,1-1 39 15,1 1-1-15,-4 0 18 0,4 0-3 0,-4 0-40 16,2 1 25-16,0-2-33 0,0 1 21 15,-1 0 4-15,-1 1 10 0,4-2-5 0,-4-1-1 16,2 2-25-16,-2 0 36 0,-1 0-24 16,4 0 23-16,-1 0-10 0,0 0-9 0,2 0 2 15,-4 0 0-15,2 0-11 0,2 0 23 0,-2 2-27 16,5-2 4-16,-5 0 0 0,0 1-18 16,-1-1 4-16,4 1 63 0,-3-1-2 0,-2 0-67 15,1 0 16-15,4 0 36 0,-3 0-31 0,1 0-8 16,-1 0-11-16,0-1-30 0,0 1-19 15,1 0-39-15,-1 3-42 0,2-3-35 0,-1 4 17 16,-5-4-286-16,4 1 67 0,0-2 15 16,-3-7 37-16,2 6 12 0,-3-3 24 15,4-2 21-15,-3 3 61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D49BE-1BE9-4A2C-BE55-A34FC1315C87}" type="datetimeFigureOut">
              <a:rPr lang="en-AU" smtClean="0"/>
              <a:t>29/09/2021</a:t>
            </a:fld>
            <a:endParaRPr lang="en-AU"/>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AU"/>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8421C-1593-461C-BD82-ECD5309278D1}" type="slidenum">
              <a:rPr lang="en-AU" smtClean="0"/>
              <a:t>‹#›</a:t>
            </a:fld>
            <a:endParaRPr lang="en-AU"/>
          </a:p>
        </p:txBody>
      </p:sp>
    </p:spTree>
    <p:extLst>
      <p:ext uri="{BB962C8B-B14F-4D97-AF65-F5344CB8AC3E}">
        <p14:creationId xmlns:p14="http://schemas.microsoft.com/office/powerpoint/2010/main" val="166474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200" dirty="0"/>
              <a:t>먼저 </a:t>
            </a:r>
            <a:r>
              <a:rPr lang="en-US" altLang="ko-KR" sz="1200" dirty="0"/>
              <a:t>1-4a</a:t>
            </a:r>
            <a:r>
              <a:rPr lang="ko-KR" altLang="en-US" sz="1200" dirty="0"/>
              <a:t>절에는 본서의 전반적 배경이 제시되며 환상을 보게 된 계기를 밝힌다</a:t>
            </a:r>
            <a:r>
              <a:rPr lang="en-US" altLang="ko-KR" sz="1200" dirty="0"/>
              <a:t>. </a:t>
            </a:r>
            <a:r>
              <a:rPr lang="ko-KR" altLang="en-US" sz="1200" dirty="0"/>
              <a:t>다니엘은 </a:t>
            </a:r>
            <a:r>
              <a:rPr lang="ko-KR" altLang="en-US" sz="1200" dirty="0" err="1"/>
              <a:t>메대</a:t>
            </a:r>
            <a:r>
              <a:rPr lang="ko-KR" altLang="en-US" sz="1200" dirty="0"/>
              <a:t> </a:t>
            </a:r>
            <a:r>
              <a:rPr lang="en-US" altLang="ko-KR" sz="1200" dirty="0"/>
              <a:t>· </a:t>
            </a:r>
            <a:r>
              <a:rPr lang="ko-KR" altLang="en-US" sz="1200" dirty="0" err="1"/>
              <a:t>바사</a:t>
            </a:r>
            <a:r>
              <a:rPr lang="ko-KR" altLang="en-US" sz="1200" dirty="0"/>
              <a:t> 연합국이 바 </a:t>
            </a:r>
            <a:r>
              <a:rPr lang="ko-KR" altLang="en-US" sz="1200" dirty="0" err="1"/>
              <a:t>벨론</a:t>
            </a:r>
            <a:r>
              <a:rPr lang="ko-KR" altLang="en-US" sz="1200" dirty="0"/>
              <a:t> 제국을 무너뜨리고 새로운 제국을 세운 첫 해에 수석 총리로 임명되었으며 </a:t>
            </a:r>
            <a:r>
              <a:rPr lang="en-US" altLang="ko-KR" sz="1200" dirty="0"/>
              <a:t>(6 1-3) </a:t>
            </a:r>
            <a:r>
              <a:rPr lang="ko-KR" altLang="en-US" sz="1200" dirty="0"/>
              <a:t>， 당시 나</a:t>
            </a:r>
            <a:r>
              <a:rPr lang="ko-KR" altLang="en-US" sz="1800" dirty="0"/>
              <a:t>이는 약 </a:t>
            </a:r>
            <a:r>
              <a:rPr lang="en-US" altLang="ko-KR" sz="1800" dirty="0"/>
              <a:t>80-82</a:t>
            </a:r>
            <a:r>
              <a:rPr lang="ko-KR" altLang="en-US" sz="1800" dirty="0"/>
              <a:t>세 정도였을 것이다</a:t>
            </a:r>
            <a:r>
              <a:rPr lang="en-US" altLang="ko-KR" sz="1800" dirty="0"/>
              <a:t>. </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800" dirty="0"/>
              <a:t>이는 다니엘이 </a:t>
            </a:r>
            <a:r>
              <a:rPr lang="ko-KR" altLang="en-US" sz="1800" dirty="0" err="1"/>
              <a:t>바벨론으로</a:t>
            </a:r>
            <a:r>
              <a:rPr lang="ko-KR" altLang="en-US" sz="1800" dirty="0"/>
              <a:t> 끌려온 차 바벨론 </a:t>
            </a:r>
            <a:r>
              <a:rPr lang="ko-KR" altLang="en-US" sz="1800" dirty="0" err="1"/>
              <a:t>포수기였던</a:t>
            </a:r>
            <a:r>
              <a:rPr lang="ko-KR" altLang="en-US" sz="1800" dirty="0"/>
              <a:t> </a:t>
            </a:r>
            <a:r>
              <a:rPr lang="en-US" altLang="ko-KR" sz="1800" dirty="0"/>
              <a:t>B.C. 605</a:t>
            </a:r>
            <a:r>
              <a:rPr lang="ko-KR" altLang="en-US" sz="1800" dirty="0" err="1"/>
              <a:t>년으로부터</a:t>
            </a:r>
            <a:r>
              <a:rPr lang="ko-KR" altLang="en-US" sz="1800" dirty="0"/>
              <a:t> 이미 </a:t>
            </a:r>
            <a:r>
              <a:rPr lang="en-US" altLang="ko-KR" sz="1800" dirty="0"/>
              <a:t>66</a:t>
            </a:r>
            <a:r>
              <a:rPr lang="ko-KR" altLang="en-US" sz="1800" dirty="0"/>
              <a:t>년이나 경과한 시점이었다</a:t>
            </a:r>
            <a:r>
              <a:rPr lang="en-US" altLang="ko-KR" sz="1800" dirty="0"/>
              <a:t>. </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800" dirty="0"/>
              <a:t>다니엘은 이러한 혼란의 시기에 선지자 로 활동하며 여호와의 예언을 기록한 예레미야 선지자의 책을 </a:t>
            </a:r>
            <a:r>
              <a:rPr lang="ko-KR" altLang="en-US" sz="1800" dirty="0" err="1"/>
              <a:t>원게</a:t>
            </a:r>
            <a:r>
              <a:rPr lang="ko-KR" altLang="en-US" sz="1800" dirty="0"/>
              <a:t> 되었다</a:t>
            </a:r>
            <a:r>
              <a:rPr lang="en-US" altLang="ko-KR" sz="1800" dirty="0"/>
              <a:t>. </a:t>
            </a: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800" dirty="0"/>
              <a:t>그 책을 읽던 중 </a:t>
            </a:r>
            <a:r>
              <a:rPr lang="ko-KR" altLang="en-US" sz="1800" dirty="0" err="1"/>
              <a:t>예루</a:t>
            </a:r>
            <a:r>
              <a:rPr lang="ko-KR" altLang="en-US" sz="1800" dirty="0"/>
              <a:t> </a:t>
            </a:r>
            <a:r>
              <a:rPr lang="ko-KR" altLang="en-US" sz="1800" dirty="0" err="1"/>
              <a:t>살램의</a:t>
            </a:r>
            <a:r>
              <a:rPr lang="ko-KR" altLang="en-US" sz="1800" dirty="0"/>
              <a:t> </a:t>
            </a:r>
            <a:r>
              <a:rPr lang="ko-KR" altLang="en-US" sz="1800" dirty="0" err="1"/>
              <a:t>황무함이</a:t>
            </a:r>
            <a:r>
              <a:rPr lang="ko-KR" altLang="en-US" sz="1800" dirty="0"/>
              <a:t> </a:t>
            </a:r>
            <a:r>
              <a:rPr lang="en-US" altLang="ko-KR" sz="1800" dirty="0"/>
              <a:t>70</a:t>
            </a:r>
            <a:r>
              <a:rPr lang="ko-KR" altLang="en-US" sz="1800" dirty="0"/>
              <a:t>년 만에 마칠 것이라는 사실을 깨닫고</a:t>
            </a:r>
            <a:r>
              <a:rPr lang="en-US" altLang="ko-KR" sz="1800" dirty="0"/>
              <a:t>(</a:t>
            </a:r>
            <a:r>
              <a:rPr lang="ko-KR" altLang="en-US" sz="1800" dirty="0"/>
              <a:t>렘 </a:t>
            </a:r>
            <a:r>
              <a:rPr lang="en-US" altLang="ko-KR" sz="1800" dirty="0"/>
              <a:t>25 :11.12; 29 :10) </a:t>
            </a:r>
            <a:r>
              <a:rPr lang="ko-KR" altLang="en-US" sz="1800" dirty="0"/>
              <a:t>하나님께 자기 민족 회복을 위해 금식 기도를 시작하였다</a:t>
            </a:r>
            <a:r>
              <a:rPr lang="en-US" altLang="ko-KR" sz="1800" dirty="0"/>
              <a:t>.</a:t>
            </a:r>
            <a:endParaRPr lang="ko-KR" altLang="en-US" sz="1200" dirty="0"/>
          </a:p>
          <a:p>
            <a:endParaRPr lang="en-AU" altLang="ko-KR" sz="1200" dirty="0">
              <a:effectLst/>
              <a:latin typeface="맑은 고딕" panose="020B0503020000020004" pitchFamily="34" charset="-127"/>
              <a:ea typeface="맑은 고딕" panose="020B0503020000020004" pitchFamily="34" charset="-127"/>
            </a:endParaRPr>
          </a:p>
          <a:p>
            <a:r>
              <a:rPr lang="ko-KR" altLang="en-US" sz="1800" dirty="0"/>
              <a:t>한편 </a:t>
            </a:r>
            <a:r>
              <a:rPr lang="ko-KR" altLang="en-US" sz="1800" dirty="0" err="1"/>
              <a:t>본절은</a:t>
            </a:r>
            <a:r>
              <a:rPr lang="ko-KR" altLang="en-US" sz="1800" dirty="0"/>
              <a:t> 다니엘의 기도에 대한 시대적 배경을 약술한다</a:t>
            </a:r>
            <a:r>
              <a:rPr lang="en-US" altLang="ko-KR" sz="1800" dirty="0"/>
              <a:t>. </a:t>
            </a:r>
            <a:r>
              <a:rPr lang="ko-KR" altLang="en-US" sz="1800" dirty="0" err="1"/>
              <a:t>본절의</a:t>
            </a:r>
            <a:r>
              <a:rPr lang="ko-KR" altLang="en-US" sz="1800" dirty="0"/>
              <a:t> 시대적 배경은 </a:t>
            </a:r>
            <a:r>
              <a:rPr lang="en-US" altLang="ko-KR" sz="1800" dirty="0"/>
              <a:t>5:31 </a:t>
            </a:r>
            <a:r>
              <a:rPr lang="ko-KR" altLang="en-US" sz="1800" dirty="0"/>
              <a:t>및 의 시대적 배경과 동일하다</a:t>
            </a:r>
            <a:r>
              <a:rPr lang="en-US" altLang="ko-KR" sz="1800" dirty="0"/>
              <a:t>. </a:t>
            </a:r>
            <a:r>
              <a:rPr lang="ko-KR" altLang="en-US" sz="1800" dirty="0"/>
              <a:t>즉 </a:t>
            </a:r>
            <a:r>
              <a:rPr lang="ko-KR" altLang="en-US" sz="1800" dirty="0" err="1"/>
              <a:t>메대</a:t>
            </a:r>
            <a:r>
              <a:rPr lang="ko-KR" altLang="en-US" sz="1800" dirty="0"/>
              <a:t> </a:t>
            </a:r>
            <a:r>
              <a:rPr lang="en-US" altLang="ko-KR" sz="1800" dirty="0"/>
              <a:t>· </a:t>
            </a:r>
            <a:r>
              <a:rPr lang="ko-KR" altLang="en-US" sz="1800" dirty="0" err="1"/>
              <a:t>바사</a:t>
            </a:r>
            <a:r>
              <a:rPr lang="ko-KR" altLang="en-US" sz="1800" dirty="0"/>
              <a:t> 연합국이 바벨론 제국을 무너뜨리고 세계 무대 위 에 막강한 제국으로 우뚝 선 </a:t>
            </a:r>
            <a:r>
              <a:rPr lang="en-US" altLang="ko-KR" sz="1800" b="1" dirty="0"/>
              <a:t>B.C. 539</a:t>
            </a:r>
            <a:r>
              <a:rPr lang="ko-KR" altLang="en-US" sz="1800" b="1" dirty="0"/>
              <a:t>년</a:t>
            </a:r>
            <a:r>
              <a:rPr lang="ko-KR" altLang="en-US" sz="1800" dirty="0"/>
              <a:t>이 </a:t>
            </a:r>
            <a:r>
              <a:rPr lang="ko-KR" altLang="en-US" sz="1800" dirty="0" err="1"/>
              <a:t>본장의</a:t>
            </a:r>
            <a:r>
              <a:rPr lang="ko-KR" altLang="en-US" sz="1800" dirty="0"/>
              <a:t> 기도의 시대적 배경이다</a:t>
            </a:r>
            <a:r>
              <a:rPr lang="en-US" altLang="ko-KR" sz="1800" dirty="0"/>
              <a:t>. </a:t>
            </a:r>
            <a:r>
              <a:rPr lang="ko-KR" altLang="en-US" sz="1800" dirty="0"/>
              <a:t>그 때 다니엘은 다 리오 왕에게 부름을 입어 제국의 세 총리 가운데 수석 총리로 임명 받아 제국의 국정을 주관하고 있었다</a:t>
            </a:r>
            <a:r>
              <a:rPr lang="en-US" altLang="ko-KR" sz="1800" dirty="0"/>
              <a:t>(6:1-3).</a:t>
            </a:r>
            <a:endParaRPr lang="en-AU" altLang="ko-KR" sz="1200" dirty="0">
              <a:effectLst/>
              <a:latin typeface="맑은 고딕" panose="020B0503020000020004" pitchFamily="34" charset="-127"/>
              <a:ea typeface="맑은 고딕" panose="020B0503020000020004" pitchFamily="34" charset="-127"/>
            </a:endParaRPr>
          </a:p>
          <a:p>
            <a:endParaRPr lang="en-AU" altLang="ko-KR" dirty="0"/>
          </a:p>
          <a:p>
            <a:endParaRPr lang="en-AU" altLang="ko-KR" dirty="0"/>
          </a:p>
          <a:p>
            <a:r>
              <a:rPr lang="ko-KR" altLang="en-US" dirty="0"/>
              <a:t>한편 </a:t>
            </a:r>
            <a:r>
              <a:rPr lang="ko-KR" altLang="en-US" dirty="0" err="1"/>
              <a:t>본절은</a:t>
            </a:r>
            <a:r>
              <a:rPr lang="ko-KR" altLang="en-US" dirty="0"/>
              <a:t> 다니엘의 기도에 대한 시대적 배경을 약술한다</a:t>
            </a:r>
            <a:r>
              <a:rPr lang="en-US" altLang="ko-KR" dirty="0"/>
              <a:t>. </a:t>
            </a:r>
            <a:r>
              <a:rPr lang="ko-KR" altLang="en-US" dirty="0" err="1"/>
              <a:t>본절의</a:t>
            </a:r>
            <a:r>
              <a:rPr lang="ko-KR" altLang="en-US" dirty="0"/>
              <a:t> 시대적 배경은 </a:t>
            </a:r>
            <a:r>
              <a:rPr lang="en-US" altLang="ko-KR" dirty="0"/>
              <a:t>5:31 </a:t>
            </a:r>
            <a:r>
              <a:rPr lang="ko-KR" altLang="en-US" dirty="0"/>
              <a:t>및 의 시대적 배경과 동일하다</a:t>
            </a:r>
            <a:r>
              <a:rPr lang="en-US" altLang="ko-KR" dirty="0"/>
              <a:t>. </a:t>
            </a:r>
            <a:r>
              <a:rPr lang="ko-KR" altLang="en-US" dirty="0"/>
              <a:t>즉 </a:t>
            </a:r>
            <a:r>
              <a:rPr lang="ko-KR" altLang="en-US" dirty="0" err="1"/>
              <a:t>메대</a:t>
            </a:r>
            <a:r>
              <a:rPr lang="ko-KR" altLang="en-US" dirty="0"/>
              <a:t> </a:t>
            </a:r>
            <a:r>
              <a:rPr lang="en-US" altLang="ko-KR" dirty="0"/>
              <a:t>· </a:t>
            </a:r>
            <a:r>
              <a:rPr lang="ko-KR" altLang="en-US" dirty="0" err="1"/>
              <a:t>바사</a:t>
            </a:r>
            <a:r>
              <a:rPr lang="ko-KR" altLang="en-US" dirty="0"/>
              <a:t> 연합국이 바벨론 제국을 무너뜨리고 세계 무대 위 에 막강한 제국으로 우뚝 선 </a:t>
            </a:r>
            <a:r>
              <a:rPr lang="en-US" altLang="ko-KR" dirty="0"/>
              <a:t>B.C. 539</a:t>
            </a:r>
            <a:r>
              <a:rPr lang="ko-KR" altLang="en-US" dirty="0"/>
              <a:t>년이 </a:t>
            </a:r>
            <a:r>
              <a:rPr lang="ko-KR" altLang="en-US" dirty="0" err="1"/>
              <a:t>본장의</a:t>
            </a:r>
            <a:r>
              <a:rPr lang="ko-KR" altLang="en-US" dirty="0"/>
              <a:t> 기도의 시대적 배경이다</a:t>
            </a:r>
            <a:r>
              <a:rPr lang="en-US" altLang="ko-KR" dirty="0"/>
              <a:t>. </a:t>
            </a:r>
            <a:r>
              <a:rPr lang="ko-KR" altLang="en-US" dirty="0"/>
              <a:t>그 때 다니엘은 다 리오 왕에게 부름을 입어 제국의 세 총리 가운데 수석 총리로 임명 받아 제국의 국정을 주관하고 있었다</a:t>
            </a:r>
            <a:r>
              <a:rPr lang="en-US" altLang="ko-KR" dirty="0"/>
              <a:t>(6:1-3).</a:t>
            </a:r>
          </a:p>
          <a:p>
            <a:endParaRPr lang="en-US" dirty="0"/>
          </a:p>
          <a:p>
            <a:r>
              <a:rPr lang="ko-KR" altLang="en-US" dirty="0"/>
              <a:t>본절에서 다니엘은 다리오가 ‘메 대 </a:t>
            </a:r>
            <a:r>
              <a:rPr lang="en-US" altLang="ko-KR" dirty="0"/>
              <a:t>· </a:t>
            </a:r>
            <a:r>
              <a:rPr lang="ko-KR" altLang="en-US" dirty="0" err="1"/>
              <a:t>바사</a:t>
            </a:r>
            <a:r>
              <a:rPr lang="ko-KR" altLang="en-US" dirty="0"/>
              <a:t> 제국의 왕’ 이 아닌 </a:t>
            </a:r>
            <a:r>
              <a:rPr lang="ko-KR" altLang="en-US" dirty="0" err="1"/>
              <a:t>갈대아</a:t>
            </a:r>
            <a:r>
              <a:rPr lang="ko-KR" altLang="en-US" dirty="0"/>
              <a:t> 나라 왕’ 으로 세움을 입었 </a:t>
            </a:r>
            <a:r>
              <a:rPr lang="ko-KR" altLang="en-US" dirty="0" err="1"/>
              <a:t>다고</a:t>
            </a:r>
            <a:r>
              <a:rPr lang="ko-KR" altLang="en-US" dirty="0"/>
              <a:t> 기록한다</a:t>
            </a:r>
            <a:r>
              <a:rPr lang="en-US" altLang="ko-KR" dirty="0"/>
              <a:t>. </a:t>
            </a:r>
            <a:r>
              <a:rPr lang="ko-KR" altLang="en-US" dirty="0"/>
              <a:t>언뜻 보면 이러한 기록은 시대 착오적 모순처럼 보인다</a:t>
            </a:r>
            <a:r>
              <a:rPr lang="en-US" altLang="ko-KR" dirty="0"/>
              <a:t>. </a:t>
            </a:r>
            <a:r>
              <a:rPr lang="ko-KR" altLang="en-US" dirty="0" err="1"/>
              <a:t>갈대아</a:t>
            </a:r>
            <a:r>
              <a:rPr lang="ko-KR" altLang="en-US" dirty="0"/>
              <a:t> 나라， 당시 바벨 론은 이미 </a:t>
            </a:r>
            <a:r>
              <a:rPr lang="ko-KR" altLang="en-US" dirty="0" err="1"/>
              <a:t>메대</a:t>
            </a:r>
            <a:r>
              <a:rPr lang="ko-KR" altLang="en-US" dirty="0"/>
              <a:t> </a:t>
            </a:r>
            <a:r>
              <a:rPr lang="en-US" altLang="ko-KR" dirty="0"/>
              <a:t>· </a:t>
            </a:r>
            <a:r>
              <a:rPr lang="ko-KR" altLang="en-US" dirty="0" err="1"/>
              <a:t>바사</a:t>
            </a:r>
            <a:r>
              <a:rPr lang="ko-KR" altLang="en-US" dirty="0"/>
              <a:t> 제국에 의해 멸망하였기 때문이다</a:t>
            </a:r>
            <a:r>
              <a:rPr lang="en-US" altLang="ko-KR" dirty="0"/>
              <a:t>. </a:t>
            </a:r>
            <a:r>
              <a:rPr lang="ko-KR" altLang="en-US" dirty="0"/>
              <a:t>그러나 이 표현은 모순이 아니다</a:t>
            </a:r>
            <a:r>
              <a:rPr lang="en-US" altLang="ko-KR" dirty="0"/>
              <a:t>. </a:t>
            </a:r>
            <a:r>
              <a:rPr lang="ko-KR" altLang="en-US" dirty="0"/>
              <a:t>원문 으로 보면 이 사실이 보다 분명해진다</a:t>
            </a:r>
            <a:r>
              <a:rPr lang="en-US" altLang="ko-KR" dirty="0"/>
              <a:t>. </a:t>
            </a:r>
            <a:r>
              <a:rPr lang="ko-KR" altLang="en-US" dirty="0"/>
              <a:t>본문에서 ‘</a:t>
            </a:r>
            <a:r>
              <a:rPr lang="ko-KR" altLang="en-US" dirty="0" err="1"/>
              <a:t>갈대아</a:t>
            </a:r>
            <a:r>
              <a:rPr lang="ko-KR" altLang="en-US" dirty="0"/>
              <a:t> 나라’ 에 해당하는 ‘알 </a:t>
            </a:r>
            <a:r>
              <a:rPr lang="ko-KR" altLang="en-US" dirty="0" err="1"/>
              <a:t>말르쿠트</a:t>
            </a:r>
            <a:r>
              <a:rPr lang="ko-KR" altLang="en-US" dirty="0"/>
              <a:t> </a:t>
            </a:r>
            <a:r>
              <a:rPr lang="ko-KR" altLang="en-US" dirty="0" err="1"/>
              <a:t>카스땀</a:t>
            </a:r>
            <a:r>
              <a:rPr lang="ko-KR" altLang="en-US" dirty="0"/>
              <a:t> </a:t>
            </a:r>
            <a:r>
              <a:rPr lang="en-US" altLang="ko-KR" dirty="0"/>
              <a:t>(</a:t>
            </a:r>
            <a:r>
              <a:rPr lang="ko-KR" altLang="en-US" dirty="0"/>
              <a:t>디’， </a:t>
            </a:r>
            <a:r>
              <a:rPr lang="en-US" altLang="ko-KR" dirty="0"/>
              <a:t>ø~ </a:t>
            </a:r>
            <a:r>
              <a:rPr lang="ko-KR" altLang="en-US" dirty="0"/>
              <a:t>，</a:t>
            </a:r>
            <a:r>
              <a:rPr lang="en-US" altLang="ko-KR" dirty="0"/>
              <a:t>~"~ </a:t>
            </a:r>
            <a:r>
              <a:rPr lang="ko-KR" altLang="en-US" dirty="0" err="1"/>
              <a:t>닝</a:t>
            </a:r>
            <a:r>
              <a:rPr lang="en-US" altLang="ko-KR" dirty="0"/>
              <a:t>1')’ </a:t>
            </a:r>
            <a:r>
              <a:rPr lang="ko-KR" altLang="en-US" dirty="0"/>
              <a:t>은 문자적으로 ‘</a:t>
            </a:r>
            <a:r>
              <a:rPr lang="ko-KR" altLang="en-US" dirty="0" err="1"/>
              <a:t>갈대아</a:t>
            </a:r>
            <a:r>
              <a:rPr lang="ko-KR" altLang="en-US" dirty="0"/>
              <a:t> 왕국 위에’ 혹은 ‘</a:t>
            </a:r>
            <a:r>
              <a:rPr lang="ko-KR" altLang="en-US" dirty="0" err="1"/>
              <a:t>갈대아</a:t>
            </a:r>
            <a:r>
              <a:rPr lang="ko-KR" altLang="en-US" dirty="0"/>
              <a:t> 왕국을 지배하는</a:t>
            </a:r>
            <a:r>
              <a:rPr lang="en-US" altLang="ko-KR" dirty="0"/>
              <a:t>(over the realm of the Chaldeans)’ </a:t>
            </a:r>
            <a:r>
              <a:rPr lang="ko-KR" altLang="en-US" dirty="0"/>
              <a:t>이 라는 의 미 이 기 때 문이 다</a:t>
            </a:r>
            <a:r>
              <a:rPr lang="en-US" altLang="ko-KR" dirty="0"/>
              <a:t>(E SV</a:t>
            </a:r>
            <a:r>
              <a:rPr lang="ko-KR" altLang="en-US" dirty="0"/>
              <a:t>， </a:t>
            </a:r>
            <a:r>
              <a:rPr lang="en-US" altLang="ko-KR" dirty="0"/>
              <a:t>KJV, NASB, NIV, NRSV). </a:t>
            </a:r>
            <a:r>
              <a:rPr lang="ko-KR" altLang="en-US" dirty="0"/>
              <a:t>즉 </a:t>
            </a:r>
            <a:r>
              <a:rPr lang="ko-KR" altLang="en-US" dirty="0" err="1"/>
              <a:t>메대</a:t>
            </a:r>
            <a:r>
              <a:rPr lang="ko-KR" altLang="en-US" dirty="0"/>
              <a:t> 족속 </a:t>
            </a:r>
            <a:r>
              <a:rPr lang="ko-KR" altLang="en-US" dirty="0" err="1"/>
              <a:t>아하수에로의</a:t>
            </a:r>
            <a:r>
              <a:rPr lang="ko-KR" altLang="en-US" dirty="0"/>
              <a:t> 아들 다리오는 이미 패망한 </a:t>
            </a:r>
            <a:r>
              <a:rPr lang="ko-KR" altLang="en-US" dirty="0" err="1"/>
              <a:t>갈대아</a:t>
            </a:r>
            <a:r>
              <a:rPr lang="ko-KR" altLang="en-US" dirty="0"/>
              <a:t> 왕국， 혹은 갈대아가 통 치하던 영역을 다스리는 왕으로 세움을 입었다는 것， 다시 말해 다리오가 이전의 </a:t>
            </a:r>
            <a:r>
              <a:rPr lang="ko-KR" altLang="en-US" dirty="0" err="1"/>
              <a:t>바벨론이</a:t>
            </a:r>
            <a:r>
              <a:rPr lang="ko-KR" altLang="en-US" dirty="0"/>
              <a:t> </a:t>
            </a:r>
            <a:r>
              <a:rPr lang="ko-KR" altLang="en-US" dirty="0" err="1"/>
              <a:t>다스리</a:t>
            </a:r>
            <a:r>
              <a:rPr lang="ko-KR" altLang="en-US" dirty="0"/>
              <a:t> 던 대제국을 모두 자기 통치 아래 두었다는 것이 원문이 지적하는 의미이다</a:t>
            </a:r>
            <a:r>
              <a:rPr lang="en-US" altLang="ko-KR" dirty="0"/>
              <a:t>(Miller). </a:t>
            </a:r>
            <a:r>
              <a:rPr lang="ko-KR" altLang="en-US" dirty="0"/>
              <a:t>이런 측면 에서 개역 개정판 성경의 번역은 오해를 일으킨다고 볼 수 있다</a:t>
            </a:r>
            <a:r>
              <a:rPr lang="en-US" altLang="ko-KR" dirty="0"/>
              <a:t>.</a:t>
            </a:r>
            <a:endParaRPr lang="en-AU" dirty="0"/>
          </a:p>
        </p:txBody>
      </p:sp>
      <p:sp>
        <p:nvSpPr>
          <p:cNvPr id="4" name="슬라이드 번호 개체 틀 3"/>
          <p:cNvSpPr>
            <a:spLocks noGrp="1"/>
          </p:cNvSpPr>
          <p:nvPr>
            <p:ph type="sldNum" sz="quarter" idx="5"/>
          </p:nvPr>
        </p:nvSpPr>
        <p:spPr/>
        <p:txBody>
          <a:bodyPr/>
          <a:lstStyle/>
          <a:p>
            <a:fld id="{6118421C-1593-461C-BD82-ECD5309278D1}" type="slidenum">
              <a:rPr lang="en-AU" smtClean="0"/>
              <a:t>1</a:t>
            </a:fld>
            <a:endParaRPr lang="en-AU"/>
          </a:p>
        </p:txBody>
      </p:sp>
    </p:spTree>
    <p:extLst>
      <p:ext uri="{BB962C8B-B14F-4D97-AF65-F5344CB8AC3E}">
        <p14:creationId xmlns:p14="http://schemas.microsoft.com/office/powerpoint/2010/main" val="1240807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AU" dirty="0"/>
          </a:p>
        </p:txBody>
      </p:sp>
      <p:sp>
        <p:nvSpPr>
          <p:cNvPr id="4" name="슬라이드 번호 개체 틀 3"/>
          <p:cNvSpPr>
            <a:spLocks noGrp="1"/>
          </p:cNvSpPr>
          <p:nvPr>
            <p:ph type="sldNum" sz="quarter" idx="5"/>
          </p:nvPr>
        </p:nvSpPr>
        <p:spPr/>
        <p:txBody>
          <a:bodyPr/>
          <a:lstStyle/>
          <a:p>
            <a:fld id="{6118421C-1593-461C-BD82-ECD5309278D1}" type="slidenum">
              <a:rPr lang="en-AU" smtClean="0"/>
              <a:t>5</a:t>
            </a:fld>
            <a:endParaRPr lang="en-AU"/>
          </a:p>
        </p:txBody>
      </p:sp>
    </p:spTree>
    <p:extLst>
      <p:ext uri="{BB962C8B-B14F-4D97-AF65-F5344CB8AC3E}">
        <p14:creationId xmlns:p14="http://schemas.microsoft.com/office/powerpoint/2010/main" val="385372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하나님은 </a:t>
            </a:r>
            <a:r>
              <a:rPr lang="ko-KR" altLang="en-US" dirty="0" err="1"/>
              <a:t>어떠실까</a:t>
            </a:r>
            <a:r>
              <a:rPr lang="ko-KR" altLang="en-US" dirty="0"/>
              <a:t> </a:t>
            </a:r>
            <a:r>
              <a:rPr lang="en-AU" altLang="ko-KR" dirty="0"/>
              <a:t>? </a:t>
            </a:r>
            <a:r>
              <a:rPr lang="ko-KR" altLang="en-US" dirty="0"/>
              <a:t>내 </a:t>
            </a:r>
            <a:r>
              <a:rPr lang="ko-KR" altLang="en-US" dirty="0" err="1"/>
              <a:t>죄뿐</a:t>
            </a:r>
            <a:r>
              <a:rPr lang="ko-KR" altLang="en-US" dirty="0"/>
              <a:t> 아니라 내 민족의 죄까지 주님께 용서를 구할 때</a:t>
            </a:r>
            <a:endParaRPr lang="en-AU" altLang="ko-KR" dirty="0"/>
          </a:p>
          <a:p>
            <a:r>
              <a:rPr lang="ko-KR" altLang="en-US" dirty="0"/>
              <a:t>하나님은 우리 공동체의 죄악에 대해 용서를 구하는 그 사람의 기도를 들으신다</a:t>
            </a:r>
            <a:r>
              <a:rPr lang="en-AU" altLang="ko-KR" dirty="0"/>
              <a:t>. </a:t>
            </a:r>
          </a:p>
          <a:p>
            <a:r>
              <a:rPr lang="ko-KR" altLang="en-US" dirty="0"/>
              <a:t>하나님은 우리가 우리 공동체를 위해 기도하기를 기뻐하신다</a:t>
            </a:r>
            <a:r>
              <a:rPr lang="en-AU" altLang="ko-KR" dirty="0"/>
              <a:t>.</a:t>
            </a:r>
          </a:p>
          <a:p>
            <a:r>
              <a:rPr lang="ko-KR" altLang="en-US" dirty="0"/>
              <a:t>때문에 우리는 우리의 가정</a:t>
            </a:r>
            <a:r>
              <a:rPr lang="en-AU" altLang="ko-KR" dirty="0"/>
              <a:t>, </a:t>
            </a:r>
            <a:r>
              <a:rPr lang="ko-KR" altLang="en-US" dirty="0"/>
              <a:t>교회</a:t>
            </a:r>
            <a:r>
              <a:rPr lang="en-AU" altLang="ko-KR" dirty="0"/>
              <a:t>, </a:t>
            </a:r>
            <a:r>
              <a:rPr lang="ko-KR" altLang="en-US" dirty="0"/>
              <a:t>사회를 위해 기도해야 한다</a:t>
            </a:r>
            <a:endParaRPr lang="en-AU" altLang="ko-KR" dirty="0"/>
          </a:p>
          <a:p>
            <a:endParaRPr lang="en-AU" altLang="ko-KR" dirty="0"/>
          </a:p>
        </p:txBody>
      </p:sp>
      <p:sp>
        <p:nvSpPr>
          <p:cNvPr id="4" name="슬라이드 번호 개체 틀 3"/>
          <p:cNvSpPr>
            <a:spLocks noGrp="1"/>
          </p:cNvSpPr>
          <p:nvPr>
            <p:ph type="sldNum" sz="quarter" idx="5"/>
          </p:nvPr>
        </p:nvSpPr>
        <p:spPr/>
        <p:txBody>
          <a:bodyPr/>
          <a:lstStyle/>
          <a:p>
            <a:fld id="{6118421C-1593-461C-BD82-ECD5309278D1}" type="slidenum">
              <a:rPr lang="en-AU" smtClean="0"/>
              <a:t>20</a:t>
            </a:fld>
            <a:endParaRPr lang="en-AU"/>
          </a:p>
        </p:txBody>
      </p:sp>
    </p:spTree>
    <p:extLst>
      <p:ext uri="{BB962C8B-B14F-4D97-AF65-F5344CB8AC3E}">
        <p14:creationId xmlns:p14="http://schemas.microsoft.com/office/powerpoint/2010/main" val="12347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이스라엘과 예루살렘을 위한 </a:t>
            </a:r>
            <a:r>
              <a:rPr lang="en-AU" altLang="ko-KR" dirty="0"/>
              <a:t>70</a:t>
            </a:r>
            <a:r>
              <a:rPr lang="ko-KR" altLang="en-US" dirty="0"/>
              <a:t>이레 예언</a:t>
            </a:r>
            <a:endParaRPr lang="en-AU" altLang="ko-KR" dirty="0"/>
          </a:p>
          <a:p>
            <a:r>
              <a:rPr lang="ko-KR" altLang="en-US" dirty="0"/>
              <a:t>이것은 전적으로 이스라엘에 관한 것이다</a:t>
            </a:r>
            <a:r>
              <a:rPr lang="en-AU" altLang="ko-KR" dirty="0"/>
              <a:t>. </a:t>
            </a:r>
          </a:p>
          <a:p>
            <a:pPr marL="228600" indent="-228600">
              <a:buAutoNum type="arabicParenR"/>
            </a:pPr>
            <a:r>
              <a:rPr lang="ko-KR" altLang="en-US" dirty="0"/>
              <a:t>허물이 그치며</a:t>
            </a:r>
            <a:endParaRPr lang="en-AU" altLang="ko-KR" dirty="0"/>
          </a:p>
          <a:p>
            <a:pPr marL="228600" indent="-228600">
              <a:buAutoNum type="arabicParenR"/>
            </a:pPr>
            <a:r>
              <a:rPr lang="ko-KR" altLang="en-US" dirty="0"/>
              <a:t>죄가 끝나며</a:t>
            </a:r>
            <a:endParaRPr lang="en-AU" altLang="ko-KR" dirty="0"/>
          </a:p>
          <a:p>
            <a:pPr marL="228600" indent="-228600">
              <a:buAutoNum type="arabicParenR"/>
            </a:pPr>
            <a:r>
              <a:rPr lang="ko-KR" altLang="en-US" dirty="0"/>
              <a:t>죄악이 용서되며</a:t>
            </a:r>
            <a:endParaRPr lang="en-AU" altLang="ko-KR" dirty="0"/>
          </a:p>
          <a:p>
            <a:pPr marL="228600" indent="-228600">
              <a:buAutoNum type="arabicParenR"/>
            </a:pPr>
            <a:r>
              <a:rPr lang="ko-KR" altLang="en-US" dirty="0"/>
              <a:t>영원한 의가 드러나며</a:t>
            </a:r>
            <a:endParaRPr lang="en-AU" altLang="ko-KR" dirty="0"/>
          </a:p>
          <a:p>
            <a:pPr marL="228600" indent="-228600">
              <a:buAutoNum type="arabicParenR"/>
            </a:pPr>
            <a:r>
              <a:rPr lang="ko-KR" altLang="en-US" dirty="0"/>
              <a:t>환상과 예언이 응하며</a:t>
            </a:r>
            <a:endParaRPr lang="en-AU" altLang="ko-KR" dirty="0"/>
          </a:p>
          <a:p>
            <a:pPr marL="228600" indent="-228600">
              <a:buAutoNum type="arabicParenR"/>
            </a:pPr>
            <a:r>
              <a:rPr lang="ko-KR" altLang="en-US" dirty="0"/>
              <a:t>지극히 거룩한 이가 기름부음을 받으리라</a:t>
            </a:r>
            <a:endParaRPr lang="en-AU" dirty="0"/>
          </a:p>
        </p:txBody>
      </p:sp>
      <p:sp>
        <p:nvSpPr>
          <p:cNvPr id="4" name="슬라이드 번호 개체 틀 3"/>
          <p:cNvSpPr>
            <a:spLocks noGrp="1"/>
          </p:cNvSpPr>
          <p:nvPr>
            <p:ph type="sldNum" sz="quarter" idx="5"/>
          </p:nvPr>
        </p:nvSpPr>
        <p:spPr/>
        <p:txBody>
          <a:bodyPr/>
          <a:lstStyle/>
          <a:p>
            <a:fld id="{6118421C-1593-461C-BD82-ECD5309278D1}" type="slidenum">
              <a:rPr lang="en-AU" smtClean="0"/>
              <a:t>24</a:t>
            </a:fld>
            <a:endParaRPr lang="en-AU"/>
          </a:p>
        </p:txBody>
      </p:sp>
    </p:spTree>
    <p:extLst>
      <p:ext uri="{BB962C8B-B14F-4D97-AF65-F5344CB8AC3E}">
        <p14:creationId xmlns:p14="http://schemas.microsoft.com/office/powerpoint/2010/main" val="26702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AU" dirty="0"/>
              <a:t>360*69*7 =173,880</a:t>
            </a:r>
          </a:p>
          <a:p>
            <a:r>
              <a:rPr lang="en-AU" dirty="0"/>
              <a:t>444*360 =159,840</a:t>
            </a:r>
          </a:p>
          <a:p>
            <a:r>
              <a:rPr lang="en-AU" dirty="0"/>
              <a:t>  </a:t>
            </a:r>
          </a:p>
          <a:p>
            <a:r>
              <a:rPr lang="en-AU" dirty="0"/>
              <a:t>173880-159840=14,040</a:t>
            </a:r>
          </a:p>
          <a:p>
            <a:r>
              <a:rPr lang="en-AU" dirty="0"/>
              <a:t>14040/360=39</a:t>
            </a:r>
            <a:r>
              <a:rPr lang="ko-KR" altLang="en-US" dirty="0"/>
              <a:t>년</a:t>
            </a:r>
            <a:endParaRPr lang="en-AU" dirty="0"/>
          </a:p>
        </p:txBody>
      </p:sp>
      <p:sp>
        <p:nvSpPr>
          <p:cNvPr id="4" name="슬라이드 번호 개체 틀 3"/>
          <p:cNvSpPr>
            <a:spLocks noGrp="1"/>
          </p:cNvSpPr>
          <p:nvPr>
            <p:ph type="sldNum" sz="quarter" idx="5"/>
          </p:nvPr>
        </p:nvSpPr>
        <p:spPr/>
        <p:txBody>
          <a:bodyPr/>
          <a:lstStyle/>
          <a:p>
            <a:fld id="{6118421C-1593-461C-BD82-ECD5309278D1}" type="slidenum">
              <a:rPr lang="en-AU" smtClean="0"/>
              <a:t>25</a:t>
            </a:fld>
            <a:endParaRPr lang="en-AU"/>
          </a:p>
        </p:txBody>
      </p:sp>
    </p:spTree>
    <p:extLst>
      <p:ext uri="{BB962C8B-B14F-4D97-AF65-F5344CB8AC3E}">
        <p14:creationId xmlns:p14="http://schemas.microsoft.com/office/powerpoint/2010/main" val="173209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he-IL" sz="1800" dirty="0">
                <a:effectLst/>
                <a:latin typeface="Ezra SIL" panose="02000400000000000000" pitchFamily="2" charset="-79"/>
                <a:ea typeface="맑은 고딕" panose="020B0503020000020004" pitchFamily="34" charset="-127"/>
                <a:cs typeface="Ezra SIL" panose="02000400000000000000" pitchFamily="2" charset="-79"/>
              </a:rPr>
              <a:t>פֶּרֶץ</a:t>
            </a:r>
            <a:r>
              <a:rPr lang="en-AU" sz="1800" dirty="0">
                <a:effectLst/>
                <a:latin typeface="Ezra SIL" panose="02000400000000000000" pitchFamily="2" charset="-79"/>
                <a:ea typeface="맑은 고딕" panose="020B0503020000020004" pitchFamily="34" charset="-127"/>
                <a:cs typeface="Ezra SIL" panose="02000400000000000000" pitchFamily="2" charset="-79"/>
              </a:rPr>
              <a:t> </a:t>
            </a:r>
            <a:r>
              <a:rPr lang="ko-KR" altLang="en-US" sz="1800" dirty="0">
                <a:effectLst/>
                <a:latin typeface="Ezra SIL" panose="02000400000000000000" pitchFamily="2" charset="-79"/>
                <a:ea typeface="맑은 고딕" panose="020B0503020000020004" pitchFamily="34" charset="-127"/>
                <a:cs typeface="Ezra SIL" panose="02000400000000000000" pitchFamily="2" charset="-79"/>
              </a:rPr>
              <a:t>갈라진 틈</a:t>
            </a:r>
            <a:r>
              <a:rPr lang="en-AU" altLang="ko-KR" sz="1800" dirty="0">
                <a:effectLst/>
                <a:latin typeface="Ezra SIL" panose="02000400000000000000" pitchFamily="2" charset="-79"/>
                <a:ea typeface="맑은 고딕" panose="020B0503020000020004" pitchFamily="34" charset="-127"/>
                <a:cs typeface="Ezra SIL" panose="02000400000000000000" pitchFamily="2" charset="-79"/>
              </a:rPr>
              <a:t>, </a:t>
            </a:r>
            <a:r>
              <a:rPr lang="ko-KR" altLang="en-US" sz="1800" dirty="0">
                <a:effectLst/>
                <a:latin typeface="Ezra SIL" panose="02000400000000000000" pitchFamily="2" charset="-79"/>
                <a:ea typeface="맑은 고딕" panose="020B0503020000020004" pitchFamily="34" charset="-127"/>
                <a:cs typeface="Ezra SIL" panose="02000400000000000000" pitchFamily="2" charset="-79"/>
              </a:rPr>
              <a:t>균열</a:t>
            </a:r>
            <a:endParaRPr lang="en-AU" dirty="0"/>
          </a:p>
        </p:txBody>
      </p:sp>
      <p:sp>
        <p:nvSpPr>
          <p:cNvPr id="4" name="슬라이드 번호 개체 틀 3"/>
          <p:cNvSpPr>
            <a:spLocks noGrp="1"/>
          </p:cNvSpPr>
          <p:nvPr>
            <p:ph type="sldNum" sz="quarter" idx="5"/>
          </p:nvPr>
        </p:nvSpPr>
        <p:spPr/>
        <p:txBody>
          <a:bodyPr/>
          <a:lstStyle/>
          <a:p>
            <a:fld id="{6118421C-1593-461C-BD82-ECD5309278D1}" type="slidenum">
              <a:rPr lang="en-AU" smtClean="0"/>
              <a:t>30</a:t>
            </a:fld>
            <a:endParaRPr lang="en-AU"/>
          </a:p>
        </p:txBody>
      </p:sp>
    </p:spTree>
    <p:extLst>
      <p:ext uri="{BB962C8B-B14F-4D97-AF65-F5344CB8AC3E}">
        <p14:creationId xmlns:p14="http://schemas.microsoft.com/office/powerpoint/2010/main" val="166513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AU" dirty="0"/>
          </a:p>
        </p:txBody>
      </p:sp>
      <p:sp>
        <p:nvSpPr>
          <p:cNvPr id="4" name="슬라이드 번호 개체 틀 3"/>
          <p:cNvSpPr>
            <a:spLocks noGrp="1"/>
          </p:cNvSpPr>
          <p:nvPr>
            <p:ph type="sldNum" sz="quarter" idx="5"/>
          </p:nvPr>
        </p:nvSpPr>
        <p:spPr/>
        <p:txBody>
          <a:bodyPr/>
          <a:lstStyle/>
          <a:p>
            <a:fld id="{6118421C-1593-461C-BD82-ECD5309278D1}" type="slidenum">
              <a:rPr lang="en-AU" smtClean="0"/>
              <a:t>31</a:t>
            </a:fld>
            <a:endParaRPr lang="en-AU"/>
          </a:p>
        </p:txBody>
      </p:sp>
    </p:spTree>
    <p:extLst>
      <p:ext uri="{BB962C8B-B14F-4D97-AF65-F5344CB8AC3E}">
        <p14:creationId xmlns:p14="http://schemas.microsoft.com/office/powerpoint/2010/main" val="114029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일곱째 천사가 나팔을 불 때</a:t>
            </a:r>
            <a:endParaRPr lang="en-AU" altLang="ko-KR" dirty="0"/>
          </a:p>
          <a:p>
            <a:r>
              <a:rPr lang="en-AU" dirty="0"/>
              <a:t>  </a:t>
            </a:r>
            <a:r>
              <a:rPr lang="ko-KR" altLang="en-US" dirty="0"/>
              <a:t>하늘에서 음성이 난다</a:t>
            </a:r>
            <a:r>
              <a:rPr lang="en-AU" altLang="ko-KR" dirty="0"/>
              <a:t>.</a:t>
            </a:r>
          </a:p>
          <a:p>
            <a:r>
              <a:rPr lang="en-AU" dirty="0"/>
              <a:t>  </a:t>
            </a:r>
            <a:r>
              <a:rPr lang="ko-KR" altLang="en-US" dirty="0"/>
              <a:t>세상 나라가 우리 주와 그리스도의 나라가 되어 그가 </a:t>
            </a:r>
            <a:r>
              <a:rPr lang="ko-KR" altLang="en-US" dirty="0" err="1"/>
              <a:t>세세토록</a:t>
            </a:r>
            <a:r>
              <a:rPr lang="ko-KR" altLang="en-US" dirty="0"/>
              <a:t> 왕 노릇하실 것이다</a:t>
            </a:r>
            <a:endParaRPr lang="en-AU" altLang="ko-KR" dirty="0"/>
          </a:p>
          <a:p>
            <a:r>
              <a:rPr lang="en-AU" dirty="0"/>
              <a:t>  ~</a:t>
            </a:r>
          </a:p>
          <a:p>
            <a:r>
              <a:rPr lang="en-AU" dirty="0"/>
              <a:t>  </a:t>
            </a:r>
            <a:r>
              <a:rPr lang="ko-KR" altLang="en-US" b="1" dirty="0"/>
              <a:t>주의 진노가 내려 </a:t>
            </a:r>
            <a:r>
              <a:rPr lang="ko-KR" altLang="en-US" dirty="0"/>
              <a:t>죽은 자를 심판하시며 종 선지자들과 성도들과 또 작은 자든지 큰 자든지 주의 이름을 경외하는 자들에게 상을 주시며 또 땅을 망하게 하는 자들을 멸망시킬 </a:t>
            </a:r>
            <a:r>
              <a:rPr lang="ko-KR" altLang="en-US" dirty="0" err="1"/>
              <a:t>때로소이다</a:t>
            </a:r>
            <a:r>
              <a:rPr lang="en-AU" altLang="ko-KR" dirty="0"/>
              <a:t>.</a:t>
            </a:r>
            <a:endParaRPr lang="en-AU" dirty="0"/>
          </a:p>
        </p:txBody>
      </p:sp>
      <p:sp>
        <p:nvSpPr>
          <p:cNvPr id="4" name="슬라이드 번호 개체 틀 3"/>
          <p:cNvSpPr>
            <a:spLocks noGrp="1"/>
          </p:cNvSpPr>
          <p:nvPr>
            <p:ph type="sldNum" sz="quarter" idx="5"/>
          </p:nvPr>
        </p:nvSpPr>
        <p:spPr/>
        <p:txBody>
          <a:bodyPr/>
          <a:lstStyle/>
          <a:p>
            <a:fld id="{2CEF28B0-72DB-4D05-B68C-4AC3EBDF23E4}" type="slidenum">
              <a:rPr lang="en-AU" smtClean="0"/>
              <a:t>35</a:t>
            </a:fld>
            <a:endParaRPr lang="en-AU"/>
          </a:p>
        </p:txBody>
      </p:sp>
    </p:spTree>
    <p:extLst>
      <p:ext uri="{BB962C8B-B14F-4D97-AF65-F5344CB8AC3E}">
        <p14:creationId xmlns:p14="http://schemas.microsoft.com/office/powerpoint/2010/main" val="282006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4" name="타원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latinLnBrk="0">
              <a:defRPr/>
            </a:pPr>
            <a:endParaRPr kumimoji="0" lang="en-US"/>
          </a:p>
        </p:txBody>
      </p:sp>
      <p:sp>
        <p:nvSpPr>
          <p:cNvPr id="5" name="타원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latinLnBrk="0">
              <a:defRPr/>
            </a:pPr>
            <a:endParaRPr kumimoji="0" lang="en-US"/>
          </a:p>
        </p:txBody>
      </p:sp>
      <p:sp>
        <p:nvSpPr>
          <p:cNvPr id="14" name="제목 13"/>
          <p:cNvSpPr>
            <a:spLocks noGrp="1"/>
          </p:cNvSpPr>
          <p:nvPr>
            <p:ph type="ctrTitle"/>
          </p:nvPr>
        </p:nvSpPr>
        <p:spPr>
          <a:xfrm>
            <a:off x="1432560" y="359898"/>
            <a:ext cx="7406640" cy="1472184"/>
          </a:xfrm>
        </p:spPr>
        <p:txBody>
          <a:bodyPr anchor="b"/>
          <a:lstStyle>
            <a:lvl1pPr algn="l">
              <a:defRPr/>
            </a:lvl1pPr>
            <a:extLst/>
          </a:lstStyle>
          <a:p>
            <a:r>
              <a:rPr lang="ko-KR" altLang="en-US"/>
              <a:t>마스터 제목 스타일 편집</a:t>
            </a:r>
            <a:endParaRPr lang="en-US"/>
          </a:p>
        </p:txBody>
      </p:sp>
      <p:sp>
        <p:nvSpPr>
          <p:cNvPr id="22" name="부제목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ko-KR" altLang="en-US"/>
              <a:t>마스터 부제목 스타일 편집</a:t>
            </a:r>
            <a:endParaRPr lang="en-US"/>
          </a:p>
        </p:txBody>
      </p:sp>
      <p:sp>
        <p:nvSpPr>
          <p:cNvPr id="6" name="날짜 개체 틀 6"/>
          <p:cNvSpPr>
            <a:spLocks noGrp="1"/>
          </p:cNvSpPr>
          <p:nvPr>
            <p:ph type="dt" sz="half" idx="10"/>
          </p:nvPr>
        </p:nvSpPr>
        <p:spPr/>
        <p:txBody>
          <a:bodyPr/>
          <a:lstStyle>
            <a:lvl1pPr>
              <a:defRPr/>
            </a:lvl1pPr>
            <a:extLst/>
          </a:lstStyle>
          <a:p>
            <a:pPr>
              <a:defRPr/>
            </a:pPr>
            <a:endParaRPr lang="en-US" altLang="ko-KR"/>
          </a:p>
        </p:txBody>
      </p:sp>
      <p:sp>
        <p:nvSpPr>
          <p:cNvPr id="7" name="바닥글 개체 틀 19"/>
          <p:cNvSpPr>
            <a:spLocks noGrp="1"/>
          </p:cNvSpPr>
          <p:nvPr>
            <p:ph type="ftr" sz="quarter" idx="11"/>
          </p:nvPr>
        </p:nvSpPr>
        <p:spPr/>
        <p:txBody>
          <a:bodyPr/>
          <a:lstStyle>
            <a:lvl1pPr>
              <a:defRPr/>
            </a:lvl1pPr>
            <a:extLst/>
          </a:lstStyle>
          <a:p>
            <a:pPr>
              <a:defRPr/>
            </a:pPr>
            <a:endParaRPr lang="en-US" altLang="ko-KR"/>
          </a:p>
        </p:txBody>
      </p:sp>
      <p:sp>
        <p:nvSpPr>
          <p:cNvPr id="8" name="슬라이드 번호 개체 틀 9"/>
          <p:cNvSpPr>
            <a:spLocks noGrp="1"/>
          </p:cNvSpPr>
          <p:nvPr>
            <p:ph type="sldNum" sz="quarter" idx="12"/>
          </p:nvPr>
        </p:nvSpPr>
        <p:spPr/>
        <p:txBody>
          <a:bodyPr/>
          <a:lstStyle>
            <a:lvl1pPr>
              <a:defRPr/>
            </a:lvl1pPr>
            <a:extLst/>
          </a:lstStyle>
          <a:p>
            <a:pPr>
              <a:defRPr/>
            </a:pPr>
            <a:fld id="{D357463A-8567-4D4F-82E9-76ED932875D9}"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23"/>
          <p:cNvSpPr>
            <a:spLocks noGrp="1"/>
          </p:cNvSpPr>
          <p:nvPr>
            <p:ph type="dt" sz="half" idx="10"/>
          </p:nvPr>
        </p:nvSpPr>
        <p:spPr/>
        <p:txBody>
          <a:bodyPr/>
          <a:lstStyle>
            <a:lvl1pPr>
              <a:defRPr/>
            </a:lvl1pPr>
          </a:lstStyle>
          <a:p>
            <a:pPr>
              <a:defRPr/>
            </a:pPr>
            <a:endParaRPr lang="en-US" altLang="ko-KR"/>
          </a:p>
        </p:txBody>
      </p:sp>
      <p:sp>
        <p:nvSpPr>
          <p:cNvPr id="5" name="바닥글 개체 틀 9"/>
          <p:cNvSpPr>
            <a:spLocks noGrp="1"/>
          </p:cNvSpPr>
          <p:nvPr>
            <p:ph type="ftr" sz="quarter" idx="11"/>
          </p:nvPr>
        </p:nvSpPr>
        <p:spPr/>
        <p:txBody>
          <a:bodyPr/>
          <a:lstStyle>
            <a:lvl1pPr>
              <a:defRPr/>
            </a:lvl1pPr>
          </a:lstStyle>
          <a:p>
            <a:pPr>
              <a:defRPr/>
            </a:pPr>
            <a:endParaRPr lang="en-US" altLang="ko-KR"/>
          </a:p>
        </p:txBody>
      </p:sp>
      <p:sp>
        <p:nvSpPr>
          <p:cNvPr id="6" name="슬라이드 번호 개체 틀 21"/>
          <p:cNvSpPr>
            <a:spLocks noGrp="1"/>
          </p:cNvSpPr>
          <p:nvPr>
            <p:ph type="sldNum" sz="quarter" idx="12"/>
          </p:nvPr>
        </p:nvSpPr>
        <p:spPr/>
        <p:txBody>
          <a:bodyPr/>
          <a:lstStyle>
            <a:lvl1pPr>
              <a:defRPr/>
            </a:lvl1pPr>
          </a:lstStyle>
          <a:p>
            <a:pPr>
              <a:defRPr/>
            </a:pPr>
            <a:fld id="{C5EAA98A-8E13-44C2-9BE2-FF41E2801875}"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858000" y="274639"/>
            <a:ext cx="1828800" cy="5851525"/>
          </a:xfrm>
        </p:spPr>
        <p:txBody>
          <a:bodyPr vert="eaVert"/>
          <a:lstStyle/>
          <a:p>
            <a:r>
              <a:rPr lang="ko-KR" altLang="en-US"/>
              <a:t>마스터 제목 스타일 편집</a:t>
            </a:r>
            <a:endParaRPr lang="en-US"/>
          </a:p>
        </p:txBody>
      </p:sp>
      <p:sp>
        <p:nvSpPr>
          <p:cNvPr id="3" name="세로 텍스트 개체 틀 2"/>
          <p:cNvSpPr>
            <a:spLocks noGrp="1"/>
          </p:cNvSpPr>
          <p:nvPr>
            <p:ph type="body" orient="vert" idx="1"/>
          </p:nvPr>
        </p:nvSpPr>
        <p:spPr>
          <a:xfrm>
            <a:off x="1143000" y="274640"/>
            <a:ext cx="55626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23"/>
          <p:cNvSpPr>
            <a:spLocks noGrp="1"/>
          </p:cNvSpPr>
          <p:nvPr>
            <p:ph type="dt" sz="half" idx="10"/>
          </p:nvPr>
        </p:nvSpPr>
        <p:spPr/>
        <p:txBody>
          <a:bodyPr/>
          <a:lstStyle>
            <a:lvl1pPr>
              <a:defRPr/>
            </a:lvl1pPr>
          </a:lstStyle>
          <a:p>
            <a:pPr>
              <a:defRPr/>
            </a:pPr>
            <a:endParaRPr lang="en-US" altLang="ko-KR"/>
          </a:p>
        </p:txBody>
      </p:sp>
      <p:sp>
        <p:nvSpPr>
          <p:cNvPr id="5" name="바닥글 개체 틀 9"/>
          <p:cNvSpPr>
            <a:spLocks noGrp="1"/>
          </p:cNvSpPr>
          <p:nvPr>
            <p:ph type="ftr" sz="quarter" idx="11"/>
          </p:nvPr>
        </p:nvSpPr>
        <p:spPr/>
        <p:txBody>
          <a:bodyPr/>
          <a:lstStyle>
            <a:lvl1pPr>
              <a:defRPr/>
            </a:lvl1pPr>
          </a:lstStyle>
          <a:p>
            <a:pPr>
              <a:defRPr/>
            </a:pPr>
            <a:endParaRPr lang="en-US" altLang="ko-KR"/>
          </a:p>
        </p:txBody>
      </p:sp>
      <p:sp>
        <p:nvSpPr>
          <p:cNvPr id="6" name="슬라이드 번호 개체 틀 21"/>
          <p:cNvSpPr>
            <a:spLocks noGrp="1"/>
          </p:cNvSpPr>
          <p:nvPr>
            <p:ph type="sldNum" sz="quarter" idx="12"/>
          </p:nvPr>
        </p:nvSpPr>
        <p:spPr/>
        <p:txBody>
          <a:bodyPr/>
          <a:lstStyle>
            <a:lvl1pPr>
              <a:defRPr/>
            </a:lvl1pPr>
          </a:lstStyle>
          <a:p>
            <a:pPr>
              <a:defRPr/>
            </a:pPr>
            <a:fld id="{A0320106-6AA9-4F40-8CA9-794F5311AFFC}" type="slidenum">
              <a:rPr lang="en-US" altLang="ko-KR"/>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997BB4A8-ACC4-4C35-B363-969064203DEC}" type="datetimeFigureOut">
              <a:rPr lang="en-AU" smtClean="0"/>
              <a:t>29/09/2021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615B12-2C9F-4678-A450-7114C140E06E}" type="slidenum">
              <a:rPr lang="en-AU" smtClean="0"/>
              <a:t>‹#›</a:t>
            </a:fld>
            <a:endParaRPr lang="en-AU"/>
          </a:p>
        </p:txBody>
      </p:sp>
    </p:spTree>
    <p:extLst>
      <p:ext uri="{BB962C8B-B14F-4D97-AF65-F5344CB8AC3E}">
        <p14:creationId xmlns:p14="http://schemas.microsoft.com/office/powerpoint/2010/main" val="334818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997BB4A8-ACC4-4C35-B363-969064203DEC}" type="datetimeFigureOut">
              <a:rPr lang="en-AU" smtClean="0"/>
              <a:t>29/09/2021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615B12-2C9F-4678-A450-7114C140E06E}" type="slidenum">
              <a:rPr lang="en-AU" smtClean="0"/>
              <a:t>‹#›</a:t>
            </a:fld>
            <a:endParaRPr lang="en-AU"/>
          </a:p>
        </p:txBody>
      </p:sp>
    </p:spTree>
    <p:extLst>
      <p:ext uri="{BB962C8B-B14F-4D97-AF65-F5344CB8AC3E}">
        <p14:creationId xmlns:p14="http://schemas.microsoft.com/office/powerpoint/2010/main" val="3414289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997BB4A8-ACC4-4C35-B363-969064203DEC}" type="datetimeFigureOut">
              <a:rPr lang="en-AU" smtClean="0"/>
              <a:t>29/09/2021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615B12-2C9F-4678-A450-7114C140E06E}" type="slidenum">
              <a:rPr lang="en-AU" smtClean="0"/>
              <a:t>‹#›</a:t>
            </a:fld>
            <a:endParaRPr lang="en-AU"/>
          </a:p>
        </p:txBody>
      </p:sp>
    </p:spTree>
    <p:extLst>
      <p:ext uri="{BB962C8B-B14F-4D97-AF65-F5344CB8AC3E}">
        <p14:creationId xmlns:p14="http://schemas.microsoft.com/office/powerpoint/2010/main" val="405315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997BB4A8-ACC4-4C35-B363-969064203DEC}" type="datetimeFigureOut">
              <a:rPr lang="en-AU" smtClean="0"/>
              <a:t>29/09/2021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615B12-2C9F-4678-A450-7114C140E06E}" type="slidenum">
              <a:rPr lang="en-AU" smtClean="0"/>
              <a:t>‹#›</a:t>
            </a:fld>
            <a:endParaRPr lang="en-AU"/>
          </a:p>
        </p:txBody>
      </p:sp>
    </p:spTree>
    <p:extLst>
      <p:ext uri="{BB962C8B-B14F-4D97-AF65-F5344CB8AC3E}">
        <p14:creationId xmlns:p14="http://schemas.microsoft.com/office/powerpoint/2010/main" val="104709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997BB4A8-ACC4-4C35-B363-969064203DEC}" type="datetimeFigureOut">
              <a:rPr lang="en-AU" smtClean="0"/>
              <a:t>29/09/2021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4615B12-2C9F-4678-A450-7114C140E06E}" type="slidenum">
              <a:rPr lang="en-AU" smtClean="0"/>
              <a:t>‹#›</a:t>
            </a:fld>
            <a:endParaRPr lang="en-AU"/>
          </a:p>
        </p:txBody>
      </p:sp>
    </p:spTree>
    <p:extLst>
      <p:ext uri="{BB962C8B-B14F-4D97-AF65-F5344CB8AC3E}">
        <p14:creationId xmlns:p14="http://schemas.microsoft.com/office/powerpoint/2010/main" val="1081828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997BB4A8-ACC4-4C35-B363-969064203DEC}" type="datetimeFigureOut">
              <a:rPr lang="en-AU" smtClean="0"/>
              <a:t>29/09/2021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4615B12-2C9F-4678-A450-7114C140E06E}" type="slidenum">
              <a:rPr lang="en-AU" smtClean="0"/>
              <a:t>‹#›</a:t>
            </a:fld>
            <a:endParaRPr lang="en-AU"/>
          </a:p>
        </p:txBody>
      </p:sp>
    </p:spTree>
    <p:extLst>
      <p:ext uri="{BB962C8B-B14F-4D97-AF65-F5344CB8AC3E}">
        <p14:creationId xmlns:p14="http://schemas.microsoft.com/office/powerpoint/2010/main" val="1709731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BB4A8-ACC4-4C35-B363-969064203DEC}" type="datetimeFigureOut">
              <a:rPr lang="en-AU" smtClean="0"/>
              <a:t>29/09/2021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4615B12-2C9F-4678-A450-7114C140E06E}" type="slidenum">
              <a:rPr lang="en-AU" smtClean="0"/>
              <a:t>‹#›</a:t>
            </a:fld>
            <a:endParaRPr lang="en-AU"/>
          </a:p>
        </p:txBody>
      </p:sp>
    </p:spTree>
    <p:extLst>
      <p:ext uri="{BB962C8B-B14F-4D97-AF65-F5344CB8AC3E}">
        <p14:creationId xmlns:p14="http://schemas.microsoft.com/office/powerpoint/2010/main" val="3306050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997BB4A8-ACC4-4C35-B363-969064203DEC}" type="datetimeFigureOut">
              <a:rPr lang="en-AU" smtClean="0"/>
              <a:t>29/09/2021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615B12-2C9F-4678-A450-7114C140E06E}" type="slidenum">
              <a:rPr lang="en-AU" smtClean="0"/>
              <a:t>‹#›</a:t>
            </a:fld>
            <a:endParaRPr lang="en-AU"/>
          </a:p>
        </p:txBody>
      </p:sp>
    </p:spTree>
    <p:extLst>
      <p:ext uri="{BB962C8B-B14F-4D97-AF65-F5344CB8AC3E}">
        <p14:creationId xmlns:p14="http://schemas.microsoft.com/office/powerpoint/2010/main" val="285977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US"/>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23"/>
          <p:cNvSpPr>
            <a:spLocks noGrp="1"/>
          </p:cNvSpPr>
          <p:nvPr>
            <p:ph type="dt" sz="half" idx="10"/>
          </p:nvPr>
        </p:nvSpPr>
        <p:spPr/>
        <p:txBody>
          <a:bodyPr/>
          <a:lstStyle>
            <a:lvl1pPr>
              <a:defRPr/>
            </a:lvl1pPr>
          </a:lstStyle>
          <a:p>
            <a:pPr>
              <a:defRPr/>
            </a:pPr>
            <a:endParaRPr lang="en-US" altLang="ko-KR"/>
          </a:p>
        </p:txBody>
      </p:sp>
      <p:sp>
        <p:nvSpPr>
          <p:cNvPr id="5" name="바닥글 개체 틀 9"/>
          <p:cNvSpPr>
            <a:spLocks noGrp="1"/>
          </p:cNvSpPr>
          <p:nvPr>
            <p:ph type="ftr" sz="quarter" idx="11"/>
          </p:nvPr>
        </p:nvSpPr>
        <p:spPr/>
        <p:txBody>
          <a:bodyPr/>
          <a:lstStyle>
            <a:lvl1pPr>
              <a:defRPr/>
            </a:lvl1pPr>
          </a:lstStyle>
          <a:p>
            <a:pPr>
              <a:defRPr/>
            </a:pPr>
            <a:endParaRPr lang="en-US" altLang="ko-KR"/>
          </a:p>
        </p:txBody>
      </p:sp>
      <p:sp>
        <p:nvSpPr>
          <p:cNvPr id="6" name="슬라이드 번호 개체 틀 21"/>
          <p:cNvSpPr>
            <a:spLocks noGrp="1"/>
          </p:cNvSpPr>
          <p:nvPr>
            <p:ph type="sldNum" sz="quarter" idx="12"/>
          </p:nvPr>
        </p:nvSpPr>
        <p:spPr/>
        <p:txBody>
          <a:bodyPr/>
          <a:lstStyle>
            <a:lvl1pPr>
              <a:defRPr/>
            </a:lvl1pPr>
          </a:lstStyle>
          <a:p>
            <a:pPr>
              <a:defRPr/>
            </a:pPr>
            <a:fld id="{FB2A3C53-A239-42E9-81FA-F6D14996AA26}" type="slidenum">
              <a:rPr lang="en-US" altLang="ko-KR"/>
              <a:pPr>
                <a:defRPr/>
              </a:pPr>
              <a:t>‹#›</a:t>
            </a:fld>
            <a:endParaRPr lang="en-US" altLang="ko-K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997BB4A8-ACC4-4C35-B363-969064203DEC}" type="datetimeFigureOut">
              <a:rPr lang="en-AU" smtClean="0"/>
              <a:t>29/09/2021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615B12-2C9F-4678-A450-7114C140E06E}" type="slidenum">
              <a:rPr lang="en-AU" smtClean="0"/>
              <a:t>‹#›</a:t>
            </a:fld>
            <a:endParaRPr lang="en-AU"/>
          </a:p>
        </p:txBody>
      </p:sp>
    </p:spTree>
    <p:extLst>
      <p:ext uri="{BB962C8B-B14F-4D97-AF65-F5344CB8AC3E}">
        <p14:creationId xmlns:p14="http://schemas.microsoft.com/office/powerpoint/2010/main" val="86520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997BB4A8-ACC4-4C35-B363-969064203DEC}" type="datetimeFigureOut">
              <a:rPr lang="en-AU" smtClean="0"/>
              <a:t>29/09/2021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615B12-2C9F-4678-A450-7114C140E06E}" type="slidenum">
              <a:rPr lang="en-AU" smtClean="0"/>
              <a:t>‹#›</a:t>
            </a:fld>
            <a:endParaRPr lang="en-AU"/>
          </a:p>
        </p:txBody>
      </p:sp>
    </p:spTree>
    <p:extLst>
      <p:ext uri="{BB962C8B-B14F-4D97-AF65-F5344CB8AC3E}">
        <p14:creationId xmlns:p14="http://schemas.microsoft.com/office/powerpoint/2010/main" val="1668646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997BB4A8-ACC4-4C35-B363-969064203DEC}" type="datetimeFigureOut">
              <a:rPr lang="en-AU" smtClean="0"/>
              <a:t>29/09/2021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615B12-2C9F-4678-A450-7114C140E06E}" type="slidenum">
              <a:rPr lang="en-AU" smtClean="0"/>
              <a:t>‹#›</a:t>
            </a:fld>
            <a:endParaRPr lang="en-AU"/>
          </a:p>
        </p:txBody>
      </p:sp>
    </p:spTree>
    <p:extLst>
      <p:ext uri="{BB962C8B-B14F-4D97-AF65-F5344CB8AC3E}">
        <p14:creationId xmlns:p14="http://schemas.microsoft.com/office/powerpoint/2010/main" val="174375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4" name="직사각형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5" name="직사각형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6" name="타원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latinLnBrk="0">
              <a:defRPr/>
            </a:pPr>
            <a:endParaRPr kumimoji="0" lang="en-US"/>
          </a:p>
        </p:txBody>
      </p:sp>
      <p:sp>
        <p:nvSpPr>
          <p:cNvPr id="7" name="타원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latinLnBrk="0">
              <a:defRPr/>
            </a:pPr>
            <a:endParaRPr kumimoji="0" lang="en-US"/>
          </a:p>
        </p:txBody>
      </p:sp>
      <p:sp>
        <p:nvSpPr>
          <p:cNvPr id="2" name="제목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ko-KR" altLang="en-US"/>
              <a:t>마스터 제목 스타일 편집</a:t>
            </a:r>
            <a:endParaRPr lang="en-US"/>
          </a:p>
        </p:txBody>
      </p:sp>
      <p:sp>
        <p:nvSpPr>
          <p:cNvPr id="3" name="텍스트 개체 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ko-KR" altLang="en-US"/>
              <a:t>마스터 텍스트 스타일을 편집합니다</a:t>
            </a:r>
          </a:p>
        </p:txBody>
      </p:sp>
      <p:sp>
        <p:nvSpPr>
          <p:cNvPr id="8" name="날짜 개체 틀 3"/>
          <p:cNvSpPr>
            <a:spLocks noGrp="1"/>
          </p:cNvSpPr>
          <p:nvPr>
            <p:ph type="dt" sz="half" idx="10"/>
          </p:nvPr>
        </p:nvSpPr>
        <p:spPr/>
        <p:txBody>
          <a:bodyPr/>
          <a:lstStyle>
            <a:lvl1pPr>
              <a:defRPr/>
            </a:lvl1pPr>
            <a:extLst/>
          </a:lstStyle>
          <a:p>
            <a:pPr>
              <a:defRPr/>
            </a:pPr>
            <a:endParaRPr lang="en-US" altLang="ko-KR"/>
          </a:p>
        </p:txBody>
      </p:sp>
      <p:sp>
        <p:nvSpPr>
          <p:cNvPr id="9" name="바닥글 개체 틀 4"/>
          <p:cNvSpPr>
            <a:spLocks noGrp="1"/>
          </p:cNvSpPr>
          <p:nvPr>
            <p:ph type="ftr" sz="quarter" idx="11"/>
          </p:nvPr>
        </p:nvSpPr>
        <p:spPr/>
        <p:txBody>
          <a:bodyPr/>
          <a:lstStyle>
            <a:lvl1pPr>
              <a:defRPr/>
            </a:lvl1pPr>
            <a:extLst/>
          </a:lstStyle>
          <a:p>
            <a:pPr>
              <a:defRPr/>
            </a:pPr>
            <a:endParaRPr lang="en-US" altLang="ko-KR"/>
          </a:p>
        </p:txBody>
      </p:sp>
      <p:sp>
        <p:nvSpPr>
          <p:cNvPr id="10" name="슬라이드 번호 개체 틀 5"/>
          <p:cNvSpPr>
            <a:spLocks noGrp="1"/>
          </p:cNvSpPr>
          <p:nvPr>
            <p:ph type="sldNum" sz="quarter" idx="12"/>
          </p:nvPr>
        </p:nvSpPr>
        <p:spPr/>
        <p:txBody>
          <a:bodyPr/>
          <a:lstStyle>
            <a:lvl1pPr>
              <a:defRPr/>
            </a:lvl1pPr>
            <a:extLst/>
          </a:lstStyle>
          <a:p>
            <a:pPr>
              <a:defRPr/>
            </a:pPr>
            <a:fld id="{9D5CB12D-BB8F-433B-A0B3-AF0B3CB95BFB}"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1435608" y="274320"/>
            <a:ext cx="7498080" cy="1143000"/>
          </a:xfrm>
        </p:spPr>
        <p:txBody>
          <a:bodyPr/>
          <a:lstStyle/>
          <a:p>
            <a:r>
              <a:rPr lang="ko-KR" altLang="en-US"/>
              <a:t>마스터 제목 스타일 편집</a:t>
            </a:r>
            <a:endParaRPr lang="en-US"/>
          </a:p>
        </p:txBody>
      </p:sp>
      <p:sp>
        <p:nvSpPr>
          <p:cNvPr id="3" name="내용 개체 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내용 개체 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5" name="날짜 개체 틀 23"/>
          <p:cNvSpPr>
            <a:spLocks noGrp="1"/>
          </p:cNvSpPr>
          <p:nvPr>
            <p:ph type="dt" sz="half" idx="10"/>
          </p:nvPr>
        </p:nvSpPr>
        <p:spPr/>
        <p:txBody>
          <a:bodyPr/>
          <a:lstStyle>
            <a:lvl1pPr>
              <a:defRPr/>
            </a:lvl1pPr>
          </a:lstStyle>
          <a:p>
            <a:pPr>
              <a:defRPr/>
            </a:pPr>
            <a:endParaRPr lang="en-US" altLang="ko-KR"/>
          </a:p>
        </p:txBody>
      </p:sp>
      <p:sp>
        <p:nvSpPr>
          <p:cNvPr id="6" name="바닥글 개체 틀 9"/>
          <p:cNvSpPr>
            <a:spLocks noGrp="1"/>
          </p:cNvSpPr>
          <p:nvPr>
            <p:ph type="ftr" sz="quarter" idx="11"/>
          </p:nvPr>
        </p:nvSpPr>
        <p:spPr/>
        <p:txBody>
          <a:bodyPr/>
          <a:lstStyle>
            <a:lvl1pPr>
              <a:defRPr/>
            </a:lvl1pPr>
          </a:lstStyle>
          <a:p>
            <a:pPr>
              <a:defRPr/>
            </a:pPr>
            <a:endParaRPr lang="en-US" altLang="ko-KR"/>
          </a:p>
        </p:txBody>
      </p:sp>
      <p:sp>
        <p:nvSpPr>
          <p:cNvPr id="7" name="슬라이드 번호 개체 틀 21"/>
          <p:cNvSpPr>
            <a:spLocks noGrp="1"/>
          </p:cNvSpPr>
          <p:nvPr>
            <p:ph type="sldNum" sz="quarter" idx="12"/>
          </p:nvPr>
        </p:nvSpPr>
        <p:spPr/>
        <p:txBody>
          <a:bodyPr/>
          <a:lstStyle>
            <a:lvl1pPr>
              <a:defRPr/>
            </a:lvl1pPr>
          </a:lstStyle>
          <a:p>
            <a:pPr>
              <a:defRPr/>
            </a:pPr>
            <a:fld id="{B897C75E-1643-4BCC-B0A2-1F0B67C75BFA}"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5160336"/>
            <a:ext cx="8229600" cy="1143000"/>
          </a:xfrm>
        </p:spPr>
        <p:txBody>
          <a:bodyPr/>
          <a:lstStyle>
            <a:lvl1pPr algn="ctr">
              <a:defRPr sz="4500" b="1" cap="none" baseline="0"/>
            </a:lvl1pPr>
            <a:extLst/>
          </a:lstStyle>
          <a:p>
            <a:r>
              <a:rPr lang="ko-KR" altLang="en-US"/>
              <a:t>마스터 제목 스타일 편집</a:t>
            </a:r>
            <a:endParaRPr lang="en-US"/>
          </a:p>
        </p:txBody>
      </p:sp>
      <p:sp>
        <p:nvSpPr>
          <p:cNvPr id="3" name="텍스트 개체 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ko-KR" altLang="en-US"/>
              <a:t>마스터 텍스트 스타일을 편집합니다</a:t>
            </a:r>
          </a:p>
        </p:txBody>
      </p:sp>
      <p:sp>
        <p:nvSpPr>
          <p:cNvPr id="4" name="텍스트 개체 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ko-KR" altLang="en-US"/>
              <a:t>마스터 텍스트 스타일을 편집합니다</a:t>
            </a:r>
          </a:p>
        </p:txBody>
      </p:sp>
      <p:sp>
        <p:nvSpPr>
          <p:cNvPr id="5" name="내용 개체 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6" name="내용 개체 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7" name="날짜 개체 틀 6"/>
          <p:cNvSpPr>
            <a:spLocks noGrp="1"/>
          </p:cNvSpPr>
          <p:nvPr>
            <p:ph type="dt" sz="half" idx="10"/>
          </p:nvPr>
        </p:nvSpPr>
        <p:spPr/>
        <p:txBody>
          <a:bodyPr/>
          <a:lstStyle>
            <a:lvl1pPr>
              <a:defRPr/>
            </a:lvl1pPr>
            <a:extLst/>
          </a:lstStyle>
          <a:p>
            <a:pPr>
              <a:defRPr/>
            </a:pPr>
            <a:endParaRPr lang="en-US" altLang="ko-KR"/>
          </a:p>
        </p:txBody>
      </p:sp>
      <p:sp>
        <p:nvSpPr>
          <p:cNvPr id="8" name="바닥글 개체 틀 7"/>
          <p:cNvSpPr>
            <a:spLocks noGrp="1"/>
          </p:cNvSpPr>
          <p:nvPr>
            <p:ph type="ftr" sz="quarter" idx="11"/>
          </p:nvPr>
        </p:nvSpPr>
        <p:spPr/>
        <p:txBody>
          <a:bodyPr/>
          <a:lstStyle>
            <a:lvl1pPr>
              <a:defRPr/>
            </a:lvl1pPr>
            <a:extLst/>
          </a:lstStyle>
          <a:p>
            <a:pPr>
              <a:defRPr/>
            </a:pPr>
            <a:endParaRPr lang="en-US" altLang="ko-KR"/>
          </a:p>
        </p:txBody>
      </p:sp>
      <p:sp>
        <p:nvSpPr>
          <p:cNvPr id="9" name="슬라이드 번호 개체 틀 8"/>
          <p:cNvSpPr>
            <a:spLocks noGrp="1"/>
          </p:cNvSpPr>
          <p:nvPr>
            <p:ph type="sldNum" sz="quarter" idx="12"/>
          </p:nvPr>
        </p:nvSpPr>
        <p:spPr/>
        <p:txBody>
          <a:bodyPr/>
          <a:lstStyle>
            <a:lvl1pPr>
              <a:defRPr/>
            </a:lvl1pPr>
            <a:extLst/>
          </a:lstStyle>
          <a:p>
            <a:pPr>
              <a:defRPr/>
            </a:pPr>
            <a:fld id="{E784D13F-2DB9-4C13-8AEE-9EFB67C348F7}"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1435608" y="274320"/>
            <a:ext cx="7498080" cy="1143000"/>
          </a:xfrm>
        </p:spPr>
        <p:txBody>
          <a:bodyPr/>
          <a:lstStyle/>
          <a:p>
            <a:r>
              <a:rPr lang="ko-KR" altLang="en-US"/>
              <a:t>마스터 제목 스타일 편집</a:t>
            </a:r>
            <a:endParaRPr lang="en-US"/>
          </a:p>
        </p:txBody>
      </p:sp>
      <p:sp>
        <p:nvSpPr>
          <p:cNvPr id="3" name="날짜 개체 틀 23"/>
          <p:cNvSpPr>
            <a:spLocks noGrp="1"/>
          </p:cNvSpPr>
          <p:nvPr>
            <p:ph type="dt" sz="half" idx="10"/>
          </p:nvPr>
        </p:nvSpPr>
        <p:spPr/>
        <p:txBody>
          <a:bodyPr/>
          <a:lstStyle>
            <a:lvl1pPr>
              <a:defRPr/>
            </a:lvl1pPr>
          </a:lstStyle>
          <a:p>
            <a:pPr>
              <a:defRPr/>
            </a:pPr>
            <a:endParaRPr lang="en-US" altLang="ko-KR"/>
          </a:p>
        </p:txBody>
      </p:sp>
      <p:sp>
        <p:nvSpPr>
          <p:cNvPr id="4" name="바닥글 개체 틀 9"/>
          <p:cNvSpPr>
            <a:spLocks noGrp="1"/>
          </p:cNvSpPr>
          <p:nvPr>
            <p:ph type="ftr" sz="quarter" idx="11"/>
          </p:nvPr>
        </p:nvSpPr>
        <p:spPr/>
        <p:txBody>
          <a:bodyPr/>
          <a:lstStyle>
            <a:lvl1pPr>
              <a:defRPr/>
            </a:lvl1pPr>
          </a:lstStyle>
          <a:p>
            <a:pPr>
              <a:defRPr/>
            </a:pPr>
            <a:endParaRPr lang="en-US" altLang="ko-KR"/>
          </a:p>
        </p:txBody>
      </p:sp>
      <p:sp>
        <p:nvSpPr>
          <p:cNvPr id="5" name="슬라이드 번호 개체 틀 21"/>
          <p:cNvSpPr>
            <a:spLocks noGrp="1"/>
          </p:cNvSpPr>
          <p:nvPr>
            <p:ph type="sldNum" sz="quarter" idx="12"/>
          </p:nvPr>
        </p:nvSpPr>
        <p:spPr/>
        <p:txBody>
          <a:bodyPr/>
          <a:lstStyle>
            <a:lvl1pPr>
              <a:defRPr/>
            </a:lvl1pPr>
          </a:lstStyle>
          <a:p>
            <a:pPr>
              <a:defRPr/>
            </a:pPr>
            <a:fld id="{048A02CE-097C-401E-8DD1-69BFEBE9FBB8}"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직사각형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3" name="직사각형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4" name="날짜 개체 틀 1"/>
          <p:cNvSpPr>
            <a:spLocks noGrp="1"/>
          </p:cNvSpPr>
          <p:nvPr>
            <p:ph type="dt" sz="half" idx="10"/>
          </p:nvPr>
        </p:nvSpPr>
        <p:spPr/>
        <p:txBody>
          <a:bodyPr/>
          <a:lstStyle>
            <a:lvl1pPr>
              <a:defRPr/>
            </a:lvl1pPr>
            <a:extLst/>
          </a:lstStyle>
          <a:p>
            <a:pPr>
              <a:defRPr/>
            </a:pPr>
            <a:endParaRPr lang="en-US" altLang="ko-KR"/>
          </a:p>
        </p:txBody>
      </p:sp>
      <p:sp>
        <p:nvSpPr>
          <p:cNvPr id="5" name="바닥글 개체 틀 2"/>
          <p:cNvSpPr>
            <a:spLocks noGrp="1"/>
          </p:cNvSpPr>
          <p:nvPr>
            <p:ph type="ftr" sz="quarter" idx="11"/>
          </p:nvPr>
        </p:nvSpPr>
        <p:spPr/>
        <p:txBody>
          <a:bodyPr/>
          <a:lstStyle>
            <a:lvl1pPr>
              <a:defRPr/>
            </a:lvl1pPr>
            <a:extLst/>
          </a:lstStyle>
          <a:p>
            <a:pPr>
              <a:defRPr/>
            </a:pPr>
            <a:endParaRPr lang="en-US" altLang="ko-KR"/>
          </a:p>
        </p:txBody>
      </p:sp>
      <p:sp>
        <p:nvSpPr>
          <p:cNvPr id="6" name="슬라이드 번호 개체 틀 3"/>
          <p:cNvSpPr>
            <a:spLocks noGrp="1"/>
          </p:cNvSpPr>
          <p:nvPr>
            <p:ph type="sldNum" sz="quarter" idx="12"/>
          </p:nvPr>
        </p:nvSpPr>
        <p:spPr/>
        <p:txBody>
          <a:bodyPr/>
          <a:lstStyle>
            <a:lvl1pPr>
              <a:defRPr/>
            </a:lvl1pPr>
            <a:extLst/>
          </a:lstStyle>
          <a:p>
            <a:pPr>
              <a:defRPr/>
            </a:pPr>
            <a:fld id="{8E8040E5-A8E6-421D-B67F-73A4228449AE}"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ko-KR" altLang="en-US"/>
              <a:t>마스터 제목 스타일 편집</a:t>
            </a:r>
            <a:endParaRPr lang="en-US"/>
          </a:p>
        </p:txBody>
      </p:sp>
      <p:sp>
        <p:nvSpPr>
          <p:cNvPr id="3" name="텍스트 개체 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ko-KR" altLang="en-US"/>
              <a:t>마스터 텍스트 스타일을 편집합니다</a:t>
            </a:r>
          </a:p>
        </p:txBody>
      </p:sp>
      <p:sp>
        <p:nvSpPr>
          <p:cNvPr id="4" name="내용 개체 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5" name="날짜 개체 틀 4"/>
          <p:cNvSpPr>
            <a:spLocks noGrp="1"/>
          </p:cNvSpPr>
          <p:nvPr>
            <p:ph type="dt" sz="half" idx="10"/>
          </p:nvPr>
        </p:nvSpPr>
        <p:spPr/>
        <p:txBody>
          <a:bodyPr/>
          <a:lstStyle>
            <a:lvl1pPr>
              <a:defRPr/>
            </a:lvl1pPr>
            <a:extLst/>
          </a:lstStyle>
          <a:p>
            <a:pPr>
              <a:defRPr/>
            </a:pPr>
            <a:endParaRPr lang="en-US" altLang="ko-KR"/>
          </a:p>
        </p:txBody>
      </p:sp>
      <p:sp>
        <p:nvSpPr>
          <p:cNvPr id="6" name="바닥글 개체 틀 5"/>
          <p:cNvSpPr>
            <a:spLocks noGrp="1"/>
          </p:cNvSpPr>
          <p:nvPr>
            <p:ph type="ftr" sz="quarter" idx="11"/>
          </p:nvPr>
        </p:nvSpPr>
        <p:spPr/>
        <p:txBody>
          <a:bodyPr/>
          <a:lstStyle>
            <a:lvl1pPr>
              <a:defRPr/>
            </a:lvl1pPr>
            <a:extLst/>
          </a:lstStyle>
          <a:p>
            <a:pPr>
              <a:defRPr/>
            </a:pPr>
            <a:endParaRPr lang="en-US" altLang="ko-KR"/>
          </a:p>
        </p:txBody>
      </p:sp>
      <p:sp>
        <p:nvSpPr>
          <p:cNvPr id="7" name="슬라이드 번호 개체 틀 6"/>
          <p:cNvSpPr>
            <a:spLocks noGrp="1"/>
          </p:cNvSpPr>
          <p:nvPr>
            <p:ph type="sldNum" sz="quarter" idx="12"/>
          </p:nvPr>
        </p:nvSpPr>
        <p:spPr/>
        <p:txBody>
          <a:bodyPr/>
          <a:lstStyle>
            <a:lvl1pPr>
              <a:defRPr/>
            </a:lvl1pPr>
            <a:extLst/>
          </a:lstStyle>
          <a:p>
            <a:pPr>
              <a:defRPr/>
            </a:pPr>
            <a:fld id="{BF36D80B-F895-4090-AFF0-7B116A300A4F}"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5" name="직사각형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latinLnBrk="0">
              <a:lnSpc>
                <a:spcPts val="3000"/>
              </a:lnSpc>
              <a:spcBef>
                <a:spcPts val="600"/>
              </a:spcBef>
              <a:buClr>
                <a:schemeClr val="accent1"/>
              </a:buClr>
              <a:buSzPct val="80000"/>
              <a:buFont typeface="Wingdings 2"/>
              <a:buNone/>
              <a:defRPr/>
            </a:pPr>
            <a:endParaRPr kumimoji="0" lang="en-US">
              <a:latin typeface="+mn-lt"/>
              <a:ea typeface="+mn-ea"/>
            </a:endParaRPr>
          </a:p>
        </p:txBody>
      </p:sp>
      <p:sp>
        <p:nvSpPr>
          <p:cNvPr id="6" name="순서도: 처리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7" name="순서도: 처리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dirty="0"/>
          </a:p>
        </p:txBody>
      </p:sp>
      <p:sp>
        <p:nvSpPr>
          <p:cNvPr id="2" name="제목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ko-KR" altLang="en-US"/>
              <a:t>마스터 제목 스타일 편집</a:t>
            </a:r>
            <a:endParaRPr lang="en-US"/>
          </a:p>
        </p:txBody>
      </p:sp>
      <p:sp>
        <p:nvSpPr>
          <p:cNvPr id="3" name="그림 개체 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ko-KR" altLang="en-US" noProof="0"/>
              <a:t>그림을 추가하려면 아이콘을 클릭하십시오</a:t>
            </a:r>
            <a:endParaRPr lang="en-US" noProof="0" dirty="0"/>
          </a:p>
        </p:txBody>
      </p:sp>
      <p:sp>
        <p:nvSpPr>
          <p:cNvPr id="4" name="텍스트 개체 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ko-KR" altLang="en-US"/>
              <a:t>마스터 텍스트 스타일을 편집합니다</a:t>
            </a:r>
          </a:p>
        </p:txBody>
      </p:sp>
      <p:sp>
        <p:nvSpPr>
          <p:cNvPr id="8" name="날짜 개체 틀 4"/>
          <p:cNvSpPr>
            <a:spLocks noGrp="1"/>
          </p:cNvSpPr>
          <p:nvPr>
            <p:ph type="dt" sz="half" idx="10"/>
          </p:nvPr>
        </p:nvSpPr>
        <p:spPr/>
        <p:txBody>
          <a:bodyPr/>
          <a:lstStyle>
            <a:lvl1pPr>
              <a:defRPr/>
            </a:lvl1pPr>
            <a:extLst/>
          </a:lstStyle>
          <a:p>
            <a:pPr>
              <a:defRPr/>
            </a:pPr>
            <a:endParaRPr lang="en-US" altLang="ko-KR"/>
          </a:p>
        </p:txBody>
      </p:sp>
      <p:sp>
        <p:nvSpPr>
          <p:cNvPr id="9" name="바닥글 개체 틀 5"/>
          <p:cNvSpPr>
            <a:spLocks noGrp="1"/>
          </p:cNvSpPr>
          <p:nvPr>
            <p:ph type="ftr" sz="quarter" idx="11"/>
          </p:nvPr>
        </p:nvSpPr>
        <p:spPr/>
        <p:txBody>
          <a:bodyPr/>
          <a:lstStyle>
            <a:lvl1pPr>
              <a:defRPr/>
            </a:lvl1pPr>
            <a:extLst/>
          </a:lstStyle>
          <a:p>
            <a:pPr>
              <a:defRPr/>
            </a:pPr>
            <a:endParaRPr lang="en-US" altLang="ko-KR"/>
          </a:p>
        </p:txBody>
      </p:sp>
      <p:sp>
        <p:nvSpPr>
          <p:cNvPr id="10" name="슬라이드 번호 개체 틀 6"/>
          <p:cNvSpPr>
            <a:spLocks noGrp="1"/>
          </p:cNvSpPr>
          <p:nvPr>
            <p:ph type="sldNum" sz="quarter" idx="12"/>
          </p:nvPr>
        </p:nvSpPr>
        <p:spPr/>
        <p:txBody>
          <a:bodyPr/>
          <a:lstStyle>
            <a:lvl1pPr>
              <a:defRPr/>
            </a:lvl1pPr>
            <a:extLst/>
          </a:lstStyle>
          <a:p>
            <a:pPr>
              <a:defRPr/>
            </a:pPr>
            <a:fld id="{D1FFEEA6-8ED2-414F-B82E-90E52CE720CC}"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원형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8" name="타원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11" name="도넛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12" name="직사각형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
        <p:nvSpPr>
          <p:cNvPr id="5" name="제목 개체 틀 4"/>
          <p:cNvSpPr>
            <a:spLocks noGrp="1"/>
          </p:cNvSpPr>
          <p:nvPr>
            <p:ph type="title"/>
          </p:nvPr>
        </p:nvSpPr>
        <p:spPr>
          <a:xfrm>
            <a:off x="1435100" y="274638"/>
            <a:ext cx="7499350" cy="1143000"/>
          </a:xfrm>
          <a:prstGeom prst="rect">
            <a:avLst/>
          </a:prstGeom>
        </p:spPr>
        <p:txBody>
          <a:bodyPr anchor="ctr">
            <a:normAutofit/>
          </a:bodyPr>
          <a:lstStyle/>
          <a:p>
            <a:r>
              <a:rPr lang="ko-KR" altLang="en-US"/>
              <a:t>마스터 제목 스타일 편집</a:t>
            </a:r>
            <a:endParaRPr lang="en-US"/>
          </a:p>
        </p:txBody>
      </p:sp>
      <p:sp>
        <p:nvSpPr>
          <p:cNvPr id="1033" name="텍스트 개체 틀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24" name="날짜 개체 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ltLang="ko-KR"/>
          </a:p>
        </p:txBody>
      </p:sp>
      <p:sp>
        <p:nvSpPr>
          <p:cNvPr id="10" name="바닥글 개체 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ltLang="ko-KR"/>
          </a:p>
        </p:txBody>
      </p:sp>
      <p:sp>
        <p:nvSpPr>
          <p:cNvPr id="22" name="슬라이드 번호 개체 틀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883CB66C-0244-47C6-BE64-97863AD9AAD3}" type="slidenum">
              <a:rPr lang="en-US" altLang="ko-KR"/>
              <a:pPr>
                <a:defRPr/>
              </a:pPr>
              <a:t>‹#›</a:t>
            </a:fld>
            <a:endParaRPr lang="en-US" altLang="ko-KR"/>
          </a:p>
        </p:txBody>
      </p:sp>
      <p:sp>
        <p:nvSpPr>
          <p:cNvPr id="15" name="직사각형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latinLnBrk="0">
              <a:defRPr/>
            </a:pPr>
            <a:endParaRPr kumimoji="0" lang="en-US"/>
          </a:p>
        </p:txBody>
      </p:sp>
    </p:spTree>
  </p:cSld>
  <p:clrMap bg1="lt1" tx1="dk1" bg2="lt2" tx2="dk2" accent1="accent1" accent2="accent2" accent3="accent3" accent4="accent4" accent5="accent5" accent6="accent6" hlink="hlink" folHlink="folHlink"/>
  <p:sldLayoutIdLst>
    <p:sldLayoutId id="2147484046" r:id="rId1"/>
    <p:sldLayoutId id="2147484041" r:id="rId2"/>
    <p:sldLayoutId id="2147484047" r:id="rId3"/>
    <p:sldLayoutId id="2147484042" r:id="rId4"/>
    <p:sldLayoutId id="2147484048" r:id="rId5"/>
    <p:sldLayoutId id="2147484043" r:id="rId6"/>
    <p:sldLayoutId id="2147484049" r:id="rId7"/>
    <p:sldLayoutId id="2147484050" r:id="rId8"/>
    <p:sldLayoutId id="2147484051" r:id="rId9"/>
    <p:sldLayoutId id="2147484044" r:id="rId10"/>
    <p:sldLayoutId id="2147484045" r:id="rId11"/>
  </p:sldLayoutIdLst>
  <p:txStyles>
    <p:titleStyle>
      <a:lvl1pPr algn="l" rtl="0" eaLnBrk="0" fontAlgn="base" latinLnBrk="1"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latinLnBrk="1" hangingPunct="0">
        <a:spcBef>
          <a:spcPct val="0"/>
        </a:spcBef>
        <a:spcAft>
          <a:spcPct val="0"/>
        </a:spcAft>
        <a:defRPr sz="4300">
          <a:solidFill>
            <a:srgbClr val="572314"/>
          </a:solidFill>
          <a:latin typeface="Gill Sans MT"/>
          <a:ea typeface="휴먼매직체" pitchFamily="18" charset="-127"/>
        </a:defRPr>
      </a:lvl2pPr>
      <a:lvl3pPr algn="l" rtl="0" eaLnBrk="0" fontAlgn="base" latinLnBrk="1" hangingPunct="0">
        <a:spcBef>
          <a:spcPct val="0"/>
        </a:spcBef>
        <a:spcAft>
          <a:spcPct val="0"/>
        </a:spcAft>
        <a:defRPr sz="4300">
          <a:solidFill>
            <a:srgbClr val="572314"/>
          </a:solidFill>
          <a:latin typeface="Gill Sans MT"/>
          <a:ea typeface="휴먼매직체" pitchFamily="18" charset="-127"/>
        </a:defRPr>
      </a:lvl3pPr>
      <a:lvl4pPr algn="l" rtl="0" eaLnBrk="0" fontAlgn="base" latinLnBrk="1" hangingPunct="0">
        <a:spcBef>
          <a:spcPct val="0"/>
        </a:spcBef>
        <a:spcAft>
          <a:spcPct val="0"/>
        </a:spcAft>
        <a:defRPr sz="4300">
          <a:solidFill>
            <a:srgbClr val="572314"/>
          </a:solidFill>
          <a:latin typeface="Gill Sans MT"/>
          <a:ea typeface="휴먼매직체" pitchFamily="18" charset="-127"/>
        </a:defRPr>
      </a:lvl4pPr>
      <a:lvl5pPr algn="l" rtl="0" eaLnBrk="0" fontAlgn="base" latinLnBrk="1" hangingPunct="0">
        <a:spcBef>
          <a:spcPct val="0"/>
        </a:spcBef>
        <a:spcAft>
          <a:spcPct val="0"/>
        </a:spcAft>
        <a:defRPr sz="4300">
          <a:solidFill>
            <a:srgbClr val="572314"/>
          </a:solidFill>
          <a:latin typeface="Gill Sans MT"/>
          <a:ea typeface="휴먼매직체" pitchFamily="18" charset="-127"/>
        </a:defRPr>
      </a:lvl5pPr>
      <a:lvl6pPr marL="457200" algn="l" rtl="0" fontAlgn="base" latinLnBrk="1">
        <a:spcBef>
          <a:spcPct val="0"/>
        </a:spcBef>
        <a:spcAft>
          <a:spcPct val="0"/>
        </a:spcAft>
        <a:defRPr sz="4300">
          <a:solidFill>
            <a:srgbClr val="572314"/>
          </a:solidFill>
          <a:latin typeface="Gill Sans MT"/>
          <a:ea typeface="휴먼매직체" pitchFamily="18" charset="-127"/>
        </a:defRPr>
      </a:lvl6pPr>
      <a:lvl7pPr marL="914400" algn="l" rtl="0" fontAlgn="base" latinLnBrk="1">
        <a:spcBef>
          <a:spcPct val="0"/>
        </a:spcBef>
        <a:spcAft>
          <a:spcPct val="0"/>
        </a:spcAft>
        <a:defRPr sz="4300">
          <a:solidFill>
            <a:srgbClr val="572314"/>
          </a:solidFill>
          <a:latin typeface="Gill Sans MT"/>
          <a:ea typeface="휴먼매직체" pitchFamily="18" charset="-127"/>
        </a:defRPr>
      </a:lvl7pPr>
      <a:lvl8pPr marL="1371600" algn="l" rtl="0" fontAlgn="base" latinLnBrk="1">
        <a:spcBef>
          <a:spcPct val="0"/>
        </a:spcBef>
        <a:spcAft>
          <a:spcPct val="0"/>
        </a:spcAft>
        <a:defRPr sz="4300">
          <a:solidFill>
            <a:srgbClr val="572314"/>
          </a:solidFill>
          <a:latin typeface="Gill Sans MT"/>
          <a:ea typeface="휴먼매직체" pitchFamily="18" charset="-127"/>
        </a:defRPr>
      </a:lvl8pPr>
      <a:lvl9pPr marL="1828800" algn="l" rtl="0" fontAlgn="base" latinLnBrk="1">
        <a:spcBef>
          <a:spcPct val="0"/>
        </a:spcBef>
        <a:spcAft>
          <a:spcPct val="0"/>
        </a:spcAft>
        <a:defRPr sz="4300">
          <a:solidFill>
            <a:srgbClr val="572314"/>
          </a:solidFill>
          <a:latin typeface="Gill Sans MT"/>
          <a:ea typeface="휴먼매직체" pitchFamily="18" charset="-127"/>
        </a:defRPr>
      </a:lvl9pPr>
      <a:extLst/>
    </p:titleStyle>
    <p:bodyStyle>
      <a:lvl1pPr marL="365125" indent="-282575" algn="l" rtl="0" eaLnBrk="0" fontAlgn="base" latinLnBrk="1"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latinLnBrk="1"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latinLnBrk="1"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latinLnBrk="1"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latinLnBrk="1"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1"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1"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1"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1"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BB4A8-ACC4-4C35-B363-969064203DEC}" type="datetimeFigureOut">
              <a:rPr lang="en-AU" smtClean="0"/>
              <a:t>29/09/2021</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15B12-2C9F-4678-A450-7114C140E06E}" type="slidenum">
              <a:rPr lang="en-AU" smtClean="0"/>
              <a:t>‹#›</a:t>
            </a:fld>
            <a:endParaRPr lang="en-AU"/>
          </a:p>
        </p:txBody>
      </p:sp>
    </p:spTree>
    <p:extLst>
      <p:ext uri="{BB962C8B-B14F-4D97-AF65-F5344CB8AC3E}">
        <p14:creationId xmlns:p14="http://schemas.microsoft.com/office/powerpoint/2010/main" val="1980089242"/>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customXml" Target="../ink/ink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49457;&#44221;ppt/16%20&#45712;&#54756;&#48120;&#50556;%20Nehemiah/01&#51109;.pptx" TargetMode="Externa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customXml" Target="../ink/ink1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customXml" Target="../ink/ink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49457;&#44221;ppt/15%20&#50640;&#49828;&#46972;%20Ezra/04&#51109;.pptx"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hyperlink" Target="../../&#49457;&#44221;ppt/16%20&#45712;&#54756;&#48120;&#50556;%20Nehemiah/01&#51109;.pptx" TargetMode="External"/><Relationship Id="rId11" Type="http://schemas.openxmlformats.org/officeDocument/2006/relationships/slide" Target="slide25.xml"/><Relationship Id="rId5" Type="http://schemas.openxmlformats.org/officeDocument/2006/relationships/hyperlink" Target="../../&#49457;&#44221;ppt/15%20&#50640;&#49828;&#46972;%20Ezra/07&#51109;.pptx" TargetMode="External"/><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hyperlink" Target="../../&#49457;&#44221;ppt/15%20&#50640;&#49828;&#46972;%20Ezra/01&#51109;.ppt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954107"/>
          </a:xfrm>
          <a:prstGeom prst="rect">
            <a:avLst/>
          </a:prstGeom>
          <a:noFill/>
          <a:ln w="9525">
            <a:noFill/>
            <a:miter lim="800000"/>
            <a:headEnd/>
            <a:tailEnd/>
          </a:ln>
        </p:spPr>
        <p:txBody>
          <a:bodyPr>
            <a:spAutoFit/>
          </a:bodyPr>
          <a:lstStyle/>
          <a:p>
            <a:r>
              <a:rPr lang="ko-KR" altLang="en-US" sz="2800" dirty="0">
                <a:latin typeface="휴먼옛체" pitchFamily="18" charset="-127"/>
                <a:ea typeface="휴먼옛체" pitchFamily="18" charset="-127"/>
              </a:rPr>
              <a:t>메대 족속 </a:t>
            </a:r>
            <a:r>
              <a:rPr lang="ko-KR" altLang="en-US" sz="2800" dirty="0" err="1">
                <a:solidFill>
                  <a:srgbClr val="FF0000"/>
                </a:solidFill>
                <a:latin typeface="휴먼옛체" pitchFamily="18" charset="-127"/>
                <a:ea typeface="휴먼옛체" pitchFamily="18" charset="-127"/>
              </a:rPr>
              <a:t>아하수에로의</a:t>
            </a:r>
            <a:r>
              <a:rPr lang="ko-KR" altLang="en-US" sz="2800" dirty="0">
                <a:solidFill>
                  <a:srgbClr val="FF0000"/>
                </a:solidFill>
                <a:latin typeface="휴먼옛체" pitchFamily="18" charset="-127"/>
                <a:ea typeface="휴먼옛체" pitchFamily="18" charset="-127"/>
              </a:rPr>
              <a:t> 아들 </a:t>
            </a:r>
            <a:r>
              <a:rPr lang="ko-KR" altLang="en-US" sz="2800" dirty="0" err="1">
                <a:solidFill>
                  <a:srgbClr val="FF0000"/>
                </a:solidFill>
                <a:latin typeface="휴먼옛체" pitchFamily="18" charset="-127"/>
                <a:ea typeface="휴먼옛체" pitchFamily="18" charset="-127"/>
              </a:rPr>
              <a:t>다리오</a:t>
            </a:r>
            <a:r>
              <a:rPr lang="ko-KR" altLang="en-US" sz="2800" dirty="0" err="1">
                <a:latin typeface="휴먼옛체" pitchFamily="18" charset="-127"/>
                <a:ea typeface="휴먼옛체" pitchFamily="18" charset="-127"/>
              </a:rPr>
              <a:t>가</a:t>
            </a:r>
            <a:r>
              <a:rPr lang="ko-KR" altLang="en-US" sz="2800" dirty="0">
                <a:latin typeface="휴먼옛체" pitchFamily="18" charset="-127"/>
                <a:ea typeface="휴먼옛체" pitchFamily="18" charset="-127"/>
              </a:rPr>
              <a:t> </a:t>
            </a:r>
            <a:endParaRPr lang="en-US" altLang="ko-KR" sz="2800" dirty="0">
              <a:latin typeface="휴먼옛체" pitchFamily="18" charset="-127"/>
              <a:ea typeface="휴먼옛체" pitchFamily="18" charset="-127"/>
            </a:endParaRPr>
          </a:p>
          <a:p>
            <a:r>
              <a:rPr lang="ko-KR" altLang="en-US" sz="2800" dirty="0" err="1">
                <a:latin typeface="휴먼옛체" pitchFamily="18" charset="-127"/>
                <a:ea typeface="휴먼옛체" pitchFamily="18" charset="-127"/>
              </a:rPr>
              <a:t>갈대아</a:t>
            </a:r>
            <a:r>
              <a:rPr lang="ko-KR" altLang="en-US" sz="2800" dirty="0">
                <a:latin typeface="휴먼옛체" pitchFamily="18" charset="-127"/>
                <a:ea typeface="휴먼옛체" pitchFamily="18" charset="-127"/>
              </a:rPr>
              <a:t> 나라 왕으로 세움을 받던 </a:t>
            </a:r>
            <a:r>
              <a:rPr lang="ko-KR" altLang="en-US" sz="2800" dirty="0">
                <a:solidFill>
                  <a:srgbClr val="FF0000"/>
                </a:solidFill>
                <a:latin typeface="휴먼옛체" pitchFamily="18" charset="-127"/>
                <a:ea typeface="휴먼옛체" pitchFamily="18" charset="-127"/>
              </a:rPr>
              <a:t>첫 해</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1</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1</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r>
              <a:rPr lang="en-US" altLang="ko-KR" sz="2800" dirty="0">
                <a:latin typeface="휴먼옛체" pitchFamily="18" charset="-127"/>
                <a:ea typeface="휴먼옛체" pitchFamily="18" charset="-127"/>
              </a:rPr>
              <a:t>In the first year of Darius son of Xerxes (a Mede by descent), who was made </a:t>
            </a:r>
            <a:r>
              <a:rPr lang="en-US" altLang="ko-KR" sz="2800" dirty="0">
                <a:solidFill>
                  <a:srgbClr val="FF0000"/>
                </a:solidFill>
                <a:latin typeface="휴먼옛체" pitchFamily="18" charset="-127"/>
                <a:ea typeface="휴먼옛체" pitchFamily="18" charset="-127"/>
              </a:rPr>
              <a:t>ruler over the Babylonian </a:t>
            </a:r>
          </a:p>
          <a:p>
            <a:r>
              <a:rPr lang="en-US" altLang="ko-KR" sz="2800" dirty="0">
                <a:solidFill>
                  <a:srgbClr val="FF0000"/>
                </a:solidFill>
                <a:latin typeface="휴먼옛체" pitchFamily="18" charset="-127"/>
                <a:ea typeface="휴먼옛체" pitchFamily="18" charset="-127"/>
              </a:rPr>
              <a:t>kingdom-</a:t>
            </a:r>
            <a:r>
              <a:rPr lang="en-US" altLang="ko-KR" sz="2800" dirty="0">
                <a:latin typeface="휴먼옛체" pitchFamily="18" charset="-127"/>
                <a:ea typeface="휴먼옛체" pitchFamily="18" charset="-127"/>
              </a:rPr>
              <a:t>-</a:t>
            </a:r>
          </a:p>
        </p:txBody>
      </p:sp>
      <p:sp>
        <p:nvSpPr>
          <p:cNvPr id="9" name="TextBox 8">
            <a:extLst>
              <a:ext uri="{FF2B5EF4-FFF2-40B4-BE49-F238E27FC236}">
                <a16:creationId xmlns:a16="http://schemas.microsoft.com/office/drawing/2014/main" id="{306FFAF8-70B1-445D-9226-0B9494A30C92}"/>
              </a:ext>
            </a:extLst>
          </p:cNvPr>
          <p:cNvSpPr txBox="1"/>
          <p:nvPr/>
        </p:nvSpPr>
        <p:spPr>
          <a:xfrm>
            <a:off x="6300192" y="6135669"/>
            <a:ext cx="2286000" cy="584775"/>
          </a:xfrm>
          <a:prstGeom prst="rect">
            <a:avLst/>
          </a:prstGeom>
          <a:noFill/>
        </p:spPr>
        <p:txBody>
          <a:bodyPr wrap="square">
            <a:spAutoFit/>
          </a:bodyPr>
          <a:lstStyle/>
          <a:p>
            <a:r>
              <a:rPr lang="en-US" altLang="ko-KR" sz="3200" b="1" dirty="0"/>
              <a:t>B.C. 539</a:t>
            </a:r>
            <a:r>
              <a:rPr lang="ko-KR" altLang="en-US" sz="3200" b="1" dirty="0"/>
              <a:t>년</a:t>
            </a:r>
            <a:r>
              <a:rPr lang="ko-KR" altLang="en-US" sz="3200" dirty="0"/>
              <a:t> </a:t>
            </a:r>
            <a:endParaRPr lang="en-AU" dirty="0"/>
          </a:p>
        </p:txBody>
      </p:sp>
      <p:sp>
        <p:nvSpPr>
          <p:cNvPr id="10" name="TextBox 9">
            <a:extLst>
              <a:ext uri="{FF2B5EF4-FFF2-40B4-BE49-F238E27FC236}">
                <a16:creationId xmlns:a16="http://schemas.microsoft.com/office/drawing/2014/main" id="{98E9EA6F-9BEE-485F-9FFF-FD4078B12071}"/>
              </a:ext>
            </a:extLst>
          </p:cNvPr>
          <p:cNvSpPr txBox="1"/>
          <p:nvPr/>
        </p:nvSpPr>
        <p:spPr>
          <a:xfrm>
            <a:off x="1285868" y="6135669"/>
            <a:ext cx="2286000" cy="584775"/>
          </a:xfrm>
          <a:prstGeom prst="rect">
            <a:avLst/>
          </a:prstGeom>
          <a:noFill/>
        </p:spPr>
        <p:txBody>
          <a:bodyPr wrap="square">
            <a:spAutoFit/>
          </a:bodyPr>
          <a:lstStyle/>
          <a:p>
            <a:r>
              <a:rPr lang="en-US" altLang="ko-KR" sz="3200" b="1" dirty="0"/>
              <a:t>B.C. </a:t>
            </a:r>
            <a:r>
              <a:rPr lang="en-US" altLang="ko-KR" b="1" dirty="0"/>
              <a:t>605</a:t>
            </a:r>
            <a:r>
              <a:rPr lang="ko-KR" altLang="en-US" sz="3200" b="1" dirty="0"/>
              <a:t>년</a:t>
            </a:r>
            <a:r>
              <a:rPr lang="ko-KR" altLang="en-US" sz="3200" dirty="0"/>
              <a:t> </a:t>
            </a:r>
            <a:endParaRPr lang="en-AU" dirty="0"/>
          </a:p>
        </p:txBody>
      </p:sp>
      <p:cxnSp>
        <p:nvCxnSpPr>
          <p:cNvPr id="4" name="직선 화살표 연결선 3">
            <a:extLst>
              <a:ext uri="{FF2B5EF4-FFF2-40B4-BE49-F238E27FC236}">
                <a16:creationId xmlns:a16="http://schemas.microsoft.com/office/drawing/2014/main" id="{7C9A6ED2-9A4F-48D8-88DC-F507CB2C762A}"/>
              </a:ext>
            </a:extLst>
          </p:cNvPr>
          <p:cNvCxnSpPr>
            <a:stCxn id="10" idx="3"/>
            <a:endCxn id="9" idx="1"/>
          </p:cNvCxnSpPr>
          <p:nvPr/>
        </p:nvCxnSpPr>
        <p:spPr>
          <a:xfrm>
            <a:off x="3571868" y="6428057"/>
            <a:ext cx="2728324" cy="0"/>
          </a:xfrm>
          <a:prstGeom prst="straightConnector1">
            <a:avLst/>
          </a:prstGeom>
          <a:ln w="762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F2F413-1F30-4674-A659-F3D9075E7E89}"/>
              </a:ext>
            </a:extLst>
          </p:cNvPr>
          <p:cNvSpPr txBox="1"/>
          <p:nvPr/>
        </p:nvSpPr>
        <p:spPr>
          <a:xfrm>
            <a:off x="4644008" y="5935837"/>
            <a:ext cx="1861932" cy="461665"/>
          </a:xfrm>
          <a:prstGeom prst="rect">
            <a:avLst/>
          </a:prstGeom>
          <a:noFill/>
        </p:spPr>
        <p:txBody>
          <a:bodyPr wrap="square" rtlCol="0">
            <a:spAutoFit/>
          </a:bodyPr>
          <a:lstStyle/>
          <a:p>
            <a:r>
              <a:rPr lang="en-AU" sz="2400" dirty="0">
                <a:solidFill>
                  <a:srgbClr val="FF0000"/>
                </a:solidFill>
              </a:rPr>
              <a:t>66</a:t>
            </a:r>
            <a:r>
              <a:rPr lang="ko-KR" altLang="en-US" sz="2400" dirty="0">
                <a:solidFill>
                  <a:srgbClr val="FF0000"/>
                </a:solidFill>
              </a:rPr>
              <a:t>년</a:t>
            </a:r>
            <a:endParaRPr lang="en-AU" sz="2400" dirty="0">
              <a:solidFill>
                <a:srgbClr val="FF0000"/>
              </a:solidFill>
            </a:endParaRPr>
          </a:p>
        </p:txBody>
      </p:sp>
      <mc:AlternateContent xmlns:mc="http://schemas.openxmlformats.org/markup-compatibility/2006">
        <mc:Choice xmlns:p14="http://schemas.microsoft.com/office/powerpoint/2010/main" Requires="p14">
          <p:contentPart p14:bwMode="auto" r:id="rId3">
            <p14:nvContentPartPr>
              <p14:cNvPr id="2" name="잉크 1">
                <a:extLst>
                  <a:ext uri="{FF2B5EF4-FFF2-40B4-BE49-F238E27FC236}">
                    <a16:creationId xmlns:a16="http://schemas.microsoft.com/office/drawing/2014/main" id="{12F5928E-2FFF-4B25-8ED1-09FCBBB1D2E1}"/>
                  </a:ext>
                </a:extLst>
              </p14:cNvPr>
              <p14:cNvContentPartPr/>
              <p14:nvPr/>
            </p14:nvContentPartPr>
            <p14:xfrm>
              <a:off x="1845720" y="376200"/>
              <a:ext cx="6070320" cy="3277080"/>
            </p14:xfrm>
          </p:contentPart>
        </mc:Choice>
        <mc:Fallback>
          <p:pic>
            <p:nvPicPr>
              <p:cNvPr id="2" name="잉크 1">
                <a:extLst>
                  <a:ext uri="{FF2B5EF4-FFF2-40B4-BE49-F238E27FC236}">
                    <a16:creationId xmlns:a16="http://schemas.microsoft.com/office/drawing/2014/main" id="{12F5928E-2FFF-4B25-8ED1-09FCBBB1D2E1}"/>
                  </a:ext>
                </a:extLst>
              </p:cNvPr>
              <p:cNvPicPr/>
              <p:nvPr/>
            </p:nvPicPr>
            <p:blipFill>
              <a:blip r:embed="rId4"/>
              <a:stretch>
                <a:fillRect/>
              </a:stretch>
            </p:blipFill>
            <p:spPr>
              <a:xfrm>
                <a:off x="1836360" y="366840"/>
                <a:ext cx="6089040" cy="329580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r>
              <a:rPr lang="ko-KR" altLang="en-US" sz="2800" dirty="0">
                <a:highlight>
                  <a:srgbClr val="FFFF00"/>
                </a:highlight>
                <a:latin typeface="휴먼옛체" pitchFamily="18" charset="-127"/>
                <a:ea typeface="휴먼옛체" pitchFamily="18" charset="-127"/>
              </a:rPr>
              <a:t>우리 하나님 여호와의 목소리를 듣지 아니하며 </a:t>
            </a:r>
            <a:r>
              <a:rPr lang="ko-KR" altLang="en-US" sz="2800" dirty="0">
                <a:latin typeface="휴먼옛체" pitchFamily="18" charset="-127"/>
                <a:ea typeface="휴먼옛체" pitchFamily="18" charset="-127"/>
              </a:rPr>
              <a:t>여호와께서 그의 종 선지자들에게 부탁하여 </a:t>
            </a:r>
            <a:r>
              <a:rPr lang="ko-KR" altLang="en-US" sz="2800" dirty="0">
                <a:highlight>
                  <a:srgbClr val="FFFF00"/>
                </a:highlight>
                <a:latin typeface="휴먼옛체" pitchFamily="18" charset="-127"/>
                <a:ea typeface="휴먼옛체" pitchFamily="18" charset="-127"/>
              </a:rPr>
              <a:t>우리 앞에 세우신 율법을 </a:t>
            </a:r>
            <a:r>
              <a:rPr lang="ko-KR" altLang="en-US" sz="2800" dirty="0" err="1">
                <a:highlight>
                  <a:srgbClr val="FFFF00"/>
                </a:highlight>
                <a:latin typeface="휴먼옛체" pitchFamily="18" charset="-127"/>
                <a:ea typeface="휴먼옛체" pitchFamily="18" charset="-127"/>
              </a:rPr>
              <a:t>행하</a:t>
            </a:r>
            <a:endParaRPr lang="en-US" altLang="ko-KR" sz="2800" dirty="0">
              <a:highlight>
                <a:srgbClr val="FFFF00"/>
              </a:highlight>
              <a:latin typeface="휴먼옛체" pitchFamily="18" charset="-127"/>
              <a:ea typeface="휴먼옛체" pitchFamily="18" charset="-127"/>
            </a:endParaRPr>
          </a:p>
          <a:p>
            <a:r>
              <a:rPr lang="ko-KR" altLang="en-US" sz="2800" dirty="0">
                <a:highlight>
                  <a:srgbClr val="FFFF00"/>
                </a:highlight>
                <a:latin typeface="휴먼옛체" pitchFamily="18" charset="-127"/>
                <a:ea typeface="휴먼옛체" pitchFamily="18" charset="-127"/>
              </a:rPr>
              <a:t>지 </a:t>
            </a:r>
            <a:r>
              <a:rPr lang="ko-KR" altLang="en-US" sz="2800" dirty="0" err="1">
                <a:highlight>
                  <a:srgbClr val="FFFF00"/>
                </a:highlight>
                <a:latin typeface="휴먼옛체" pitchFamily="18" charset="-127"/>
                <a:ea typeface="휴먼옛체" pitchFamily="18" charset="-127"/>
              </a:rPr>
              <a:t>아니하였음이니이다</a:t>
            </a:r>
            <a:endParaRPr lang="ko-KR" altLang="en-US" sz="2800" dirty="0">
              <a:highlight>
                <a:srgbClr val="FFFF00"/>
              </a:highlight>
              <a:latin typeface="휴먼옛체" pitchFamily="18" charset="-127"/>
              <a:ea typeface="휴먼옛체" pitchFamily="18" charset="-127"/>
            </a:endParaRP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10</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10</a:t>
            </a:fld>
            <a:endParaRPr lang="ko-KR" altLang="en-US" sz="1600" dirty="0"/>
          </a:p>
        </p:txBody>
      </p:sp>
      <p:sp>
        <p:nvSpPr>
          <p:cNvPr id="8199" name="Text Box 5"/>
          <p:cNvSpPr txBox="1">
            <a:spLocks noChangeArrowheads="1"/>
          </p:cNvSpPr>
          <p:nvPr/>
        </p:nvSpPr>
        <p:spPr bwMode="auto">
          <a:xfrm>
            <a:off x="1500188" y="4089400"/>
            <a:ext cx="6858000" cy="1384995"/>
          </a:xfrm>
          <a:prstGeom prst="rect">
            <a:avLst/>
          </a:prstGeom>
          <a:noFill/>
          <a:ln w="9525">
            <a:noFill/>
            <a:miter lim="800000"/>
            <a:headEnd/>
            <a:tailEnd/>
          </a:ln>
        </p:spPr>
        <p:txBody>
          <a:bodyPr>
            <a:spAutoFit/>
          </a:bodyPr>
          <a:lstStyle/>
          <a:p>
            <a:r>
              <a:rPr lang="en-US" altLang="ko-KR" sz="2800" dirty="0">
                <a:highlight>
                  <a:srgbClr val="FFFF00"/>
                </a:highlight>
                <a:latin typeface="휴먼옛체" pitchFamily="18" charset="-127"/>
                <a:ea typeface="휴먼옛체" pitchFamily="18" charset="-127"/>
              </a:rPr>
              <a:t>we have not obeyed the LORD our God or kept the laws he gave us </a:t>
            </a:r>
            <a:r>
              <a:rPr lang="en-US" altLang="ko-KR" sz="2800" dirty="0">
                <a:latin typeface="휴먼옛체" pitchFamily="18" charset="-127"/>
                <a:ea typeface="휴먼옛체" pitchFamily="18" charset="-127"/>
              </a:rPr>
              <a:t>through his </a:t>
            </a:r>
          </a:p>
          <a:p>
            <a:r>
              <a:rPr lang="en-US" altLang="ko-KR" sz="2800" dirty="0">
                <a:latin typeface="휴먼옛체" pitchFamily="18" charset="-127"/>
                <a:ea typeface="휴먼옛체" pitchFamily="18" charset="-127"/>
              </a:rPr>
              <a:t>servants the prophets.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764704"/>
            <a:ext cx="6858000" cy="2677656"/>
          </a:xfrm>
          <a:prstGeom prst="rect">
            <a:avLst/>
          </a:prstGeom>
          <a:noFill/>
          <a:ln w="9525">
            <a:noFill/>
            <a:miter lim="800000"/>
            <a:headEnd/>
            <a:tailEnd/>
          </a:ln>
        </p:spPr>
        <p:txBody>
          <a:bodyPr>
            <a:spAutoFit/>
          </a:bodyPr>
          <a:lstStyle/>
          <a:p>
            <a:r>
              <a:rPr lang="ko-KR" altLang="en-US" sz="2800" dirty="0">
                <a:latin typeface="휴먼옛체" pitchFamily="18" charset="-127"/>
                <a:ea typeface="휴먼옛체" pitchFamily="18" charset="-127"/>
              </a:rPr>
              <a:t>온 이스라엘이 </a:t>
            </a:r>
            <a:r>
              <a:rPr lang="ko-KR" altLang="en-US" sz="2800" dirty="0">
                <a:highlight>
                  <a:srgbClr val="FFFF00"/>
                </a:highlight>
                <a:latin typeface="휴먼옛체" pitchFamily="18" charset="-127"/>
                <a:ea typeface="휴먼옛체" pitchFamily="18" charset="-127"/>
              </a:rPr>
              <a:t>주의 율법을 범하고 </a:t>
            </a:r>
            <a:r>
              <a:rPr lang="ko-KR" altLang="en-US" sz="2800" dirty="0">
                <a:latin typeface="휴먼옛체" pitchFamily="18" charset="-127"/>
                <a:ea typeface="휴먼옛체" pitchFamily="18" charset="-127"/>
              </a:rPr>
              <a:t>치우쳐 가서 </a:t>
            </a:r>
            <a:r>
              <a:rPr lang="ko-KR" altLang="en-US" sz="2800" dirty="0">
                <a:highlight>
                  <a:srgbClr val="FFFF00"/>
                </a:highlight>
                <a:latin typeface="휴먼옛체" pitchFamily="18" charset="-127"/>
                <a:ea typeface="휴먼옛체" pitchFamily="18" charset="-127"/>
              </a:rPr>
              <a:t>주의 목소리를 듣지 아니하였으므로 </a:t>
            </a:r>
            <a:r>
              <a:rPr lang="ko-KR" altLang="en-US" sz="2800" dirty="0">
                <a:solidFill>
                  <a:schemeClr val="bg1"/>
                </a:solidFill>
                <a:highlight>
                  <a:srgbClr val="FF0000"/>
                </a:highlight>
                <a:latin typeface="휴먼옛체" pitchFamily="18" charset="-127"/>
                <a:ea typeface="휴먼옛체" pitchFamily="18" charset="-127"/>
              </a:rPr>
              <a:t>이 저주가 우리에게 내렸으되 곧 하나님의 종 모세의 율법에 기록된 맹세대로 </a:t>
            </a:r>
            <a:r>
              <a:rPr lang="ko-KR" altLang="en-US" sz="2800" dirty="0" err="1">
                <a:solidFill>
                  <a:schemeClr val="bg1"/>
                </a:solidFill>
                <a:highlight>
                  <a:srgbClr val="FF0000"/>
                </a:highlight>
                <a:latin typeface="휴먼옛체" pitchFamily="18" charset="-127"/>
                <a:ea typeface="휴먼옛체" pitchFamily="18" charset="-127"/>
              </a:rPr>
              <a:t>되었사오니</a:t>
            </a:r>
            <a:r>
              <a:rPr lang="ko-KR" altLang="en-US" sz="2800" dirty="0">
                <a:solidFill>
                  <a:schemeClr val="bg1"/>
                </a:solidFill>
                <a:highlight>
                  <a:srgbClr val="FF0000"/>
                </a:highlight>
                <a:latin typeface="휴먼옛체" pitchFamily="18" charset="-127"/>
                <a:ea typeface="휴먼옛체" pitchFamily="18" charset="-127"/>
              </a:rPr>
              <a:t> </a:t>
            </a:r>
            <a:r>
              <a:rPr lang="ko-KR" altLang="en-US" sz="2800" dirty="0">
                <a:latin typeface="휴먼옛체" pitchFamily="18" charset="-127"/>
                <a:ea typeface="휴먼옛체" pitchFamily="18" charset="-127"/>
              </a:rPr>
              <a:t>이는 우리가 주께 </a:t>
            </a:r>
            <a:r>
              <a:rPr lang="ko-KR" altLang="en-US" sz="2800" dirty="0" err="1">
                <a:latin typeface="휴먼옛체" pitchFamily="18" charset="-127"/>
                <a:ea typeface="휴먼옛체" pitchFamily="18" charset="-127"/>
              </a:rPr>
              <a:t>범죄하</a:t>
            </a:r>
            <a:endParaRPr lang="en-US" altLang="ko-KR" sz="2800" dirty="0">
              <a:latin typeface="휴먼옛체" pitchFamily="18" charset="-127"/>
              <a:ea typeface="휴먼옛체" pitchFamily="18" charset="-127"/>
            </a:endParaRPr>
          </a:p>
          <a:p>
            <a:r>
              <a:rPr lang="ko-KR" altLang="en-US" sz="2800" dirty="0" err="1">
                <a:latin typeface="휴먼옛체" pitchFamily="18" charset="-127"/>
                <a:ea typeface="휴먼옛체" pitchFamily="18" charset="-127"/>
              </a:rPr>
              <a:t>였음이니이다</a:t>
            </a:r>
            <a:endParaRPr lang="ko-KR" altLang="en-US" sz="2800" dirty="0">
              <a:latin typeface="휴먼옛체" pitchFamily="18" charset="-127"/>
              <a:ea typeface="휴먼옛체" pitchFamily="18" charset="-127"/>
            </a:endParaRP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11</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11</a:t>
            </a:fld>
            <a:endParaRPr lang="ko-KR" altLang="en-US" sz="1600" dirty="0"/>
          </a:p>
        </p:txBody>
      </p:sp>
      <p:sp>
        <p:nvSpPr>
          <p:cNvPr id="8199" name="Text Box 5"/>
          <p:cNvSpPr txBox="1">
            <a:spLocks noChangeArrowheads="1"/>
          </p:cNvSpPr>
          <p:nvPr/>
        </p:nvSpPr>
        <p:spPr bwMode="auto">
          <a:xfrm>
            <a:off x="1403648" y="3933056"/>
            <a:ext cx="7104260" cy="2585323"/>
          </a:xfrm>
          <a:prstGeom prst="rect">
            <a:avLst/>
          </a:prstGeom>
          <a:noFill/>
          <a:ln w="9525">
            <a:noFill/>
            <a:miter lim="800000"/>
            <a:headEnd/>
            <a:tailEnd/>
          </a:ln>
        </p:spPr>
        <p:txBody>
          <a:bodyPr wrap="square">
            <a:spAutoFit/>
          </a:bodyPr>
          <a:lstStyle/>
          <a:p>
            <a:r>
              <a:rPr lang="en-US" altLang="ko-KR" sz="2700" dirty="0">
                <a:highlight>
                  <a:srgbClr val="FFFF00"/>
                </a:highlight>
                <a:latin typeface="휴먼옛체" pitchFamily="18" charset="-127"/>
                <a:ea typeface="휴먼옛체" pitchFamily="18" charset="-127"/>
              </a:rPr>
              <a:t>All Israel has transgressed your law and turned away, refusing to obey you. </a:t>
            </a:r>
            <a:r>
              <a:rPr lang="en-US" altLang="ko-KR" sz="2700" dirty="0">
                <a:latin typeface="휴먼옛체" pitchFamily="18" charset="-127"/>
                <a:ea typeface="휴먼옛체" pitchFamily="18" charset="-127"/>
              </a:rPr>
              <a:t>"</a:t>
            </a:r>
            <a:r>
              <a:rPr lang="en-US" altLang="ko-KR" sz="2700" dirty="0">
                <a:solidFill>
                  <a:schemeClr val="bg1"/>
                </a:solidFill>
                <a:highlight>
                  <a:srgbClr val="FF0000"/>
                </a:highlight>
                <a:latin typeface="휴먼옛체" pitchFamily="18" charset="-127"/>
                <a:ea typeface="휴먼옛체" pitchFamily="18" charset="-127"/>
              </a:rPr>
              <a:t>Therefore the curses and sworn judgments written in the Law of Moses</a:t>
            </a:r>
            <a:r>
              <a:rPr lang="en-US" altLang="ko-KR" sz="2700" dirty="0">
                <a:latin typeface="휴먼옛체" pitchFamily="18" charset="-127"/>
                <a:ea typeface="휴먼옛체" pitchFamily="18" charset="-127"/>
              </a:rPr>
              <a:t>, the servant of God, have been poured out </a:t>
            </a:r>
          </a:p>
          <a:p>
            <a:r>
              <a:rPr lang="en-US" altLang="ko-KR" sz="2700" dirty="0">
                <a:latin typeface="휴먼옛체" pitchFamily="18" charset="-127"/>
                <a:ea typeface="휴먼옛체" pitchFamily="18" charset="-127"/>
              </a:rPr>
              <a:t>on us, because we have sinned against you.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주께서 큰 재앙을 우리에게 내리사 우리와 및 우리를 재판하던 재판관을 쳐서 하신 말씀을 </a:t>
            </a:r>
            <a:r>
              <a:rPr lang="ko-KR" altLang="en-US" sz="2800" dirty="0" err="1">
                <a:latin typeface="휴먼옛체" pitchFamily="18" charset="-127"/>
                <a:ea typeface="휴먼옛체" pitchFamily="18" charset="-127"/>
              </a:rPr>
              <a:t>이루셨사오니</a:t>
            </a:r>
            <a:r>
              <a:rPr lang="ko-KR" altLang="en-US" sz="2800" dirty="0">
                <a:latin typeface="휴먼옛체" pitchFamily="18" charset="-127"/>
                <a:ea typeface="휴먼옛체" pitchFamily="18" charset="-127"/>
              </a:rPr>
              <a:t> 온 천하에 </a:t>
            </a:r>
            <a:r>
              <a:rPr lang="ko-KR" altLang="en-US" sz="2800" dirty="0" err="1">
                <a:latin typeface="휴먼옛체" pitchFamily="18" charset="-127"/>
                <a:ea typeface="휴먼옛체" pitchFamily="18" charset="-127"/>
              </a:rPr>
              <a:t>예루</a:t>
            </a:r>
            <a:endParaRPr lang="en-US" altLang="ko-KR" sz="2800" dirty="0">
              <a:latin typeface="휴먼옛체" pitchFamily="18" charset="-127"/>
              <a:ea typeface="휴먼옛체" pitchFamily="18" charset="-127"/>
            </a:endParaRPr>
          </a:p>
          <a:p>
            <a:r>
              <a:rPr lang="ko-KR" altLang="en-US" sz="2800" dirty="0" err="1">
                <a:latin typeface="휴먼옛체" pitchFamily="18" charset="-127"/>
                <a:ea typeface="휴먼옛체" pitchFamily="18" charset="-127"/>
              </a:rPr>
              <a:t>살렘에서</a:t>
            </a:r>
            <a:r>
              <a:rPr lang="ko-KR" altLang="en-US" sz="2800" dirty="0">
                <a:latin typeface="휴먼옛체" pitchFamily="18" charset="-127"/>
                <a:ea typeface="휴먼옛체" pitchFamily="18" charset="-127"/>
              </a:rPr>
              <a:t> 일어난 일 같은 것이 없나이다</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12</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12</a:t>
            </a:fld>
            <a:endParaRPr lang="ko-KR" altLang="en-US" sz="1600" dirty="0"/>
          </a:p>
        </p:txBody>
      </p:sp>
      <p:sp>
        <p:nvSpPr>
          <p:cNvPr id="8199" name="Text Box 5"/>
          <p:cNvSpPr txBox="1">
            <a:spLocks noChangeArrowheads="1"/>
          </p:cNvSpPr>
          <p:nvPr/>
        </p:nvSpPr>
        <p:spPr bwMode="auto">
          <a:xfrm>
            <a:off x="1500188" y="3933056"/>
            <a:ext cx="6858000" cy="2677656"/>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You have fulfilled the words spoken against us and against our rulers by bringing upon us great disaster. Under the whole heaven nothing has ever been done like what has been done to </a:t>
            </a:r>
          </a:p>
          <a:p>
            <a:r>
              <a:rPr lang="en-US" altLang="ko-KR" sz="2800" dirty="0">
                <a:latin typeface="휴먼옛체" pitchFamily="18" charset="-127"/>
                <a:ea typeface="휴먼옛체" pitchFamily="18" charset="-127"/>
              </a:rPr>
              <a:t>Jerusalem.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2246769"/>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모세의 율법에 기록된 대로 이 모든 재앙이 이미 우리에게 내렸사오나 우리는 우리의 죄악을 떠나고 주의 진리를 깨달아 우리 하나님 여호와의 얼굴을 기쁘게 하</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지 아니하였나이다</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13</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13</a:t>
            </a:fld>
            <a:endParaRPr lang="ko-KR" altLang="en-US" sz="1600" dirty="0"/>
          </a:p>
        </p:txBody>
      </p:sp>
      <p:sp>
        <p:nvSpPr>
          <p:cNvPr id="8199" name="Text Box 5"/>
          <p:cNvSpPr txBox="1">
            <a:spLocks noChangeArrowheads="1"/>
          </p:cNvSpPr>
          <p:nvPr/>
        </p:nvSpPr>
        <p:spPr bwMode="auto">
          <a:xfrm>
            <a:off x="1500188" y="3933056"/>
            <a:ext cx="6858000" cy="2677656"/>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Just as it is written in the Law of Moses, all this disaster has come upon us, yet we have not sought the favor of the LORD our God by turning from our sins and giving attention to your </a:t>
            </a:r>
          </a:p>
          <a:p>
            <a:r>
              <a:rPr lang="en-US" altLang="ko-KR" sz="2800" dirty="0">
                <a:latin typeface="휴먼옛체" pitchFamily="18" charset="-127"/>
                <a:ea typeface="휴먼옛체" pitchFamily="18" charset="-127"/>
              </a:rPr>
              <a:t>truth.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2246769"/>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그러므로 여호와께서 이 재앙을 간직하여 두셨다가 우리에게 내리게 </a:t>
            </a:r>
            <a:r>
              <a:rPr lang="ko-KR" altLang="en-US" sz="2800" dirty="0" err="1">
                <a:latin typeface="휴먼옛체" pitchFamily="18" charset="-127"/>
                <a:ea typeface="휴먼옛체" pitchFamily="18" charset="-127"/>
              </a:rPr>
              <a:t>하셨사오니</a:t>
            </a:r>
            <a:r>
              <a:rPr lang="ko-KR" altLang="en-US" sz="2800" dirty="0">
                <a:latin typeface="휴먼옛체" pitchFamily="18" charset="-127"/>
                <a:ea typeface="휴먼옛체" pitchFamily="18" charset="-127"/>
              </a:rPr>
              <a:t> 우리의 하나님 여호와께서 행하시는 모든 일이 </a:t>
            </a:r>
            <a:r>
              <a:rPr lang="ko-KR" altLang="en-US" sz="2800" dirty="0" err="1">
                <a:latin typeface="휴먼옛체" pitchFamily="18" charset="-127"/>
                <a:ea typeface="휴먼옛체" pitchFamily="18" charset="-127"/>
              </a:rPr>
              <a:t>공의로우시나</a:t>
            </a:r>
            <a:r>
              <a:rPr lang="ko-KR" altLang="en-US" sz="2800" dirty="0">
                <a:latin typeface="휴먼옛체" pitchFamily="18" charset="-127"/>
                <a:ea typeface="휴먼옛체" pitchFamily="18" charset="-127"/>
              </a:rPr>
              <a:t> 우리가 그 목소리를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듣지 </a:t>
            </a:r>
            <a:r>
              <a:rPr lang="ko-KR" altLang="en-US" sz="2800" dirty="0" err="1">
                <a:latin typeface="휴먼옛체" pitchFamily="18" charset="-127"/>
                <a:ea typeface="휴먼옛체" pitchFamily="18" charset="-127"/>
              </a:rPr>
              <a:t>아니하였음이니이다</a:t>
            </a:r>
            <a:endParaRPr lang="ko-KR" altLang="en-US" sz="2800" dirty="0">
              <a:latin typeface="휴먼옛체" pitchFamily="18" charset="-127"/>
              <a:ea typeface="휴먼옛체" pitchFamily="18" charset="-127"/>
            </a:endParaRP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14</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14</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The LORD did not hesitate to bring the disaster upon us, for the LORD our God is righteous in everything he does; yet </a:t>
            </a:r>
          </a:p>
          <a:p>
            <a:r>
              <a:rPr lang="en-US" altLang="ko-KR" sz="2800" dirty="0">
                <a:latin typeface="휴먼옛체" pitchFamily="18" charset="-127"/>
                <a:ea typeface="휴먼옛체" pitchFamily="18" charset="-127"/>
              </a:rPr>
              <a:t>we have not obeyed him.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강한 손으로 주의 백성을 </a:t>
            </a:r>
            <a:r>
              <a:rPr lang="ko-KR" altLang="en-US" sz="2800" dirty="0" err="1">
                <a:latin typeface="휴먼옛체" pitchFamily="18" charset="-127"/>
                <a:ea typeface="휴먼옛체" pitchFamily="18" charset="-127"/>
              </a:rPr>
              <a:t>애굽</a:t>
            </a:r>
            <a:r>
              <a:rPr lang="ko-KR" altLang="en-US" sz="2800" dirty="0">
                <a:latin typeface="휴먼옛체" pitchFamily="18" charset="-127"/>
                <a:ea typeface="휴먼옛체" pitchFamily="18" charset="-127"/>
              </a:rPr>
              <a:t> 땅에서 인도하여 내시고 오늘과 같이 명성을 얻으신 </a:t>
            </a:r>
            <a:r>
              <a:rPr lang="ko-KR" altLang="en-US" sz="2800" dirty="0">
                <a:solidFill>
                  <a:schemeClr val="bg1"/>
                </a:solidFill>
                <a:highlight>
                  <a:srgbClr val="FF0000"/>
                </a:highlight>
                <a:latin typeface="휴먼옛체" pitchFamily="18" charset="-127"/>
                <a:ea typeface="휴먼옛체" pitchFamily="18" charset="-127"/>
              </a:rPr>
              <a:t>우리 주 하나님이여 우리는 </a:t>
            </a:r>
            <a:r>
              <a:rPr lang="ko-KR" altLang="en-US" sz="2800" dirty="0" err="1">
                <a:solidFill>
                  <a:schemeClr val="bg1"/>
                </a:solidFill>
                <a:highlight>
                  <a:srgbClr val="FF0000"/>
                </a:highlight>
                <a:latin typeface="휴먼옛체" pitchFamily="18" charset="-127"/>
                <a:ea typeface="휴먼옛체" pitchFamily="18" charset="-127"/>
              </a:rPr>
              <a:t>범죄하였</a:t>
            </a:r>
            <a:endParaRPr lang="en-US" altLang="ko-KR" sz="2800" dirty="0">
              <a:solidFill>
                <a:schemeClr val="bg1"/>
              </a:solidFill>
              <a:highlight>
                <a:srgbClr val="FF0000"/>
              </a:highlight>
              <a:latin typeface="휴먼옛체" pitchFamily="18" charset="-127"/>
              <a:ea typeface="휴먼옛체" pitchFamily="18" charset="-127"/>
            </a:endParaRPr>
          </a:p>
          <a:p>
            <a:r>
              <a:rPr lang="ko-KR" altLang="en-US" sz="2800" dirty="0">
                <a:solidFill>
                  <a:schemeClr val="bg1"/>
                </a:solidFill>
                <a:highlight>
                  <a:srgbClr val="FF0000"/>
                </a:highlight>
                <a:latin typeface="휴먼옛체" pitchFamily="18" charset="-127"/>
                <a:ea typeface="휴먼옛체" pitchFamily="18" charset="-127"/>
              </a:rPr>
              <a:t>고 악을 행하였나이다</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15</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15</a:t>
            </a:fld>
            <a:endParaRPr lang="ko-KR" altLang="en-US" sz="1600" dirty="0"/>
          </a:p>
        </p:txBody>
      </p:sp>
      <p:sp>
        <p:nvSpPr>
          <p:cNvPr id="8199" name="Text Box 5"/>
          <p:cNvSpPr txBox="1">
            <a:spLocks noChangeArrowheads="1"/>
          </p:cNvSpPr>
          <p:nvPr/>
        </p:nvSpPr>
        <p:spPr bwMode="auto">
          <a:xfrm>
            <a:off x="1500188" y="4089400"/>
            <a:ext cx="6858000" cy="2246769"/>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"Now, O Lord our God, who brought your people out of Egypt with a mighty hand and who made for yourself a name that endures to this day, </a:t>
            </a:r>
            <a:r>
              <a:rPr lang="en-US" altLang="ko-KR" sz="2800" dirty="0">
                <a:solidFill>
                  <a:schemeClr val="bg1"/>
                </a:solidFill>
                <a:highlight>
                  <a:srgbClr val="FF0000"/>
                </a:highlight>
                <a:latin typeface="휴먼옛체" pitchFamily="18" charset="-127"/>
                <a:ea typeface="휴먼옛체" pitchFamily="18" charset="-127"/>
              </a:rPr>
              <a:t>we have </a:t>
            </a:r>
          </a:p>
          <a:p>
            <a:r>
              <a:rPr lang="en-US" altLang="ko-KR" sz="2800" dirty="0">
                <a:solidFill>
                  <a:schemeClr val="bg1"/>
                </a:solidFill>
                <a:highlight>
                  <a:srgbClr val="FF0000"/>
                </a:highlight>
                <a:latin typeface="휴먼옛체" pitchFamily="18" charset="-127"/>
                <a:ea typeface="휴먼옛체" pitchFamily="18" charset="-127"/>
              </a:rPr>
              <a:t>sinned, we have done wrong.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764704"/>
            <a:ext cx="6858000" cy="2677656"/>
          </a:xfrm>
          <a:prstGeom prst="rect">
            <a:avLst/>
          </a:prstGeom>
          <a:noFill/>
          <a:ln w="9525">
            <a:noFill/>
            <a:miter lim="800000"/>
            <a:headEnd/>
            <a:tailEnd/>
          </a:ln>
        </p:spPr>
        <p:txBody>
          <a:bodyPr>
            <a:spAutoFit/>
          </a:bodyPr>
          <a:lstStyle/>
          <a:p>
            <a:pPr algn="dist"/>
            <a:r>
              <a:rPr lang="ko-KR" altLang="en-US" sz="2800" dirty="0">
                <a:solidFill>
                  <a:schemeClr val="bg1"/>
                </a:solidFill>
                <a:highlight>
                  <a:srgbClr val="FF0000"/>
                </a:highlight>
                <a:latin typeface="휴먼옛체" pitchFamily="18" charset="-127"/>
                <a:ea typeface="휴먼옛체" pitchFamily="18" charset="-127"/>
              </a:rPr>
              <a:t>주여 </a:t>
            </a:r>
            <a:r>
              <a:rPr lang="ko-KR" altLang="en-US" sz="2800" dirty="0" err="1">
                <a:solidFill>
                  <a:schemeClr val="bg1"/>
                </a:solidFill>
                <a:highlight>
                  <a:srgbClr val="FF0000"/>
                </a:highlight>
                <a:latin typeface="휴먼옛체" pitchFamily="18" charset="-127"/>
                <a:ea typeface="휴먼옛체" pitchFamily="18" charset="-127"/>
              </a:rPr>
              <a:t>구하옵나니</a:t>
            </a:r>
            <a:r>
              <a:rPr lang="ko-KR" altLang="en-US" sz="2800" dirty="0">
                <a:solidFill>
                  <a:schemeClr val="bg1"/>
                </a:solidFill>
                <a:highlight>
                  <a:srgbClr val="FF0000"/>
                </a:highlight>
                <a:latin typeface="휴먼옛체" pitchFamily="18" charset="-127"/>
                <a:ea typeface="휴먼옛체" pitchFamily="18" charset="-127"/>
              </a:rPr>
              <a:t> </a:t>
            </a:r>
            <a:r>
              <a:rPr lang="ko-KR" altLang="en-US" sz="2800" dirty="0">
                <a:latin typeface="휴먼옛체" pitchFamily="18" charset="-127"/>
                <a:ea typeface="휴먼옛체" pitchFamily="18" charset="-127"/>
              </a:rPr>
              <a:t>주는 주의 공의를 따라 주의 분노를 주의 성 예루살렘</a:t>
            </a:r>
            <a:r>
              <a:rPr lang="en-US" altLang="ko-KR" sz="2800" dirty="0">
                <a:latin typeface="휴먼옛체" pitchFamily="18" charset="-127"/>
                <a:ea typeface="휴먼옛체" pitchFamily="18" charset="-127"/>
              </a:rPr>
              <a:t>, </a:t>
            </a:r>
            <a:r>
              <a:rPr lang="ko-KR" altLang="en-US" sz="2800" dirty="0">
                <a:latin typeface="휴먼옛체" pitchFamily="18" charset="-127"/>
                <a:ea typeface="휴먼옛체" pitchFamily="18" charset="-127"/>
              </a:rPr>
              <a:t>주의 거룩한 산에서 떠나게 하옵소서 이는 우리의 죄와 우리 조상들의 죄악으로 말미암아 예루살렘과 주의 백성이 사면에 있는 자</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들에게 수치를 </a:t>
            </a:r>
            <a:r>
              <a:rPr lang="ko-KR" altLang="en-US" sz="2800" dirty="0" err="1">
                <a:latin typeface="휴먼옛체" pitchFamily="18" charset="-127"/>
                <a:ea typeface="휴먼옛체" pitchFamily="18" charset="-127"/>
              </a:rPr>
              <a:t>당함이니이다</a:t>
            </a:r>
            <a:endParaRPr lang="ko-KR" altLang="en-US" sz="2800" dirty="0">
              <a:latin typeface="휴먼옛체" pitchFamily="18" charset="-127"/>
              <a:ea typeface="휴먼옛체" pitchFamily="18" charset="-127"/>
            </a:endParaRP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16</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16</a:t>
            </a:fld>
            <a:endParaRPr lang="ko-KR" altLang="en-US" sz="1600" dirty="0"/>
          </a:p>
        </p:txBody>
      </p:sp>
      <p:sp>
        <p:nvSpPr>
          <p:cNvPr id="8199" name="Text Box 5"/>
          <p:cNvSpPr txBox="1">
            <a:spLocks noChangeArrowheads="1"/>
          </p:cNvSpPr>
          <p:nvPr/>
        </p:nvSpPr>
        <p:spPr bwMode="auto">
          <a:xfrm>
            <a:off x="1403648" y="3933056"/>
            <a:ext cx="7176268" cy="2585323"/>
          </a:xfrm>
          <a:prstGeom prst="rect">
            <a:avLst/>
          </a:prstGeom>
          <a:noFill/>
          <a:ln w="9525">
            <a:noFill/>
            <a:miter lim="800000"/>
            <a:headEnd/>
            <a:tailEnd/>
          </a:ln>
        </p:spPr>
        <p:txBody>
          <a:bodyPr wrap="square">
            <a:spAutoFit/>
          </a:bodyPr>
          <a:lstStyle/>
          <a:p>
            <a:pPr algn="dist"/>
            <a:r>
              <a:rPr lang="en-US" altLang="ko-KR" sz="2700" dirty="0">
                <a:solidFill>
                  <a:schemeClr val="bg1"/>
                </a:solidFill>
                <a:highlight>
                  <a:srgbClr val="FF0000"/>
                </a:highlight>
                <a:latin typeface="휴먼옛체" pitchFamily="18" charset="-127"/>
                <a:ea typeface="휴먼옛체" pitchFamily="18" charset="-127"/>
              </a:rPr>
              <a:t>O Lord,</a:t>
            </a:r>
            <a:r>
              <a:rPr lang="en-US" altLang="ko-KR" sz="2700" dirty="0">
                <a:latin typeface="휴먼옛체" pitchFamily="18" charset="-127"/>
                <a:ea typeface="휴먼옛체" pitchFamily="18" charset="-127"/>
              </a:rPr>
              <a:t> in keeping with all your righteous acts, turn away your anger and your wrath from Jerusalem, your city, your holy hill. Our sins and the iniquities of our fathers have made Jerusalem and your people an </a:t>
            </a:r>
          </a:p>
          <a:p>
            <a:r>
              <a:rPr lang="en-US" altLang="ko-KR" sz="2700" dirty="0">
                <a:latin typeface="휴먼옛체" pitchFamily="18" charset="-127"/>
                <a:ea typeface="휴먼옛체" pitchFamily="18" charset="-127"/>
              </a:rPr>
              <a:t>object of scorn to all those around us.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pPr algn="dist"/>
            <a:r>
              <a:rPr lang="ko-KR" altLang="en-US" sz="2800" dirty="0" err="1">
                <a:latin typeface="휴먼옛체" pitchFamily="18" charset="-127"/>
                <a:ea typeface="휴먼옛체" pitchFamily="18" charset="-127"/>
              </a:rPr>
              <a:t>그러하온즉</a:t>
            </a:r>
            <a:r>
              <a:rPr lang="ko-KR" altLang="en-US" sz="2800" dirty="0">
                <a:latin typeface="휴먼옛체" pitchFamily="18" charset="-127"/>
                <a:ea typeface="휴먼옛체" pitchFamily="18" charset="-127"/>
              </a:rPr>
              <a:t> 우리 하나님이여 지금 주의 종의 기도와 간구를 들으시고 주를 위하여 주의 얼굴 빛을 주의 황폐한 성소에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비추시옵소서</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17</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17</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"Now, our God, hear the prayers and petitions of your servant. For your sake, O Lord, look with favor on your </a:t>
            </a:r>
          </a:p>
          <a:p>
            <a:r>
              <a:rPr lang="en-US" altLang="ko-KR" sz="2800" dirty="0">
                <a:latin typeface="휴먼옛체" pitchFamily="18" charset="-127"/>
                <a:ea typeface="휴먼옛체" pitchFamily="18" charset="-127"/>
              </a:rPr>
              <a:t>desolate sanctuary.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764704"/>
            <a:ext cx="6858000" cy="2677656"/>
          </a:xfrm>
          <a:prstGeom prst="rect">
            <a:avLst/>
          </a:prstGeom>
          <a:noFill/>
          <a:ln w="9525">
            <a:noFill/>
            <a:miter lim="800000"/>
            <a:headEnd/>
            <a:tailEnd/>
          </a:ln>
        </p:spPr>
        <p:txBody>
          <a:bodyPr>
            <a:spAutoFit/>
          </a:bodyPr>
          <a:lstStyle/>
          <a:p>
            <a:r>
              <a:rPr lang="ko-KR" altLang="en-US" sz="2800" dirty="0">
                <a:latin typeface="휴먼옛체" pitchFamily="18" charset="-127"/>
                <a:ea typeface="휴먼옛체" pitchFamily="18" charset="-127"/>
              </a:rPr>
              <a:t>나의 하나님이여 귀를 기울여 들으시며 눈을 떠서 우리의 황폐한 상황과 주의 이름으로 일컫는 성을 보옵소서 </a:t>
            </a:r>
            <a:r>
              <a:rPr lang="ko-KR" altLang="en-US" sz="2800" dirty="0">
                <a:solidFill>
                  <a:schemeClr val="bg1"/>
                </a:solidFill>
                <a:highlight>
                  <a:srgbClr val="FF0000"/>
                </a:highlight>
                <a:latin typeface="휴먼옛체" pitchFamily="18" charset="-127"/>
                <a:ea typeface="휴먼옛체" pitchFamily="18" charset="-127"/>
              </a:rPr>
              <a:t>우리가 주 앞에 간구하옵는 것은 우리의 공의를 의지하여 하는 것이 아니요</a:t>
            </a:r>
            <a:r>
              <a:rPr lang="ko-KR" altLang="en-US" sz="2800" dirty="0">
                <a:solidFill>
                  <a:schemeClr val="bg1"/>
                </a:solidFill>
                <a:highlight>
                  <a:srgbClr val="000066"/>
                </a:highlight>
                <a:latin typeface="휴먼옛체" pitchFamily="18" charset="-127"/>
                <a:ea typeface="휴먼옛체" pitchFamily="18" charset="-127"/>
              </a:rPr>
              <a:t> 주의 큰 긍휼을 </a:t>
            </a:r>
            <a:endParaRPr lang="en-US" altLang="ko-KR" sz="2800" dirty="0">
              <a:solidFill>
                <a:schemeClr val="bg1"/>
              </a:solidFill>
              <a:highlight>
                <a:srgbClr val="000066"/>
              </a:highlight>
              <a:latin typeface="휴먼옛체" pitchFamily="18" charset="-127"/>
              <a:ea typeface="휴먼옛체" pitchFamily="18" charset="-127"/>
            </a:endParaRPr>
          </a:p>
          <a:p>
            <a:r>
              <a:rPr lang="ko-KR" altLang="en-US" sz="2800" dirty="0">
                <a:solidFill>
                  <a:schemeClr val="bg1"/>
                </a:solidFill>
                <a:highlight>
                  <a:srgbClr val="000066"/>
                </a:highlight>
                <a:latin typeface="휴먼옛체" pitchFamily="18" charset="-127"/>
                <a:ea typeface="휴먼옛체" pitchFamily="18" charset="-127"/>
              </a:rPr>
              <a:t>의지하여 </a:t>
            </a:r>
            <a:r>
              <a:rPr lang="ko-KR" altLang="en-US" sz="2800" dirty="0" err="1">
                <a:solidFill>
                  <a:schemeClr val="bg1"/>
                </a:solidFill>
                <a:highlight>
                  <a:srgbClr val="000066"/>
                </a:highlight>
                <a:latin typeface="휴먼옛체" pitchFamily="18" charset="-127"/>
                <a:ea typeface="휴먼옛체" pitchFamily="18" charset="-127"/>
              </a:rPr>
              <a:t>함이니이다</a:t>
            </a:r>
            <a:endParaRPr lang="ko-KR" altLang="en-US" sz="2800" dirty="0">
              <a:solidFill>
                <a:schemeClr val="bg1"/>
              </a:solidFill>
              <a:highlight>
                <a:srgbClr val="000066"/>
              </a:highlight>
              <a:latin typeface="휴먼옛체" pitchFamily="18" charset="-127"/>
              <a:ea typeface="휴먼옛체" pitchFamily="18" charset="-127"/>
            </a:endParaRP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18</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18</a:t>
            </a:fld>
            <a:endParaRPr lang="ko-KR" altLang="en-US" sz="1600" dirty="0"/>
          </a:p>
        </p:txBody>
      </p:sp>
      <p:sp>
        <p:nvSpPr>
          <p:cNvPr id="8199" name="Text Box 5"/>
          <p:cNvSpPr txBox="1">
            <a:spLocks noChangeArrowheads="1"/>
          </p:cNvSpPr>
          <p:nvPr/>
        </p:nvSpPr>
        <p:spPr bwMode="auto">
          <a:xfrm>
            <a:off x="1500188" y="3933056"/>
            <a:ext cx="6858000" cy="2677656"/>
          </a:xfrm>
          <a:prstGeom prst="rect">
            <a:avLst/>
          </a:prstGeom>
          <a:noFill/>
          <a:ln w="9525">
            <a:noFill/>
            <a:miter lim="800000"/>
            <a:headEnd/>
            <a:tailEnd/>
          </a:ln>
        </p:spPr>
        <p:txBody>
          <a:bodyPr>
            <a:spAutoFit/>
          </a:bodyPr>
          <a:lstStyle/>
          <a:p>
            <a:r>
              <a:rPr lang="en-US" altLang="ko-KR" sz="2800" dirty="0">
                <a:latin typeface="휴먼옛체" pitchFamily="18" charset="-127"/>
                <a:ea typeface="휴먼옛체" pitchFamily="18" charset="-127"/>
              </a:rPr>
              <a:t>Give ear, O God, and hear; open your eyes and see the desolation of the city that bears your Name. </a:t>
            </a:r>
            <a:r>
              <a:rPr lang="en-US" altLang="ko-KR" sz="2800" dirty="0">
                <a:solidFill>
                  <a:schemeClr val="bg1"/>
                </a:solidFill>
                <a:highlight>
                  <a:srgbClr val="FF0000"/>
                </a:highlight>
                <a:latin typeface="휴먼옛체" pitchFamily="18" charset="-127"/>
                <a:ea typeface="휴먼옛체" pitchFamily="18" charset="-127"/>
              </a:rPr>
              <a:t>We do not make requests of you because we are righteous,</a:t>
            </a:r>
            <a:r>
              <a:rPr lang="en-US" altLang="ko-KR" sz="2800" dirty="0">
                <a:solidFill>
                  <a:schemeClr val="bg1"/>
                </a:solidFill>
                <a:highlight>
                  <a:srgbClr val="000066"/>
                </a:highlight>
                <a:latin typeface="휴먼옛체" pitchFamily="18" charset="-127"/>
                <a:ea typeface="휴먼옛체" pitchFamily="18" charset="-127"/>
              </a:rPr>
              <a:t> but because of your great </a:t>
            </a:r>
          </a:p>
          <a:p>
            <a:r>
              <a:rPr lang="en-US" altLang="ko-KR" sz="2800" dirty="0">
                <a:solidFill>
                  <a:schemeClr val="bg1"/>
                </a:solidFill>
                <a:highlight>
                  <a:srgbClr val="000066"/>
                </a:highlight>
                <a:latin typeface="휴먼옛체" pitchFamily="18" charset="-127"/>
                <a:ea typeface="휴먼옛체" pitchFamily="18" charset="-127"/>
              </a:rPr>
              <a:t>mercy.</a:t>
            </a:r>
          </a:p>
        </p:txBody>
      </p:sp>
      <mc:AlternateContent xmlns:mc="http://schemas.openxmlformats.org/markup-compatibility/2006">
        <mc:Choice xmlns:p14="http://schemas.microsoft.com/office/powerpoint/2010/main" Requires="p14">
          <p:contentPart p14:bwMode="auto" r:id="rId2">
            <p14:nvContentPartPr>
              <p14:cNvPr id="2" name="잉크 1">
                <a:extLst>
                  <a:ext uri="{FF2B5EF4-FFF2-40B4-BE49-F238E27FC236}">
                    <a16:creationId xmlns:a16="http://schemas.microsoft.com/office/drawing/2014/main" id="{2F196533-6B24-4B17-811E-ADB8AD3ABEB5}"/>
                  </a:ext>
                </a:extLst>
              </p14:cNvPr>
              <p14:cNvContentPartPr/>
              <p14:nvPr/>
            </p14:nvContentPartPr>
            <p14:xfrm>
              <a:off x="5598000" y="1943280"/>
              <a:ext cx="2385360" cy="2093400"/>
            </p14:xfrm>
          </p:contentPart>
        </mc:Choice>
        <mc:Fallback>
          <p:pic>
            <p:nvPicPr>
              <p:cNvPr id="2" name="잉크 1">
                <a:extLst>
                  <a:ext uri="{FF2B5EF4-FFF2-40B4-BE49-F238E27FC236}">
                    <a16:creationId xmlns:a16="http://schemas.microsoft.com/office/drawing/2014/main" id="{2F196533-6B24-4B17-811E-ADB8AD3ABEB5}"/>
                  </a:ext>
                </a:extLst>
              </p:cNvPr>
              <p:cNvPicPr/>
              <p:nvPr/>
            </p:nvPicPr>
            <p:blipFill>
              <a:blip r:embed="rId3"/>
              <a:stretch>
                <a:fillRect/>
              </a:stretch>
            </p:blipFill>
            <p:spPr>
              <a:xfrm>
                <a:off x="5588640" y="1933920"/>
                <a:ext cx="2404080" cy="211212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2246769"/>
          </a:xfrm>
          <a:prstGeom prst="rect">
            <a:avLst/>
          </a:prstGeom>
          <a:noFill/>
          <a:ln w="9525">
            <a:noFill/>
            <a:miter lim="800000"/>
            <a:headEnd/>
            <a:tailEnd/>
          </a:ln>
        </p:spPr>
        <p:txBody>
          <a:bodyPr>
            <a:spAutoFit/>
          </a:bodyPr>
          <a:lstStyle/>
          <a:p>
            <a:pPr algn="dist"/>
            <a:r>
              <a:rPr lang="ko-KR" altLang="en-US" sz="2800" dirty="0">
                <a:highlight>
                  <a:srgbClr val="FFFF00"/>
                </a:highlight>
                <a:latin typeface="휴먼옛체" pitchFamily="18" charset="-127"/>
                <a:ea typeface="휴먼옛체" pitchFamily="18" charset="-127"/>
              </a:rPr>
              <a:t>주여 들으소서 </a:t>
            </a:r>
            <a:r>
              <a:rPr lang="ko-KR" altLang="en-US" sz="2800" dirty="0">
                <a:solidFill>
                  <a:schemeClr val="bg1"/>
                </a:solidFill>
                <a:highlight>
                  <a:srgbClr val="FF0000"/>
                </a:highlight>
                <a:latin typeface="휴먼옛체" pitchFamily="18" charset="-127"/>
                <a:ea typeface="휴먼옛체" pitchFamily="18" charset="-127"/>
              </a:rPr>
              <a:t>주여 용서하소서 </a:t>
            </a:r>
            <a:r>
              <a:rPr lang="ko-KR" altLang="en-US" sz="2800" dirty="0">
                <a:solidFill>
                  <a:schemeClr val="bg1"/>
                </a:solidFill>
                <a:highlight>
                  <a:srgbClr val="000080"/>
                </a:highlight>
                <a:latin typeface="휴먼옛체" pitchFamily="18" charset="-127"/>
                <a:ea typeface="휴먼옛체" pitchFamily="18" charset="-127"/>
              </a:rPr>
              <a:t>주여 귀를 기울이시고 행하소서 지체하지 마옵소서 </a:t>
            </a:r>
            <a:r>
              <a:rPr lang="ko-KR" altLang="en-US" sz="2800" dirty="0">
                <a:latin typeface="휴먼옛체" pitchFamily="18" charset="-127"/>
                <a:ea typeface="휴먼옛체" pitchFamily="18" charset="-127"/>
              </a:rPr>
              <a:t>나의 하나님이여 주 자신을 위하여 하시옵소서 이는 주의 성과 주의 백성이 주</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의 이름으로 일컫는 바 </a:t>
            </a:r>
            <a:r>
              <a:rPr lang="ko-KR" altLang="en-US" sz="2800" dirty="0" err="1">
                <a:latin typeface="휴먼옛체" pitchFamily="18" charset="-127"/>
                <a:ea typeface="휴먼옛체" pitchFamily="18" charset="-127"/>
              </a:rPr>
              <a:t>됨이니이다</a:t>
            </a:r>
            <a:endParaRPr lang="ko-KR" altLang="en-US" sz="2800" dirty="0">
              <a:latin typeface="휴먼옛체" pitchFamily="18" charset="-127"/>
              <a:ea typeface="휴먼옛체" pitchFamily="18" charset="-127"/>
            </a:endParaRP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19</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19</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pPr algn="dist"/>
            <a:r>
              <a:rPr lang="en-US" altLang="ko-KR" sz="2800" dirty="0">
                <a:highlight>
                  <a:srgbClr val="FFFF00"/>
                </a:highlight>
                <a:latin typeface="휴먼옛체" pitchFamily="18" charset="-127"/>
                <a:ea typeface="휴먼옛체" pitchFamily="18" charset="-127"/>
              </a:rPr>
              <a:t>O Lord, listen! </a:t>
            </a:r>
            <a:r>
              <a:rPr lang="en-US" altLang="ko-KR" sz="2800" dirty="0">
                <a:solidFill>
                  <a:schemeClr val="bg1"/>
                </a:solidFill>
                <a:highlight>
                  <a:srgbClr val="FF0000"/>
                </a:highlight>
                <a:latin typeface="휴먼옛체" pitchFamily="18" charset="-127"/>
                <a:ea typeface="휴먼옛체" pitchFamily="18" charset="-127"/>
              </a:rPr>
              <a:t>O Lord, forgive! </a:t>
            </a:r>
            <a:r>
              <a:rPr lang="en-US" altLang="ko-KR" sz="2800" dirty="0">
                <a:solidFill>
                  <a:schemeClr val="bg1"/>
                </a:solidFill>
                <a:highlight>
                  <a:srgbClr val="000080"/>
                </a:highlight>
                <a:latin typeface="휴먼옛체" pitchFamily="18" charset="-127"/>
                <a:ea typeface="휴먼옛체" pitchFamily="18" charset="-127"/>
              </a:rPr>
              <a:t>O Lord, hear and act! </a:t>
            </a:r>
            <a:r>
              <a:rPr lang="en-US" altLang="ko-KR" sz="2800" dirty="0">
                <a:latin typeface="휴먼옛체" pitchFamily="18" charset="-127"/>
                <a:ea typeface="휴먼옛체" pitchFamily="18" charset="-127"/>
              </a:rPr>
              <a:t>For your sake, O my God, do not delay, because your city and </a:t>
            </a:r>
          </a:p>
          <a:p>
            <a:r>
              <a:rPr lang="en-US" altLang="ko-KR" sz="2800" dirty="0">
                <a:latin typeface="휴먼옛체" pitchFamily="18" charset="-127"/>
                <a:ea typeface="휴먼옛체" pitchFamily="18" charset="-127"/>
              </a:rPr>
              <a:t>your people bear your Name.”</a:t>
            </a:r>
          </a:p>
        </p:txBody>
      </p:sp>
      <p:sp>
        <p:nvSpPr>
          <p:cNvPr id="2" name="TextBox 1">
            <a:extLst>
              <a:ext uri="{FF2B5EF4-FFF2-40B4-BE49-F238E27FC236}">
                <a16:creationId xmlns:a16="http://schemas.microsoft.com/office/drawing/2014/main" id="{A73B9928-DB4D-49A2-A14F-69E92FAA7A43}"/>
              </a:ext>
            </a:extLst>
          </p:cNvPr>
          <p:cNvSpPr txBox="1"/>
          <p:nvPr/>
        </p:nvSpPr>
        <p:spPr>
          <a:xfrm>
            <a:off x="6948264" y="6165304"/>
            <a:ext cx="1944216" cy="584775"/>
          </a:xfrm>
          <a:prstGeom prst="rect">
            <a:avLst/>
          </a:prstGeom>
          <a:solidFill>
            <a:srgbClr val="002060"/>
          </a:solidFill>
        </p:spPr>
        <p:txBody>
          <a:bodyPr wrap="square" rtlCol="0">
            <a:spAutoFit/>
          </a:bodyPr>
          <a:lstStyle/>
          <a:p>
            <a:r>
              <a:rPr lang="ko-KR" altLang="en-US" b="1" dirty="0">
                <a:solidFill>
                  <a:schemeClr val="bg1"/>
                </a:solidFill>
              </a:rPr>
              <a:t>단</a:t>
            </a:r>
            <a:r>
              <a:rPr lang="en-AU" altLang="ko-KR" b="1" dirty="0">
                <a:solidFill>
                  <a:schemeClr val="bg1"/>
                </a:solidFill>
              </a:rPr>
              <a:t>6:1-10</a:t>
            </a:r>
            <a:endParaRPr lang="en-AU" b="1" dirty="0">
              <a:solidFill>
                <a:schemeClr val="bg1"/>
              </a:solidFill>
            </a:endParaRPr>
          </a:p>
        </p:txBody>
      </p:sp>
      <mc:AlternateContent xmlns:mc="http://schemas.openxmlformats.org/markup-compatibility/2006">
        <mc:Choice xmlns:p14="http://schemas.microsoft.com/office/powerpoint/2010/main" Requires="p14">
          <p:contentPart p14:bwMode="auto" r:id="rId2">
            <p14:nvContentPartPr>
              <p14:cNvPr id="3" name="잉크 2">
                <a:extLst>
                  <a:ext uri="{FF2B5EF4-FFF2-40B4-BE49-F238E27FC236}">
                    <a16:creationId xmlns:a16="http://schemas.microsoft.com/office/drawing/2014/main" id="{19116149-2B9A-4DA6-A981-530E1705CB8B}"/>
                  </a:ext>
                </a:extLst>
              </p14:cNvPr>
              <p14:cNvContentPartPr/>
              <p14:nvPr/>
            </p14:nvContentPartPr>
            <p14:xfrm>
              <a:off x="4699800" y="2814480"/>
              <a:ext cx="3944160" cy="1502640"/>
            </p14:xfrm>
          </p:contentPart>
        </mc:Choice>
        <mc:Fallback>
          <p:pic>
            <p:nvPicPr>
              <p:cNvPr id="3" name="잉크 2">
                <a:extLst>
                  <a:ext uri="{FF2B5EF4-FFF2-40B4-BE49-F238E27FC236}">
                    <a16:creationId xmlns:a16="http://schemas.microsoft.com/office/drawing/2014/main" id="{19116149-2B9A-4DA6-A981-530E1705CB8B}"/>
                  </a:ext>
                </a:extLst>
              </p:cNvPr>
              <p:cNvPicPr/>
              <p:nvPr/>
            </p:nvPicPr>
            <p:blipFill>
              <a:blip r:embed="rId3"/>
              <a:stretch>
                <a:fillRect/>
              </a:stretch>
            </p:blipFill>
            <p:spPr>
              <a:xfrm>
                <a:off x="4690440" y="2805120"/>
                <a:ext cx="3962880" cy="152136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2246769"/>
          </a:xfrm>
          <a:prstGeom prst="rect">
            <a:avLst/>
          </a:prstGeom>
          <a:noFill/>
          <a:ln w="9525">
            <a:noFill/>
            <a:miter lim="800000"/>
            <a:headEnd/>
            <a:tailEnd/>
          </a:ln>
        </p:spPr>
        <p:txBody>
          <a:bodyPr>
            <a:spAutoFit/>
          </a:bodyPr>
          <a:lstStyle/>
          <a:p>
            <a:r>
              <a:rPr lang="ko-KR" altLang="en-US" sz="2800" dirty="0">
                <a:latin typeface="휴먼옛체" pitchFamily="18" charset="-127"/>
                <a:ea typeface="휴먼옛체" pitchFamily="18" charset="-127"/>
              </a:rPr>
              <a:t>곧 </a:t>
            </a:r>
            <a:r>
              <a:rPr lang="ko-KR" altLang="en-US" sz="2800" dirty="0">
                <a:solidFill>
                  <a:srgbClr val="FF0000"/>
                </a:solidFill>
                <a:latin typeface="휴먼옛체" pitchFamily="18" charset="-127"/>
                <a:ea typeface="휴먼옛체" pitchFamily="18" charset="-127"/>
              </a:rPr>
              <a:t>그 통치 원</a:t>
            </a:r>
            <a:r>
              <a:rPr lang="ko-KR" altLang="en-US" sz="2800" dirty="0">
                <a:latin typeface="휴먼옛체" pitchFamily="18" charset="-127"/>
                <a:ea typeface="휴먼옛체" pitchFamily="18" charset="-127"/>
              </a:rPr>
              <a:t>년에 </a:t>
            </a:r>
            <a:r>
              <a:rPr lang="ko-KR" altLang="en-US" sz="2800" dirty="0">
                <a:highlight>
                  <a:srgbClr val="FFFF00"/>
                </a:highlight>
                <a:latin typeface="휴먼옛체" pitchFamily="18" charset="-127"/>
                <a:ea typeface="휴먼옛체" pitchFamily="18" charset="-127"/>
              </a:rPr>
              <a:t>나 </a:t>
            </a:r>
            <a:r>
              <a:rPr lang="ko-KR" altLang="en-US" sz="2800" dirty="0" err="1">
                <a:highlight>
                  <a:srgbClr val="FFFF00"/>
                </a:highlight>
                <a:latin typeface="휴먼옛체" pitchFamily="18" charset="-127"/>
                <a:ea typeface="휴먼옛체" pitchFamily="18" charset="-127"/>
              </a:rPr>
              <a:t>다니엘이</a:t>
            </a:r>
            <a:r>
              <a:rPr lang="ko-KR" altLang="en-US" sz="2800" dirty="0">
                <a:highlight>
                  <a:srgbClr val="FFFF00"/>
                </a:highlight>
                <a:latin typeface="휴먼옛체" pitchFamily="18" charset="-127"/>
                <a:ea typeface="휴먼옛체" pitchFamily="18" charset="-127"/>
              </a:rPr>
              <a:t> 책을 통해 여호와께서 말씀으로 선지자 </a:t>
            </a:r>
            <a:r>
              <a:rPr lang="ko-KR" altLang="en-US" sz="2800" dirty="0" err="1">
                <a:highlight>
                  <a:srgbClr val="FFFF00"/>
                </a:highlight>
                <a:latin typeface="휴먼옛체" pitchFamily="18" charset="-127"/>
                <a:ea typeface="휴먼옛체" pitchFamily="18" charset="-127"/>
              </a:rPr>
              <a:t>예레미야에게</a:t>
            </a:r>
            <a:r>
              <a:rPr lang="ko-KR" altLang="en-US" sz="2800" dirty="0">
                <a:highlight>
                  <a:srgbClr val="FFFF00"/>
                </a:highlight>
                <a:latin typeface="휴먼옛체" pitchFamily="18" charset="-127"/>
                <a:ea typeface="휴먼옛체" pitchFamily="18" charset="-127"/>
              </a:rPr>
              <a:t> 알려 주신 그 연수를 깨달았나니 </a:t>
            </a:r>
            <a:r>
              <a:rPr lang="ko-KR" altLang="en-US" sz="2800" dirty="0">
                <a:latin typeface="휴먼옛체" pitchFamily="18" charset="-127"/>
                <a:ea typeface="휴먼옛체" pitchFamily="18" charset="-127"/>
              </a:rPr>
              <a:t>곧 예루살렘의 황폐함이 </a:t>
            </a:r>
            <a:r>
              <a:rPr lang="ko-KR" altLang="en-US" sz="2800" dirty="0">
                <a:solidFill>
                  <a:schemeClr val="bg1"/>
                </a:solidFill>
                <a:highlight>
                  <a:srgbClr val="000080"/>
                </a:highlight>
                <a:latin typeface="휴먼옛체" pitchFamily="18" charset="-127"/>
                <a:ea typeface="휴먼옛체" pitchFamily="18" charset="-127"/>
              </a:rPr>
              <a:t>칠십 </a:t>
            </a:r>
            <a:r>
              <a:rPr lang="ko-KR" altLang="en-US" sz="2800" dirty="0" err="1">
                <a:solidFill>
                  <a:schemeClr val="bg1"/>
                </a:solidFill>
                <a:highlight>
                  <a:srgbClr val="000080"/>
                </a:highlight>
                <a:latin typeface="휴먼옛체" pitchFamily="18" charset="-127"/>
                <a:ea typeface="휴먼옛체" pitchFamily="18" charset="-127"/>
              </a:rPr>
              <a:t>년만에</a:t>
            </a:r>
            <a:r>
              <a:rPr lang="ko-KR" altLang="en-US" sz="2800" dirty="0">
                <a:solidFill>
                  <a:schemeClr val="bg1"/>
                </a:solidFill>
                <a:highlight>
                  <a:srgbClr val="000080"/>
                </a:highlight>
                <a:latin typeface="휴먼옛체" pitchFamily="18" charset="-127"/>
                <a:ea typeface="휴먼옛체" pitchFamily="18" charset="-127"/>
              </a:rPr>
              <a:t> 그치리</a:t>
            </a:r>
            <a:endParaRPr lang="en-US" altLang="ko-KR" sz="2800" dirty="0">
              <a:solidFill>
                <a:schemeClr val="bg1"/>
              </a:solidFill>
              <a:highlight>
                <a:srgbClr val="000080"/>
              </a:highlight>
              <a:latin typeface="휴먼옛체" pitchFamily="18" charset="-127"/>
              <a:ea typeface="휴먼옛체" pitchFamily="18" charset="-127"/>
            </a:endParaRPr>
          </a:p>
          <a:p>
            <a:r>
              <a:rPr lang="ko-KR" altLang="en-US" sz="2800" dirty="0">
                <a:solidFill>
                  <a:schemeClr val="bg1"/>
                </a:solidFill>
                <a:highlight>
                  <a:srgbClr val="000080"/>
                </a:highlight>
                <a:latin typeface="휴먼옛체" pitchFamily="18" charset="-127"/>
                <a:ea typeface="휴먼옛체" pitchFamily="18" charset="-127"/>
              </a:rPr>
              <a:t>라</a:t>
            </a:r>
            <a:r>
              <a:rPr lang="ko-KR" altLang="en-US" sz="2800" dirty="0">
                <a:highlight>
                  <a:srgbClr val="000080"/>
                </a:highlight>
                <a:latin typeface="휴먼옛체" pitchFamily="18" charset="-127"/>
                <a:ea typeface="휴먼옛체" pitchFamily="18" charset="-127"/>
              </a:rPr>
              <a:t> </a:t>
            </a:r>
            <a:r>
              <a:rPr lang="ko-KR" altLang="en-US" sz="2800" dirty="0">
                <a:latin typeface="휴먼옛체" pitchFamily="18" charset="-127"/>
                <a:ea typeface="휴먼옛체" pitchFamily="18" charset="-127"/>
              </a:rPr>
              <a:t>하신 것이니라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2</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2</a:t>
            </a:fld>
            <a:endParaRPr lang="ko-KR" altLang="en-US" sz="1600" dirty="0"/>
          </a:p>
        </p:txBody>
      </p:sp>
      <p:sp>
        <p:nvSpPr>
          <p:cNvPr id="8199" name="Text Box 5"/>
          <p:cNvSpPr txBox="1">
            <a:spLocks noChangeArrowheads="1"/>
          </p:cNvSpPr>
          <p:nvPr/>
        </p:nvSpPr>
        <p:spPr bwMode="auto">
          <a:xfrm>
            <a:off x="1500188" y="3933056"/>
            <a:ext cx="6858000" cy="2677656"/>
          </a:xfrm>
          <a:prstGeom prst="rect">
            <a:avLst/>
          </a:prstGeom>
          <a:noFill/>
          <a:ln w="9525">
            <a:noFill/>
            <a:miter lim="800000"/>
            <a:headEnd/>
            <a:tailEnd/>
          </a:ln>
        </p:spPr>
        <p:txBody>
          <a:bodyPr>
            <a:spAutoFit/>
          </a:bodyPr>
          <a:lstStyle/>
          <a:p>
            <a:r>
              <a:rPr lang="en-US" altLang="ko-KR" sz="2800" dirty="0">
                <a:solidFill>
                  <a:srgbClr val="FF0000"/>
                </a:solidFill>
                <a:latin typeface="휴먼옛체" pitchFamily="18" charset="-127"/>
                <a:ea typeface="휴먼옛체" pitchFamily="18" charset="-127"/>
              </a:rPr>
              <a:t>in the first year of his reign</a:t>
            </a:r>
            <a:r>
              <a:rPr lang="en-US" altLang="ko-KR" sz="2800" dirty="0">
                <a:latin typeface="휴먼옛체" pitchFamily="18" charset="-127"/>
                <a:ea typeface="휴먼옛체" pitchFamily="18" charset="-127"/>
              </a:rPr>
              <a:t>, I, Daniel, </a:t>
            </a:r>
            <a:r>
              <a:rPr lang="en-US" altLang="ko-KR" sz="2800" dirty="0">
                <a:solidFill>
                  <a:srgbClr val="FF0000"/>
                </a:solidFill>
                <a:highlight>
                  <a:srgbClr val="FFFF00"/>
                </a:highlight>
                <a:latin typeface="휴먼옛체" pitchFamily="18" charset="-127"/>
                <a:ea typeface="휴먼옛체" pitchFamily="18" charset="-127"/>
              </a:rPr>
              <a:t>understood from the Scriptures</a:t>
            </a:r>
            <a:r>
              <a:rPr lang="en-US" altLang="ko-KR" sz="2800" dirty="0">
                <a:latin typeface="휴먼옛체" pitchFamily="18" charset="-127"/>
                <a:ea typeface="휴먼옛체" pitchFamily="18" charset="-127"/>
              </a:rPr>
              <a:t>, </a:t>
            </a:r>
            <a:r>
              <a:rPr lang="en-US" altLang="ko-KR" sz="2800" dirty="0">
                <a:highlight>
                  <a:srgbClr val="FFFF00"/>
                </a:highlight>
                <a:latin typeface="휴먼옛체" pitchFamily="18" charset="-127"/>
                <a:ea typeface="휴먼옛체" pitchFamily="18" charset="-127"/>
              </a:rPr>
              <a:t>according to the word of the LORD given to Jeremiah the prophet</a:t>
            </a:r>
            <a:r>
              <a:rPr lang="en-US" altLang="ko-KR" sz="2800" dirty="0">
                <a:latin typeface="휴먼옛체" pitchFamily="18" charset="-127"/>
                <a:ea typeface="휴먼옛체" pitchFamily="18" charset="-127"/>
              </a:rPr>
              <a:t>, that the desolation of Jerusalem would last </a:t>
            </a:r>
          </a:p>
          <a:p>
            <a:r>
              <a:rPr lang="en-US" altLang="ko-KR" sz="2800" dirty="0">
                <a:latin typeface="휴먼옛체" pitchFamily="18" charset="-127"/>
                <a:ea typeface="휴먼옛체" pitchFamily="18" charset="-127"/>
              </a:rPr>
              <a:t>seventy years.</a:t>
            </a:r>
          </a:p>
        </p:txBody>
      </p:sp>
      <mc:AlternateContent xmlns:mc="http://schemas.openxmlformats.org/markup-compatibility/2006">
        <mc:Choice xmlns:p14="http://schemas.microsoft.com/office/powerpoint/2010/main" Requires="p14">
          <p:contentPart p14:bwMode="auto" r:id="rId2">
            <p14:nvContentPartPr>
              <p14:cNvPr id="2" name="잉크 1">
                <a:extLst>
                  <a:ext uri="{FF2B5EF4-FFF2-40B4-BE49-F238E27FC236}">
                    <a16:creationId xmlns:a16="http://schemas.microsoft.com/office/drawing/2014/main" id="{9DA85FCA-E4FD-4E7D-96FD-BABD5E9B0B84}"/>
                  </a:ext>
                </a:extLst>
              </p14:cNvPr>
              <p14:cNvContentPartPr/>
              <p14:nvPr/>
            </p14:nvContentPartPr>
            <p14:xfrm>
              <a:off x="4655880" y="892800"/>
              <a:ext cx="3668760" cy="2729520"/>
            </p14:xfrm>
          </p:contentPart>
        </mc:Choice>
        <mc:Fallback>
          <p:pic>
            <p:nvPicPr>
              <p:cNvPr id="2" name="잉크 1">
                <a:extLst>
                  <a:ext uri="{FF2B5EF4-FFF2-40B4-BE49-F238E27FC236}">
                    <a16:creationId xmlns:a16="http://schemas.microsoft.com/office/drawing/2014/main" id="{9DA85FCA-E4FD-4E7D-96FD-BABD5E9B0B84}"/>
                  </a:ext>
                </a:extLst>
              </p:cNvPr>
              <p:cNvPicPr/>
              <p:nvPr/>
            </p:nvPicPr>
            <p:blipFill>
              <a:blip r:embed="rId3"/>
              <a:stretch>
                <a:fillRect/>
              </a:stretch>
            </p:blipFill>
            <p:spPr>
              <a:xfrm>
                <a:off x="4646520" y="883440"/>
                <a:ext cx="3687480" cy="2748240"/>
              </a:xfrm>
              <a:prstGeom prst="rect">
                <a:avLst/>
              </a:prstGeom>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내가 이같이 말하여 기도하며 </a:t>
            </a:r>
            <a:r>
              <a:rPr lang="ko-KR" altLang="en-US" sz="2800" dirty="0">
                <a:solidFill>
                  <a:srgbClr val="FF0000"/>
                </a:solidFill>
                <a:highlight>
                  <a:srgbClr val="FFFF00"/>
                </a:highlight>
                <a:latin typeface="휴먼옛체" pitchFamily="18" charset="-127"/>
                <a:ea typeface="휴먼옛체" pitchFamily="18" charset="-127"/>
              </a:rPr>
              <a:t>내 죄</a:t>
            </a:r>
            <a:r>
              <a:rPr lang="ko-KR" altLang="en-US" sz="2800" dirty="0">
                <a:highlight>
                  <a:srgbClr val="FFFF00"/>
                </a:highlight>
                <a:latin typeface="휴먼옛체" pitchFamily="18" charset="-127"/>
                <a:ea typeface="휴먼옛체" pitchFamily="18" charset="-127"/>
              </a:rPr>
              <a:t>와 </a:t>
            </a:r>
            <a:r>
              <a:rPr lang="ko-KR" altLang="en-US" sz="2800" dirty="0">
                <a:solidFill>
                  <a:srgbClr val="FF0000"/>
                </a:solidFill>
                <a:highlight>
                  <a:srgbClr val="FFFF00"/>
                </a:highlight>
                <a:latin typeface="휴먼옛체" pitchFamily="18" charset="-127"/>
                <a:ea typeface="휴먼옛체" pitchFamily="18" charset="-127"/>
              </a:rPr>
              <a:t>내 백성 이스라엘의 죄</a:t>
            </a:r>
            <a:r>
              <a:rPr lang="ko-KR" altLang="en-US" sz="2800" dirty="0">
                <a:highlight>
                  <a:srgbClr val="FFFF00"/>
                </a:highlight>
                <a:latin typeface="휴먼옛체" pitchFamily="18" charset="-127"/>
                <a:ea typeface="휴먼옛체" pitchFamily="18" charset="-127"/>
              </a:rPr>
              <a:t>를 자복하고 </a:t>
            </a:r>
            <a:r>
              <a:rPr lang="ko-KR" altLang="en-US" sz="2800" dirty="0">
                <a:latin typeface="휴먼옛체" pitchFamily="18" charset="-127"/>
                <a:ea typeface="휴먼옛체" pitchFamily="18" charset="-127"/>
              </a:rPr>
              <a:t>내 하나님의 거룩한 산을 위하여 내 하나님 </a:t>
            </a:r>
            <a:r>
              <a:rPr lang="ko-KR" altLang="en-US" sz="2800" dirty="0" err="1">
                <a:latin typeface="휴먼옛체" pitchFamily="18" charset="-127"/>
                <a:ea typeface="휴먼옛체" pitchFamily="18" charset="-127"/>
              </a:rPr>
              <a:t>여호</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와 앞에 간구할 때</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20</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20</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While I was speaking and praying, </a:t>
            </a:r>
            <a:r>
              <a:rPr lang="en-US" altLang="ko-KR" sz="2800" dirty="0">
                <a:highlight>
                  <a:srgbClr val="FFFF00"/>
                </a:highlight>
                <a:latin typeface="휴먼옛체" pitchFamily="18" charset="-127"/>
                <a:ea typeface="휴먼옛체" pitchFamily="18" charset="-127"/>
              </a:rPr>
              <a:t>confessing </a:t>
            </a:r>
            <a:r>
              <a:rPr lang="en-US" altLang="ko-KR" sz="2800" dirty="0">
                <a:solidFill>
                  <a:srgbClr val="FF0000"/>
                </a:solidFill>
                <a:highlight>
                  <a:srgbClr val="FFFF00"/>
                </a:highlight>
                <a:latin typeface="휴먼옛체" pitchFamily="18" charset="-127"/>
                <a:ea typeface="휴먼옛체" pitchFamily="18" charset="-127"/>
              </a:rPr>
              <a:t>my sin and the sin of my people Israel </a:t>
            </a:r>
            <a:r>
              <a:rPr lang="en-US" altLang="ko-KR" sz="2800" dirty="0">
                <a:latin typeface="휴먼옛체" pitchFamily="18" charset="-127"/>
                <a:ea typeface="휴먼옛체" pitchFamily="18" charset="-127"/>
              </a:rPr>
              <a:t>and making my request to </a:t>
            </a:r>
          </a:p>
          <a:p>
            <a:r>
              <a:rPr lang="en-US" altLang="ko-KR" sz="2800" dirty="0">
                <a:latin typeface="휴먼옛체" pitchFamily="18" charset="-127"/>
                <a:ea typeface="휴먼옛체" pitchFamily="18" charset="-127"/>
              </a:rPr>
              <a:t>the LORD my God for his holy hill--</a:t>
            </a:r>
          </a:p>
        </p:txBody>
      </p:sp>
      <p:sp>
        <p:nvSpPr>
          <p:cNvPr id="2" name="화살표: 오른쪽 1">
            <a:hlinkClick r:id="rId3" action="ppaction://hlinksldjump"/>
            <a:extLst>
              <a:ext uri="{FF2B5EF4-FFF2-40B4-BE49-F238E27FC236}">
                <a16:creationId xmlns:a16="http://schemas.microsoft.com/office/drawing/2014/main" id="{91BB9D4F-7D01-4A69-B56F-0378F063D56E}"/>
              </a:ext>
            </a:extLst>
          </p:cNvPr>
          <p:cNvSpPr/>
          <p:nvPr/>
        </p:nvSpPr>
        <p:spPr>
          <a:xfrm>
            <a:off x="6300192" y="2290987"/>
            <a:ext cx="2443157" cy="16380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a:t>겔</a:t>
            </a:r>
            <a:r>
              <a:rPr lang="en-AU" altLang="ko-KR" dirty="0"/>
              <a:t>22:30-31</a:t>
            </a:r>
          </a:p>
          <a:p>
            <a:pPr algn="ctr"/>
            <a:r>
              <a:rPr lang="ko-KR" altLang="en-US" dirty="0"/>
              <a:t>시</a:t>
            </a:r>
            <a:r>
              <a:rPr lang="en-AU" dirty="0"/>
              <a:t>106:23</a:t>
            </a:r>
          </a:p>
        </p:txBody>
      </p:sp>
      <mc:AlternateContent xmlns:mc="http://schemas.openxmlformats.org/markup-compatibility/2006">
        <mc:Choice xmlns:p14="http://schemas.microsoft.com/office/powerpoint/2010/main" Requires="p14">
          <p:contentPart p14:bwMode="auto" r:id="rId4">
            <p14:nvContentPartPr>
              <p14:cNvPr id="3" name="잉크 2">
                <a:extLst>
                  <a:ext uri="{FF2B5EF4-FFF2-40B4-BE49-F238E27FC236}">
                    <a16:creationId xmlns:a16="http://schemas.microsoft.com/office/drawing/2014/main" id="{5B4E8844-8507-4E51-A5FF-BC7A154B298A}"/>
                  </a:ext>
                </a:extLst>
              </p14:cNvPr>
              <p14:cNvContentPartPr/>
              <p14:nvPr/>
            </p14:nvContentPartPr>
            <p14:xfrm>
              <a:off x="646200" y="469800"/>
              <a:ext cx="6759720" cy="3607560"/>
            </p14:xfrm>
          </p:contentPart>
        </mc:Choice>
        <mc:Fallback>
          <p:pic>
            <p:nvPicPr>
              <p:cNvPr id="3" name="잉크 2">
                <a:extLst>
                  <a:ext uri="{FF2B5EF4-FFF2-40B4-BE49-F238E27FC236}">
                    <a16:creationId xmlns:a16="http://schemas.microsoft.com/office/drawing/2014/main" id="{5B4E8844-8507-4E51-A5FF-BC7A154B298A}"/>
                  </a:ext>
                </a:extLst>
              </p:cNvPr>
              <p:cNvPicPr/>
              <p:nvPr/>
            </p:nvPicPr>
            <p:blipFill>
              <a:blip r:embed="rId5"/>
              <a:stretch>
                <a:fillRect/>
              </a:stretch>
            </p:blipFill>
            <p:spPr>
              <a:xfrm>
                <a:off x="636840" y="460440"/>
                <a:ext cx="6778440" cy="362628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384995"/>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곧 </a:t>
            </a:r>
            <a:r>
              <a:rPr lang="ko-KR" altLang="en-US" sz="2800" dirty="0">
                <a:solidFill>
                  <a:srgbClr val="FF0000"/>
                </a:solidFill>
                <a:latin typeface="휴먼옛체" pitchFamily="18" charset="-127"/>
                <a:ea typeface="휴먼옛체" pitchFamily="18" charset="-127"/>
              </a:rPr>
              <a:t>내가 기도할 때에 </a:t>
            </a:r>
            <a:r>
              <a:rPr lang="ko-KR" altLang="en-US" sz="2800" dirty="0">
                <a:latin typeface="휴먼옛체" pitchFamily="18" charset="-127"/>
                <a:ea typeface="휴먼옛체" pitchFamily="18" charset="-127"/>
              </a:rPr>
              <a:t>이전에 환상 중에 본 그 사람 </a:t>
            </a:r>
            <a:r>
              <a:rPr lang="ko-KR" altLang="en-US" sz="2800" dirty="0" err="1">
                <a:solidFill>
                  <a:srgbClr val="FF0000"/>
                </a:solidFill>
                <a:latin typeface="휴먼옛체" pitchFamily="18" charset="-127"/>
                <a:ea typeface="휴먼옛체" pitchFamily="18" charset="-127"/>
              </a:rPr>
              <a:t>가브리엘</a:t>
            </a:r>
            <a:r>
              <a:rPr lang="ko-KR" altLang="en-US" sz="2800" dirty="0" err="1">
                <a:latin typeface="휴먼옛체" pitchFamily="18" charset="-127"/>
                <a:ea typeface="휴먼옛체" pitchFamily="18" charset="-127"/>
              </a:rPr>
              <a:t>이</a:t>
            </a:r>
            <a:r>
              <a:rPr lang="ko-KR" altLang="en-US" sz="2800" dirty="0">
                <a:latin typeface="휴먼옛체" pitchFamily="18" charset="-127"/>
                <a:ea typeface="휴먼옛체" pitchFamily="18" charset="-127"/>
              </a:rPr>
              <a:t> 빨리 날아서 </a:t>
            </a:r>
            <a:r>
              <a:rPr lang="ko-KR" altLang="en-US" sz="2800" dirty="0">
                <a:solidFill>
                  <a:srgbClr val="FF0000"/>
                </a:solidFill>
                <a:latin typeface="휴먼옛체" pitchFamily="18" charset="-127"/>
                <a:ea typeface="휴먼옛체" pitchFamily="18" charset="-127"/>
              </a:rPr>
              <a:t>저녁 </a:t>
            </a:r>
            <a:endParaRPr lang="en-US" altLang="ko-KR" sz="2800" dirty="0">
              <a:solidFill>
                <a:srgbClr val="FF0000"/>
              </a:solidFill>
              <a:latin typeface="휴먼옛체" pitchFamily="18" charset="-127"/>
              <a:ea typeface="휴먼옛체" pitchFamily="18" charset="-127"/>
            </a:endParaRPr>
          </a:p>
          <a:p>
            <a:r>
              <a:rPr lang="ko-KR" altLang="en-US" sz="2800" dirty="0">
                <a:solidFill>
                  <a:srgbClr val="FF0000"/>
                </a:solidFill>
                <a:latin typeface="휴먼옛체" pitchFamily="18" charset="-127"/>
                <a:ea typeface="휴먼옛체" pitchFamily="18" charset="-127"/>
              </a:rPr>
              <a:t>제사를 드릴 때 즈음</a:t>
            </a:r>
            <a:r>
              <a:rPr lang="ko-KR" altLang="en-US" sz="2800" dirty="0">
                <a:latin typeface="휴먼옛체" pitchFamily="18" charset="-127"/>
                <a:ea typeface="휴먼옛체" pitchFamily="18" charset="-127"/>
              </a:rPr>
              <a:t>에 내게 이르더니</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21</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21</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while I was still in prayer, Gabriel, the man I had seen in the earlier vision, came to me in swift flight about the </a:t>
            </a:r>
          </a:p>
          <a:p>
            <a:r>
              <a:rPr lang="en-US" altLang="ko-KR" sz="2800" dirty="0">
                <a:latin typeface="휴먼옛체" pitchFamily="18" charset="-127"/>
                <a:ea typeface="휴먼옛체" pitchFamily="18" charset="-127"/>
              </a:rPr>
              <a:t>time of the evening sacrifice.</a:t>
            </a:r>
          </a:p>
        </p:txBody>
      </p:sp>
      <mc:AlternateContent xmlns:mc="http://schemas.openxmlformats.org/markup-compatibility/2006">
        <mc:Choice xmlns:p14="http://schemas.microsoft.com/office/powerpoint/2010/main" Requires="p14">
          <p:contentPart p14:bwMode="auto" r:id="rId2">
            <p14:nvContentPartPr>
              <p14:cNvPr id="2" name="잉크 1">
                <a:extLst>
                  <a:ext uri="{FF2B5EF4-FFF2-40B4-BE49-F238E27FC236}">
                    <a16:creationId xmlns:a16="http://schemas.microsoft.com/office/drawing/2014/main" id="{0760BDF4-171F-4AB6-8CCB-A2071DAFA761}"/>
                  </a:ext>
                </a:extLst>
              </p14:cNvPr>
              <p14:cNvContentPartPr/>
              <p14:nvPr/>
            </p14:nvContentPartPr>
            <p14:xfrm>
              <a:off x="3400920" y="1213560"/>
              <a:ext cx="1509120" cy="613080"/>
            </p14:xfrm>
          </p:contentPart>
        </mc:Choice>
        <mc:Fallback>
          <p:pic>
            <p:nvPicPr>
              <p:cNvPr id="2" name="잉크 1">
                <a:extLst>
                  <a:ext uri="{FF2B5EF4-FFF2-40B4-BE49-F238E27FC236}">
                    <a16:creationId xmlns:a16="http://schemas.microsoft.com/office/drawing/2014/main" id="{0760BDF4-171F-4AB6-8CCB-A2071DAFA761}"/>
                  </a:ext>
                </a:extLst>
              </p:cNvPr>
              <p:cNvPicPr/>
              <p:nvPr/>
            </p:nvPicPr>
            <p:blipFill>
              <a:blip r:embed="rId3"/>
              <a:stretch>
                <a:fillRect/>
              </a:stretch>
            </p:blipFill>
            <p:spPr>
              <a:xfrm>
                <a:off x="3391560" y="1204200"/>
                <a:ext cx="1527840" cy="63180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384995"/>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내게 가르치며 내게 말하여 이르되 </a:t>
            </a:r>
            <a:r>
              <a:rPr lang="ko-KR" altLang="en-US" sz="2800" dirty="0" err="1">
                <a:solidFill>
                  <a:srgbClr val="FF0000"/>
                </a:solidFill>
                <a:latin typeface="휴먼옛체" pitchFamily="18" charset="-127"/>
                <a:ea typeface="휴먼옛체" pitchFamily="18" charset="-127"/>
              </a:rPr>
              <a:t>다니엘아</a:t>
            </a:r>
            <a:r>
              <a:rPr lang="ko-KR" altLang="en-US" sz="2800" dirty="0">
                <a:solidFill>
                  <a:srgbClr val="FF0000"/>
                </a:solidFill>
                <a:latin typeface="휴먼옛체" pitchFamily="18" charset="-127"/>
                <a:ea typeface="휴먼옛체" pitchFamily="18" charset="-127"/>
              </a:rPr>
              <a:t> 내가 이제 네게 지혜와 총명을 주려</a:t>
            </a:r>
            <a:endParaRPr lang="en-US" altLang="ko-KR" sz="2800" dirty="0">
              <a:solidFill>
                <a:srgbClr val="FF0000"/>
              </a:solidFill>
              <a:latin typeface="휴먼옛체" pitchFamily="18" charset="-127"/>
              <a:ea typeface="휴먼옛체" pitchFamily="18" charset="-127"/>
            </a:endParaRPr>
          </a:p>
          <a:p>
            <a:r>
              <a:rPr lang="ko-KR" altLang="en-US" sz="2800" dirty="0">
                <a:solidFill>
                  <a:srgbClr val="FF0000"/>
                </a:solidFill>
                <a:latin typeface="휴먼옛체" pitchFamily="18" charset="-127"/>
                <a:ea typeface="휴먼옛체" pitchFamily="18" charset="-127"/>
              </a:rPr>
              <a:t>고 왔느니라</a:t>
            </a:r>
            <a:r>
              <a:rPr lang="ko-KR" altLang="en-US" sz="2800" dirty="0">
                <a:latin typeface="휴먼옛체" pitchFamily="18" charset="-127"/>
                <a:ea typeface="휴먼옛체" pitchFamily="18" charset="-127"/>
              </a:rPr>
              <a:t> 하니라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22</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22</a:t>
            </a:fld>
            <a:endParaRPr lang="ko-KR" altLang="en-US" sz="1600" dirty="0"/>
          </a:p>
        </p:txBody>
      </p:sp>
      <p:sp>
        <p:nvSpPr>
          <p:cNvPr id="8199" name="Text Box 5"/>
          <p:cNvSpPr txBox="1">
            <a:spLocks noChangeArrowheads="1"/>
          </p:cNvSpPr>
          <p:nvPr/>
        </p:nvSpPr>
        <p:spPr bwMode="auto">
          <a:xfrm>
            <a:off x="1500188" y="4089400"/>
            <a:ext cx="6858000" cy="1384995"/>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He instructed me and said to me, "Daniel, I have now come to give you </a:t>
            </a:r>
          </a:p>
          <a:p>
            <a:r>
              <a:rPr lang="en-US" altLang="ko-KR" sz="2800" dirty="0">
                <a:latin typeface="휴먼옛체" pitchFamily="18" charset="-127"/>
                <a:ea typeface="휴먼옛체" pitchFamily="18" charset="-127"/>
              </a:rPr>
              <a:t>insight and understanding.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2246769"/>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곧 </a:t>
            </a:r>
            <a:r>
              <a:rPr lang="ko-KR" altLang="en-US" sz="2800" dirty="0">
                <a:solidFill>
                  <a:srgbClr val="FF0000"/>
                </a:solidFill>
                <a:latin typeface="휴먼옛체" pitchFamily="18" charset="-127"/>
                <a:ea typeface="휴먼옛체" pitchFamily="18" charset="-127"/>
              </a:rPr>
              <a:t>네가 기도를 시작할 즈음에 명령이 내렸으므로 이제 네게 알리러 왔느니라 </a:t>
            </a:r>
            <a:r>
              <a:rPr lang="ko-KR" altLang="en-US" sz="2800" dirty="0">
                <a:latin typeface="휴먼옛체" pitchFamily="18" charset="-127"/>
                <a:ea typeface="휴먼옛체" pitchFamily="18" charset="-127"/>
              </a:rPr>
              <a:t>너는 크게 은총을 입은 자라 그런즉 너는 이 일을 생각하고 그 환상을 깨달을지니</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23</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23</a:t>
            </a:fld>
            <a:endParaRPr lang="ko-KR" altLang="en-US" sz="1600" dirty="0"/>
          </a:p>
        </p:txBody>
      </p:sp>
      <p:sp>
        <p:nvSpPr>
          <p:cNvPr id="8199" name="Text Box 5"/>
          <p:cNvSpPr txBox="1">
            <a:spLocks noChangeArrowheads="1"/>
          </p:cNvSpPr>
          <p:nvPr/>
        </p:nvSpPr>
        <p:spPr bwMode="auto">
          <a:xfrm>
            <a:off x="1500188" y="4089400"/>
            <a:ext cx="6858000" cy="2246769"/>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As soon as you began to pray, an answer was given, which I have come to tell you, for you are highly esteemed. Therefore, consider the message and </a:t>
            </a:r>
          </a:p>
          <a:p>
            <a:r>
              <a:rPr lang="en-US" altLang="ko-KR" sz="2800" dirty="0">
                <a:latin typeface="휴먼옛체" pitchFamily="18" charset="-127"/>
                <a:ea typeface="휴먼옛체" pitchFamily="18" charset="-127"/>
              </a:rPr>
              <a:t>understand the vision: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960244" cy="2246769"/>
          </a:xfrm>
          <a:prstGeom prst="rect">
            <a:avLst/>
          </a:prstGeom>
          <a:noFill/>
          <a:ln w="9525">
            <a:noFill/>
            <a:miter lim="800000"/>
            <a:headEnd/>
            <a:tailEnd/>
          </a:ln>
        </p:spPr>
        <p:txBody>
          <a:bodyPr wrap="square">
            <a:spAutoFit/>
          </a:bodyPr>
          <a:lstStyle/>
          <a:p>
            <a:r>
              <a:rPr lang="ko-KR" altLang="en-US" sz="2800" dirty="0">
                <a:solidFill>
                  <a:srgbClr val="FF0000"/>
                </a:solidFill>
                <a:latin typeface="휴먼옛체" pitchFamily="18" charset="-127"/>
                <a:ea typeface="휴먼옛체" pitchFamily="18" charset="-127"/>
              </a:rPr>
              <a:t>네 백성과 네 거룩한 성을 위하여 </a:t>
            </a:r>
            <a:r>
              <a:rPr lang="ko-KR" altLang="en-US" sz="2800" dirty="0">
                <a:solidFill>
                  <a:srgbClr val="0070C0"/>
                </a:solidFill>
                <a:latin typeface="휴먼옛체" pitchFamily="18" charset="-127"/>
                <a:ea typeface="휴먼옛체" pitchFamily="18" charset="-127"/>
              </a:rPr>
              <a:t>일흔 이레를 기한으로 정하였나니</a:t>
            </a:r>
            <a:r>
              <a:rPr lang="ko-KR" altLang="en-US" sz="2800" dirty="0">
                <a:latin typeface="휴먼옛체" pitchFamily="18" charset="-127"/>
                <a:ea typeface="휴먼옛체" pitchFamily="18" charset="-127"/>
              </a:rPr>
              <a:t> </a:t>
            </a:r>
            <a:r>
              <a:rPr lang="ko-KR" altLang="en-US" sz="2800" dirty="0">
                <a:solidFill>
                  <a:schemeClr val="accent3">
                    <a:lumMod val="50000"/>
                  </a:schemeClr>
                </a:solidFill>
                <a:latin typeface="휴먼옛체" pitchFamily="18" charset="-127"/>
                <a:ea typeface="휴먼옛체" pitchFamily="18" charset="-127"/>
              </a:rPr>
              <a:t>허물이 그치며 죄가 끝나며 죄악이 용서되며 영원한 의가 드러나며 </a:t>
            </a:r>
            <a:r>
              <a:rPr lang="ko-KR" altLang="en-US" sz="2800" dirty="0">
                <a:solidFill>
                  <a:srgbClr val="FF0000"/>
                </a:solidFill>
                <a:latin typeface="휴먼옛체" pitchFamily="18" charset="-127"/>
                <a:ea typeface="휴먼옛체" pitchFamily="18" charset="-127"/>
                <a:hlinkClick r:id="rId3" action="ppaction://hlinksldjump"/>
              </a:rPr>
              <a:t>환상과 예언이 응하며 </a:t>
            </a:r>
            <a:r>
              <a:rPr lang="ko-KR" altLang="en-US" sz="2800" dirty="0">
                <a:solidFill>
                  <a:schemeClr val="accent3">
                    <a:lumMod val="50000"/>
                  </a:schemeClr>
                </a:solidFill>
                <a:latin typeface="휴먼옛체" pitchFamily="18" charset="-127"/>
                <a:ea typeface="휴먼옛체" pitchFamily="18" charset="-127"/>
              </a:rPr>
              <a:t>또 지극히 </a:t>
            </a:r>
            <a:endParaRPr lang="en-US" altLang="ko-KR" sz="2800" dirty="0">
              <a:solidFill>
                <a:schemeClr val="accent3">
                  <a:lumMod val="50000"/>
                </a:schemeClr>
              </a:solidFill>
              <a:latin typeface="휴먼옛체" pitchFamily="18" charset="-127"/>
              <a:ea typeface="휴먼옛체" pitchFamily="18" charset="-127"/>
            </a:endParaRPr>
          </a:p>
          <a:p>
            <a:r>
              <a:rPr lang="ko-KR" altLang="en-US" sz="2800" dirty="0">
                <a:solidFill>
                  <a:schemeClr val="accent3">
                    <a:lumMod val="50000"/>
                  </a:schemeClr>
                </a:solidFill>
                <a:latin typeface="휴먼옛체" pitchFamily="18" charset="-127"/>
                <a:ea typeface="휴먼옛체" pitchFamily="18" charset="-127"/>
              </a:rPr>
              <a:t>거룩한 이가 기름 부음을 받으리라</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24</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24</a:t>
            </a:fld>
            <a:endParaRPr lang="ko-KR" altLang="en-US" sz="1600" dirty="0"/>
          </a:p>
        </p:txBody>
      </p:sp>
      <p:sp>
        <p:nvSpPr>
          <p:cNvPr id="8199" name="Text Box 5"/>
          <p:cNvSpPr txBox="1">
            <a:spLocks noChangeArrowheads="1"/>
          </p:cNvSpPr>
          <p:nvPr/>
        </p:nvSpPr>
        <p:spPr bwMode="auto">
          <a:xfrm>
            <a:off x="1428180" y="3933056"/>
            <a:ext cx="7032252" cy="2585323"/>
          </a:xfrm>
          <a:prstGeom prst="rect">
            <a:avLst/>
          </a:prstGeom>
          <a:noFill/>
          <a:ln w="9525">
            <a:noFill/>
            <a:miter lim="800000"/>
            <a:headEnd/>
            <a:tailEnd/>
          </a:ln>
        </p:spPr>
        <p:txBody>
          <a:bodyPr wrap="square">
            <a:spAutoFit/>
          </a:bodyPr>
          <a:lstStyle/>
          <a:p>
            <a:r>
              <a:rPr lang="en-US" altLang="ko-KR" sz="2700" dirty="0">
                <a:latin typeface="휴먼옛체" pitchFamily="18" charset="-127"/>
                <a:ea typeface="휴먼옛체" pitchFamily="18" charset="-127"/>
              </a:rPr>
              <a:t>"</a:t>
            </a:r>
            <a:r>
              <a:rPr lang="en-US" altLang="ko-KR" sz="2700" dirty="0">
                <a:solidFill>
                  <a:srgbClr val="0070C0"/>
                </a:solidFill>
                <a:latin typeface="휴먼옛체" pitchFamily="18" charset="-127"/>
                <a:ea typeface="휴먼옛체" pitchFamily="18" charset="-127"/>
              </a:rPr>
              <a:t>Seventy `sevens</a:t>
            </a:r>
            <a:r>
              <a:rPr lang="en-US" altLang="ko-KR" sz="2700" dirty="0">
                <a:latin typeface="휴먼옛체" pitchFamily="18" charset="-127"/>
                <a:ea typeface="휴먼옛체" pitchFamily="18" charset="-127"/>
              </a:rPr>
              <a:t>' are decreed </a:t>
            </a:r>
            <a:r>
              <a:rPr lang="en-US" altLang="ko-KR" sz="2700" dirty="0">
                <a:solidFill>
                  <a:srgbClr val="FF0000"/>
                </a:solidFill>
                <a:latin typeface="휴먼옛체" pitchFamily="18" charset="-127"/>
                <a:ea typeface="휴먼옛체" pitchFamily="18" charset="-127"/>
              </a:rPr>
              <a:t>for your people and your holy city </a:t>
            </a:r>
            <a:r>
              <a:rPr lang="en-US" altLang="ko-KR" sz="2700" dirty="0">
                <a:solidFill>
                  <a:schemeClr val="accent3">
                    <a:lumMod val="50000"/>
                  </a:schemeClr>
                </a:solidFill>
                <a:latin typeface="휴먼옛체" pitchFamily="18" charset="-127"/>
                <a:ea typeface="휴먼옛체" pitchFamily="18" charset="-127"/>
              </a:rPr>
              <a:t>to finish transgression, to put an end to sin, to atone for wickedness, to bring in everlasting righteousness, </a:t>
            </a:r>
            <a:r>
              <a:rPr lang="en-US" altLang="ko-KR" sz="2700" dirty="0">
                <a:solidFill>
                  <a:srgbClr val="FF0000"/>
                </a:solidFill>
                <a:latin typeface="휴먼옛체" pitchFamily="18" charset="-127"/>
                <a:ea typeface="휴먼옛체" pitchFamily="18" charset="-127"/>
              </a:rPr>
              <a:t>to seal up vision </a:t>
            </a:r>
          </a:p>
          <a:p>
            <a:r>
              <a:rPr lang="en-US" altLang="ko-KR" sz="2700" dirty="0">
                <a:solidFill>
                  <a:srgbClr val="FF0000"/>
                </a:solidFill>
                <a:latin typeface="휴먼옛체" pitchFamily="18" charset="-127"/>
                <a:ea typeface="휴먼옛체" pitchFamily="18" charset="-127"/>
              </a:rPr>
              <a:t>and prophecy </a:t>
            </a:r>
            <a:r>
              <a:rPr lang="en-US" altLang="ko-KR" sz="2700" dirty="0">
                <a:solidFill>
                  <a:schemeClr val="accent3">
                    <a:lumMod val="50000"/>
                  </a:schemeClr>
                </a:solidFill>
                <a:latin typeface="휴먼옛체" pitchFamily="18" charset="-127"/>
                <a:ea typeface="휴먼옛체" pitchFamily="18" charset="-127"/>
              </a:rPr>
              <a:t>and to anoint the most holy.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2051720" y="764704"/>
            <a:ext cx="6984776" cy="2677656"/>
          </a:xfrm>
          <a:prstGeom prst="rect">
            <a:avLst/>
          </a:prstGeom>
          <a:noFill/>
          <a:ln w="9525">
            <a:noFill/>
            <a:miter lim="800000"/>
            <a:headEnd/>
            <a:tailEnd/>
          </a:ln>
        </p:spPr>
        <p:txBody>
          <a:bodyPr wrap="square">
            <a:spAutoFit/>
          </a:bodyPr>
          <a:lstStyle/>
          <a:p>
            <a:r>
              <a:rPr lang="ko-KR" altLang="en-US" sz="2800" dirty="0">
                <a:latin typeface="휴먼옛체" pitchFamily="18" charset="-127"/>
                <a:ea typeface="휴먼옛체" pitchFamily="18" charset="-127"/>
              </a:rPr>
              <a:t>그러므로 너는 깨달아 알지니라 </a:t>
            </a:r>
            <a:r>
              <a:rPr lang="ko-KR" altLang="en-US" sz="2800" u="sng" dirty="0">
                <a:solidFill>
                  <a:srgbClr val="FF0000"/>
                </a:solidFill>
                <a:latin typeface="휴먼옛체" pitchFamily="18" charset="-127"/>
                <a:ea typeface="휴먼옛체" pitchFamily="18" charset="-127"/>
                <a:hlinkClick r:id="rId3" action="ppaction://hlinksldjump"/>
              </a:rPr>
              <a:t>예루살렘을 중건하라는 영</a:t>
            </a:r>
            <a:r>
              <a:rPr lang="ko-KR" altLang="en-US" sz="2800" dirty="0">
                <a:solidFill>
                  <a:srgbClr val="FF0000"/>
                </a:solidFill>
                <a:latin typeface="휴먼옛체" pitchFamily="18" charset="-127"/>
                <a:ea typeface="휴먼옛체" pitchFamily="18" charset="-127"/>
                <a:hlinkClick r:id="rId3" action="ppaction://hlinksldjump"/>
              </a:rPr>
              <a:t>이 </a:t>
            </a:r>
            <a:r>
              <a:rPr lang="ko-KR" altLang="en-US" sz="2800" dirty="0">
                <a:solidFill>
                  <a:srgbClr val="FF0000"/>
                </a:solidFill>
                <a:latin typeface="휴먼옛체" pitchFamily="18" charset="-127"/>
                <a:ea typeface="휴먼옛체" pitchFamily="18" charset="-127"/>
              </a:rPr>
              <a:t>날 때부터 </a:t>
            </a:r>
            <a:r>
              <a:rPr lang="ko-KR" altLang="en-US" sz="2800" dirty="0">
                <a:solidFill>
                  <a:srgbClr val="C00000"/>
                </a:solidFill>
                <a:latin typeface="휴먼옛체" pitchFamily="18" charset="-127"/>
                <a:ea typeface="휴먼옛체" pitchFamily="18" charset="-127"/>
              </a:rPr>
              <a:t>기름 부음을 받은 자 곧 왕이 일어나기까지 </a:t>
            </a:r>
            <a:r>
              <a:rPr lang="ko-KR" altLang="en-US" sz="2800" dirty="0">
                <a:solidFill>
                  <a:srgbClr val="0070C0"/>
                </a:solidFill>
                <a:latin typeface="휴먼옛체" pitchFamily="18" charset="-127"/>
                <a:ea typeface="휴먼옛체" pitchFamily="18" charset="-127"/>
              </a:rPr>
              <a:t>일곱 이레와 예순두 이레가 지날 것</a:t>
            </a:r>
            <a:r>
              <a:rPr lang="ko-KR" altLang="en-US" sz="2800" dirty="0">
                <a:latin typeface="휴먼옛체" pitchFamily="18" charset="-127"/>
                <a:ea typeface="휴먼옛체" pitchFamily="18" charset="-127"/>
              </a:rPr>
              <a:t>이요 그 곤란한 동안에 성이 중건되어 </a:t>
            </a:r>
            <a:r>
              <a:rPr lang="ko-KR" altLang="en-US" sz="2800" dirty="0">
                <a:solidFill>
                  <a:srgbClr val="FF0000"/>
                </a:solidFill>
                <a:latin typeface="휴먼옛체" pitchFamily="18" charset="-127"/>
                <a:ea typeface="휴먼옛체" pitchFamily="18" charset="-127"/>
              </a:rPr>
              <a:t>광장과 거리가 세워질 것</a:t>
            </a:r>
            <a:r>
              <a:rPr lang="ko-KR" altLang="en-US" sz="2800" dirty="0">
                <a:latin typeface="휴먼옛체" pitchFamily="18" charset="-127"/>
                <a:ea typeface="휴먼옛체" pitchFamily="18" charset="-127"/>
              </a:rPr>
              <a:t>이며</a:t>
            </a:r>
          </a:p>
        </p:txBody>
      </p:sp>
      <p:sp>
        <p:nvSpPr>
          <p:cNvPr id="8195" name="Text Box 8"/>
          <p:cNvSpPr txBox="1">
            <a:spLocks noChangeArrowheads="1"/>
          </p:cNvSpPr>
          <p:nvPr/>
        </p:nvSpPr>
        <p:spPr bwMode="auto">
          <a:xfrm>
            <a:off x="2063736" y="402787"/>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25</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2188310" y="3522910"/>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25</a:t>
            </a:fld>
            <a:endParaRPr lang="ko-KR" altLang="en-US" sz="1600" dirty="0"/>
          </a:p>
        </p:txBody>
      </p:sp>
      <p:sp>
        <p:nvSpPr>
          <p:cNvPr id="8199" name="Text Box 5"/>
          <p:cNvSpPr txBox="1">
            <a:spLocks noChangeArrowheads="1"/>
          </p:cNvSpPr>
          <p:nvPr/>
        </p:nvSpPr>
        <p:spPr bwMode="auto">
          <a:xfrm>
            <a:off x="2159224" y="3861048"/>
            <a:ext cx="6984776" cy="3000821"/>
          </a:xfrm>
          <a:prstGeom prst="rect">
            <a:avLst/>
          </a:prstGeom>
          <a:noFill/>
          <a:ln w="9525">
            <a:noFill/>
            <a:miter lim="800000"/>
            <a:headEnd/>
            <a:tailEnd/>
          </a:ln>
        </p:spPr>
        <p:txBody>
          <a:bodyPr wrap="square">
            <a:spAutoFit/>
          </a:bodyPr>
          <a:lstStyle/>
          <a:p>
            <a:r>
              <a:rPr lang="en-US" altLang="ko-KR" sz="2700" dirty="0">
                <a:latin typeface="휴먼옛체" pitchFamily="18" charset="-127"/>
                <a:ea typeface="휴먼옛체" pitchFamily="18" charset="-127"/>
              </a:rPr>
              <a:t>"Know and understand this: From the issuing of the decree to restore and rebuild Jerusalem until the Anointed One, the ruler, comes, there will be seven `sevens,' and sixty-two `sevens.' It will be rebuilt with streets and a trench, but in times of trouble.</a:t>
            </a:r>
          </a:p>
        </p:txBody>
      </p:sp>
      <p:sp>
        <p:nvSpPr>
          <p:cNvPr id="9" name="TextBox 8">
            <a:extLst>
              <a:ext uri="{FF2B5EF4-FFF2-40B4-BE49-F238E27FC236}">
                <a16:creationId xmlns:a16="http://schemas.microsoft.com/office/drawing/2014/main" id="{69CBC651-72F2-43D2-BDD6-FC9EF36767C4}"/>
              </a:ext>
            </a:extLst>
          </p:cNvPr>
          <p:cNvSpPr txBox="1"/>
          <p:nvPr/>
        </p:nvSpPr>
        <p:spPr>
          <a:xfrm>
            <a:off x="6343129" y="3366240"/>
            <a:ext cx="2800871" cy="461665"/>
          </a:xfrm>
          <a:prstGeom prst="rect">
            <a:avLst/>
          </a:prstGeom>
          <a:noFill/>
        </p:spPr>
        <p:txBody>
          <a:bodyPr wrap="square">
            <a:spAutoFit/>
          </a:bodyPr>
          <a:lstStyle/>
          <a:p>
            <a:r>
              <a:rPr lang="en-AU" altLang="ko-KR" sz="2400" dirty="0">
                <a:latin typeface="휴먼옛체" pitchFamily="18" charset="-127"/>
                <a:ea typeface="휴먼옛체" pitchFamily="18" charset="-127"/>
              </a:rPr>
              <a:t>7WEEKs+62WEEKs</a:t>
            </a:r>
            <a:endParaRPr lang="en-AU" sz="2400" dirty="0"/>
          </a:p>
        </p:txBody>
      </p:sp>
      <p:pic>
        <p:nvPicPr>
          <p:cNvPr id="10" name="그림 9">
            <a:extLst>
              <a:ext uri="{FF2B5EF4-FFF2-40B4-BE49-F238E27FC236}">
                <a16:creationId xmlns:a16="http://schemas.microsoft.com/office/drawing/2014/main" id="{A64CCCE4-49A0-4C9B-962A-FA2A84D76589}"/>
              </a:ext>
            </a:extLst>
          </p:cNvPr>
          <p:cNvPicPr>
            <a:picLocks noChangeAspect="1"/>
          </p:cNvPicPr>
          <p:nvPr/>
        </p:nvPicPr>
        <p:blipFill rotWithShape="1">
          <a:blip r:embed="rId4"/>
          <a:srcRect l="38178" t="9445" r="33514"/>
          <a:stretch/>
        </p:blipFill>
        <p:spPr>
          <a:xfrm>
            <a:off x="97498" y="593204"/>
            <a:ext cx="1732208" cy="5671591"/>
          </a:xfrm>
          <a:prstGeom prst="rect">
            <a:avLst/>
          </a:prstGeom>
        </p:spPr>
      </p:pic>
      <p:sp>
        <p:nvSpPr>
          <p:cNvPr id="12" name="타원 11">
            <a:hlinkClick r:id="rId5" action="ppaction://hlinkpres?slideindex=1&amp;slidetitle="/>
            <a:extLst>
              <a:ext uri="{FF2B5EF4-FFF2-40B4-BE49-F238E27FC236}">
                <a16:creationId xmlns:a16="http://schemas.microsoft.com/office/drawing/2014/main" id="{9263AB73-AAB9-4A51-8570-C9CE2E50650A}"/>
              </a:ext>
            </a:extLst>
          </p:cNvPr>
          <p:cNvSpPr/>
          <p:nvPr/>
        </p:nvSpPr>
        <p:spPr>
          <a:xfrm>
            <a:off x="4760892" y="2928937"/>
            <a:ext cx="1452811" cy="100012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ko-KR" sz="12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rPr>
              <a:t>3</a:t>
            </a:r>
            <a:r>
              <a:rPr kumimoji="0" lang="ko-KR" altLang="en-US" sz="12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rPr>
              <a:t>차 귀환</a:t>
            </a:r>
            <a:endParaRPr kumimoji="0" lang="en-AU" altLang="ko-KR" sz="12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Calibri" panose="020F0502020204030204"/>
                <a:ea typeface="+mn-ea"/>
                <a:cs typeface="+mn-cs"/>
              </a:rPr>
              <a:t>-444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ko-KR" altLang="en-US" sz="1200" b="0" i="0" u="sng" strike="noStrike" kern="1200" cap="none" spc="0" normalizeH="0" baseline="0" noProof="0" dirty="0" err="1">
                <a:ln>
                  <a:noFill/>
                </a:ln>
                <a:solidFill>
                  <a:prstClr val="white"/>
                </a:solidFill>
                <a:effectLst/>
                <a:uLnTx/>
                <a:uFillTx/>
                <a:latin typeface="Calibri" panose="020F0502020204030204"/>
                <a:ea typeface="맑은 고딕" panose="020B0503020000020004" pitchFamily="34" charset="-127"/>
                <a:cs typeface="+mn-cs"/>
              </a:rPr>
              <a:t>느헤미야</a:t>
            </a:r>
            <a:endParaRPr kumimoji="0" lang="en-AU" sz="1200" b="0"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979712" y="764704"/>
            <a:ext cx="6378476" cy="2677656"/>
          </a:xfrm>
          <a:prstGeom prst="rect">
            <a:avLst/>
          </a:prstGeom>
          <a:noFill/>
          <a:ln w="9525">
            <a:noFill/>
            <a:miter lim="800000"/>
            <a:headEnd/>
            <a:tailEnd/>
          </a:ln>
        </p:spPr>
        <p:txBody>
          <a:bodyPr wrap="square">
            <a:spAutoFit/>
          </a:bodyPr>
          <a:lstStyle/>
          <a:p>
            <a:r>
              <a:rPr lang="ko-KR" altLang="en-US" sz="2800" dirty="0">
                <a:solidFill>
                  <a:srgbClr val="7030A0"/>
                </a:solidFill>
                <a:latin typeface="휴먼옛체" pitchFamily="18" charset="-127"/>
                <a:ea typeface="휴먼옛체" pitchFamily="18" charset="-127"/>
              </a:rPr>
              <a:t>예순두 이레 후에 </a:t>
            </a:r>
            <a:r>
              <a:rPr lang="ko-KR" altLang="en-US" sz="2800" dirty="0">
                <a:solidFill>
                  <a:srgbClr val="FF0000"/>
                </a:solidFill>
                <a:latin typeface="휴먼옛체" pitchFamily="18" charset="-127"/>
                <a:ea typeface="휴먼옛체" pitchFamily="18" charset="-127"/>
              </a:rPr>
              <a:t>기름 부음을 받은 자가 끊어져 없어질 것</a:t>
            </a:r>
            <a:r>
              <a:rPr lang="ko-KR" altLang="en-US" sz="2800" dirty="0">
                <a:latin typeface="휴먼옛체" pitchFamily="18" charset="-127"/>
                <a:ea typeface="휴먼옛체" pitchFamily="18" charset="-127"/>
              </a:rPr>
              <a:t>이며 </a:t>
            </a:r>
            <a:r>
              <a:rPr lang="ko-KR" altLang="en-US" sz="2800" dirty="0">
                <a:solidFill>
                  <a:srgbClr val="7030A0"/>
                </a:solidFill>
                <a:latin typeface="휴먼옛체" pitchFamily="18" charset="-127"/>
                <a:ea typeface="휴먼옛체" pitchFamily="18" charset="-127"/>
              </a:rPr>
              <a:t>장차</a:t>
            </a:r>
            <a:r>
              <a:rPr lang="ko-KR" altLang="en-US" sz="2800" dirty="0">
                <a:latin typeface="휴먼옛체" pitchFamily="18" charset="-127"/>
                <a:ea typeface="휴먼옛체" pitchFamily="18" charset="-127"/>
              </a:rPr>
              <a:t> </a:t>
            </a:r>
            <a:r>
              <a:rPr lang="ko-KR" altLang="en-US" sz="2800" dirty="0">
                <a:solidFill>
                  <a:srgbClr val="FF0000"/>
                </a:solidFill>
                <a:latin typeface="휴먼옛체" pitchFamily="18" charset="-127"/>
                <a:ea typeface="휴먼옛체" pitchFamily="18" charset="-127"/>
              </a:rPr>
              <a:t>한 왕의 백성이 와서 </a:t>
            </a:r>
            <a:r>
              <a:rPr lang="ko-KR" altLang="en-US" sz="2800" dirty="0">
                <a:latin typeface="휴먼옛체" pitchFamily="18" charset="-127"/>
                <a:ea typeface="휴먼옛체" pitchFamily="18" charset="-127"/>
              </a:rPr>
              <a:t>그 성읍과 성소를 무너뜨리려니와 </a:t>
            </a:r>
            <a:r>
              <a:rPr lang="ko-KR" altLang="en-US" sz="2800" dirty="0">
                <a:solidFill>
                  <a:srgbClr val="FF0000"/>
                </a:solidFill>
                <a:latin typeface="휴먼옛체" pitchFamily="18" charset="-127"/>
                <a:ea typeface="휴먼옛체" pitchFamily="18" charset="-127"/>
              </a:rPr>
              <a:t>그의 마지막</a:t>
            </a:r>
            <a:r>
              <a:rPr lang="ko-KR" altLang="en-US" sz="2800" dirty="0">
                <a:latin typeface="휴먼옛체" pitchFamily="18" charset="-127"/>
                <a:ea typeface="휴먼옛체" pitchFamily="18" charset="-127"/>
              </a:rPr>
              <a:t>은 홍수에 휩쓸림 같을 것이며 </a:t>
            </a:r>
            <a:r>
              <a:rPr lang="ko-KR" altLang="en-US" sz="2800" dirty="0">
                <a:solidFill>
                  <a:srgbClr val="FF0000"/>
                </a:solidFill>
                <a:latin typeface="휴먼옛체" pitchFamily="18" charset="-127"/>
                <a:ea typeface="휴먼옛체" pitchFamily="18" charset="-127"/>
              </a:rPr>
              <a:t>또 끝까지 전쟁</a:t>
            </a:r>
            <a:r>
              <a:rPr lang="ko-KR" altLang="en-US" sz="2800" dirty="0">
                <a:latin typeface="휴먼옛체" pitchFamily="18" charset="-127"/>
                <a:ea typeface="휴먼옛체" pitchFamily="18" charset="-127"/>
              </a:rPr>
              <a:t>이 있으리니 </a:t>
            </a:r>
            <a:r>
              <a:rPr lang="ko-KR" altLang="en-US" sz="2800" dirty="0">
                <a:solidFill>
                  <a:srgbClr val="FF0000"/>
                </a:solidFill>
                <a:latin typeface="휴먼옛체" pitchFamily="18" charset="-127"/>
                <a:ea typeface="휴먼옛체" pitchFamily="18" charset="-127"/>
              </a:rPr>
              <a:t>황폐할 것이 작정</a:t>
            </a:r>
            <a:r>
              <a:rPr lang="ko-KR" altLang="en-US" sz="2800" dirty="0">
                <a:latin typeface="휴먼옛체" pitchFamily="18" charset="-127"/>
                <a:ea typeface="휴먼옛체" pitchFamily="18" charset="-127"/>
              </a:rPr>
              <a:t>되었느니라</a:t>
            </a:r>
          </a:p>
        </p:txBody>
      </p:sp>
      <p:sp>
        <p:nvSpPr>
          <p:cNvPr id="8195" name="Text Box 8"/>
          <p:cNvSpPr txBox="1">
            <a:spLocks noChangeArrowheads="1"/>
          </p:cNvSpPr>
          <p:nvPr/>
        </p:nvSpPr>
        <p:spPr bwMode="auto">
          <a:xfrm>
            <a:off x="1981378" y="39001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26</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2154246" y="3514646"/>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26</a:t>
            </a:fld>
            <a:endParaRPr lang="ko-KR" altLang="en-US" sz="1600" dirty="0"/>
          </a:p>
        </p:txBody>
      </p:sp>
      <p:sp>
        <p:nvSpPr>
          <p:cNvPr id="8199" name="Text Box 5"/>
          <p:cNvSpPr txBox="1">
            <a:spLocks noChangeArrowheads="1"/>
          </p:cNvSpPr>
          <p:nvPr/>
        </p:nvSpPr>
        <p:spPr bwMode="auto">
          <a:xfrm>
            <a:off x="1979712" y="3933056"/>
            <a:ext cx="6378476" cy="2893100"/>
          </a:xfrm>
          <a:prstGeom prst="rect">
            <a:avLst/>
          </a:prstGeom>
          <a:noFill/>
          <a:ln w="9525">
            <a:noFill/>
            <a:miter lim="800000"/>
            <a:headEnd/>
            <a:tailEnd/>
          </a:ln>
        </p:spPr>
        <p:txBody>
          <a:bodyPr wrap="square">
            <a:spAutoFit/>
          </a:bodyPr>
          <a:lstStyle/>
          <a:p>
            <a:r>
              <a:rPr lang="en-US" altLang="ko-KR" sz="2600" dirty="0">
                <a:latin typeface="휴먼옛체" pitchFamily="18" charset="-127"/>
                <a:ea typeface="휴먼옛체" pitchFamily="18" charset="-127"/>
              </a:rPr>
              <a:t>After the sixty-two `sevens,' the Anointed One will be cut off and will have nothing. The people of the ruler who will come will destroy the city and the sanctuary. The end will come like a flood: War will continue until the end, and desolations have been decreed.</a:t>
            </a:r>
          </a:p>
        </p:txBody>
      </p:sp>
      <p:pic>
        <p:nvPicPr>
          <p:cNvPr id="8" name="그림 7">
            <a:extLst>
              <a:ext uri="{FF2B5EF4-FFF2-40B4-BE49-F238E27FC236}">
                <a16:creationId xmlns:a16="http://schemas.microsoft.com/office/drawing/2014/main" id="{948B79EB-41A4-4371-80C7-AA51A9545693}"/>
              </a:ext>
            </a:extLst>
          </p:cNvPr>
          <p:cNvPicPr>
            <a:picLocks noChangeAspect="1"/>
          </p:cNvPicPr>
          <p:nvPr/>
        </p:nvPicPr>
        <p:blipFill rotWithShape="1">
          <a:blip r:embed="rId2"/>
          <a:srcRect l="38178" t="9445" r="33514"/>
          <a:stretch/>
        </p:blipFill>
        <p:spPr>
          <a:xfrm>
            <a:off x="97498" y="593204"/>
            <a:ext cx="1732208" cy="567159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907704" y="764704"/>
            <a:ext cx="6552728" cy="3000821"/>
          </a:xfrm>
          <a:prstGeom prst="rect">
            <a:avLst/>
          </a:prstGeom>
          <a:noFill/>
          <a:ln w="9525">
            <a:noFill/>
            <a:miter lim="800000"/>
            <a:headEnd/>
            <a:tailEnd/>
          </a:ln>
        </p:spPr>
        <p:txBody>
          <a:bodyPr wrap="square">
            <a:spAutoFit/>
          </a:bodyPr>
          <a:lstStyle/>
          <a:p>
            <a:r>
              <a:rPr lang="ko-KR" altLang="en-US" sz="2700" dirty="0">
                <a:solidFill>
                  <a:srgbClr val="FF0000"/>
                </a:solidFill>
                <a:latin typeface="휴먼옛체" pitchFamily="18" charset="-127"/>
                <a:ea typeface="휴먼옛체" pitchFamily="18" charset="-127"/>
              </a:rPr>
              <a:t>그가</a:t>
            </a:r>
            <a:r>
              <a:rPr lang="ko-KR" altLang="en-US" sz="2700" dirty="0">
                <a:latin typeface="휴먼옛체" pitchFamily="18" charset="-127"/>
                <a:ea typeface="휴먼옛체" pitchFamily="18" charset="-127"/>
              </a:rPr>
              <a:t> 장차 많은 사람들과 더불어 </a:t>
            </a:r>
            <a:r>
              <a:rPr lang="ko-KR" altLang="en-US" sz="2700" dirty="0">
                <a:solidFill>
                  <a:srgbClr val="FF0000"/>
                </a:solidFill>
                <a:latin typeface="휴먼옛체" pitchFamily="18" charset="-127"/>
                <a:ea typeface="휴먼옛체" pitchFamily="18" charset="-127"/>
              </a:rPr>
              <a:t>한 이레 동안의 언약을 굳게 맺고 </a:t>
            </a:r>
            <a:r>
              <a:rPr lang="ko-KR" altLang="en-US" sz="2700" dirty="0">
                <a:latin typeface="휴먼옛체" pitchFamily="18" charset="-127"/>
                <a:ea typeface="휴먼옛체" pitchFamily="18" charset="-127"/>
              </a:rPr>
              <a:t>그가 </a:t>
            </a:r>
            <a:r>
              <a:rPr lang="ko-KR" altLang="en-US" sz="2700" dirty="0">
                <a:solidFill>
                  <a:srgbClr val="FF0000"/>
                </a:solidFill>
                <a:latin typeface="휴먼옛체" pitchFamily="18" charset="-127"/>
                <a:ea typeface="휴먼옛체" pitchFamily="18" charset="-127"/>
              </a:rPr>
              <a:t>그 이레의 절반에 제사와 예물을 금지할 것</a:t>
            </a:r>
            <a:r>
              <a:rPr lang="ko-KR" altLang="en-US" sz="2700" dirty="0">
                <a:latin typeface="휴먼옛체" pitchFamily="18" charset="-127"/>
                <a:ea typeface="휴먼옛체" pitchFamily="18" charset="-127"/>
              </a:rPr>
              <a:t>이며 또 </a:t>
            </a:r>
            <a:r>
              <a:rPr lang="ko-KR" altLang="en-US" sz="2700" dirty="0">
                <a:solidFill>
                  <a:srgbClr val="FF0000"/>
                </a:solidFill>
                <a:latin typeface="휴먼옛체" pitchFamily="18" charset="-127"/>
                <a:ea typeface="휴먼옛체" pitchFamily="18" charset="-127"/>
              </a:rPr>
              <a:t>포악하여 가증한 것이 날개를 의지하여 설 것</a:t>
            </a:r>
            <a:r>
              <a:rPr lang="ko-KR" altLang="en-US" sz="2700" dirty="0">
                <a:latin typeface="휴먼옛체" pitchFamily="18" charset="-127"/>
                <a:ea typeface="휴먼옛체" pitchFamily="18" charset="-127"/>
              </a:rPr>
              <a:t>이며 또 </a:t>
            </a:r>
            <a:r>
              <a:rPr lang="ko-KR" altLang="en-US" sz="2700" u="sng" dirty="0">
                <a:solidFill>
                  <a:srgbClr val="FF0000"/>
                </a:solidFill>
                <a:latin typeface="휴먼옛체" pitchFamily="18" charset="-127"/>
                <a:ea typeface="휴먼옛체" pitchFamily="18" charset="-127"/>
              </a:rPr>
              <a:t>이미 정한 종말까지 </a:t>
            </a:r>
            <a:r>
              <a:rPr lang="ko-KR" altLang="en-US" sz="2700" dirty="0">
                <a:solidFill>
                  <a:srgbClr val="FF0000"/>
                </a:solidFill>
                <a:latin typeface="휴먼옛체" pitchFamily="18" charset="-127"/>
                <a:ea typeface="휴먼옛체" pitchFamily="18" charset="-127"/>
              </a:rPr>
              <a:t>진노가 황폐하게 하는 자에게 쏟아지리라 </a:t>
            </a:r>
            <a:r>
              <a:rPr lang="ko-KR" altLang="en-US" sz="2700" dirty="0">
                <a:latin typeface="휴먼옛체" pitchFamily="18" charset="-127"/>
                <a:ea typeface="휴먼옛체" pitchFamily="18" charset="-127"/>
              </a:rPr>
              <a:t>하였느니라 하니라</a:t>
            </a:r>
          </a:p>
        </p:txBody>
      </p:sp>
      <p:sp>
        <p:nvSpPr>
          <p:cNvPr id="8195" name="Text Box 8"/>
          <p:cNvSpPr txBox="1">
            <a:spLocks noChangeArrowheads="1"/>
          </p:cNvSpPr>
          <p:nvPr/>
        </p:nvSpPr>
        <p:spPr bwMode="auto">
          <a:xfrm>
            <a:off x="1976197"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27</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68093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27</a:t>
            </a:fld>
            <a:endParaRPr lang="ko-KR" altLang="en-US" sz="1600" dirty="0"/>
          </a:p>
        </p:txBody>
      </p:sp>
      <p:sp>
        <p:nvSpPr>
          <p:cNvPr id="8199" name="Text Box 5"/>
          <p:cNvSpPr txBox="1">
            <a:spLocks noChangeArrowheads="1"/>
          </p:cNvSpPr>
          <p:nvPr/>
        </p:nvSpPr>
        <p:spPr bwMode="auto">
          <a:xfrm>
            <a:off x="2051720" y="3933056"/>
            <a:ext cx="6306468" cy="2893100"/>
          </a:xfrm>
          <a:prstGeom prst="rect">
            <a:avLst/>
          </a:prstGeom>
          <a:noFill/>
          <a:ln w="9525">
            <a:noFill/>
            <a:miter lim="800000"/>
            <a:headEnd/>
            <a:tailEnd/>
          </a:ln>
        </p:spPr>
        <p:txBody>
          <a:bodyPr wrap="square">
            <a:spAutoFit/>
          </a:bodyPr>
          <a:lstStyle/>
          <a:p>
            <a:r>
              <a:rPr lang="en-US" altLang="ko-KR" sz="2600" dirty="0">
                <a:solidFill>
                  <a:srgbClr val="FF0000"/>
                </a:solidFill>
                <a:latin typeface="휴먼옛체" pitchFamily="18" charset="-127"/>
                <a:ea typeface="휴먼옛체" pitchFamily="18" charset="-127"/>
              </a:rPr>
              <a:t>He will confirm a covenant </a:t>
            </a:r>
            <a:r>
              <a:rPr lang="en-US" altLang="ko-KR" sz="2600" dirty="0">
                <a:latin typeface="휴먼옛체" pitchFamily="18" charset="-127"/>
                <a:ea typeface="휴먼옛체" pitchFamily="18" charset="-127"/>
              </a:rPr>
              <a:t>with many </a:t>
            </a:r>
            <a:r>
              <a:rPr lang="en-US" altLang="ko-KR" sz="2600" dirty="0">
                <a:solidFill>
                  <a:srgbClr val="FF0000"/>
                </a:solidFill>
                <a:latin typeface="휴먼옛체" pitchFamily="18" charset="-127"/>
                <a:ea typeface="휴먼옛체" pitchFamily="18" charset="-127"/>
              </a:rPr>
              <a:t>for one `seven</a:t>
            </a:r>
            <a:r>
              <a:rPr lang="en-US" altLang="ko-KR" sz="2600" dirty="0">
                <a:latin typeface="휴먼옛체" pitchFamily="18" charset="-127"/>
                <a:ea typeface="휴먼옛체" pitchFamily="18" charset="-127"/>
              </a:rPr>
              <a:t>.' In the middle of the `seven' he will put an end to sacrifice and offering. And on a wing of the temple he will set up an abomination that causes desolation, </a:t>
            </a:r>
            <a:r>
              <a:rPr lang="en-US" altLang="ko-KR" sz="2600" dirty="0">
                <a:solidFill>
                  <a:srgbClr val="FF0000"/>
                </a:solidFill>
                <a:latin typeface="휴먼옛체" pitchFamily="18" charset="-127"/>
                <a:ea typeface="휴먼옛체" pitchFamily="18" charset="-127"/>
              </a:rPr>
              <a:t>until the end that is decreed is poured out on him</a:t>
            </a:r>
            <a:r>
              <a:rPr lang="en-US" altLang="ko-KR" sz="2600" dirty="0">
                <a:latin typeface="휴먼옛체" pitchFamily="18" charset="-127"/>
                <a:ea typeface="휴먼옛체" pitchFamily="18" charset="-127"/>
              </a:rPr>
              <a:t>.”</a:t>
            </a:r>
          </a:p>
        </p:txBody>
      </p:sp>
      <p:pic>
        <p:nvPicPr>
          <p:cNvPr id="8" name="그림 7">
            <a:extLst>
              <a:ext uri="{FF2B5EF4-FFF2-40B4-BE49-F238E27FC236}">
                <a16:creationId xmlns:a16="http://schemas.microsoft.com/office/drawing/2014/main" id="{7D3EDF40-9841-497D-B119-97B07038A696}"/>
              </a:ext>
            </a:extLst>
          </p:cNvPr>
          <p:cNvPicPr>
            <a:picLocks noChangeAspect="1"/>
          </p:cNvPicPr>
          <p:nvPr/>
        </p:nvPicPr>
        <p:blipFill rotWithShape="1">
          <a:blip r:embed="rId2"/>
          <a:srcRect l="38178" t="9445" r="33514"/>
          <a:stretch/>
        </p:blipFill>
        <p:spPr>
          <a:xfrm>
            <a:off x="97498" y="593204"/>
            <a:ext cx="1732208" cy="567159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857232"/>
            <a:ext cx="6858000" cy="1815882"/>
          </a:xfrm>
          <a:prstGeom prst="rect">
            <a:avLst/>
          </a:prstGeom>
          <a:noFill/>
          <a:ln w="9525">
            <a:noFill/>
            <a:miter lim="800000"/>
            <a:headEnd/>
            <a:tailEnd/>
          </a:ln>
        </p:spPr>
        <p:txBody>
          <a:bodyPr>
            <a:spAutoFit/>
          </a:bodyPr>
          <a:lstStyle/>
          <a:p>
            <a:pPr marL="0" marR="0" lvl="0" indent="0" algn="just" defTabSz="914400" rtl="0" eaLnBrk="1" fontAlgn="base" latinLnBrk="1" hangingPunct="1">
              <a:lnSpc>
                <a:spcPct val="100000"/>
              </a:lnSpc>
              <a:spcBef>
                <a:spcPct val="0"/>
              </a:spcBef>
              <a:spcAft>
                <a:spcPct val="0"/>
              </a:spcAft>
              <a:buClrTx/>
              <a:buSzTx/>
              <a:buFontTx/>
              <a:buNone/>
              <a:tabLst/>
              <a:defRPr/>
            </a:pPr>
            <a:r>
              <a:rPr kumimoji="1" lang="ko-KR" altLang="en-US" sz="2800" b="0" i="0" u="none" strike="noStrike" kern="1200" cap="none" spc="0" normalizeH="0" baseline="0" noProof="0" dirty="0">
                <a:ln>
                  <a:noFill/>
                </a:ln>
                <a:solidFill>
                  <a:srgbClr val="FF0000"/>
                </a:solidFill>
                <a:effectLst/>
                <a:uLnTx/>
                <a:uFillTx/>
                <a:latin typeface="HY견고딕" pitchFamily="18" charset="-127"/>
                <a:ea typeface="HY견고딕" pitchFamily="18" charset="-127"/>
                <a:cs typeface="Arial" pitchFamily="34" charset="0"/>
              </a:rPr>
              <a:t>이 땅을 위하여 </a:t>
            </a:r>
            <a:r>
              <a:rPr kumimoji="1" lang="ko-KR" altLang="en-US" sz="2800" b="0" i="0" u="none" strike="noStrike" kern="1200" cap="none" spc="0" normalizeH="0" baseline="0" noProof="0" dirty="0">
                <a:ln>
                  <a:noFill/>
                </a:ln>
                <a:solidFill>
                  <a:prstClr val="black"/>
                </a:solidFill>
                <a:effectLst/>
                <a:uLnTx/>
                <a:uFillTx/>
                <a:latin typeface="HY견고딕" pitchFamily="18" charset="-127"/>
                <a:ea typeface="HY견고딕" pitchFamily="18" charset="-127"/>
                <a:cs typeface="Arial" pitchFamily="34" charset="0"/>
              </a:rPr>
              <a:t>성을 쌓으며 성 무너진 데를 막아 서서 </a:t>
            </a:r>
            <a:r>
              <a:rPr kumimoji="1" lang="ko-KR" altLang="en-US" sz="2800" b="0" i="0" u="none" strike="noStrike" kern="1200" cap="none" spc="0" normalizeH="0" baseline="0" noProof="0" dirty="0">
                <a:ln>
                  <a:noFill/>
                </a:ln>
                <a:solidFill>
                  <a:srgbClr val="FF0000"/>
                </a:solidFill>
                <a:effectLst/>
                <a:uLnTx/>
                <a:uFillTx/>
                <a:latin typeface="HY견고딕" pitchFamily="18" charset="-127"/>
                <a:ea typeface="HY견고딕" pitchFamily="18" charset="-127"/>
                <a:cs typeface="Arial" pitchFamily="34" charset="0"/>
              </a:rPr>
              <a:t>나로 하여금 멸하지 못하게 할 사람을 내가 그 가운데에서 찾다가 </a:t>
            </a:r>
            <a:r>
              <a:rPr kumimoji="1" lang="ko-KR" altLang="en-US" sz="2800" b="0" i="0" u="none" strike="noStrike" kern="1200" cap="none" spc="0" normalizeH="0" baseline="0" noProof="0" dirty="0">
                <a:ln>
                  <a:noFill/>
                </a:ln>
                <a:solidFill>
                  <a:prstClr val="black"/>
                </a:solidFill>
                <a:effectLst/>
                <a:uLnTx/>
                <a:uFillTx/>
                <a:latin typeface="HY견고딕" pitchFamily="18" charset="-127"/>
                <a:ea typeface="HY견고딕" pitchFamily="18" charset="-127"/>
                <a:cs typeface="Arial" pitchFamily="34" charset="0"/>
              </a:rPr>
              <a:t>찾지 못하였으므로</a:t>
            </a:r>
          </a:p>
        </p:txBody>
      </p:sp>
      <p:sp>
        <p:nvSpPr>
          <p:cNvPr id="8195" name="Text Box 8"/>
          <p:cNvSpPr txBox="1">
            <a:spLocks noChangeArrowheads="1"/>
          </p:cNvSpPr>
          <p:nvPr/>
        </p:nvSpPr>
        <p:spPr bwMode="auto">
          <a:xfrm>
            <a:off x="1408113" y="428154"/>
            <a:ext cx="2371799" cy="338554"/>
          </a:xfrm>
          <a:prstGeom prst="rect">
            <a:avLst/>
          </a:prstGeom>
          <a:noFill/>
          <a:ln w="9525">
            <a:noFill/>
            <a:miter lim="800000"/>
            <a:headEnd/>
            <a:tailEnd/>
          </a:ln>
        </p:spPr>
        <p:txBody>
          <a:bodyPr wrap="square">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ko-KR" altLang="en-US" sz="1600" b="1" i="0" u="none" strike="noStrike" kern="1200" cap="none" spc="0" normalizeH="0" baseline="0" noProof="0" dirty="0">
                <a:ln>
                  <a:noFill/>
                </a:ln>
                <a:solidFill>
                  <a:prstClr val="black"/>
                </a:solidFill>
                <a:effectLst/>
                <a:uLnTx/>
                <a:uFillTx/>
                <a:latin typeface="HY중고딕" pitchFamily="18" charset="-127"/>
                <a:ea typeface="HY중고딕" pitchFamily="18" charset="-127"/>
                <a:cs typeface="Arial" pitchFamily="34" charset="0"/>
              </a:rPr>
              <a:t>에스겔 </a:t>
            </a:r>
            <a:r>
              <a:rPr kumimoji="1" lang="en-US" altLang="ko-KR" sz="1600" b="1" i="0" u="none" strike="noStrike" kern="1200" cap="none" spc="0" normalizeH="0" baseline="0" noProof="0" dirty="0">
                <a:ln>
                  <a:noFill/>
                </a:ln>
                <a:solidFill>
                  <a:prstClr val="black"/>
                </a:solidFill>
                <a:effectLst/>
                <a:uLnTx/>
                <a:uFillTx/>
                <a:latin typeface="HY중고딕" pitchFamily="18" charset="-127"/>
                <a:ea typeface="HY중고딕" pitchFamily="18" charset="-127"/>
                <a:cs typeface="Arial" pitchFamily="34" charset="0"/>
              </a:rPr>
              <a:t>22 : 30</a:t>
            </a:r>
            <a:endParaRPr kumimoji="1" lang="ko-KR" altLang="en-US" sz="1600" b="1" i="0" u="none" strike="noStrike" kern="1200" cap="none" spc="0" normalizeH="0" baseline="0" noProof="0" dirty="0">
              <a:ln>
                <a:noFill/>
              </a:ln>
              <a:solidFill>
                <a:prstClr val="black"/>
              </a:solidFill>
              <a:effectLst/>
              <a:uLnTx/>
              <a:uFillTx/>
              <a:latin typeface="HY중고딕" pitchFamily="18" charset="-127"/>
              <a:ea typeface="HY중고딕" pitchFamily="18" charset="-127"/>
              <a:cs typeface="Arial" pitchFamily="34" charset="0"/>
            </a:endParaRPr>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en-US" sz="3200" b="0" i="0" u="none" strike="noStrike" kern="1200" cap="none" spc="0" normalizeH="0" baseline="0" noProof="0">
              <a:ln>
                <a:noFill/>
              </a:ln>
              <a:solidFill>
                <a:prstClr val="black"/>
              </a:solidFill>
              <a:effectLst/>
              <a:uLnTx/>
              <a:uFillTx/>
              <a:ea typeface="-소망M" pitchFamily="18" charset="-127"/>
              <a:cs typeface="+mn-cs"/>
            </a:endParaRPr>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en-US" sz="3200" b="0" i="0" u="none" strike="noStrike" kern="1200" cap="none" spc="0" normalizeH="0" baseline="0" noProof="0">
              <a:ln>
                <a:noFill/>
              </a:ln>
              <a:solidFill>
                <a:prstClr val="black"/>
              </a:solidFill>
              <a:effectLst/>
              <a:uLnTx/>
              <a:uFillTx/>
              <a:ea typeface="-소망M" pitchFamily="18" charset="-127"/>
              <a:cs typeface="+mn-cs"/>
            </a:endParaRPr>
          </a:p>
        </p:txBody>
      </p:sp>
      <p:sp>
        <p:nvSpPr>
          <p:cNvPr id="8198" name="Text Box 8"/>
          <p:cNvSpPr txBox="1">
            <a:spLocks noChangeArrowheads="1"/>
          </p:cNvSpPr>
          <p:nvPr/>
        </p:nvSpPr>
        <p:spPr bwMode="auto">
          <a:xfrm>
            <a:off x="1414463" y="3563724"/>
            <a:ext cx="2443157" cy="369332"/>
          </a:xfrm>
          <a:prstGeom prst="rect">
            <a:avLst/>
          </a:prstGeom>
          <a:noFill/>
          <a:ln w="9525">
            <a:noFill/>
            <a:miter lim="800000"/>
            <a:headEnd/>
            <a:tailEnd/>
          </a:ln>
        </p:spPr>
        <p:txBody>
          <a:bodyPr wrap="square">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1800" b="1" i="0" u="none" strike="noStrike" kern="1200" cap="none" spc="0" normalizeH="0" baseline="0" noProof="0" dirty="0">
                <a:ln>
                  <a:noFill/>
                </a:ln>
                <a:solidFill>
                  <a:prstClr val="black"/>
                </a:solidFill>
                <a:effectLst/>
                <a:uLnTx/>
                <a:uFillTx/>
                <a:latin typeface="Arial" pitchFamily="34" charset="0"/>
                <a:ea typeface="궁서" pitchFamily="18" charset="-127"/>
                <a:cs typeface="Arial" pitchFamily="34" charset="0"/>
              </a:rPr>
              <a:t>Ezekiel 22 : 30</a:t>
            </a:r>
            <a:endParaRPr kumimoji="1" lang="ko-KR" altLang="en-US" sz="1800" b="1" i="0" u="none" strike="noStrike" kern="1200" cap="none" spc="0" normalizeH="0" baseline="0" noProof="0" dirty="0">
              <a:ln>
                <a:noFill/>
              </a:ln>
              <a:solidFill>
                <a:prstClr val="black"/>
              </a:solidFill>
              <a:effectLst/>
              <a:uLnTx/>
              <a:uFillTx/>
              <a:latin typeface="Arial" pitchFamily="34" charset="0"/>
              <a:ea typeface="-소망M" pitchFamily="18" charset="-127"/>
              <a:cs typeface="Arial" pitchFamily="34" charset="0"/>
            </a:endParaRPr>
          </a:p>
        </p:txBody>
      </p:sp>
      <p:sp>
        <p:nvSpPr>
          <p:cNvPr id="8199" name="Text Box 5"/>
          <p:cNvSpPr txBox="1">
            <a:spLocks noChangeArrowheads="1"/>
          </p:cNvSpPr>
          <p:nvPr/>
        </p:nvSpPr>
        <p:spPr bwMode="auto">
          <a:xfrm>
            <a:off x="1500188" y="4000504"/>
            <a:ext cx="6858000" cy="2246769"/>
          </a:xfrm>
          <a:prstGeom prst="rect">
            <a:avLst/>
          </a:prstGeom>
          <a:noFill/>
          <a:ln w="9525">
            <a:noFill/>
            <a:miter lim="800000"/>
            <a:headEnd/>
            <a:tailEnd/>
          </a:ln>
        </p:spPr>
        <p:txBody>
          <a:bodyPr>
            <a:spAutoFit/>
          </a:bodyPr>
          <a:lstStyle/>
          <a:p>
            <a:pPr marL="0" marR="0" lvl="0" indent="0" algn="dist" defTabSz="914400" rtl="0" eaLnBrk="1" fontAlgn="base" latinLnBrk="1" hangingPunct="1">
              <a:lnSpc>
                <a:spcPct val="100000"/>
              </a:lnSpc>
              <a:spcBef>
                <a:spcPct val="0"/>
              </a:spcBef>
              <a:spcAft>
                <a:spcPct val="0"/>
              </a:spcAft>
              <a:buClrTx/>
              <a:buSzTx/>
              <a:buFontTx/>
              <a:buNone/>
              <a:tabLst/>
              <a:defRPr/>
            </a:pPr>
            <a:r>
              <a:rPr kumimoji="1" lang="en-US" altLang="ko-KR" sz="2800" b="1" i="0" u="none" strike="noStrike" kern="1200" cap="none" spc="0" normalizeH="0" baseline="0" noProof="0" dirty="0">
                <a:ln>
                  <a:noFill/>
                </a:ln>
                <a:solidFill>
                  <a:prstClr val="black"/>
                </a:solidFill>
                <a:effectLst/>
                <a:uLnTx/>
                <a:uFillTx/>
                <a:latin typeface="Arial" pitchFamily="34" charset="0"/>
                <a:ea typeface="휴먼옛체" pitchFamily="18" charset="-127"/>
                <a:cs typeface="Arial" pitchFamily="34" charset="0"/>
              </a:rPr>
              <a:t>"</a:t>
            </a:r>
            <a:r>
              <a:rPr kumimoji="1" lang="en-US" altLang="ko-KR" sz="2800" b="1" i="0" u="none" strike="noStrike" kern="1200" cap="none" spc="0" normalizeH="0" baseline="0" noProof="0" dirty="0">
                <a:ln>
                  <a:noFill/>
                </a:ln>
                <a:solidFill>
                  <a:srgbClr val="FF0000"/>
                </a:solidFill>
                <a:effectLst/>
                <a:uLnTx/>
                <a:uFillTx/>
                <a:latin typeface="Arial" pitchFamily="34" charset="0"/>
                <a:ea typeface="휴먼옛체" pitchFamily="18" charset="-127"/>
                <a:cs typeface="Arial" pitchFamily="34" charset="0"/>
              </a:rPr>
              <a:t>I looked for a man </a:t>
            </a:r>
            <a:r>
              <a:rPr kumimoji="1" lang="en-US" altLang="ko-KR" sz="2800" b="1" i="0" u="none" strike="noStrike" kern="1200" cap="none" spc="0" normalizeH="0" baseline="0" noProof="0" dirty="0">
                <a:ln>
                  <a:noFill/>
                </a:ln>
                <a:solidFill>
                  <a:prstClr val="black"/>
                </a:solidFill>
                <a:effectLst/>
                <a:uLnTx/>
                <a:uFillTx/>
                <a:latin typeface="Arial" pitchFamily="34" charset="0"/>
                <a:ea typeface="휴먼옛체" pitchFamily="18" charset="-127"/>
                <a:cs typeface="Arial" pitchFamily="34" charset="0"/>
              </a:rPr>
              <a:t>among them who would build up the wall and </a:t>
            </a:r>
            <a:r>
              <a:rPr kumimoji="1" lang="en-US" altLang="ko-KR" sz="2800" b="1" i="0" u="none" strike="noStrike" kern="1200" cap="none" spc="0" normalizeH="0" baseline="0" noProof="0" dirty="0">
                <a:ln>
                  <a:noFill/>
                </a:ln>
                <a:solidFill>
                  <a:srgbClr val="FF0000"/>
                </a:solidFill>
                <a:effectLst/>
                <a:uLnTx/>
                <a:uFillTx/>
                <a:latin typeface="Arial" pitchFamily="34" charset="0"/>
                <a:ea typeface="휴먼옛체" pitchFamily="18" charset="-127"/>
                <a:cs typeface="Arial" pitchFamily="34" charset="0"/>
              </a:rPr>
              <a:t>stand before me in the gap on behalf of the land</a:t>
            </a:r>
            <a:r>
              <a:rPr kumimoji="1" lang="en-US" altLang="ko-KR" sz="2800" b="1" i="0" u="none" strike="noStrike" kern="1200" cap="none" spc="0" normalizeH="0" baseline="0" noProof="0" dirty="0">
                <a:ln>
                  <a:noFill/>
                </a:ln>
                <a:solidFill>
                  <a:prstClr val="black"/>
                </a:solidFill>
                <a:effectLst/>
                <a:uLnTx/>
                <a:uFillTx/>
                <a:latin typeface="Arial" pitchFamily="34" charset="0"/>
                <a:ea typeface="휴먼옛체" pitchFamily="18" charset="-127"/>
                <a:cs typeface="Arial" pitchFamily="34" charset="0"/>
              </a:rPr>
              <a:t> so I would not have to destroy it, </a:t>
            </a: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2800" b="1" i="0" u="none" strike="noStrike" kern="1200" cap="none" spc="0" normalizeH="0" baseline="0" noProof="0" dirty="0">
                <a:ln>
                  <a:noFill/>
                </a:ln>
                <a:solidFill>
                  <a:prstClr val="black"/>
                </a:solidFill>
                <a:effectLst/>
                <a:uLnTx/>
                <a:uFillTx/>
                <a:latin typeface="Arial" pitchFamily="34" charset="0"/>
                <a:ea typeface="휴먼옛체" pitchFamily="18" charset="-127"/>
                <a:cs typeface="Arial" pitchFamily="34" charset="0"/>
              </a:rPr>
              <a:t>but I found none.</a:t>
            </a:r>
          </a:p>
        </p:txBody>
      </p:sp>
      <mc:AlternateContent xmlns:mc="http://schemas.openxmlformats.org/markup-compatibility/2006">
        <mc:Choice xmlns:p14="http://schemas.microsoft.com/office/powerpoint/2010/main" Requires="p14">
          <p:contentPart p14:bwMode="auto" r:id="rId2">
            <p14:nvContentPartPr>
              <p14:cNvPr id="2" name="잉크 1">
                <a:extLst>
                  <a:ext uri="{FF2B5EF4-FFF2-40B4-BE49-F238E27FC236}">
                    <a16:creationId xmlns:a16="http://schemas.microsoft.com/office/drawing/2014/main" id="{5AA7BE3A-6299-4C28-9CF9-B822723C2516}"/>
                  </a:ext>
                </a:extLst>
              </p14:cNvPr>
              <p14:cNvContentPartPr/>
              <p14:nvPr/>
            </p14:nvContentPartPr>
            <p14:xfrm>
              <a:off x="1678680" y="85680"/>
              <a:ext cx="6922440" cy="5177160"/>
            </p14:xfrm>
          </p:contentPart>
        </mc:Choice>
        <mc:Fallback>
          <p:pic>
            <p:nvPicPr>
              <p:cNvPr id="2" name="잉크 1">
                <a:extLst>
                  <a:ext uri="{FF2B5EF4-FFF2-40B4-BE49-F238E27FC236}">
                    <a16:creationId xmlns:a16="http://schemas.microsoft.com/office/drawing/2014/main" id="{5AA7BE3A-6299-4C28-9CF9-B822723C2516}"/>
                  </a:ext>
                </a:extLst>
              </p:cNvPr>
              <p:cNvPicPr/>
              <p:nvPr/>
            </p:nvPicPr>
            <p:blipFill>
              <a:blip r:embed="rId3"/>
              <a:stretch>
                <a:fillRect/>
              </a:stretch>
            </p:blipFill>
            <p:spPr>
              <a:xfrm>
                <a:off x="1669320" y="76320"/>
                <a:ext cx="6941160" cy="519588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857232"/>
            <a:ext cx="6858000" cy="1815882"/>
          </a:xfrm>
          <a:prstGeom prst="rect">
            <a:avLst/>
          </a:prstGeom>
          <a:noFill/>
          <a:ln w="9525">
            <a:noFill/>
            <a:miter lim="800000"/>
            <a:headEnd/>
            <a:tailEnd/>
          </a:ln>
        </p:spPr>
        <p:txBody>
          <a:bodyPr>
            <a:spAutoFit/>
          </a:bodyPr>
          <a:lstStyle/>
          <a:p>
            <a:pPr marL="0" marR="0" lvl="0" indent="0" algn="just" defTabSz="914400" rtl="0" eaLnBrk="1" fontAlgn="base" latinLnBrk="1" hangingPunct="1">
              <a:lnSpc>
                <a:spcPct val="100000"/>
              </a:lnSpc>
              <a:spcBef>
                <a:spcPct val="0"/>
              </a:spcBef>
              <a:spcAft>
                <a:spcPct val="0"/>
              </a:spcAft>
              <a:buClrTx/>
              <a:buSzTx/>
              <a:buFontTx/>
              <a:buNone/>
              <a:tabLst/>
              <a:defRPr/>
            </a:pPr>
            <a:r>
              <a:rPr kumimoji="1" lang="ko-KR" altLang="en-US" sz="2800" b="0" i="0" u="none" strike="noStrike" kern="1200" cap="none" spc="0" normalizeH="0" baseline="0" noProof="0" dirty="0">
                <a:ln>
                  <a:noFill/>
                </a:ln>
                <a:solidFill>
                  <a:prstClr val="black"/>
                </a:solidFill>
                <a:effectLst/>
                <a:uLnTx/>
                <a:uFillTx/>
                <a:latin typeface="HY견고딕" pitchFamily="18" charset="-127"/>
                <a:ea typeface="HY견고딕" pitchFamily="18" charset="-127"/>
                <a:cs typeface="Arial" pitchFamily="34" charset="0"/>
              </a:rPr>
              <a:t>내가 </a:t>
            </a:r>
            <a:r>
              <a:rPr kumimoji="1" lang="ko-KR" altLang="en-US" sz="2800" b="0" i="0" u="none" strike="noStrike" kern="1200" cap="none" spc="0" normalizeH="0" baseline="0" noProof="0" dirty="0">
                <a:ln>
                  <a:noFill/>
                </a:ln>
                <a:solidFill>
                  <a:srgbClr val="FF0000"/>
                </a:solidFill>
                <a:effectLst/>
                <a:uLnTx/>
                <a:uFillTx/>
                <a:latin typeface="HY견고딕" pitchFamily="18" charset="-127"/>
                <a:ea typeface="HY견고딕" pitchFamily="18" charset="-127"/>
                <a:cs typeface="Arial" pitchFamily="34" charset="0"/>
              </a:rPr>
              <a:t>내 분노를 그들 위에 쏟으며 내 진노의 불로 멸하여</a:t>
            </a:r>
            <a:r>
              <a:rPr kumimoji="1" lang="ko-KR" altLang="en-US" sz="2800" b="0" i="0" u="none" strike="noStrike" kern="1200" cap="none" spc="0" normalizeH="0" baseline="0" noProof="0" dirty="0">
                <a:ln>
                  <a:noFill/>
                </a:ln>
                <a:solidFill>
                  <a:prstClr val="black"/>
                </a:solidFill>
                <a:effectLst/>
                <a:uLnTx/>
                <a:uFillTx/>
                <a:latin typeface="HY견고딕" pitchFamily="18" charset="-127"/>
                <a:ea typeface="HY견고딕" pitchFamily="18" charset="-127"/>
                <a:cs typeface="Arial" pitchFamily="34" charset="0"/>
              </a:rPr>
              <a:t> 그들 행위대로 그들 머리에 보응하였느니라 </a:t>
            </a:r>
            <a:r>
              <a:rPr kumimoji="1" lang="ko-KR" altLang="en-US" sz="2800" b="0" i="0" u="none" strike="noStrike" kern="1200" cap="none" spc="0" normalizeH="0" baseline="0" noProof="0" dirty="0">
                <a:ln>
                  <a:noFill/>
                </a:ln>
                <a:solidFill>
                  <a:prstClr val="black"/>
                </a:solidFill>
                <a:effectLst/>
                <a:uLnTx/>
                <a:uFillTx/>
                <a:latin typeface="HY견고딕" pitchFamily="18" charset="-127"/>
                <a:ea typeface="HY견고딕" pitchFamily="18" charset="-127"/>
                <a:cs typeface="Arial" pitchFamily="34" charset="0"/>
                <a:hlinkClick r:id="rId2" action="ppaction://hlinksldjump"/>
              </a:rPr>
              <a:t>주 여호와의 말씀이니라</a:t>
            </a:r>
            <a:endParaRPr kumimoji="1" lang="ko-KR" altLang="en-US" sz="2800" b="0" i="0" u="none" strike="noStrike" kern="1200" cap="none" spc="0" normalizeH="0" baseline="0" noProof="0" dirty="0">
              <a:ln>
                <a:noFill/>
              </a:ln>
              <a:solidFill>
                <a:prstClr val="black"/>
              </a:solidFill>
              <a:effectLst/>
              <a:uLnTx/>
              <a:uFillTx/>
              <a:latin typeface="HY견고딕" pitchFamily="18" charset="-127"/>
              <a:ea typeface="HY견고딕" pitchFamily="18" charset="-127"/>
              <a:cs typeface="Arial" pitchFamily="34" charset="0"/>
            </a:endParaRPr>
          </a:p>
        </p:txBody>
      </p:sp>
      <p:sp>
        <p:nvSpPr>
          <p:cNvPr id="8195" name="Text Box 8"/>
          <p:cNvSpPr txBox="1">
            <a:spLocks noChangeArrowheads="1"/>
          </p:cNvSpPr>
          <p:nvPr/>
        </p:nvSpPr>
        <p:spPr bwMode="auto">
          <a:xfrm>
            <a:off x="1408113" y="428154"/>
            <a:ext cx="2371799" cy="338554"/>
          </a:xfrm>
          <a:prstGeom prst="rect">
            <a:avLst/>
          </a:prstGeom>
          <a:noFill/>
          <a:ln w="9525">
            <a:noFill/>
            <a:miter lim="800000"/>
            <a:headEnd/>
            <a:tailEnd/>
          </a:ln>
        </p:spPr>
        <p:txBody>
          <a:bodyPr wrap="square">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ko-KR" altLang="en-US" sz="1600" b="1" i="0" u="none" strike="noStrike" kern="1200" cap="none" spc="0" normalizeH="0" baseline="0" noProof="0" dirty="0">
                <a:ln>
                  <a:noFill/>
                </a:ln>
                <a:solidFill>
                  <a:prstClr val="black"/>
                </a:solidFill>
                <a:effectLst/>
                <a:uLnTx/>
                <a:uFillTx/>
                <a:latin typeface="HY중고딕" pitchFamily="18" charset="-127"/>
                <a:ea typeface="HY중고딕" pitchFamily="18" charset="-127"/>
                <a:cs typeface="Arial" pitchFamily="34" charset="0"/>
              </a:rPr>
              <a:t>에스겔 </a:t>
            </a:r>
            <a:r>
              <a:rPr kumimoji="1" lang="en-US" altLang="ko-KR" sz="1600" b="1" i="0" u="none" strike="noStrike" kern="1200" cap="none" spc="0" normalizeH="0" baseline="0" noProof="0" dirty="0">
                <a:ln>
                  <a:noFill/>
                </a:ln>
                <a:solidFill>
                  <a:prstClr val="black"/>
                </a:solidFill>
                <a:effectLst/>
                <a:uLnTx/>
                <a:uFillTx/>
                <a:latin typeface="HY중고딕" pitchFamily="18" charset="-127"/>
                <a:ea typeface="HY중고딕" pitchFamily="18" charset="-127"/>
                <a:cs typeface="Arial" pitchFamily="34" charset="0"/>
              </a:rPr>
              <a:t>22 : 31</a:t>
            </a:r>
            <a:endParaRPr kumimoji="1" lang="ko-KR" altLang="en-US" sz="1600" b="1" i="0" u="none" strike="noStrike" kern="1200" cap="none" spc="0" normalizeH="0" baseline="0" noProof="0" dirty="0">
              <a:ln>
                <a:noFill/>
              </a:ln>
              <a:solidFill>
                <a:prstClr val="black"/>
              </a:solidFill>
              <a:effectLst/>
              <a:uLnTx/>
              <a:uFillTx/>
              <a:latin typeface="HY중고딕" pitchFamily="18" charset="-127"/>
              <a:ea typeface="HY중고딕" pitchFamily="18" charset="-127"/>
              <a:cs typeface="Arial" pitchFamily="34" charset="0"/>
            </a:endParaRPr>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en-US" sz="3200" b="0" i="0" u="none" strike="noStrike" kern="1200" cap="none" spc="0" normalizeH="0" baseline="0" noProof="0">
              <a:ln>
                <a:noFill/>
              </a:ln>
              <a:solidFill>
                <a:prstClr val="black"/>
              </a:solidFill>
              <a:effectLst/>
              <a:uLnTx/>
              <a:uFillTx/>
              <a:ea typeface="-소망M" pitchFamily="18" charset="-127"/>
              <a:cs typeface="+mn-cs"/>
            </a:endParaRPr>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en-US" sz="3200" b="0" i="0" u="none" strike="noStrike" kern="1200" cap="none" spc="0" normalizeH="0" baseline="0" noProof="0">
              <a:ln>
                <a:noFill/>
              </a:ln>
              <a:solidFill>
                <a:prstClr val="black"/>
              </a:solidFill>
              <a:effectLst/>
              <a:uLnTx/>
              <a:uFillTx/>
              <a:ea typeface="-소망M" pitchFamily="18" charset="-127"/>
              <a:cs typeface="+mn-cs"/>
            </a:endParaRPr>
          </a:p>
        </p:txBody>
      </p:sp>
      <p:sp>
        <p:nvSpPr>
          <p:cNvPr id="8198" name="Text Box 8"/>
          <p:cNvSpPr txBox="1">
            <a:spLocks noChangeArrowheads="1"/>
          </p:cNvSpPr>
          <p:nvPr/>
        </p:nvSpPr>
        <p:spPr bwMode="auto">
          <a:xfrm>
            <a:off x="1414463" y="3563724"/>
            <a:ext cx="2443157" cy="369332"/>
          </a:xfrm>
          <a:prstGeom prst="rect">
            <a:avLst/>
          </a:prstGeom>
          <a:noFill/>
          <a:ln w="9525">
            <a:noFill/>
            <a:miter lim="800000"/>
            <a:headEnd/>
            <a:tailEnd/>
          </a:ln>
        </p:spPr>
        <p:txBody>
          <a:bodyPr wrap="square">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1800" b="1" i="0" u="none" strike="noStrike" kern="1200" cap="none" spc="0" normalizeH="0" baseline="0" noProof="0" dirty="0">
                <a:ln>
                  <a:noFill/>
                </a:ln>
                <a:solidFill>
                  <a:prstClr val="black"/>
                </a:solidFill>
                <a:effectLst/>
                <a:uLnTx/>
                <a:uFillTx/>
                <a:latin typeface="Arial" pitchFamily="34" charset="0"/>
                <a:ea typeface="궁서" pitchFamily="18" charset="-127"/>
                <a:cs typeface="Arial" pitchFamily="34" charset="0"/>
              </a:rPr>
              <a:t>Ezekiel 22 : 31</a:t>
            </a:r>
            <a:endParaRPr kumimoji="1" lang="ko-KR" altLang="en-US" sz="1800" b="1" i="0" u="none" strike="noStrike" kern="1200" cap="none" spc="0" normalizeH="0" baseline="0" noProof="0" dirty="0">
              <a:ln>
                <a:noFill/>
              </a:ln>
              <a:solidFill>
                <a:prstClr val="black"/>
              </a:solidFill>
              <a:effectLst/>
              <a:uLnTx/>
              <a:uFillTx/>
              <a:latin typeface="Arial" pitchFamily="34" charset="0"/>
              <a:ea typeface="-소망M" pitchFamily="18" charset="-127"/>
              <a:cs typeface="Arial" pitchFamily="34" charset="0"/>
            </a:endParaRPr>
          </a:p>
        </p:txBody>
      </p:sp>
      <p:sp>
        <p:nvSpPr>
          <p:cNvPr id="8199" name="Text Box 5"/>
          <p:cNvSpPr txBox="1">
            <a:spLocks noChangeArrowheads="1"/>
          </p:cNvSpPr>
          <p:nvPr/>
        </p:nvSpPr>
        <p:spPr bwMode="auto">
          <a:xfrm>
            <a:off x="1500188" y="4000504"/>
            <a:ext cx="6858000" cy="2246769"/>
          </a:xfrm>
          <a:prstGeom prst="rect">
            <a:avLst/>
          </a:prstGeom>
          <a:noFill/>
          <a:ln w="9525">
            <a:noFill/>
            <a:miter lim="800000"/>
            <a:headEnd/>
            <a:tailEnd/>
          </a:ln>
        </p:spPr>
        <p:txBody>
          <a:bodyPr>
            <a:spAutoFit/>
          </a:bodyPr>
          <a:lstStyle/>
          <a:p>
            <a:pPr marL="0" marR="0" lvl="0" indent="0" algn="dist" defTabSz="914400" rtl="0" eaLnBrk="1" fontAlgn="base" latinLnBrk="1" hangingPunct="1">
              <a:lnSpc>
                <a:spcPct val="100000"/>
              </a:lnSpc>
              <a:spcBef>
                <a:spcPct val="0"/>
              </a:spcBef>
              <a:spcAft>
                <a:spcPct val="0"/>
              </a:spcAft>
              <a:buClrTx/>
              <a:buSzTx/>
              <a:buFontTx/>
              <a:buNone/>
              <a:tabLst/>
              <a:defRPr/>
            </a:pPr>
            <a:r>
              <a:rPr kumimoji="1" lang="en-US" altLang="ko-KR" sz="2800" b="1" i="0" u="none" strike="noStrike" kern="1200" cap="none" spc="0" normalizeH="0" baseline="0" noProof="0" dirty="0">
                <a:ln>
                  <a:noFill/>
                </a:ln>
                <a:solidFill>
                  <a:prstClr val="black"/>
                </a:solidFill>
                <a:effectLst/>
                <a:uLnTx/>
                <a:uFillTx/>
                <a:latin typeface="Arial" pitchFamily="34" charset="0"/>
                <a:ea typeface="휴먼옛체" pitchFamily="18" charset="-127"/>
                <a:cs typeface="Arial" pitchFamily="34" charset="0"/>
              </a:rPr>
              <a:t>So </a:t>
            </a:r>
            <a:r>
              <a:rPr kumimoji="1" lang="en-US" altLang="ko-KR" sz="2800" b="1" i="0" u="none" strike="noStrike" kern="1200" cap="none" spc="0" normalizeH="0" baseline="0" noProof="0" dirty="0">
                <a:ln>
                  <a:noFill/>
                </a:ln>
                <a:solidFill>
                  <a:srgbClr val="FF0000"/>
                </a:solidFill>
                <a:effectLst/>
                <a:uLnTx/>
                <a:uFillTx/>
                <a:latin typeface="Arial" pitchFamily="34" charset="0"/>
                <a:ea typeface="휴먼옛체" pitchFamily="18" charset="-127"/>
                <a:cs typeface="Arial" pitchFamily="34" charset="0"/>
              </a:rPr>
              <a:t>I will pour out my wrath on them and consume them with my fiery anger</a:t>
            </a:r>
            <a:r>
              <a:rPr kumimoji="1" lang="en-US" altLang="ko-KR" sz="2800" b="1" i="0" u="none" strike="noStrike" kern="1200" cap="none" spc="0" normalizeH="0" baseline="0" noProof="0" dirty="0">
                <a:ln>
                  <a:noFill/>
                </a:ln>
                <a:solidFill>
                  <a:prstClr val="black"/>
                </a:solidFill>
                <a:effectLst/>
                <a:uLnTx/>
                <a:uFillTx/>
                <a:latin typeface="Arial" pitchFamily="34" charset="0"/>
                <a:ea typeface="휴먼옛체" pitchFamily="18" charset="-127"/>
                <a:cs typeface="Arial" pitchFamily="34" charset="0"/>
              </a:rPr>
              <a:t>, bringing down on their own heads all they have done, declares the </a:t>
            </a: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2800" b="1" i="0" u="none" strike="noStrike" kern="1200" cap="none" spc="0" normalizeH="0" baseline="0" noProof="0" dirty="0">
                <a:ln>
                  <a:noFill/>
                </a:ln>
                <a:solidFill>
                  <a:prstClr val="black"/>
                </a:solidFill>
                <a:effectLst/>
                <a:uLnTx/>
                <a:uFillTx/>
                <a:latin typeface="Arial" pitchFamily="34" charset="0"/>
                <a:ea typeface="휴먼옛체" pitchFamily="18" charset="-127"/>
                <a:cs typeface="Arial" pitchFamily="34" charset="0"/>
              </a:rPr>
              <a:t>Sovereign LORD."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384995"/>
          </a:xfrm>
          <a:prstGeom prst="rect">
            <a:avLst/>
          </a:prstGeom>
          <a:noFill/>
          <a:ln w="9525">
            <a:noFill/>
            <a:miter lim="800000"/>
            <a:headEnd/>
            <a:tailEnd/>
          </a:ln>
        </p:spPr>
        <p:txBody>
          <a:bodyPr>
            <a:spAutoFit/>
          </a:bodyPr>
          <a:lstStyle/>
          <a:p>
            <a:r>
              <a:rPr lang="ko-KR" altLang="en-US" sz="2800" dirty="0">
                <a:solidFill>
                  <a:srgbClr val="FF0000"/>
                </a:solidFill>
                <a:latin typeface="휴먼옛체" pitchFamily="18" charset="-127"/>
                <a:ea typeface="휴먼옛체" pitchFamily="18" charset="-127"/>
              </a:rPr>
              <a:t>내가</a:t>
            </a:r>
            <a:r>
              <a:rPr lang="ko-KR" altLang="en-US" sz="2800" dirty="0">
                <a:latin typeface="휴먼옛체" pitchFamily="18" charset="-127"/>
                <a:ea typeface="휴먼옛체" pitchFamily="18" charset="-127"/>
              </a:rPr>
              <a:t> </a:t>
            </a:r>
            <a:r>
              <a:rPr lang="ko-KR" altLang="en-US" sz="2800" dirty="0">
                <a:solidFill>
                  <a:schemeClr val="bg1"/>
                </a:solidFill>
                <a:highlight>
                  <a:srgbClr val="000080"/>
                </a:highlight>
                <a:latin typeface="휴먼옛체" pitchFamily="18" charset="-127"/>
                <a:ea typeface="휴먼옛체" pitchFamily="18" charset="-127"/>
              </a:rPr>
              <a:t>금식하며 베옷을 입고 재를 덮어쓰고</a:t>
            </a:r>
            <a:r>
              <a:rPr lang="ko-KR" altLang="en-US" sz="2800" dirty="0">
                <a:latin typeface="휴먼옛체" pitchFamily="18" charset="-127"/>
                <a:ea typeface="휴먼옛체" pitchFamily="18" charset="-127"/>
              </a:rPr>
              <a:t> </a:t>
            </a:r>
            <a:r>
              <a:rPr lang="ko-KR" altLang="en-US" sz="2800" dirty="0">
                <a:solidFill>
                  <a:srgbClr val="FF0000"/>
                </a:solidFill>
                <a:latin typeface="휴먼옛체" pitchFamily="18" charset="-127"/>
                <a:ea typeface="휴먼옛체" pitchFamily="18" charset="-127"/>
              </a:rPr>
              <a:t>주 하나님께 기도하며 간구하기를 결</a:t>
            </a:r>
            <a:endParaRPr lang="en-US" altLang="ko-KR" sz="2800" dirty="0">
              <a:solidFill>
                <a:srgbClr val="FF0000"/>
              </a:solidFill>
              <a:latin typeface="휴먼옛체" pitchFamily="18" charset="-127"/>
              <a:ea typeface="휴먼옛체" pitchFamily="18" charset="-127"/>
            </a:endParaRPr>
          </a:p>
          <a:p>
            <a:r>
              <a:rPr lang="ko-KR" altLang="en-US" sz="2800" dirty="0">
                <a:solidFill>
                  <a:srgbClr val="FF0000"/>
                </a:solidFill>
                <a:latin typeface="휴먼옛체" pitchFamily="18" charset="-127"/>
                <a:ea typeface="휴먼옛체" pitchFamily="18" charset="-127"/>
              </a:rPr>
              <a:t>심하고</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3</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2204864"/>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6422233" y="1866726"/>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3</a:t>
            </a:fld>
            <a:endParaRPr lang="ko-KR" altLang="en-US" sz="1600" dirty="0"/>
          </a:p>
        </p:txBody>
      </p:sp>
      <p:sp>
        <p:nvSpPr>
          <p:cNvPr id="8199" name="Text Box 5"/>
          <p:cNvSpPr txBox="1">
            <a:spLocks noChangeArrowheads="1"/>
          </p:cNvSpPr>
          <p:nvPr/>
        </p:nvSpPr>
        <p:spPr bwMode="auto">
          <a:xfrm>
            <a:off x="1500188" y="2365201"/>
            <a:ext cx="6858000" cy="1384995"/>
          </a:xfrm>
          <a:prstGeom prst="rect">
            <a:avLst/>
          </a:prstGeom>
          <a:noFill/>
          <a:ln w="9525">
            <a:noFill/>
            <a:miter lim="800000"/>
            <a:headEnd/>
            <a:tailEnd/>
          </a:ln>
        </p:spPr>
        <p:txBody>
          <a:bodyPr>
            <a:spAutoFit/>
          </a:bodyPr>
          <a:lstStyle/>
          <a:p>
            <a:r>
              <a:rPr lang="en-US" altLang="ko-KR" sz="2800" dirty="0">
                <a:solidFill>
                  <a:srgbClr val="FF0000"/>
                </a:solidFill>
                <a:latin typeface="휴먼옛체" pitchFamily="18" charset="-127"/>
                <a:ea typeface="휴먼옛체" pitchFamily="18" charset="-127"/>
              </a:rPr>
              <a:t>So I </a:t>
            </a:r>
            <a:r>
              <a:rPr lang="en-US" altLang="ko-KR" sz="2800" dirty="0">
                <a:latin typeface="휴먼옛체" pitchFamily="18" charset="-127"/>
                <a:ea typeface="휴먼옛체" pitchFamily="18" charset="-127"/>
              </a:rPr>
              <a:t>turned to the Lord God and </a:t>
            </a:r>
            <a:r>
              <a:rPr lang="en-US" altLang="ko-KR" sz="2800" dirty="0">
                <a:solidFill>
                  <a:srgbClr val="FF0000"/>
                </a:solidFill>
                <a:latin typeface="휴먼옛체" pitchFamily="18" charset="-127"/>
                <a:ea typeface="휴먼옛체" pitchFamily="18" charset="-127"/>
              </a:rPr>
              <a:t>pleaded with him in prayer and petition</a:t>
            </a:r>
            <a:r>
              <a:rPr lang="en-US" altLang="ko-KR" sz="2800" dirty="0">
                <a:latin typeface="휴먼옛체" pitchFamily="18" charset="-127"/>
                <a:ea typeface="휴먼옛체" pitchFamily="18" charset="-127"/>
              </a:rPr>
              <a:t>, </a:t>
            </a:r>
          </a:p>
          <a:p>
            <a:r>
              <a:rPr lang="en-US" altLang="ko-KR" sz="2800" dirty="0">
                <a:solidFill>
                  <a:schemeClr val="bg1"/>
                </a:solidFill>
                <a:highlight>
                  <a:srgbClr val="000080"/>
                </a:highlight>
                <a:latin typeface="휴먼옛체" pitchFamily="18" charset="-127"/>
                <a:ea typeface="휴먼옛체" pitchFamily="18" charset="-127"/>
              </a:rPr>
              <a:t>in fasting, and in sackcloth and ashes.</a:t>
            </a:r>
          </a:p>
        </p:txBody>
      </p:sp>
      <p:pic>
        <p:nvPicPr>
          <p:cNvPr id="8" name="그림 7">
            <a:extLst>
              <a:ext uri="{FF2B5EF4-FFF2-40B4-BE49-F238E27FC236}">
                <a16:creationId xmlns:a16="http://schemas.microsoft.com/office/drawing/2014/main" id="{CD209620-B362-4C0D-A720-A8364852D2B8}"/>
              </a:ext>
            </a:extLst>
          </p:cNvPr>
          <p:cNvPicPr>
            <a:picLocks noChangeAspect="1"/>
          </p:cNvPicPr>
          <p:nvPr/>
        </p:nvPicPr>
        <p:blipFill>
          <a:blip r:embed="rId2"/>
          <a:stretch>
            <a:fillRect/>
          </a:stretch>
        </p:blipFill>
        <p:spPr>
          <a:xfrm>
            <a:off x="2051720" y="3785690"/>
            <a:ext cx="5954390" cy="3000576"/>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잉크 1">
                <a:extLst>
                  <a:ext uri="{FF2B5EF4-FFF2-40B4-BE49-F238E27FC236}">
                    <a16:creationId xmlns:a16="http://schemas.microsoft.com/office/drawing/2014/main" id="{A97E06BF-28DB-474B-92AB-D42BD1EEC32B}"/>
                  </a:ext>
                </a:extLst>
              </p14:cNvPr>
              <p14:cNvContentPartPr/>
              <p14:nvPr/>
            </p14:nvContentPartPr>
            <p14:xfrm>
              <a:off x="1783440" y="722520"/>
              <a:ext cx="5911200" cy="5627160"/>
            </p14:xfrm>
          </p:contentPart>
        </mc:Choice>
        <mc:Fallback>
          <p:pic>
            <p:nvPicPr>
              <p:cNvPr id="2" name="잉크 1">
                <a:extLst>
                  <a:ext uri="{FF2B5EF4-FFF2-40B4-BE49-F238E27FC236}">
                    <a16:creationId xmlns:a16="http://schemas.microsoft.com/office/drawing/2014/main" id="{A97E06BF-28DB-474B-92AB-D42BD1EEC32B}"/>
                  </a:ext>
                </a:extLst>
              </p:cNvPr>
              <p:cNvPicPr/>
              <p:nvPr/>
            </p:nvPicPr>
            <p:blipFill>
              <a:blip r:embed="rId4"/>
              <a:stretch>
                <a:fillRect/>
              </a:stretch>
            </p:blipFill>
            <p:spPr>
              <a:xfrm>
                <a:off x="1774080" y="713160"/>
                <a:ext cx="5929920" cy="5645880"/>
              </a:xfrm>
              <a:prstGeom prst="rect">
                <a:avLst/>
              </a:prstGeom>
            </p:spPr>
          </p:pic>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pPr marL="0" marR="0" lvl="0" indent="0" algn="dist" defTabSz="914400" rtl="0" eaLnBrk="1" fontAlgn="base" latinLnBrk="1" hangingPunct="1">
              <a:lnSpc>
                <a:spcPct val="100000"/>
              </a:lnSpc>
              <a:spcBef>
                <a:spcPct val="0"/>
              </a:spcBef>
              <a:spcAft>
                <a:spcPct val="0"/>
              </a:spcAft>
              <a:buClrTx/>
              <a:buSzTx/>
              <a:buFontTx/>
              <a:buNone/>
              <a:tabLst/>
              <a:defRPr/>
            </a:pPr>
            <a:r>
              <a:rPr kumimoji="1" lang="ko-KR" altLang="en-US" sz="2800" b="0" i="0" u="none" strike="noStrike" kern="1200" cap="none" spc="0" normalizeH="0" baseline="0" noProof="0" dirty="0">
                <a:ln>
                  <a:noFill/>
                </a:ln>
                <a:solidFill>
                  <a:prstClr val="black"/>
                </a:solidFill>
                <a:effectLst/>
                <a:uLnTx/>
                <a:uFillTx/>
                <a:latin typeface="휴먼옛체" pitchFamily="18" charset="-127"/>
                <a:ea typeface="휴먼옛체" pitchFamily="18" charset="-127"/>
                <a:cs typeface="+mn-cs"/>
              </a:rPr>
              <a:t>그러므로 여호와께서 그들을 멸하리라 하셨으나 </a:t>
            </a:r>
            <a:r>
              <a:rPr kumimoji="1" lang="ko-KR" altLang="en-US" sz="2800" b="0" i="0" u="none" strike="noStrike" kern="1200" cap="none" spc="0" normalizeH="0" baseline="0" noProof="0" dirty="0">
                <a:ln>
                  <a:noFill/>
                </a:ln>
                <a:solidFill>
                  <a:srgbClr val="FF0000"/>
                </a:solidFill>
                <a:effectLst/>
                <a:uLnTx/>
                <a:uFillTx/>
                <a:latin typeface="휴먼옛체" pitchFamily="18" charset="-127"/>
                <a:ea typeface="휴먼옛체" pitchFamily="18" charset="-127"/>
                <a:cs typeface="+mn-cs"/>
              </a:rPr>
              <a:t>그가 택하신 모세가 </a:t>
            </a:r>
            <a:r>
              <a:rPr kumimoji="1" lang="ko-KR" altLang="en-US" sz="2800" b="0" i="0" u="none" strike="noStrike" kern="1200" cap="none" spc="0" normalizeH="0" baseline="0" noProof="0" dirty="0">
                <a:ln>
                  <a:noFill/>
                </a:ln>
                <a:solidFill>
                  <a:srgbClr val="FF0000"/>
                </a:solidFill>
                <a:effectLst/>
                <a:uLnTx/>
                <a:uFillTx/>
                <a:latin typeface="휴먼옛체" pitchFamily="18" charset="-127"/>
                <a:ea typeface="휴먼옛체" pitchFamily="18" charset="-127"/>
                <a:cs typeface="+mn-cs"/>
                <a:hlinkClick r:id="rId3" action="ppaction://hlinksldjump"/>
              </a:rPr>
              <a:t>그 어려움 가운데에서</a:t>
            </a:r>
            <a:r>
              <a:rPr kumimoji="1" lang="ko-KR" altLang="en-US" sz="2800" b="0" i="0" u="none" strike="noStrike" kern="1200" cap="none" spc="0" normalizeH="0" baseline="0" noProof="0" dirty="0">
                <a:ln>
                  <a:noFill/>
                </a:ln>
                <a:solidFill>
                  <a:srgbClr val="FF0000"/>
                </a:solidFill>
                <a:effectLst/>
                <a:uLnTx/>
                <a:uFillTx/>
                <a:latin typeface="휴먼옛체" pitchFamily="18" charset="-127"/>
                <a:ea typeface="휴먼옛체" pitchFamily="18" charset="-127"/>
                <a:cs typeface="+mn-cs"/>
              </a:rPr>
              <a:t> 그의 앞에 서서 그의 노를 돌이</a:t>
            </a:r>
            <a:endParaRPr kumimoji="1" lang="en-US" altLang="ko-KR" sz="2800" b="0" i="0" u="none" strike="noStrike" kern="1200" cap="none" spc="0" normalizeH="0" baseline="0" noProof="0" dirty="0">
              <a:ln>
                <a:noFill/>
              </a:ln>
              <a:solidFill>
                <a:srgbClr val="FF0000"/>
              </a:solidFill>
              <a:effectLst/>
              <a:uLnTx/>
              <a:uFillTx/>
              <a:latin typeface="휴먼옛체" pitchFamily="18" charset="-127"/>
              <a:ea typeface="휴먼옛체" pitchFamily="18" charset="-127"/>
              <a:cs typeface="+mn-cs"/>
            </a:endParaRP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ko-KR" altLang="en-US" sz="2800" b="0" i="0" u="none" strike="noStrike" kern="1200" cap="none" spc="0" normalizeH="0" baseline="0" noProof="0" dirty="0">
                <a:ln>
                  <a:noFill/>
                </a:ln>
                <a:solidFill>
                  <a:srgbClr val="FF0000"/>
                </a:solidFill>
                <a:effectLst/>
                <a:uLnTx/>
                <a:uFillTx/>
                <a:latin typeface="휴먼옛체" pitchFamily="18" charset="-127"/>
                <a:ea typeface="휴먼옛체" pitchFamily="18" charset="-127"/>
                <a:cs typeface="+mn-cs"/>
              </a:rPr>
              <a:t>켜 멸하시지 아니하게 </a:t>
            </a:r>
            <a:r>
              <a:rPr kumimoji="1" lang="ko-KR" altLang="en-US" sz="2800" b="0" i="0" u="none" strike="noStrike" kern="1200" cap="none" spc="0" normalizeH="0" baseline="0" noProof="0" dirty="0">
                <a:ln>
                  <a:noFill/>
                </a:ln>
                <a:solidFill>
                  <a:prstClr val="black"/>
                </a:solidFill>
                <a:effectLst/>
                <a:uLnTx/>
                <a:uFillTx/>
                <a:latin typeface="휴먼옛체" pitchFamily="18" charset="-127"/>
                <a:ea typeface="휴먼옛체" pitchFamily="18" charset="-127"/>
                <a:cs typeface="+mn-cs"/>
              </a:rPr>
              <a:t>하였도다</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ko-KR" altLang="en-US" sz="1600" b="0" i="0" u="none" strike="noStrike" kern="1200" cap="none" spc="0" normalizeH="0" baseline="0" noProof="0" dirty="0">
                <a:ln>
                  <a:noFill/>
                </a:ln>
                <a:solidFill>
                  <a:prstClr val="black"/>
                </a:solidFill>
                <a:effectLst/>
                <a:uLnTx/>
                <a:uFillTx/>
                <a:latin typeface="궁서" pitchFamily="18" charset="-127"/>
                <a:ea typeface="궁서" pitchFamily="18" charset="-127"/>
                <a:cs typeface="+mn-cs"/>
              </a:rPr>
              <a:t>시편 </a:t>
            </a:r>
            <a:r>
              <a:rPr kumimoji="1" lang="en-US" altLang="ko-KR" sz="1600" b="0" i="0" u="none" strike="noStrike" kern="1200" cap="none" spc="0" normalizeH="0" baseline="0" noProof="0" dirty="0">
                <a:ln>
                  <a:noFill/>
                </a:ln>
                <a:solidFill>
                  <a:prstClr val="black"/>
                </a:solidFill>
                <a:effectLst/>
                <a:uLnTx/>
                <a:uFillTx/>
                <a:latin typeface="궁서" pitchFamily="18" charset="-127"/>
                <a:ea typeface="궁서" pitchFamily="18" charset="-127"/>
                <a:cs typeface="+mn-cs"/>
              </a:rPr>
              <a:t>106 : 23</a:t>
            </a:r>
            <a:endParaRPr kumimoji="1" lang="ko-KR" altLang="en-US" sz="3200" b="0" i="0" u="none" strike="noStrike" kern="1200" cap="none" spc="0" normalizeH="0" baseline="0" noProof="0" dirty="0">
              <a:ln>
                <a:noFill/>
              </a:ln>
              <a:solidFill>
                <a:prstClr val="black"/>
              </a:solidFill>
              <a:effectLst/>
              <a:uLnTx/>
              <a:uFillTx/>
              <a:ea typeface="-소망M" pitchFamily="18" charset="-127"/>
              <a:cs typeface="+mn-cs"/>
            </a:endParaRPr>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en-US" sz="3200" b="0" i="0" u="none" strike="noStrike" kern="1200" cap="none" spc="0" normalizeH="0" baseline="0" noProof="0">
              <a:ln>
                <a:noFill/>
              </a:ln>
              <a:solidFill>
                <a:prstClr val="black"/>
              </a:solidFill>
              <a:effectLst/>
              <a:uLnTx/>
              <a:uFillTx/>
              <a:ea typeface="-소망M" pitchFamily="18" charset="-127"/>
              <a:cs typeface="+mn-cs"/>
            </a:endParaRPr>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en-US" sz="3200" b="0" i="0" u="none" strike="noStrike" kern="1200" cap="none" spc="0" normalizeH="0" baseline="0" noProof="0">
              <a:ln>
                <a:noFill/>
              </a:ln>
              <a:solidFill>
                <a:prstClr val="black"/>
              </a:solidFill>
              <a:effectLst/>
              <a:uLnTx/>
              <a:uFillTx/>
              <a:ea typeface="-소망M" pitchFamily="18" charset="-127"/>
              <a:cs typeface="+mn-cs"/>
            </a:endParaRPr>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1600" b="0" i="0" u="none" strike="noStrike" kern="1200" cap="none" spc="0" normalizeH="0" baseline="0" noProof="0" dirty="0">
                <a:ln>
                  <a:noFill/>
                </a:ln>
                <a:solidFill>
                  <a:prstClr val="black"/>
                </a:solidFill>
                <a:effectLst/>
                <a:uLnTx/>
                <a:uFillTx/>
                <a:latin typeface="궁서" pitchFamily="18" charset="-127"/>
                <a:ea typeface="궁서" pitchFamily="18" charset="-127"/>
                <a:cs typeface="+mn-cs"/>
              </a:rPr>
              <a:t>Psalms</a:t>
            </a:r>
            <a:r>
              <a:rPr kumimoji="1" lang="ko-KR" altLang="en-US" sz="1600" b="0" i="0" u="none" strike="noStrike" kern="1200" cap="none" spc="0" normalizeH="0" baseline="0" noProof="0" dirty="0">
                <a:ln>
                  <a:noFill/>
                </a:ln>
                <a:solidFill>
                  <a:prstClr val="black"/>
                </a:solidFill>
                <a:effectLst/>
                <a:uLnTx/>
                <a:uFillTx/>
                <a:latin typeface="궁서" pitchFamily="18" charset="-127"/>
                <a:ea typeface="궁서" pitchFamily="18" charset="-127"/>
                <a:cs typeface="+mn-cs"/>
              </a:rPr>
              <a:t> </a:t>
            </a:r>
            <a:r>
              <a:rPr kumimoji="1" lang="en-US" altLang="ko-KR" sz="1600" b="0" i="0" u="none" strike="noStrike" kern="1200" cap="none" spc="0" normalizeH="0" baseline="0" noProof="0" dirty="0">
                <a:ln>
                  <a:noFill/>
                </a:ln>
                <a:solidFill>
                  <a:prstClr val="black"/>
                </a:solidFill>
                <a:effectLst/>
                <a:uLnTx/>
                <a:uFillTx/>
                <a:latin typeface="궁서" pitchFamily="18" charset="-127"/>
                <a:ea typeface="궁서" pitchFamily="18" charset="-127"/>
                <a:cs typeface="+mn-cs"/>
              </a:rPr>
              <a:t>106 : 23</a:t>
            </a:r>
            <a:endParaRPr kumimoji="1" lang="ko-KR" altLang="en-US" sz="3200" b="0" i="0" u="none" strike="noStrike" kern="1200" cap="none" spc="0" normalizeH="0" baseline="0" noProof="0" dirty="0">
              <a:ln>
                <a:noFill/>
              </a:ln>
              <a:solidFill>
                <a:prstClr val="black"/>
              </a:solidFill>
              <a:effectLst/>
              <a:uLnTx/>
              <a:uFillTx/>
              <a:ea typeface="-소망M" pitchFamily="18" charset="-127"/>
              <a:cs typeface="+mn-cs"/>
            </a:endParaRPr>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pPr marL="0" marR="0" lvl="0" indent="0" algn="dist" defTabSz="914400" rtl="0" eaLnBrk="1" fontAlgn="base" latinLnBrk="1" hangingPunct="1">
              <a:lnSpc>
                <a:spcPct val="100000"/>
              </a:lnSpc>
              <a:spcBef>
                <a:spcPct val="0"/>
              </a:spcBef>
              <a:spcAft>
                <a:spcPct val="0"/>
              </a:spcAft>
              <a:buClrTx/>
              <a:buSzTx/>
              <a:buFontTx/>
              <a:buNone/>
              <a:tabLst/>
              <a:defRPr/>
            </a:pPr>
            <a:r>
              <a:rPr kumimoji="1" lang="en-US" altLang="ko-KR" sz="2800" b="0" i="0" u="none" strike="noStrike" kern="1200" cap="none" spc="0" normalizeH="0" baseline="0" noProof="0" dirty="0">
                <a:ln>
                  <a:noFill/>
                </a:ln>
                <a:solidFill>
                  <a:prstClr val="black"/>
                </a:solidFill>
                <a:effectLst/>
                <a:uLnTx/>
                <a:uFillTx/>
                <a:latin typeface="휴먼옛체" pitchFamily="18" charset="-127"/>
                <a:ea typeface="휴먼옛체" pitchFamily="18" charset="-127"/>
                <a:cs typeface="+mn-cs"/>
              </a:rPr>
              <a:t>So he said he would destroy them--had not Moses, </a:t>
            </a:r>
            <a:r>
              <a:rPr kumimoji="1" lang="en-US" altLang="ko-KR" sz="2800" b="0" i="0" u="none" strike="noStrike" kern="1200" cap="none" spc="0" normalizeH="0" baseline="0" noProof="0" dirty="0">
                <a:ln>
                  <a:noFill/>
                </a:ln>
                <a:solidFill>
                  <a:srgbClr val="FF0000"/>
                </a:solidFill>
                <a:effectLst/>
                <a:uLnTx/>
                <a:uFillTx/>
                <a:latin typeface="휴먼옛체" pitchFamily="18" charset="-127"/>
                <a:ea typeface="휴먼옛체" pitchFamily="18" charset="-127"/>
                <a:cs typeface="+mn-cs"/>
              </a:rPr>
              <a:t>his chosen one, stood in the breach before him to keep his wrath </a:t>
            </a: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2800" b="0" i="0" u="none" strike="noStrike" kern="1200" cap="none" spc="0" normalizeH="0" baseline="0" noProof="0" dirty="0">
                <a:ln>
                  <a:noFill/>
                </a:ln>
                <a:solidFill>
                  <a:srgbClr val="FF0000"/>
                </a:solidFill>
                <a:effectLst/>
                <a:uLnTx/>
                <a:uFillTx/>
                <a:latin typeface="휴먼옛체" pitchFamily="18" charset="-127"/>
                <a:ea typeface="휴먼옛체" pitchFamily="18" charset="-127"/>
                <a:cs typeface="+mn-cs"/>
              </a:rPr>
              <a:t>from destroying them</a:t>
            </a:r>
            <a:r>
              <a:rPr kumimoji="1" lang="en-US" altLang="ko-KR" sz="2800" b="0" i="0" u="none" strike="noStrike" kern="1200" cap="none" spc="0" normalizeH="0" baseline="0" noProof="0" dirty="0">
                <a:ln>
                  <a:noFill/>
                </a:ln>
                <a:solidFill>
                  <a:prstClr val="black"/>
                </a:solidFill>
                <a:effectLst/>
                <a:uLnTx/>
                <a:uFillTx/>
                <a:latin typeface="휴먼옛체" pitchFamily="18" charset="-127"/>
                <a:ea typeface="휴먼옛체" pitchFamily="18" charset="-127"/>
                <a:cs typeface="+mn-cs"/>
              </a:rPr>
              <a:t>.</a:t>
            </a:r>
          </a:p>
        </p:txBody>
      </p:sp>
      <p:sp>
        <p:nvSpPr>
          <p:cNvPr id="9" name="TextBox 8">
            <a:extLst>
              <a:ext uri="{FF2B5EF4-FFF2-40B4-BE49-F238E27FC236}">
                <a16:creationId xmlns:a16="http://schemas.microsoft.com/office/drawing/2014/main" id="{F0912884-EB83-4907-81C9-3A668A0F7FC4}"/>
              </a:ext>
            </a:extLst>
          </p:cNvPr>
          <p:cNvSpPr txBox="1"/>
          <p:nvPr/>
        </p:nvSpPr>
        <p:spPr>
          <a:xfrm>
            <a:off x="5652120" y="3183952"/>
            <a:ext cx="4572000" cy="584775"/>
          </a:xfrm>
          <a:prstGeom prst="rect">
            <a:avLst/>
          </a:prstGeom>
          <a:noFill/>
        </p:spPr>
        <p:txBody>
          <a:bodyPr wrap="square">
            <a:spAutoFit/>
          </a:bodyPr>
          <a:lstStyle/>
          <a:p>
            <a:r>
              <a:rPr lang="he-IL" sz="3200" dirty="0">
                <a:effectLst/>
                <a:latin typeface="Ezra SIL" panose="02000400000000000000" pitchFamily="2" charset="-79"/>
                <a:ea typeface="맑은 고딕" panose="020B0503020000020004" pitchFamily="34" charset="-127"/>
                <a:cs typeface="Ezra SIL" panose="02000400000000000000" pitchFamily="2" charset="-79"/>
              </a:rPr>
              <a:t>פֶּרֶץ</a:t>
            </a:r>
            <a:r>
              <a:rPr lang="en-AU" sz="3200" dirty="0">
                <a:effectLst/>
                <a:latin typeface="Ezra SIL" panose="02000400000000000000" pitchFamily="2" charset="-79"/>
                <a:ea typeface="맑은 고딕" panose="020B0503020000020004" pitchFamily="34" charset="-127"/>
                <a:cs typeface="Ezra SIL" panose="02000400000000000000" pitchFamily="2" charset="-79"/>
              </a:rPr>
              <a:t> </a:t>
            </a:r>
            <a:r>
              <a:rPr lang="ko-KR" altLang="en-US" sz="2000" dirty="0">
                <a:effectLst/>
                <a:latin typeface="Ezra SIL" panose="02000400000000000000" pitchFamily="2" charset="-79"/>
                <a:ea typeface="맑은 고딕" panose="020B0503020000020004" pitchFamily="34" charset="-127"/>
                <a:cs typeface="Ezra SIL" panose="02000400000000000000" pitchFamily="2" charset="-79"/>
              </a:rPr>
              <a:t>균열 갈라진 틈</a:t>
            </a:r>
            <a:endParaRPr lang="en-A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FB5D474-FD3C-4B78-9265-9CC4603847D5}"/>
              </a:ext>
            </a:extLst>
          </p:cNvPr>
          <p:cNvPicPr>
            <a:picLocks noChangeAspect="1"/>
          </p:cNvPicPr>
          <p:nvPr/>
        </p:nvPicPr>
        <p:blipFill>
          <a:blip r:embed="rId3"/>
          <a:stretch>
            <a:fillRect/>
          </a:stretch>
        </p:blipFill>
        <p:spPr>
          <a:xfrm>
            <a:off x="5580112" y="3943531"/>
            <a:ext cx="3810000" cy="2533650"/>
          </a:xfrm>
          <a:prstGeom prst="rect">
            <a:avLst/>
          </a:prstGeom>
        </p:spPr>
      </p:pic>
      <p:sp>
        <p:nvSpPr>
          <p:cNvPr id="8194" name="Text Box 5"/>
          <p:cNvSpPr txBox="1">
            <a:spLocks noChangeArrowheads="1"/>
          </p:cNvSpPr>
          <p:nvPr/>
        </p:nvSpPr>
        <p:spPr bwMode="auto">
          <a:xfrm>
            <a:off x="1500188" y="928688"/>
            <a:ext cx="6858000" cy="2246769"/>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예수께서 이르시되 너희가 성경에 </a:t>
            </a:r>
            <a:r>
              <a:rPr lang="ko-KR" altLang="en-US" sz="2800" dirty="0">
                <a:solidFill>
                  <a:srgbClr val="FF0000"/>
                </a:solidFill>
                <a:latin typeface="휴먼옛체" pitchFamily="18" charset="-127"/>
                <a:ea typeface="휴먼옛체" pitchFamily="18" charset="-127"/>
              </a:rPr>
              <a:t>건축자들이 버린 돌이 </a:t>
            </a:r>
            <a:r>
              <a:rPr lang="ko-KR" altLang="en-US" sz="2800" u="sng" dirty="0">
                <a:solidFill>
                  <a:srgbClr val="FF0000"/>
                </a:solidFill>
                <a:latin typeface="휴먼옛체" pitchFamily="18" charset="-127"/>
                <a:ea typeface="휴먼옛체" pitchFamily="18" charset="-127"/>
              </a:rPr>
              <a:t>모퉁이의 </a:t>
            </a:r>
            <a:r>
              <a:rPr lang="ko-KR" altLang="en-US" sz="2800" u="sng" dirty="0" err="1">
                <a:solidFill>
                  <a:srgbClr val="FF0000"/>
                </a:solidFill>
                <a:latin typeface="휴먼옛체" pitchFamily="18" charset="-127"/>
                <a:ea typeface="휴먼옛체" pitchFamily="18" charset="-127"/>
              </a:rPr>
              <a:t>머릿돌</a:t>
            </a:r>
            <a:r>
              <a:rPr lang="ko-KR" altLang="en-US" sz="2800" dirty="0" err="1">
                <a:solidFill>
                  <a:srgbClr val="FF0000"/>
                </a:solidFill>
                <a:latin typeface="휴먼옛체" pitchFamily="18" charset="-127"/>
                <a:ea typeface="휴먼옛체" pitchFamily="18" charset="-127"/>
              </a:rPr>
              <a:t>이</a:t>
            </a:r>
            <a:r>
              <a:rPr lang="ko-KR" altLang="en-US" sz="2800" dirty="0">
                <a:solidFill>
                  <a:srgbClr val="FF0000"/>
                </a:solidFill>
                <a:latin typeface="휴먼옛체" pitchFamily="18" charset="-127"/>
                <a:ea typeface="휴먼옛체" pitchFamily="18" charset="-127"/>
              </a:rPr>
              <a:t> 되었나니 </a:t>
            </a:r>
            <a:r>
              <a:rPr lang="ko-KR" altLang="en-US" sz="2800" dirty="0">
                <a:latin typeface="휴먼옛체" pitchFamily="18" charset="-127"/>
                <a:ea typeface="휴먼옛체" pitchFamily="18" charset="-127"/>
              </a:rPr>
              <a:t>이것은 주로 말미암아 된 것이요 우리 눈에 기이하도다 함을 읽어 본 일이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없느냐</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a:latin typeface="궁서" pitchFamily="18" charset="-127"/>
                <a:ea typeface="궁서" pitchFamily="18" charset="-127"/>
              </a:rPr>
              <a:t>마태복음 </a:t>
            </a:r>
            <a:r>
              <a:rPr lang="en-US" altLang="ko-KR" sz="1600" dirty="0">
                <a:latin typeface="궁서" pitchFamily="18" charset="-127"/>
                <a:ea typeface="궁서" pitchFamily="18" charset="-127"/>
              </a:rPr>
              <a:t>21 : 42</a:t>
            </a:r>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Matthew 21 : 42</a:t>
            </a:r>
            <a:endParaRPr lang="ko-KR" altLang="en-US" sz="1600" dirty="0"/>
          </a:p>
        </p:txBody>
      </p:sp>
      <p:sp>
        <p:nvSpPr>
          <p:cNvPr id="8199" name="Text Box 5"/>
          <p:cNvSpPr txBox="1">
            <a:spLocks noChangeArrowheads="1"/>
          </p:cNvSpPr>
          <p:nvPr/>
        </p:nvSpPr>
        <p:spPr bwMode="auto">
          <a:xfrm>
            <a:off x="1500188" y="4089400"/>
            <a:ext cx="6858000" cy="2246769"/>
          </a:xfrm>
          <a:prstGeom prst="rect">
            <a:avLst/>
          </a:prstGeom>
          <a:noFill/>
          <a:ln w="9525">
            <a:noFill/>
            <a:miter lim="800000"/>
            <a:headEnd/>
            <a:tailEnd/>
          </a:ln>
        </p:spPr>
        <p:txBody>
          <a:bodyPr wrap="square">
            <a:spAutoFit/>
          </a:bodyPr>
          <a:lstStyle/>
          <a:p>
            <a:pPr algn="dist"/>
            <a:r>
              <a:rPr lang="en-US" altLang="ko-KR" sz="2800" dirty="0">
                <a:latin typeface="휴먼옛체" pitchFamily="18" charset="-127"/>
                <a:ea typeface="휴먼옛체" pitchFamily="18" charset="-127"/>
              </a:rPr>
              <a:t>Jesus said to them, "Have you never read in the Scriptures: "`</a:t>
            </a:r>
            <a:r>
              <a:rPr lang="en-US" altLang="ko-KR" sz="2800" dirty="0">
                <a:solidFill>
                  <a:srgbClr val="FF0000"/>
                </a:solidFill>
                <a:latin typeface="휴먼옛체" pitchFamily="18" charset="-127"/>
                <a:ea typeface="휴먼옛체" pitchFamily="18" charset="-127"/>
              </a:rPr>
              <a:t>The stone the builders rejected has become the capstone;</a:t>
            </a:r>
            <a:r>
              <a:rPr lang="en-US" altLang="ko-KR" sz="2800" dirty="0">
                <a:latin typeface="휴먼옛체" pitchFamily="18" charset="-127"/>
                <a:ea typeface="휴먼옛체" pitchFamily="18" charset="-127"/>
              </a:rPr>
              <a:t> the Lord has done this, and it </a:t>
            </a:r>
          </a:p>
          <a:p>
            <a:r>
              <a:rPr lang="en-US" altLang="ko-KR" sz="2800" dirty="0">
                <a:latin typeface="휴먼옛체" pitchFamily="18" charset="-127"/>
                <a:ea typeface="휴먼옛체" pitchFamily="18" charset="-127"/>
              </a:rPr>
              <a:t>is marvelous in our eyes'?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1500188" y="928688"/>
            <a:ext cx="6858000" cy="1384300"/>
          </a:xfrm>
          <a:prstGeom prst="rect">
            <a:avLst/>
          </a:prstGeom>
          <a:noFill/>
          <a:ln w="9525">
            <a:noFill/>
            <a:miter lim="800000"/>
            <a:headEnd/>
            <a:tailEnd/>
          </a:ln>
        </p:spPr>
        <p:txBody>
          <a:bodyPr>
            <a:spAutoFit/>
          </a:bodyPr>
          <a:lstStyle/>
          <a:p>
            <a:pPr algn="dist"/>
            <a:r>
              <a:rPr lang="ko-KR" altLang="en-US" sz="2800" dirty="0">
                <a:latin typeface="휴먼옛체" pitchFamily="18" charset="-127"/>
                <a:ea typeface="휴먼옛체" pitchFamily="18" charset="-127"/>
              </a:rPr>
              <a:t>너희는 사도들과 선지자들의 터 위에 세우심을 입은 자라 </a:t>
            </a:r>
            <a:r>
              <a:rPr lang="ko-KR" altLang="en-US" sz="2800" dirty="0">
                <a:solidFill>
                  <a:srgbClr val="FF0000"/>
                </a:solidFill>
                <a:latin typeface="휴먼옛체" pitchFamily="18" charset="-127"/>
                <a:ea typeface="휴먼옛체" pitchFamily="18" charset="-127"/>
              </a:rPr>
              <a:t>그리스도 </a:t>
            </a:r>
            <a:r>
              <a:rPr lang="ko-KR" altLang="en-US" sz="2800" u="sng" dirty="0">
                <a:solidFill>
                  <a:srgbClr val="FF0000"/>
                </a:solidFill>
                <a:latin typeface="휴먼옛체" pitchFamily="18" charset="-127"/>
                <a:ea typeface="휴먼옛체" pitchFamily="18" charset="-127"/>
              </a:rPr>
              <a:t>예수께서 친</a:t>
            </a:r>
            <a:endParaRPr lang="en-US" altLang="ko-KR" sz="2800" u="sng" dirty="0">
              <a:solidFill>
                <a:srgbClr val="FF0000"/>
              </a:solidFill>
              <a:latin typeface="휴먼옛체" pitchFamily="18" charset="-127"/>
              <a:ea typeface="휴먼옛체" pitchFamily="18" charset="-127"/>
            </a:endParaRPr>
          </a:p>
          <a:p>
            <a:r>
              <a:rPr lang="ko-KR" altLang="en-US" sz="2800" u="sng" dirty="0">
                <a:solidFill>
                  <a:srgbClr val="FF0000"/>
                </a:solidFill>
                <a:latin typeface="휴먼옛체" pitchFamily="18" charset="-127"/>
                <a:ea typeface="휴먼옛체" pitchFamily="18" charset="-127"/>
              </a:rPr>
              <a:t>히 </a:t>
            </a:r>
            <a:r>
              <a:rPr lang="ko-KR" altLang="en-US" sz="2800" u="sng" dirty="0" err="1">
                <a:solidFill>
                  <a:srgbClr val="FF0000"/>
                </a:solidFill>
                <a:latin typeface="휴먼옛체" pitchFamily="18" charset="-127"/>
                <a:ea typeface="휴먼옛체" pitchFamily="18" charset="-127"/>
              </a:rPr>
              <a:t>모퉁잇돌</a:t>
            </a:r>
            <a:r>
              <a:rPr lang="ko-KR" altLang="en-US" sz="2800" dirty="0" err="1">
                <a:solidFill>
                  <a:srgbClr val="FF0000"/>
                </a:solidFill>
                <a:latin typeface="휴먼옛체" pitchFamily="18" charset="-127"/>
                <a:ea typeface="휴먼옛체" pitchFamily="18" charset="-127"/>
              </a:rPr>
              <a:t>이</a:t>
            </a:r>
            <a:r>
              <a:rPr lang="ko-KR" altLang="en-US" sz="2800" dirty="0">
                <a:solidFill>
                  <a:srgbClr val="FF0000"/>
                </a:solidFill>
                <a:latin typeface="휴먼옛체" pitchFamily="18" charset="-127"/>
                <a:ea typeface="휴먼옛체" pitchFamily="18" charset="-127"/>
              </a:rPr>
              <a:t> </a:t>
            </a:r>
            <a:r>
              <a:rPr lang="ko-KR" altLang="en-US" sz="2800" dirty="0" err="1">
                <a:solidFill>
                  <a:srgbClr val="FF0000"/>
                </a:solidFill>
                <a:latin typeface="휴먼옛체" pitchFamily="18" charset="-127"/>
                <a:ea typeface="휴먼옛체" pitchFamily="18" charset="-127"/>
              </a:rPr>
              <a:t>되셨느니라</a:t>
            </a:r>
            <a:endParaRPr lang="ko-KR" altLang="en-US" sz="2800" dirty="0">
              <a:solidFill>
                <a:srgbClr val="FF0000"/>
              </a:solidFill>
              <a:latin typeface="휴먼옛체" pitchFamily="18" charset="-127"/>
              <a:ea typeface="휴먼옛체" pitchFamily="18" charset="-127"/>
            </a:endParaRPr>
          </a:p>
        </p:txBody>
      </p:sp>
      <p:sp>
        <p:nvSpPr>
          <p:cNvPr id="27651" name="Text Box 8"/>
          <p:cNvSpPr txBox="1">
            <a:spLocks noChangeArrowheads="1"/>
          </p:cNvSpPr>
          <p:nvPr/>
        </p:nvSpPr>
        <p:spPr bwMode="auto">
          <a:xfrm>
            <a:off x="1408113" y="403225"/>
            <a:ext cx="2020887" cy="338138"/>
          </a:xfrm>
          <a:prstGeom prst="rect">
            <a:avLst/>
          </a:prstGeom>
          <a:noFill/>
          <a:ln w="9525">
            <a:noFill/>
            <a:miter lim="800000"/>
            <a:headEnd/>
            <a:tailEnd/>
          </a:ln>
        </p:spPr>
        <p:txBody>
          <a:bodyPr>
            <a:spAutoFit/>
          </a:bodyPr>
          <a:lstStyle/>
          <a:p>
            <a:r>
              <a:rPr lang="ko-KR" altLang="en-US" sz="1600">
                <a:latin typeface="궁서" pitchFamily="18" charset="-127"/>
                <a:ea typeface="궁서" pitchFamily="18" charset="-127"/>
              </a:rPr>
              <a:t>에베소서 </a:t>
            </a:r>
            <a:r>
              <a:rPr lang="en-US" altLang="ko-KR" sz="1600">
                <a:latin typeface="궁서" pitchFamily="18" charset="-127"/>
                <a:ea typeface="궁서" pitchFamily="18" charset="-127"/>
              </a:rPr>
              <a:t>2 : 20</a:t>
            </a:r>
            <a:endParaRPr lang="ko-KR" altLang="en-US"/>
          </a:p>
        </p:txBody>
      </p:sp>
      <p:sp>
        <p:nvSpPr>
          <p:cNvPr id="27652"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27653" name="Line 9"/>
          <p:cNvSpPr>
            <a:spLocks noChangeShapeType="1"/>
          </p:cNvSpPr>
          <p:nvPr/>
        </p:nvSpPr>
        <p:spPr bwMode="auto">
          <a:xfrm>
            <a:off x="1500188" y="2684860"/>
            <a:ext cx="6840537" cy="0"/>
          </a:xfrm>
          <a:prstGeom prst="line">
            <a:avLst/>
          </a:prstGeom>
          <a:noFill/>
          <a:ln w="9525">
            <a:solidFill>
              <a:srgbClr val="FF9966"/>
            </a:solidFill>
            <a:round/>
            <a:headEnd/>
            <a:tailEnd/>
          </a:ln>
        </p:spPr>
        <p:txBody>
          <a:bodyPr>
            <a:spAutoFit/>
          </a:bodyPr>
          <a:lstStyle/>
          <a:p>
            <a:endParaRPr lang="ko-KR" altLang="en-US"/>
          </a:p>
        </p:txBody>
      </p:sp>
      <p:sp>
        <p:nvSpPr>
          <p:cNvPr id="27654" name="Text Box 8"/>
          <p:cNvSpPr txBox="1">
            <a:spLocks noChangeArrowheads="1"/>
          </p:cNvSpPr>
          <p:nvPr/>
        </p:nvSpPr>
        <p:spPr bwMode="auto">
          <a:xfrm>
            <a:off x="1414463" y="2276872"/>
            <a:ext cx="2300287" cy="338138"/>
          </a:xfrm>
          <a:prstGeom prst="rect">
            <a:avLst/>
          </a:prstGeom>
          <a:noFill/>
          <a:ln w="9525">
            <a:noFill/>
            <a:miter lim="800000"/>
            <a:headEnd/>
            <a:tailEnd/>
          </a:ln>
        </p:spPr>
        <p:txBody>
          <a:bodyPr>
            <a:spAutoFit/>
          </a:bodyPr>
          <a:lstStyle/>
          <a:p>
            <a:r>
              <a:rPr lang="en-US" altLang="ko-KR" sz="1600">
                <a:latin typeface="궁서" pitchFamily="18" charset="-127"/>
                <a:ea typeface="궁서" pitchFamily="18" charset="-127"/>
              </a:rPr>
              <a:t>Ephesians</a:t>
            </a:r>
            <a:r>
              <a:rPr lang="ko-KR" altLang="en-US" sz="1600">
                <a:latin typeface="궁서" pitchFamily="18" charset="-127"/>
                <a:ea typeface="궁서" pitchFamily="18" charset="-127"/>
              </a:rPr>
              <a:t> </a:t>
            </a:r>
            <a:r>
              <a:rPr lang="en-US" altLang="ko-KR" sz="1600">
                <a:latin typeface="궁서" pitchFamily="18" charset="-127"/>
                <a:ea typeface="궁서" pitchFamily="18" charset="-127"/>
              </a:rPr>
              <a:t>2 : 20</a:t>
            </a:r>
            <a:endParaRPr lang="ko-KR" altLang="en-US"/>
          </a:p>
        </p:txBody>
      </p:sp>
      <p:pic>
        <p:nvPicPr>
          <p:cNvPr id="2" name="그림 1">
            <a:hlinkClick r:id="rId2" action="ppaction://hlinksldjump"/>
            <a:extLst>
              <a:ext uri="{FF2B5EF4-FFF2-40B4-BE49-F238E27FC236}">
                <a16:creationId xmlns:a16="http://schemas.microsoft.com/office/drawing/2014/main" id="{34BC8688-7B98-4585-BA88-EF257750DFE4}"/>
              </a:ext>
            </a:extLst>
          </p:cNvPr>
          <p:cNvPicPr>
            <a:picLocks noChangeAspect="1"/>
          </p:cNvPicPr>
          <p:nvPr/>
        </p:nvPicPr>
        <p:blipFill>
          <a:blip r:embed="rId3"/>
          <a:stretch>
            <a:fillRect/>
          </a:stretch>
        </p:blipFill>
        <p:spPr>
          <a:xfrm>
            <a:off x="5580112" y="3943531"/>
            <a:ext cx="3810000" cy="253365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잉크 2">
                <a:extLst>
                  <a:ext uri="{FF2B5EF4-FFF2-40B4-BE49-F238E27FC236}">
                    <a16:creationId xmlns:a16="http://schemas.microsoft.com/office/drawing/2014/main" id="{E5214B88-71E8-4BD7-8877-18262E97136E}"/>
                  </a:ext>
                </a:extLst>
              </p14:cNvPr>
              <p14:cNvContentPartPr/>
              <p14:nvPr/>
            </p14:nvContentPartPr>
            <p14:xfrm>
              <a:off x="1641573" y="1965959"/>
              <a:ext cx="6638427" cy="4511215"/>
            </p14:xfrm>
          </p:contentPart>
        </mc:Choice>
        <mc:Fallback>
          <p:pic>
            <p:nvPicPr>
              <p:cNvPr id="3" name="잉크 2">
                <a:extLst>
                  <a:ext uri="{FF2B5EF4-FFF2-40B4-BE49-F238E27FC236}">
                    <a16:creationId xmlns:a16="http://schemas.microsoft.com/office/drawing/2014/main" id="{E5214B88-71E8-4BD7-8877-18262E97136E}"/>
                  </a:ext>
                </a:extLst>
              </p:cNvPr>
              <p:cNvPicPr/>
              <p:nvPr/>
            </p:nvPicPr>
            <p:blipFill>
              <a:blip r:embed="rId5"/>
              <a:stretch>
                <a:fillRect/>
              </a:stretch>
            </p:blipFill>
            <p:spPr>
              <a:xfrm>
                <a:off x="1632213" y="1956599"/>
                <a:ext cx="6657147" cy="4529935"/>
              </a:xfrm>
              <a:prstGeom prst="rect">
                <a:avLst/>
              </a:prstGeom>
            </p:spPr>
          </p:pic>
        </mc:Fallback>
      </mc:AlternateContent>
      <p:sp>
        <p:nvSpPr>
          <p:cNvPr id="27655" name="Text Box 5"/>
          <p:cNvSpPr txBox="1">
            <a:spLocks noChangeArrowheads="1"/>
          </p:cNvSpPr>
          <p:nvPr/>
        </p:nvSpPr>
        <p:spPr bwMode="auto">
          <a:xfrm>
            <a:off x="1500188" y="2845197"/>
            <a:ext cx="6858000" cy="1384300"/>
          </a:xfrm>
          <a:prstGeom prst="rect">
            <a:avLst/>
          </a:prstGeom>
          <a:noFill/>
          <a:ln w="9525">
            <a:noFill/>
            <a:miter lim="800000"/>
            <a:headEnd/>
            <a:tailEnd/>
          </a:ln>
        </p:spPr>
        <p:txBody>
          <a:bodyPr>
            <a:spAutoFit/>
          </a:bodyPr>
          <a:lstStyle/>
          <a:p>
            <a:pPr algn="dist"/>
            <a:r>
              <a:rPr lang="en-US" altLang="ko-KR" sz="2800" dirty="0">
                <a:latin typeface="휴먼옛체" pitchFamily="18" charset="-127"/>
                <a:ea typeface="휴먼옛체" pitchFamily="18" charset="-127"/>
              </a:rPr>
              <a:t>built on the foundation of the apostles and prophets, </a:t>
            </a:r>
            <a:r>
              <a:rPr lang="en-US" altLang="ko-KR" sz="2800" dirty="0">
                <a:solidFill>
                  <a:srgbClr val="FF0000"/>
                </a:solidFill>
                <a:latin typeface="휴먼옛체" pitchFamily="18" charset="-127"/>
                <a:ea typeface="휴먼옛체" pitchFamily="18" charset="-127"/>
              </a:rPr>
              <a:t>with Christ Jesus himself </a:t>
            </a:r>
          </a:p>
          <a:p>
            <a:r>
              <a:rPr lang="en-US" altLang="ko-KR" sz="2800" dirty="0">
                <a:solidFill>
                  <a:srgbClr val="FF0000"/>
                </a:solidFill>
                <a:latin typeface="휴먼옛체" pitchFamily="18" charset="-127"/>
                <a:ea typeface="휴먼옛체" pitchFamily="18" charset="-127"/>
              </a:rPr>
              <a:t>as the chief cornerstone</a:t>
            </a:r>
            <a:r>
              <a:rPr lang="en-US" altLang="ko-KR" sz="2800" dirty="0">
                <a:latin typeface="휴먼옛체" pitchFamily="18" charset="-127"/>
                <a:ea typeface="휴먼옛체" pitchFamily="18" charset="-127"/>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pPr marL="0" marR="0" lvl="0" indent="0" algn="just" defTabSz="914400" rtl="0" eaLnBrk="1" fontAlgn="base" latinLnBrk="1" hangingPunct="1">
              <a:lnSpc>
                <a:spcPct val="100000"/>
              </a:lnSpc>
              <a:spcBef>
                <a:spcPct val="0"/>
              </a:spcBef>
              <a:spcAft>
                <a:spcPct val="0"/>
              </a:spcAft>
              <a:buClrTx/>
              <a:buSzTx/>
              <a:buFontTx/>
              <a:buNone/>
              <a:tabLst/>
              <a:defRPr/>
            </a:pPr>
            <a:r>
              <a:rPr kumimoji="1" lang="ko-KR" altLang="en-US" sz="2800" b="0" i="0" u="none" strike="noStrike" kern="1200" cap="none" spc="0" normalizeH="0" baseline="0" noProof="0" dirty="0">
                <a:ln>
                  <a:noFill/>
                </a:ln>
                <a:solidFill>
                  <a:prstClr val="black"/>
                </a:solidFill>
                <a:effectLst/>
                <a:uLnTx/>
                <a:uFillTx/>
                <a:latin typeface="HY견고딕" pitchFamily="18" charset="-127"/>
                <a:ea typeface="HY견고딕" pitchFamily="18" charset="-127"/>
                <a:cs typeface="Arial" pitchFamily="34" charset="0"/>
              </a:rPr>
              <a:t>하나님이 그 지역의 성을 멸하실 때 곧 </a:t>
            </a:r>
            <a:r>
              <a:rPr kumimoji="1" lang="ko-KR" altLang="en-US" sz="2800" b="0" i="0" u="none" strike="noStrike" kern="1200" cap="none" spc="0" normalizeH="0" baseline="0" noProof="0" dirty="0" err="1">
                <a:ln>
                  <a:noFill/>
                </a:ln>
                <a:solidFill>
                  <a:prstClr val="black"/>
                </a:solidFill>
                <a:effectLst/>
                <a:uLnTx/>
                <a:uFillTx/>
                <a:latin typeface="HY견고딕" pitchFamily="18" charset="-127"/>
                <a:ea typeface="HY견고딕" pitchFamily="18" charset="-127"/>
                <a:cs typeface="Arial" pitchFamily="34" charset="0"/>
              </a:rPr>
              <a:t>롯이</a:t>
            </a:r>
            <a:r>
              <a:rPr kumimoji="1" lang="ko-KR" altLang="en-US" sz="2800" b="0" i="0" u="none" strike="noStrike" kern="1200" cap="none" spc="0" normalizeH="0" baseline="0" noProof="0" dirty="0">
                <a:ln>
                  <a:noFill/>
                </a:ln>
                <a:solidFill>
                  <a:prstClr val="black"/>
                </a:solidFill>
                <a:effectLst/>
                <a:uLnTx/>
                <a:uFillTx/>
                <a:latin typeface="HY견고딕" pitchFamily="18" charset="-127"/>
                <a:ea typeface="HY견고딕" pitchFamily="18" charset="-127"/>
                <a:cs typeface="Arial" pitchFamily="34" charset="0"/>
              </a:rPr>
              <a:t> 거주하는 성을 엎으실 때에 </a:t>
            </a:r>
            <a:r>
              <a:rPr kumimoji="1" lang="ko-KR" altLang="en-US" sz="2800" b="0" i="0" u="none" strike="noStrike" kern="1200" cap="none" spc="0" normalizeH="0" baseline="0" noProof="0" dirty="0">
                <a:ln>
                  <a:noFill/>
                </a:ln>
                <a:solidFill>
                  <a:srgbClr val="FF0000"/>
                </a:solidFill>
                <a:effectLst/>
                <a:uLnTx/>
                <a:uFillTx/>
                <a:latin typeface="HY견고딕" pitchFamily="18" charset="-127"/>
                <a:ea typeface="HY견고딕" pitchFamily="18" charset="-127"/>
                <a:cs typeface="Arial" pitchFamily="34" charset="0"/>
              </a:rPr>
              <a:t>하나님이 아브라함을 생각하사 </a:t>
            </a:r>
            <a:r>
              <a:rPr kumimoji="1" lang="ko-KR" altLang="en-US" sz="2800" b="0" i="0" u="none" strike="noStrike" kern="1200" cap="none" spc="0" normalizeH="0" baseline="0" noProof="0" dirty="0" err="1">
                <a:ln>
                  <a:noFill/>
                </a:ln>
                <a:solidFill>
                  <a:srgbClr val="FF0000"/>
                </a:solidFill>
                <a:effectLst/>
                <a:uLnTx/>
                <a:uFillTx/>
                <a:latin typeface="HY견고딕" pitchFamily="18" charset="-127"/>
                <a:ea typeface="HY견고딕" pitchFamily="18" charset="-127"/>
                <a:cs typeface="Arial" pitchFamily="34" charset="0"/>
              </a:rPr>
              <a:t>롯을</a:t>
            </a:r>
            <a:r>
              <a:rPr kumimoji="1" lang="ko-KR" altLang="en-US" sz="2800" b="0" i="0" u="none" strike="noStrike" kern="1200" cap="none" spc="0" normalizeH="0" baseline="0" noProof="0" dirty="0">
                <a:ln>
                  <a:noFill/>
                </a:ln>
                <a:solidFill>
                  <a:srgbClr val="FF0000"/>
                </a:solidFill>
                <a:effectLst/>
                <a:uLnTx/>
                <a:uFillTx/>
                <a:latin typeface="HY견고딕" pitchFamily="18" charset="-127"/>
                <a:ea typeface="HY견고딕" pitchFamily="18" charset="-127"/>
                <a:cs typeface="Arial" pitchFamily="34" charset="0"/>
              </a:rPr>
              <a:t> 그 엎으시는 중에서 </a:t>
            </a:r>
            <a:r>
              <a:rPr kumimoji="1" lang="ko-KR" altLang="en-US" sz="2800" b="0" i="0" u="none" strike="noStrike" kern="1200" cap="none" spc="0" normalizeH="0" baseline="0" noProof="0" dirty="0" err="1">
                <a:ln>
                  <a:noFill/>
                </a:ln>
                <a:solidFill>
                  <a:srgbClr val="FF0000"/>
                </a:solidFill>
                <a:effectLst/>
                <a:uLnTx/>
                <a:uFillTx/>
                <a:latin typeface="HY견고딕" pitchFamily="18" charset="-127"/>
                <a:ea typeface="HY견고딕" pitchFamily="18" charset="-127"/>
                <a:cs typeface="Arial" pitchFamily="34" charset="0"/>
              </a:rPr>
              <a:t>내보내셨더라</a:t>
            </a:r>
            <a:endParaRPr kumimoji="1" lang="ko-KR" altLang="en-US" sz="2800" b="0" i="0" u="none" strike="noStrike" kern="1200" cap="none" spc="0" normalizeH="0" baseline="0" noProof="0" dirty="0">
              <a:ln>
                <a:noFill/>
              </a:ln>
              <a:solidFill>
                <a:srgbClr val="FF0000"/>
              </a:solidFill>
              <a:effectLst/>
              <a:uLnTx/>
              <a:uFillTx/>
              <a:latin typeface="HY견고딕" pitchFamily="18" charset="-127"/>
              <a:ea typeface="HY견고딕" pitchFamily="18" charset="-127"/>
              <a:cs typeface="Arial" pitchFamily="34" charset="0"/>
            </a:endParaRPr>
          </a:p>
        </p:txBody>
      </p:sp>
      <p:sp>
        <p:nvSpPr>
          <p:cNvPr id="8195" name="Text Box 8"/>
          <p:cNvSpPr txBox="1">
            <a:spLocks noChangeArrowheads="1"/>
          </p:cNvSpPr>
          <p:nvPr/>
        </p:nvSpPr>
        <p:spPr bwMode="auto">
          <a:xfrm>
            <a:off x="1408113" y="428154"/>
            <a:ext cx="2371799" cy="338554"/>
          </a:xfrm>
          <a:prstGeom prst="rect">
            <a:avLst/>
          </a:prstGeom>
          <a:noFill/>
          <a:ln w="9525">
            <a:noFill/>
            <a:miter lim="800000"/>
            <a:headEnd/>
            <a:tailEnd/>
          </a:ln>
        </p:spPr>
        <p:txBody>
          <a:bodyPr wrap="square">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ko-KR" altLang="en-US" sz="1600" b="1" i="0" u="none" strike="noStrike" kern="1200" cap="none" spc="0" normalizeH="0" baseline="0" noProof="0" dirty="0">
                <a:ln>
                  <a:noFill/>
                </a:ln>
                <a:solidFill>
                  <a:prstClr val="black"/>
                </a:solidFill>
                <a:effectLst/>
                <a:uLnTx/>
                <a:uFillTx/>
                <a:latin typeface="HY중고딕" pitchFamily="18" charset="-127"/>
                <a:ea typeface="HY중고딕" pitchFamily="18" charset="-127"/>
                <a:cs typeface="Arial" pitchFamily="34" charset="0"/>
              </a:rPr>
              <a:t>창세기 </a:t>
            </a:r>
            <a:r>
              <a:rPr kumimoji="1" lang="en-US" altLang="ko-KR" sz="1600" b="1" i="0" u="none" strike="noStrike" kern="1200" cap="none" spc="0" normalizeH="0" baseline="0" noProof="0" dirty="0">
                <a:ln>
                  <a:noFill/>
                </a:ln>
                <a:solidFill>
                  <a:prstClr val="black"/>
                </a:solidFill>
                <a:effectLst/>
                <a:uLnTx/>
                <a:uFillTx/>
                <a:latin typeface="HY중고딕" pitchFamily="18" charset="-127"/>
                <a:ea typeface="HY중고딕" pitchFamily="18" charset="-127"/>
                <a:cs typeface="Arial" pitchFamily="34" charset="0"/>
              </a:rPr>
              <a:t>19 : 29</a:t>
            </a:r>
            <a:endParaRPr kumimoji="1" lang="ko-KR" altLang="en-US" sz="1600" b="1" i="0" u="none" strike="noStrike" kern="1200" cap="none" spc="0" normalizeH="0" baseline="0" noProof="0" dirty="0">
              <a:ln>
                <a:noFill/>
              </a:ln>
              <a:solidFill>
                <a:prstClr val="black"/>
              </a:solidFill>
              <a:effectLst/>
              <a:uLnTx/>
              <a:uFillTx/>
              <a:latin typeface="HY중고딕" pitchFamily="18" charset="-127"/>
              <a:ea typeface="HY중고딕" pitchFamily="18" charset="-127"/>
              <a:cs typeface="Arial" pitchFamily="34" charset="0"/>
            </a:endParaRPr>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en-US" sz="3200" b="0" i="0" u="none" strike="noStrike" kern="1200" cap="none" spc="0" normalizeH="0" baseline="0" noProof="0">
              <a:ln>
                <a:noFill/>
              </a:ln>
              <a:solidFill>
                <a:prstClr val="black"/>
              </a:solidFill>
              <a:effectLst/>
              <a:uLnTx/>
              <a:uFillTx/>
              <a:ea typeface="-소망M" pitchFamily="18" charset="-127"/>
              <a:cs typeface="+mn-cs"/>
            </a:endParaRPr>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en-US" sz="3200" b="0" i="0" u="none" strike="noStrike" kern="1200" cap="none" spc="0" normalizeH="0" baseline="0" noProof="0">
              <a:ln>
                <a:noFill/>
              </a:ln>
              <a:solidFill>
                <a:prstClr val="black"/>
              </a:solidFill>
              <a:effectLst/>
              <a:uLnTx/>
              <a:uFillTx/>
              <a:ea typeface="-소망M" pitchFamily="18" charset="-127"/>
              <a:cs typeface="+mn-cs"/>
            </a:endParaRPr>
          </a:p>
        </p:txBody>
      </p:sp>
      <p:sp>
        <p:nvSpPr>
          <p:cNvPr id="8198" name="Text Box 8"/>
          <p:cNvSpPr txBox="1">
            <a:spLocks noChangeArrowheads="1"/>
          </p:cNvSpPr>
          <p:nvPr/>
        </p:nvSpPr>
        <p:spPr bwMode="auto">
          <a:xfrm>
            <a:off x="1414463" y="3563724"/>
            <a:ext cx="2443157" cy="369332"/>
          </a:xfrm>
          <a:prstGeom prst="rect">
            <a:avLst/>
          </a:prstGeom>
          <a:noFill/>
          <a:ln w="9525">
            <a:noFill/>
            <a:miter lim="800000"/>
            <a:headEnd/>
            <a:tailEnd/>
          </a:ln>
        </p:spPr>
        <p:txBody>
          <a:bodyPr wrap="square">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1800" b="1" i="0" u="none" strike="noStrike" kern="1200" cap="none" spc="0" normalizeH="0" baseline="0" noProof="0" dirty="0">
                <a:ln>
                  <a:noFill/>
                </a:ln>
                <a:solidFill>
                  <a:prstClr val="black"/>
                </a:solidFill>
                <a:effectLst/>
                <a:uLnTx/>
                <a:uFillTx/>
                <a:latin typeface="Arial" pitchFamily="34" charset="0"/>
                <a:ea typeface="궁서" pitchFamily="18" charset="-127"/>
                <a:cs typeface="Arial" pitchFamily="34" charset="0"/>
              </a:rPr>
              <a:t>Genesis 19 : 29</a:t>
            </a:r>
            <a:endParaRPr kumimoji="1" lang="ko-KR" altLang="en-US" sz="1800" b="1" i="0" u="none" strike="noStrike" kern="1200" cap="none" spc="0" normalizeH="0" baseline="0" noProof="0" dirty="0">
              <a:ln>
                <a:noFill/>
              </a:ln>
              <a:solidFill>
                <a:prstClr val="black"/>
              </a:solidFill>
              <a:effectLst/>
              <a:uLnTx/>
              <a:uFillTx/>
              <a:latin typeface="Arial" pitchFamily="34" charset="0"/>
              <a:ea typeface="-소망M" pitchFamily="18" charset="-127"/>
              <a:cs typeface="Arial" pitchFamily="34" charset="0"/>
            </a:endParaRPr>
          </a:p>
        </p:txBody>
      </p:sp>
      <p:pic>
        <p:nvPicPr>
          <p:cNvPr id="8" name="그림 7">
            <a:hlinkClick r:id="rId2" action="ppaction://hlinksldjump"/>
            <a:extLst>
              <a:ext uri="{FF2B5EF4-FFF2-40B4-BE49-F238E27FC236}">
                <a16:creationId xmlns:a16="http://schemas.microsoft.com/office/drawing/2014/main" id="{D6AAD5FF-9BB6-4205-B00F-3C0426F10C59}"/>
              </a:ext>
            </a:extLst>
          </p:cNvPr>
          <p:cNvPicPr>
            <a:picLocks noChangeAspect="1"/>
          </p:cNvPicPr>
          <p:nvPr/>
        </p:nvPicPr>
        <p:blipFill>
          <a:blip r:embed="rId3"/>
          <a:stretch>
            <a:fillRect/>
          </a:stretch>
        </p:blipFill>
        <p:spPr>
          <a:xfrm>
            <a:off x="5580112" y="3943531"/>
            <a:ext cx="3810000" cy="2533650"/>
          </a:xfrm>
          <a:prstGeom prst="rect">
            <a:avLst/>
          </a:prstGeom>
        </p:spPr>
      </p:pic>
      <p:sp>
        <p:nvSpPr>
          <p:cNvPr id="8199" name="Text Box 5"/>
          <p:cNvSpPr txBox="1">
            <a:spLocks noChangeArrowheads="1"/>
          </p:cNvSpPr>
          <p:nvPr/>
        </p:nvSpPr>
        <p:spPr bwMode="auto">
          <a:xfrm>
            <a:off x="1500188" y="4089400"/>
            <a:ext cx="6858000" cy="2246769"/>
          </a:xfrm>
          <a:prstGeom prst="rect">
            <a:avLst/>
          </a:prstGeom>
          <a:noFill/>
          <a:ln w="9525">
            <a:noFill/>
            <a:miter lim="800000"/>
            <a:headEnd/>
            <a:tailEnd/>
          </a:ln>
        </p:spPr>
        <p:txBody>
          <a:bodyPr>
            <a:spAutoFit/>
          </a:bodyPr>
          <a:lstStyle/>
          <a:p>
            <a:pPr marL="0" marR="0" lvl="0" indent="0" algn="dist" defTabSz="914400" rtl="0" eaLnBrk="1" fontAlgn="base" latinLnBrk="1" hangingPunct="1">
              <a:lnSpc>
                <a:spcPct val="100000"/>
              </a:lnSpc>
              <a:spcBef>
                <a:spcPct val="0"/>
              </a:spcBef>
              <a:spcAft>
                <a:spcPct val="0"/>
              </a:spcAft>
              <a:buClrTx/>
              <a:buSzTx/>
              <a:buFontTx/>
              <a:buNone/>
              <a:tabLst/>
              <a:defRPr/>
            </a:pPr>
            <a:r>
              <a:rPr kumimoji="1" lang="en-US" altLang="ko-KR" sz="2800" b="1" i="0" u="none" strike="noStrike" kern="1200" cap="none" spc="0" normalizeH="0" baseline="0" noProof="0" dirty="0">
                <a:ln>
                  <a:noFill/>
                </a:ln>
                <a:solidFill>
                  <a:prstClr val="black"/>
                </a:solidFill>
                <a:effectLst/>
                <a:uLnTx/>
                <a:uFillTx/>
                <a:latin typeface="Arial" pitchFamily="34" charset="0"/>
                <a:ea typeface="휴먼옛체" pitchFamily="18" charset="-127"/>
                <a:cs typeface="Arial" pitchFamily="34" charset="0"/>
              </a:rPr>
              <a:t>So when God destroyed the cities of the plain, he remembered Abraham, and he brought Lot out of the catastrophe that overthrew the cities </a:t>
            </a: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2800" b="1" i="0" u="none" strike="noStrike" kern="1200" cap="none" spc="0" normalizeH="0" baseline="0" noProof="0" dirty="0">
                <a:ln>
                  <a:noFill/>
                </a:ln>
                <a:solidFill>
                  <a:prstClr val="black"/>
                </a:solidFill>
                <a:effectLst/>
                <a:uLnTx/>
                <a:uFillTx/>
                <a:latin typeface="Arial" pitchFamily="34" charset="0"/>
                <a:ea typeface="휴먼옛체" pitchFamily="18" charset="-127"/>
                <a:cs typeface="Arial" pitchFamily="34" charset="0"/>
              </a:rPr>
              <a:t>where Lot had lived.</a:t>
            </a:r>
          </a:p>
        </p:txBody>
      </p:sp>
      <mc:AlternateContent xmlns:mc="http://schemas.openxmlformats.org/markup-compatibility/2006">
        <mc:Choice xmlns:p14="http://schemas.microsoft.com/office/powerpoint/2010/main" Requires="p14">
          <p:contentPart p14:bwMode="auto" r:id="rId4">
            <p14:nvContentPartPr>
              <p14:cNvPr id="2" name="잉크 1">
                <a:extLst>
                  <a:ext uri="{FF2B5EF4-FFF2-40B4-BE49-F238E27FC236}">
                    <a16:creationId xmlns:a16="http://schemas.microsoft.com/office/drawing/2014/main" id="{793D4DCA-3D94-4FBF-B918-1EC139769E33}"/>
                  </a:ext>
                </a:extLst>
              </p14:cNvPr>
              <p14:cNvContentPartPr/>
              <p14:nvPr/>
            </p14:nvContentPartPr>
            <p14:xfrm>
              <a:off x="3628800" y="1593360"/>
              <a:ext cx="3940560" cy="1955880"/>
            </p14:xfrm>
          </p:contentPart>
        </mc:Choice>
        <mc:Fallback>
          <p:pic>
            <p:nvPicPr>
              <p:cNvPr id="2" name="잉크 1">
                <a:extLst>
                  <a:ext uri="{FF2B5EF4-FFF2-40B4-BE49-F238E27FC236}">
                    <a16:creationId xmlns:a16="http://schemas.microsoft.com/office/drawing/2014/main" id="{793D4DCA-3D94-4FBF-B918-1EC139769E33}"/>
                  </a:ext>
                </a:extLst>
              </p:cNvPr>
              <p:cNvPicPr/>
              <p:nvPr/>
            </p:nvPicPr>
            <p:blipFill>
              <a:blip r:embed="rId5"/>
              <a:stretch>
                <a:fillRect/>
              </a:stretch>
            </p:blipFill>
            <p:spPr>
              <a:xfrm>
                <a:off x="3619440" y="1584000"/>
                <a:ext cx="3959280" cy="1974600"/>
              </a:xfrm>
              <a:prstGeom prst="rect">
                <a:avLst/>
              </a:prstGeom>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pPr marL="0" marR="0" lvl="0" indent="0" algn="dist" defTabSz="914400" rtl="0" eaLnBrk="1" fontAlgn="base" latinLnBrk="1" hangingPunct="1">
              <a:lnSpc>
                <a:spcPct val="100000"/>
              </a:lnSpc>
              <a:spcBef>
                <a:spcPct val="0"/>
              </a:spcBef>
              <a:spcAft>
                <a:spcPct val="0"/>
              </a:spcAft>
              <a:buClrTx/>
              <a:buSzTx/>
              <a:buFontTx/>
              <a:buNone/>
              <a:tabLst/>
              <a:defRPr/>
            </a:pPr>
            <a:r>
              <a:rPr kumimoji="1" lang="ko-KR" altLang="en-US" sz="2800" b="0" i="0" u="none" strike="noStrike" kern="1200" cap="none" spc="0" normalizeH="0" baseline="0" noProof="0" dirty="0">
                <a:ln>
                  <a:noFill/>
                </a:ln>
                <a:solidFill>
                  <a:srgbClr val="FF0000"/>
                </a:solidFill>
                <a:effectLst/>
                <a:uLnTx/>
                <a:uFillTx/>
                <a:latin typeface="HY견고딕" pitchFamily="18" charset="-127"/>
                <a:ea typeface="HY견고딕" pitchFamily="18" charset="-127"/>
                <a:cs typeface="Arial" pitchFamily="34" charset="0"/>
              </a:rPr>
              <a:t>일곱째 천사가 소리 내는 날 </a:t>
            </a:r>
            <a:r>
              <a:rPr kumimoji="1" lang="ko-KR" altLang="en-US" sz="2800" b="0" i="0" u="none" strike="noStrike" kern="1200" cap="none" spc="0" normalizeH="0" baseline="0" noProof="0" dirty="0">
                <a:ln>
                  <a:noFill/>
                </a:ln>
                <a:solidFill>
                  <a:prstClr val="black"/>
                </a:solidFill>
                <a:effectLst/>
                <a:uLnTx/>
                <a:uFillTx/>
                <a:latin typeface="HY견고딕" pitchFamily="18" charset="-127"/>
                <a:ea typeface="HY견고딕" pitchFamily="18" charset="-127"/>
                <a:cs typeface="Arial" pitchFamily="34" charset="0"/>
              </a:rPr>
              <a:t>그의 나팔을 불려고 할 때에 </a:t>
            </a:r>
            <a:r>
              <a:rPr kumimoji="1" lang="ko-KR" altLang="en-US" sz="2800" b="0" i="0" u="none" strike="noStrike" kern="1200" cap="none" spc="0" normalizeH="0" baseline="0" noProof="0" dirty="0">
                <a:ln>
                  <a:noFill/>
                </a:ln>
                <a:solidFill>
                  <a:srgbClr val="FF0000"/>
                </a:solidFill>
                <a:effectLst/>
                <a:uLnTx/>
                <a:uFillTx/>
                <a:latin typeface="HY견고딕" pitchFamily="18" charset="-127"/>
                <a:ea typeface="HY견고딕" pitchFamily="18" charset="-127"/>
                <a:cs typeface="Arial" pitchFamily="34" charset="0"/>
              </a:rPr>
              <a:t>하나님이 그의 종 선지자들에게 전하신 복음과 같이 </a:t>
            </a:r>
            <a:r>
              <a:rPr kumimoji="1" lang="ko-KR" altLang="en-US" sz="2800" b="0" i="0" u="sng" strike="noStrike" kern="1200" cap="none" spc="0" normalizeH="0" baseline="0" noProof="0" dirty="0">
                <a:ln>
                  <a:noFill/>
                </a:ln>
                <a:solidFill>
                  <a:srgbClr val="FF0000"/>
                </a:solidFill>
                <a:effectLst/>
                <a:uLnTx/>
                <a:uFillTx/>
                <a:latin typeface="HY견고딕" pitchFamily="18" charset="-127"/>
                <a:ea typeface="HY견고딕" pitchFamily="18" charset="-127"/>
                <a:cs typeface="Arial" pitchFamily="34" charset="0"/>
              </a:rPr>
              <a:t>하나님의 그 </a:t>
            </a:r>
            <a:endParaRPr kumimoji="1" lang="en-US" altLang="ko-KR" sz="2800" b="0" i="0" u="sng" strike="noStrike" kern="1200" cap="none" spc="0" normalizeH="0" baseline="0" noProof="0" dirty="0">
              <a:ln>
                <a:noFill/>
              </a:ln>
              <a:solidFill>
                <a:srgbClr val="FF0000"/>
              </a:solidFill>
              <a:effectLst/>
              <a:uLnTx/>
              <a:uFillTx/>
              <a:latin typeface="HY견고딕" pitchFamily="18" charset="-127"/>
              <a:ea typeface="HY견고딕" pitchFamily="18" charset="-127"/>
              <a:cs typeface="Arial" pitchFamily="34" charset="0"/>
            </a:endParaRP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ko-KR" altLang="en-US" sz="2800" b="0" i="0" u="sng" strike="noStrike" kern="1200" cap="none" spc="0" normalizeH="0" baseline="0" noProof="0" dirty="0">
                <a:ln>
                  <a:noFill/>
                </a:ln>
                <a:solidFill>
                  <a:srgbClr val="FF0000"/>
                </a:solidFill>
                <a:effectLst/>
                <a:uLnTx/>
                <a:uFillTx/>
                <a:latin typeface="HY견고딕" pitchFamily="18" charset="-127"/>
                <a:ea typeface="HY견고딕" pitchFamily="18" charset="-127"/>
                <a:cs typeface="Arial" pitchFamily="34" charset="0"/>
              </a:rPr>
              <a:t>비밀이 이루어지리라</a:t>
            </a:r>
            <a:r>
              <a:rPr kumimoji="1" lang="ko-KR" altLang="en-US" sz="2800" b="0" i="0" u="none" strike="noStrike" kern="1200" cap="none" spc="0" normalizeH="0" baseline="0" noProof="0" dirty="0">
                <a:ln>
                  <a:noFill/>
                </a:ln>
                <a:solidFill>
                  <a:srgbClr val="FF0000"/>
                </a:solidFill>
                <a:effectLst/>
                <a:uLnTx/>
                <a:uFillTx/>
                <a:latin typeface="HY견고딕" pitchFamily="18" charset="-127"/>
                <a:ea typeface="HY견고딕" pitchFamily="18" charset="-127"/>
                <a:cs typeface="Arial" pitchFamily="34" charset="0"/>
              </a:rPr>
              <a:t> </a:t>
            </a:r>
            <a:r>
              <a:rPr kumimoji="1" lang="ko-KR" altLang="en-US" sz="2800" b="0" i="0" u="none" strike="noStrike" kern="1200" cap="none" spc="0" normalizeH="0" baseline="0" noProof="0" dirty="0">
                <a:ln>
                  <a:noFill/>
                </a:ln>
                <a:solidFill>
                  <a:prstClr val="black"/>
                </a:solidFill>
                <a:effectLst/>
                <a:uLnTx/>
                <a:uFillTx/>
                <a:latin typeface="HY견고딕" pitchFamily="18" charset="-127"/>
                <a:ea typeface="HY견고딕" pitchFamily="18" charset="-127"/>
                <a:cs typeface="Arial" pitchFamily="34" charset="0"/>
              </a:rPr>
              <a:t>하더라</a:t>
            </a:r>
          </a:p>
        </p:txBody>
      </p:sp>
      <p:sp>
        <p:nvSpPr>
          <p:cNvPr id="8195" name="Text Box 8"/>
          <p:cNvSpPr txBox="1">
            <a:spLocks noChangeArrowheads="1"/>
          </p:cNvSpPr>
          <p:nvPr/>
        </p:nvSpPr>
        <p:spPr bwMode="auto">
          <a:xfrm>
            <a:off x="1408113" y="428154"/>
            <a:ext cx="2371799" cy="338554"/>
          </a:xfrm>
          <a:prstGeom prst="rect">
            <a:avLst/>
          </a:prstGeom>
          <a:noFill/>
          <a:ln w="9525">
            <a:noFill/>
            <a:miter lim="800000"/>
            <a:headEnd/>
            <a:tailEnd/>
          </a:ln>
        </p:spPr>
        <p:txBody>
          <a:bodyPr wrap="square">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ko-KR" altLang="en-US" sz="1600" b="1" i="0" u="none" strike="noStrike" kern="1200" cap="none" spc="0" normalizeH="0" baseline="0" noProof="0" dirty="0">
                <a:ln>
                  <a:noFill/>
                </a:ln>
                <a:solidFill>
                  <a:prstClr val="black"/>
                </a:solidFill>
                <a:effectLst/>
                <a:uLnTx/>
                <a:uFillTx/>
                <a:latin typeface="HY중고딕" pitchFamily="18" charset="-127"/>
                <a:ea typeface="HY중고딕" pitchFamily="18" charset="-127"/>
                <a:cs typeface="Arial" pitchFamily="34" charset="0"/>
              </a:rPr>
              <a:t>요한계시록 </a:t>
            </a:r>
            <a:r>
              <a:rPr kumimoji="1" lang="en-US" altLang="ko-KR" sz="1600" b="1" i="0" u="none" strike="noStrike" kern="1200" cap="none" spc="0" normalizeH="0" baseline="0" noProof="0" dirty="0">
                <a:ln>
                  <a:noFill/>
                </a:ln>
                <a:solidFill>
                  <a:prstClr val="black"/>
                </a:solidFill>
                <a:effectLst/>
                <a:uLnTx/>
                <a:uFillTx/>
                <a:latin typeface="HY중고딕" pitchFamily="18" charset="-127"/>
                <a:ea typeface="HY중고딕" pitchFamily="18" charset="-127"/>
                <a:cs typeface="Arial" pitchFamily="34" charset="0"/>
              </a:rPr>
              <a:t>10 : 7</a:t>
            </a:r>
            <a:endParaRPr kumimoji="1" lang="ko-KR" altLang="en-US" sz="1600" b="1" i="0" u="none" strike="noStrike" kern="1200" cap="none" spc="0" normalizeH="0" baseline="0" noProof="0" dirty="0">
              <a:ln>
                <a:noFill/>
              </a:ln>
              <a:solidFill>
                <a:prstClr val="black"/>
              </a:solidFill>
              <a:effectLst/>
              <a:uLnTx/>
              <a:uFillTx/>
              <a:latin typeface="HY중고딕" pitchFamily="18" charset="-127"/>
              <a:ea typeface="HY중고딕" pitchFamily="18" charset="-127"/>
              <a:cs typeface="Arial" pitchFamily="34" charset="0"/>
            </a:endParaRPr>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en-US" sz="3200" b="0" i="0" u="none" strike="noStrike" kern="1200" cap="none" spc="0" normalizeH="0" baseline="0" noProof="0">
              <a:ln>
                <a:noFill/>
              </a:ln>
              <a:solidFill>
                <a:prstClr val="black"/>
              </a:solidFill>
              <a:effectLst/>
              <a:uLnTx/>
              <a:uFillTx/>
              <a:ea typeface="-소망M" pitchFamily="18" charset="-127"/>
              <a:cs typeface="+mn-cs"/>
            </a:endParaRPr>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en-US" sz="3200" b="0" i="0" u="none" strike="noStrike" kern="1200" cap="none" spc="0" normalizeH="0" baseline="0" noProof="0">
              <a:ln>
                <a:noFill/>
              </a:ln>
              <a:solidFill>
                <a:prstClr val="black"/>
              </a:solidFill>
              <a:effectLst/>
              <a:uLnTx/>
              <a:uFillTx/>
              <a:ea typeface="-소망M" pitchFamily="18" charset="-127"/>
              <a:cs typeface="+mn-cs"/>
            </a:endParaRPr>
          </a:p>
        </p:txBody>
      </p:sp>
      <p:sp>
        <p:nvSpPr>
          <p:cNvPr id="8198" name="Text Box 8"/>
          <p:cNvSpPr txBox="1">
            <a:spLocks noChangeArrowheads="1"/>
          </p:cNvSpPr>
          <p:nvPr/>
        </p:nvSpPr>
        <p:spPr bwMode="auto">
          <a:xfrm>
            <a:off x="1414463" y="3563724"/>
            <a:ext cx="2443157" cy="369332"/>
          </a:xfrm>
          <a:prstGeom prst="rect">
            <a:avLst/>
          </a:prstGeom>
          <a:noFill/>
          <a:ln w="9525">
            <a:noFill/>
            <a:miter lim="800000"/>
            <a:headEnd/>
            <a:tailEnd/>
          </a:ln>
        </p:spPr>
        <p:txBody>
          <a:bodyPr wrap="square">
            <a:spAutoFit/>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1800" b="1" i="0" u="none" strike="noStrike" kern="1200" cap="none" spc="0" normalizeH="0" baseline="0" noProof="0" dirty="0">
                <a:ln>
                  <a:noFill/>
                </a:ln>
                <a:solidFill>
                  <a:prstClr val="black"/>
                </a:solidFill>
                <a:effectLst/>
                <a:uLnTx/>
                <a:uFillTx/>
                <a:latin typeface="Arial" pitchFamily="34" charset="0"/>
                <a:ea typeface="궁서" pitchFamily="18" charset="-127"/>
                <a:cs typeface="Arial" pitchFamily="34" charset="0"/>
              </a:rPr>
              <a:t>Revelation 10 : 7</a:t>
            </a:r>
            <a:endParaRPr kumimoji="1" lang="ko-KR" altLang="en-US" sz="1800" b="1" i="0" u="none" strike="noStrike" kern="1200" cap="none" spc="0" normalizeH="0" baseline="0" noProof="0" dirty="0">
              <a:ln>
                <a:noFill/>
              </a:ln>
              <a:solidFill>
                <a:prstClr val="black"/>
              </a:solidFill>
              <a:effectLst/>
              <a:uLnTx/>
              <a:uFillTx/>
              <a:latin typeface="Arial" pitchFamily="34" charset="0"/>
              <a:ea typeface="-소망M" pitchFamily="18" charset="-127"/>
              <a:cs typeface="Arial" pitchFamily="34" charset="0"/>
            </a:endParaRPr>
          </a:p>
        </p:txBody>
      </p:sp>
      <p:sp>
        <p:nvSpPr>
          <p:cNvPr id="8199" name="Text Box 5"/>
          <p:cNvSpPr txBox="1">
            <a:spLocks noChangeArrowheads="1"/>
          </p:cNvSpPr>
          <p:nvPr/>
        </p:nvSpPr>
        <p:spPr bwMode="auto">
          <a:xfrm>
            <a:off x="1500188" y="4089400"/>
            <a:ext cx="6858000" cy="2246769"/>
          </a:xfrm>
          <a:prstGeom prst="rect">
            <a:avLst/>
          </a:prstGeom>
          <a:noFill/>
          <a:ln w="9525">
            <a:noFill/>
            <a:miter lim="800000"/>
            <a:headEnd/>
            <a:tailEnd/>
          </a:ln>
        </p:spPr>
        <p:txBody>
          <a:bodyPr>
            <a:spAutoFit/>
          </a:bodyPr>
          <a:lstStyle/>
          <a:p>
            <a:pPr marL="0" marR="0" lvl="0" indent="0" algn="dist" defTabSz="914400" rtl="0" eaLnBrk="1" fontAlgn="base" latinLnBrk="1" hangingPunct="1">
              <a:lnSpc>
                <a:spcPct val="100000"/>
              </a:lnSpc>
              <a:spcBef>
                <a:spcPct val="0"/>
              </a:spcBef>
              <a:spcAft>
                <a:spcPct val="0"/>
              </a:spcAft>
              <a:buClrTx/>
              <a:buSzTx/>
              <a:buFontTx/>
              <a:buNone/>
              <a:tabLst/>
              <a:defRPr/>
            </a:pPr>
            <a:r>
              <a:rPr kumimoji="1" lang="en-US" altLang="ko-KR" sz="2800" b="1" i="0" u="none" strike="noStrike" kern="1200" cap="none" spc="0" normalizeH="0" baseline="0" noProof="0" dirty="0">
                <a:ln>
                  <a:noFill/>
                </a:ln>
                <a:solidFill>
                  <a:prstClr val="black"/>
                </a:solidFill>
                <a:effectLst/>
                <a:uLnTx/>
                <a:uFillTx/>
                <a:latin typeface="Arial" pitchFamily="34" charset="0"/>
                <a:ea typeface="휴먼옛체" pitchFamily="18" charset="-127"/>
                <a:cs typeface="Arial" pitchFamily="34" charset="0"/>
              </a:rPr>
              <a:t>But in the days when the seventh angel is about to sound his trumpet, </a:t>
            </a:r>
            <a:r>
              <a:rPr kumimoji="1" lang="en-US" altLang="ko-KR" sz="2800" b="1" i="0" u="none" strike="noStrike" kern="1200" cap="none" spc="0" normalizeH="0" baseline="0" noProof="0" dirty="0">
                <a:ln>
                  <a:noFill/>
                </a:ln>
                <a:solidFill>
                  <a:srgbClr val="FF0000"/>
                </a:solidFill>
                <a:effectLst/>
                <a:uLnTx/>
                <a:uFillTx/>
                <a:latin typeface="Arial" pitchFamily="34" charset="0"/>
                <a:ea typeface="휴먼옛체" pitchFamily="18" charset="-127"/>
                <a:cs typeface="Arial" pitchFamily="34" charset="0"/>
              </a:rPr>
              <a:t>the mystery of God will be accomplished, </a:t>
            </a:r>
            <a:r>
              <a:rPr kumimoji="1" lang="en-US" altLang="ko-KR" sz="2800" b="1" i="0" u="none" strike="noStrike" kern="1200" cap="none" spc="0" normalizeH="0" baseline="0" noProof="0" dirty="0">
                <a:ln>
                  <a:noFill/>
                </a:ln>
                <a:solidFill>
                  <a:prstClr val="black"/>
                </a:solidFill>
                <a:effectLst/>
                <a:uLnTx/>
                <a:uFillTx/>
                <a:latin typeface="Arial" pitchFamily="34" charset="0"/>
                <a:ea typeface="휴먼옛체" pitchFamily="18" charset="-127"/>
                <a:cs typeface="Arial" pitchFamily="34" charset="0"/>
              </a:rPr>
              <a:t>just as he announced to his servants </a:t>
            </a: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2800" b="1" i="0" u="none" strike="noStrike" kern="1200" cap="none" spc="0" normalizeH="0" baseline="0" noProof="0" dirty="0">
                <a:ln>
                  <a:noFill/>
                </a:ln>
                <a:solidFill>
                  <a:prstClr val="black"/>
                </a:solidFill>
                <a:effectLst/>
                <a:uLnTx/>
                <a:uFillTx/>
                <a:latin typeface="Arial" pitchFamily="34" charset="0"/>
                <a:ea typeface="휴먼옛체" pitchFamily="18" charset="-127"/>
                <a:cs typeface="Arial" pitchFamily="34" charset="0"/>
              </a:rPr>
              <a:t>the prophets."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pPr algn="dist"/>
            <a:r>
              <a:rPr lang="ko-KR" altLang="en-US" sz="2800" dirty="0">
                <a:solidFill>
                  <a:srgbClr val="FF0000"/>
                </a:solidFill>
                <a:latin typeface="HY견고딕" pitchFamily="18" charset="-127"/>
                <a:ea typeface="HY견고딕" pitchFamily="18" charset="-127"/>
                <a:cs typeface="Arial" pitchFamily="34" charset="0"/>
              </a:rPr>
              <a:t>일곱째 천사가 나팔을 불매 </a:t>
            </a:r>
            <a:r>
              <a:rPr lang="ko-KR" altLang="en-US" sz="2800" dirty="0">
                <a:latin typeface="HY견고딕" pitchFamily="18" charset="-127"/>
                <a:ea typeface="HY견고딕" pitchFamily="18" charset="-127"/>
                <a:cs typeface="Arial" pitchFamily="34" charset="0"/>
              </a:rPr>
              <a:t>하늘에 큰 음성들이 나서 이르되 </a:t>
            </a:r>
            <a:r>
              <a:rPr lang="ko-KR" altLang="en-US" sz="2800" u="sng" dirty="0">
                <a:solidFill>
                  <a:srgbClr val="FF0000"/>
                </a:solidFill>
                <a:latin typeface="HY견고딕" pitchFamily="18" charset="-127"/>
                <a:ea typeface="HY견고딕" pitchFamily="18" charset="-127"/>
                <a:cs typeface="Arial" pitchFamily="34" charset="0"/>
              </a:rPr>
              <a:t>세상 나라가 우리 주와 그의 그리스도의 나라가 되어 </a:t>
            </a:r>
            <a:r>
              <a:rPr lang="ko-KR" altLang="en-US" sz="2800" dirty="0">
                <a:solidFill>
                  <a:srgbClr val="FF0000"/>
                </a:solidFill>
                <a:latin typeface="HY견고딕" pitchFamily="18" charset="-127"/>
                <a:ea typeface="HY견고딕" pitchFamily="18" charset="-127"/>
                <a:cs typeface="Arial" pitchFamily="34" charset="0"/>
              </a:rPr>
              <a:t>그가 세</a:t>
            </a:r>
            <a:endParaRPr lang="en-US" altLang="ko-KR" sz="2800" dirty="0">
              <a:solidFill>
                <a:srgbClr val="FF0000"/>
              </a:solidFill>
              <a:latin typeface="HY견고딕" pitchFamily="18" charset="-127"/>
              <a:ea typeface="HY견고딕" pitchFamily="18" charset="-127"/>
              <a:cs typeface="Arial" pitchFamily="34" charset="0"/>
            </a:endParaRPr>
          </a:p>
          <a:p>
            <a:r>
              <a:rPr lang="ko-KR" altLang="en-US" sz="2800" dirty="0" err="1">
                <a:solidFill>
                  <a:srgbClr val="FF0000"/>
                </a:solidFill>
                <a:latin typeface="HY견고딕" pitchFamily="18" charset="-127"/>
                <a:ea typeface="HY견고딕" pitchFamily="18" charset="-127"/>
                <a:cs typeface="Arial" pitchFamily="34" charset="0"/>
              </a:rPr>
              <a:t>세토록</a:t>
            </a:r>
            <a:r>
              <a:rPr lang="ko-KR" altLang="en-US" sz="2800" dirty="0">
                <a:solidFill>
                  <a:srgbClr val="FF0000"/>
                </a:solidFill>
                <a:latin typeface="HY견고딕" pitchFamily="18" charset="-127"/>
                <a:ea typeface="HY견고딕" pitchFamily="18" charset="-127"/>
                <a:cs typeface="Arial" pitchFamily="34" charset="0"/>
              </a:rPr>
              <a:t> 왕 노릇 </a:t>
            </a:r>
            <a:r>
              <a:rPr lang="ko-KR" altLang="en-US" sz="2800" dirty="0" err="1">
                <a:solidFill>
                  <a:srgbClr val="FF0000"/>
                </a:solidFill>
                <a:latin typeface="HY견고딕" pitchFamily="18" charset="-127"/>
                <a:ea typeface="HY견고딕" pitchFamily="18" charset="-127"/>
                <a:cs typeface="Arial" pitchFamily="34" charset="0"/>
              </a:rPr>
              <a:t>하시리로다</a:t>
            </a:r>
            <a:r>
              <a:rPr lang="ko-KR" altLang="en-US" sz="2800" dirty="0">
                <a:solidFill>
                  <a:srgbClr val="FF0000"/>
                </a:solidFill>
                <a:latin typeface="HY견고딕" pitchFamily="18" charset="-127"/>
                <a:ea typeface="HY견고딕" pitchFamily="18" charset="-127"/>
                <a:cs typeface="Arial" pitchFamily="34" charset="0"/>
              </a:rPr>
              <a:t> </a:t>
            </a:r>
            <a:r>
              <a:rPr lang="ko-KR" altLang="en-US" sz="2800" dirty="0">
                <a:latin typeface="HY견고딕" pitchFamily="18" charset="-127"/>
                <a:ea typeface="HY견고딕" pitchFamily="18" charset="-127"/>
                <a:cs typeface="Arial" pitchFamily="34" charset="0"/>
              </a:rPr>
              <a:t>하니</a:t>
            </a:r>
          </a:p>
        </p:txBody>
      </p:sp>
      <p:sp>
        <p:nvSpPr>
          <p:cNvPr id="8195" name="Text Box 8"/>
          <p:cNvSpPr txBox="1">
            <a:spLocks noChangeArrowheads="1"/>
          </p:cNvSpPr>
          <p:nvPr/>
        </p:nvSpPr>
        <p:spPr bwMode="auto">
          <a:xfrm>
            <a:off x="1408113" y="428154"/>
            <a:ext cx="2371799" cy="338554"/>
          </a:xfrm>
          <a:prstGeom prst="rect">
            <a:avLst/>
          </a:prstGeom>
          <a:noFill/>
          <a:ln w="9525">
            <a:noFill/>
            <a:miter lim="800000"/>
            <a:headEnd/>
            <a:tailEnd/>
          </a:ln>
        </p:spPr>
        <p:txBody>
          <a:bodyPr wrap="square">
            <a:spAutoFit/>
          </a:bodyPr>
          <a:lstStyle/>
          <a:p>
            <a:r>
              <a:rPr lang="ko-KR" altLang="en-US" sz="1600" b="1" dirty="0">
                <a:latin typeface="HY중고딕" pitchFamily="18" charset="-127"/>
                <a:ea typeface="HY중고딕" pitchFamily="18" charset="-127"/>
                <a:cs typeface="Arial" pitchFamily="34" charset="0"/>
              </a:rPr>
              <a:t>요한계시록 </a:t>
            </a:r>
            <a:r>
              <a:rPr lang="en-US" altLang="ko-KR" sz="1600" b="1" dirty="0">
                <a:latin typeface="HY중고딕" pitchFamily="18" charset="-127"/>
                <a:ea typeface="HY중고딕" pitchFamily="18" charset="-127"/>
                <a:cs typeface="Arial" pitchFamily="34" charset="0"/>
              </a:rPr>
              <a:t>11 : 15</a:t>
            </a:r>
            <a:endParaRPr lang="ko-KR" altLang="en-US" sz="1600" b="1" dirty="0">
              <a:latin typeface="HY중고딕" pitchFamily="18" charset="-127"/>
              <a:ea typeface="HY중고딕" pitchFamily="18" charset="-127"/>
              <a:cs typeface="Arial" pitchFamily="34" charset="0"/>
            </a:endParaRPr>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63724"/>
            <a:ext cx="2443157" cy="369332"/>
          </a:xfrm>
          <a:prstGeom prst="rect">
            <a:avLst/>
          </a:prstGeom>
          <a:noFill/>
          <a:ln w="9525">
            <a:noFill/>
            <a:miter lim="800000"/>
            <a:headEnd/>
            <a:tailEnd/>
          </a:ln>
        </p:spPr>
        <p:txBody>
          <a:bodyPr wrap="square">
            <a:spAutoFit/>
          </a:bodyPr>
          <a:lstStyle/>
          <a:p>
            <a:r>
              <a:rPr lang="en-US" altLang="ko-KR" sz="1800" b="1" dirty="0">
                <a:latin typeface="Arial" pitchFamily="34" charset="0"/>
                <a:ea typeface="궁서" pitchFamily="18" charset="-127"/>
                <a:cs typeface="Arial" pitchFamily="34" charset="0"/>
              </a:rPr>
              <a:t>Revelation 11 : 15</a:t>
            </a:r>
            <a:endParaRPr lang="ko-KR" altLang="en-US" sz="1800" b="1" dirty="0">
              <a:latin typeface="Arial" pitchFamily="34" charset="0"/>
              <a:cs typeface="Arial" pitchFamily="34" charset="0"/>
            </a:endParaRPr>
          </a:p>
        </p:txBody>
      </p:sp>
      <p:sp>
        <p:nvSpPr>
          <p:cNvPr id="8199" name="Text Box 5"/>
          <p:cNvSpPr txBox="1">
            <a:spLocks noChangeArrowheads="1"/>
          </p:cNvSpPr>
          <p:nvPr/>
        </p:nvSpPr>
        <p:spPr bwMode="auto">
          <a:xfrm>
            <a:off x="1500188" y="3933056"/>
            <a:ext cx="6858000" cy="2677656"/>
          </a:xfrm>
          <a:prstGeom prst="rect">
            <a:avLst/>
          </a:prstGeom>
          <a:noFill/>
          <a:ln w="9525">
            <a:noFill/>
            <a:miter lim="800000"/>
            <a:headEnd/>
            <a:tailEnd/>
          </a:ln>
        </p:spPr>
        <p:txBody>
          <a:bodyPr>
            <a:spAutoFit/>
          </a:bodyPr>
          <a:lstStyle/>
          <a:p>
            <a:r>
              <a:rPr lang="en-US" altLang="ko-KR" sz="2800" b="1" dirty="0">
                <a:solidFill>
                  <a:srgbClr val="FF0000"/>
                </a:solidFill>
                <a:latin typeface="Arial" pitchFamily="34" charset="0"/>
                <a:ea typeface="휴먼옛체" pitchFamily="18" charset="-127"/>
                <a:cs typeface="Arial" pitchFamily="34" charset="0"/>
              </a:rPr>
              <a:t>The seventh angel sounded his trumpet</a:t>
            </a:r>
            <a:r>
              <a:rPr lang="en-US" altLang="ko-KR" sz="2800" b="1" dirty="0">
                <a:latin typeface="Arial" pitchFamily="34" charset="0"/>
                <a:ea typeface="휴먼옛체" pitchFamily="18" charset="-127"/>
                <a:cs typeface="Arial" pitchFamily="34" charset="0"/>
              </a:rPr>
              <a:t>, and there were loud voices in heaven, which said: "</a:t>
            </a:r>
            <a:r>
              <a:rPr lang="en-US" altLang="ko-KR" sz="2800" b="1" dirty="0">
                <a:solidFill>
                  <a:srgbClr val="FF0000"/>
                </a:solidFill>
                <a:latin typeface="Arial" pitchFamily="34" charset="0"/>
                <a:ea typeface="휴먼옛체" pitchFamily="18" charset="-127"/>
                <a:cs typeface="Arial" pitchFamily="34" charset="0"/>
              </a:rPr>
              <a:t>The kingdom of the world has become the kingdom of our Lord and of his Christ, and he will </a:t>
            </a:r>
          </a:p>
          <a:p>
            <a:r>
              <a:rPr lang="en-US" altLang="ko-KR" sz="2800" b="1" dirty="0">
                <a:solidFill>
                  <a:srgbClr val="FF0000"/>
                </a:solidFill>
                <a:latin typeface="Arial" pitchFamily="34" charset="0"/>
                <a:ea typeface="휴먼옛체" pitchFamily="18" charset="-127"/>
                <a:cs typeface="Arial" pitchFamily="34" charset="0"/>
              </a:rPr>
              <a:t>reign for ever and ever</a:t>
            </a:r>
            <a:r>
              <a:rPr lang="en-US" altLang="ko-KR" sz="2800" b="1" dirty="0">
                <a:latin typeface="Arial" pitchFamily="34" charset="0"/>
                <a:ea typeface="휴먼옛체" pitchFamily="18" charset="-127"/>
                <a:cs typeface="Arial" pitchFamily="34"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428180" y="928688"/>
            <a:ext cx="7104260" cy="2246769"/>
          </a:xfrm>
          <a:prstGeom prst="rect">
            <a:avLst/>
          </a:prstGeom>
          <a:noFill/>
          <a:ln w="9525">
            <a:noFill/>
            <a:miter lim="800000"/>
            <a:headEnd/>
            <a:tailEnd/>
          </a:ln>
        </p:spPr>
        <p:txBody>
          <a:bodyPr wrap="square">
            <a:spAutoFit/>
          </a:bodyPr>
          <a:lstStyle/>
          <a:p>
            <a:pPr algn="dist"/>
            <a:r>
              <a:rPr lang="ko-KR" altLang="en-US" sz="2800" dirty="0">
                <a:latin typeface="HY견고딕" pitchFamily="18" charset="-127"/>
                <a:ea typeface="HY견고딕" pitchFamily="18" charset="-127"/>
                <a:cs typeface="Arial" pitchFamily="34" charset="0"/>
              </a:rPr>
              <a:t>이방들이 분노하매 </a:t>
            </a:r>
            <a:r>
              <a:rPr lang="ko-KR" altLang="en-US" sz="2800" u="sng" dirty="0">
                <a:solidFill>
                  <a:srgbClr val="FF0000"/>
                </a:solidFill>
                <a:latin typeface="HY견고딕" pitchFamily="18" charset="-127"/>
                <a:ea typeface="HY견고딕" pitchFamily="18" charset="-127"/>
                <a:cs typeface="Arial" pitchFamily="34" charset="0"/>
              </a:rPr>
              <a:t>주의 진노가 내려 </a:t>
            </a:r>
            <a:r>
              <a:rPr lang="ko-KR" altLang="en-US" sz="2800" dirty="0">
                <a:solidFill>
                  <a:srgbClr val="FF0000"/>
                </a:solidFill>
                <a:latin typeface="HY견고딕" pitchFamily="18" charset="-127"/>
                <a:ea typeface="HY견고딕" pitchFamily="18" charset="-127"/>
                <a:cs typeface="Arial" pitchFamily="34" charset="0"/>
              </a:rPr>
              <a:t>죽은 자를 심판하시며 종 선지자들과 성도들과 또 작은 자든지 큰 자든지 </a:t>
            </a:r>
            <a:r>
              <a:rPr lang="ko-KR" altLang="en-US" sz="2800" dirty="0">
                <a:solidFill>
                  <a:srgbClr val="FF0000"/>
                </a:solidFill>
                <a:latin typeface="HY견고딕" pitchFamily="18" charset="-127"/>
                <a:ea typeface="HY견고딕" pitchFamily="18" charset="-127"/>
                <a:cs typeface="Arial" pitchFamily="34" charset="0"/>
                <a:hlinkClick r:id="rId2" action="ppaction://hlinksldjump"/>
              </a:rPr>
              <a:t>주의 이름을 경외하는 자들에게 상 주시며 또 땅을 망하게 하</a:t>
            </a:r>
            <a:endParaRPr lang="en-US" altLang="ko-KR" sz="2800" dirty="0">
              <a:solidFill>
                <a:srgbClr val="FF0000"/>
              </a:solidFill>
              <a:latin typeface="HY견고딕" pitchFamily="18" charset="-127"/>
              <a:ea typeface="HY견고딕" pitchFamily="18" charset="-127"/>
              <a:cs typeface="Arial" pitchFamily="34" charset="0"/>
              <a:hlinkClick r:id="rId2" action="ppaction://hlinksldjump"/>
            </a:endParaRPr>
          </a:p>
          <a:p>
            <a:r>
              <a:rPr lang="ko-KR" altLang="en-US" sz="2800" dirty="0">
                <a:solidFill>
                  <a:srgbClr val="FF0000"/>
                </a:solidFill>
                <a:latin typeface="HY견고딕" pitchFamily="18" charset="-127"/>
                <a:ea typeface="HY견고딕" pitchFamily="18" charset="-127"/>
                <a:cs typeface="Arial" pitchFamily="34" charset="0"/>
                <a:hlinkClick r:id="rId2" action="ppaction://hlinksldjump"/>
              </a:rPr>
              <a:t>는 자들을 멸망시키실 때로소이다 </a:t>
            </a:r>
            <a:r>
              <a:rPr lang="ko-KR" altLang="en-US" sz="2800" dirty="0">
                <a:latin typeface="HY견고딕" pitchFamily="18" charset="-127"/>
                <a:ea typeface="HY견고딕" pitchFamily="18" charset="-127"/>
                <a:cs typeface="Arial" pitchFamily="34" charset="0"/>
              </a:rPr>
              <a:t>하더라</a:t>
            </a:r>
          </a:p>
        </p:txBody>
      </p:sp>
      <p:sp>
        <p:nvSpPr>
          <p:cNvPr id="8195" name="Text Box 8"/>
          <p:cNvSpPr txBox="1">
            <a:spLocks noChangeArrowheads="1"/>
          </p:cNvSpPr>
          <p:nvPr/>
        </p:nvSpPr>
        <p:spPr bwMode="auto">
          <a:xfrm>
            <a:off x="1408113" y="428154"/>
            <a:ext cx="2371799" cy="338554"/>
          </a:xfrm>
          <a:prstGeom prst="rect">
            <a:avLst/>
          </a:prstGeom>
          <a:noFill/>
          <a:ln w="9525">
            <a:noFill/>
            <a:miter lim="800000"/>
            <a:headEnd/>
            <a:tailEnd/>
          </a:ln>
        </p:spPr>
        <p:txBody>
          <a:bodyPr wrap="square">
            <a:spAutoFit/>
          </a:bodyPr>
          <a:lstStyle/>
          <a:p>
            <a:r>
              <a:rPr lang="ko-KR" altLang="en-US" sz="1600" b="1" dirty="0">
                <a:latin typeface="HY중고딕" pitchFamily="18" charset="-127"/>
                <a:ea typeface="HY중고딕" pitchFamily="18" charset="-127"/>
                <a:cs typeface="Arial" pitchFamily="34" charset="0"/>
              </a:rPr>
              <a:t>요한계시록 </a:t>
            </a:r>
            <a:r>
              <a:rPr lang="en-US" altLang="ko-KR" sz="1600" b="1" dirty="0">
                <a:latin typeface="HY중고딕" pitchFamily="18" charset="-127"/>
                <a:ea typeface="HY중고딕" pitchFamily="18" charset="-127"/>
                <a:cs typeface="Arial" pitchFamily="34" charset="0"/>
              </a:rPr>
              <a:t>11 : 18</a:t>
            </a:r>
            <a:endParaRPr lang="ko-KR" altLang="en-US" sz="1600" b="1" dirty="0">
              <a:latin typeface="HY중고딕" pitchFamily="18" charset="-127"/>
              <a:ea typeface="HY중고딕" pitchFamily="18" charset="-127"/>
              <a:cs typeface="Arial" pitchFamily="34" charset="0"/>
            </a:endParaRPr>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63724"/>
            <a:ext cx="2443157" cy="369332"/>
          </a:xfrm>
          <a:prstGeom prst="rect">
            <a:avLst/>
          </a:prstGeom>
          <a:noFill/>
          <a:ln w="9525">
            <a:noFill/>
            <a:miter lim="800000"/>
            <a:headEnd/>
            <a:tailEnd/>
          </a:ln>
        </p:spPr>
        <p:txBody>
          <a:bodyPr wrap="square">
            <a:spAutoFit/>
          </a:bodyPr>
          <a:lstStyle/>
          <a:p>
            <a:r>
              <a:rPr lang="en-US" altLang="ko-KR" sz="1800" b="1" dirty="0">
                <a:latin typeface="Arial" pitchFamily="34" charset="0"/>
                <a:ea typeface="궁서" pitchFamily="18" charset="-127"/>
                <a:cs typeface="Arial" pitchFamily="34" charset="0"/>
              </a:rPr>
              <a:t>Revelation 11 : 18</a:t>
            </a:r>
            <a:endParaRPr lang="ko-KR" altLang="en-US" sz="1800" b="1" dirty="0">
              <a:latin typeface="Arial" pitchFamily="34" charset="0"/>
              <a:cs typeface="Arial" pitchFamily="34" charset="0"/>
            </a:endParaRPr>
          </a:p>
        </p:txBody>
      </p:sp>
      <p:sp>
        <p:nvSpPr>
          <p:cNvPr id="8199" name="Text Box 5"/>
          <p:cNvSpPr txBox="1">
            <a:spLocks noChangeArrowheads="1"/>
          </p:cNvSpPr>
          <p:nvPr/>
        </p:nvSpPr>
        <p:spPr bwMode="auto">
          <a:xfrm>
            <a:off x="1500188" y="3884563"/>
            <a:ext cx="6858000" cy="3000821"/>
          </a:xfrm>
          <a:prstGeom prst="rect">
            <a:avLst/>
          </a:prstGeom>
          <a:noFill/>
          <a:ln w="9525">
            <a:noFill/>
            <a:miter lim="800000"/>
            <a:headEnd/>
            <a:tailEnd/>
          </a:ln>
        </p:spPr>
        <p:txBody>
          <a:bodyPr>
            <a:spAutoFit/>
          </a:bodyPr>
          <a:lstStyle/>
          <a:p>
            <a:pPr algn="dist"/>
            <a:r>
              <a:rPr lang="en-US" altLang="ko-KR" sz="2700" b="1" dirty="0">
                <a:latin typeface="Arial" pitchFamily="34" charset="0"/>
                <a:ea typeface="휴먼옛체" pitchFamily="18" charset="-127"/>
                <a:cs typeface="Arial" pitchFamily="34" charset="0"/>
              </a:rPr>
              <a:t>The nations were angry; and your wrath has come. The time has come for judging the dead, and for rewarding your servants the prophets and your saints and those who reverence your name, both small and great--and for destroying </a:t>
            </a:r>
          </a:p>
          <a:p>
            <a:r>
              <a:rPr lang="en-US" altLang="ko-KR" sz="2700" b="1" dirty="0">
                <a:latin typeface="Arial" pitchFamily="34" charset="0"/>
                <a:ea typeface="휴먼옛체" pitchFamily="18" charset="-127"/>
                <a:cs typeface="Arial" pitchFamily="34" charset="0"/>
              </a:rPr>
              <a:t>those who destroy the earth."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55815CA-26B1-4E93-AD55-9F473A2440BE}"/>
              </a:ext>
            </a:extLst>
          </p:cNvPr>
          <p:cNvPicPr>
            <a:picLocks noChangeAspect="1"/>
          </p:cNvPicPr>
          <p:nvPr/>
        </p:nvPicPr>
        <p:blipFill>
          <a:blip r:embed="rId2"/>
          <a:stretch>
            <a:fillRect/>
          </a:stretch>
        </p:blipFill>
        <p:spPr>
          <a:xfrm>
            <a:off x="0" y="868222"/>
            <a:ext cx="9144000" cy="5121556"/>
          </a:xfrm>
          <a:prstGeom prst="rect">
            <a:avLst/>
          </a:prstGeom>
        </p:spPr>
      </p:pic>
      <p:pic>
        <p:nvPicPr>
          <p:cNvPr id="7" name="그림 6">
            <a:extLst>
              <a:ext uri="{FF2B5EF4-FFF2-40B4-BE49-F238E27FC236}">
                <a16:creationId xmlns:a16="http://schemas.microsoft.com/office/drawing/2014/main" id="{6B107F3B-D55C-4D74-BAD6-C0E580F0F42E}"/>
              </a:ext>
            </a:extLst>
          </p:cNvPr>
          <p:cNvPicPr>
            <a:picLocks noChangeAspect="1"/>
          </p:cNvPicPr>
          <p:nvPr/>
        </p:nvPicPr>
        <p:blipFill rotWithShape="1">
          <a:blip r:embed="rId3">
            <a:clrChange>
              <a:clrFrom>
                <a:srgbClr val="FFFFFF"/>
              </a:clrFrom>
              <a:clrTo>
                <a:srgbClr val="FFFFFF">
                  <a:alpha val="0"/>
                </a:srgbClr>
              </a:clrTo>
            </a:clrChange>
          </a:blip>
          <a:srcRect r="50532" b="23797"/>
          <a:stretch/>
        </p:blipFill>
        <p:spPr>
          <a:xfrm flipH="1">
            <a:off x="6577298" y="2718922"/>
            <a:ext cx="2010889" cy="1001655"/>
          </a:xfrm>
          <a:prstGeom prst="rect">
            <a:avLst/>
          </a:prstGeom>
        </p:spPr>
      </p:pic>
      <p:pic>
        <p:nvPicPr>
          <p:cNvPr id="9" name="그림 8">
            <a:extLst>
              <a:ext uri="{FF2B5EF4-FFF2-40B4-BE49-F238E27FC236}">
                <a16:creationId xmlns:a16="http://schemas.microsoft.com/office/drawing/2014/main" id="{2EA288A5-C253-4F16-A42E-D3D6ED5E912E}"/>
              </a:ext>
            </a:extLst>
          </p:cNvPr>
          <p:cNvPicPr>
            <a:picLocks noChangeAspect="1"/>
          </p:cNvPicPr>
          <p:nvPr/>
        </p:nvPicPr>
        <p:blipFill>
          <a:blip r:embed="rId4"/>
          <a:stretch>
            <a:fillRect/>
          </a:stretch>
        </p:blipFill>
        <p:spPr>
          <a:xfrm>
            <a:off x="4306613" y="2844557"/>
            <a:ext cx="2418502" cy="1752040"/>
          </a:xfrm>
          <a:prstGeom prst="rect">
            <a:avLst/>
          </a:prstGeom>
          <a:effectLst>
            <a:softEdge rad="317500"/>
          </a:effectLst>
        </p:spPr>
      </p:pic>
      <p:sp>
        <p:nvSpPr>
          <p:cNvPr id="11" name="화살표: 왼쪽 10">
            <a:extLst>
              <a:ext uri="{FF2B5EF4-FFF2-40B4-BE49-F238E27FC236}">
                <a16:creationId xmlns:a16="http://schemas.microsoft.com/office/drawing/2014/main" id="{0480C3E5-30A4-4ADE-92A2-7E2F1D13897A}"/>
              </a:ext>
            </a:extLst>
          </p:cNvPr>
          <p:cNvSpPr/>
          <p:nvPr/>
        </p:nvSpPr>
        <p:spPr>
          <a:xfrm>
            <a:off x="1624751" y="2633058"/>
            <a:ext cx="1349289" cy="555812"/>
          </a:xfrm>
          <a:prstGeom prst="left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ko-KR" altLang="en-US" sz="18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페르시아</a:t>
            </a:r>
            <a:endPar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타원 1">
            <a:extLst>
              <a:ext uri="{FF2B5EF4-FFF2-40B4-BE49-F238E27FC236}">
                <a16:creationId xmlns:a16="http://schemas.microsoft.com/office/drawing/2014/main" id="{749D10FC-E48C-4AE2-8FC3-5B17A785016E}"/>
              </a:ext>
            </a:extLst>
          </p:cNvPr>
          <p:cNvSpPr/>
          <p:nvPr/>
        </p:nvSpPr>
        <p:spPr>
          <a:xfrm>
            <a:off x="546847" y="4798124"/>
            <a:ext cx="1685365" cy="153992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차 귀환</a:t>
            </a:r>
            <a:endParaRPr kumimoji="0" lang="en-AU"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-537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ko-KR" altLang="en-US" sz="1800" b="0"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스룹바벨</a:t>
            </a:r>
            <a:endParaRPr kumimoji="0" lang="en-AU"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여호수아</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타원 12">
            <a:hlinkClick r:id="rId5" action="ppaction://hlinkpres?slideindex=1&amp;slidetitle="/>
            <a:extLst>
              <a:ext uri="{FF2B5EF4-FFF2-40B4-BE49-F238E27FC236}">
                <a16:creationId xmlns:a16="http://schemas.microsoft.com/office/drawing/2014/main" id="{47F3D87A-DE3C-4F07-9EB9-F8244B309752}"/>
              </a:ext>
            </a:extLst>
          </p:cNvPr>
          <p:cNvSpPr/>
          <p:nvPr/>
        </p:nvSpPr>
        <p:spPr>
          <a:xfrm>
            <a:off x="2227268" y="4781197"/>
            <a:ext cx="1685365" cy="15399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ko-KR" sz="18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rPr>
              <a:t>2</a:t>
            </a:r>
            <a:r>
              <a:rPr kumimoji="0" lang="ko-KR" altLang="en-US" sz="18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rPr>
              <a:t>차 귀환</a:t>
            </a:r>
            <a:endParaRPr kumimoji="0" lang="en-AU" altLang="ko-KR" sz="18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-458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ko-KR" altLang="en-US" sz="1800" b="0" i="0" u="sng" strike="noStrike" kern="1200" cap="none" spc="0" normalizeH="0" baseline="0" noProof="0" dirty="0" err="1">
                <a:ln>
                  <a:noFill/>
                </a:ln>
                <a:solidFill>
                  <a:prstClr val="white"/>
                </a:solidFill>
                <a:effectLst/>
                <a:uLnTx/>
                <a:uFillTx/>
                <a:latin typeface="Calibri" panose="020F0502020204030204"/>
                <a:ea typeface="맑은 고딕" panose="020B0503020000020004" pitchFamily="34" charset="-127"/>
                <a:cs typeface="+mn-cs"/>
              </a:rPr>
              <a:t>에스라</a:t>
            </a:r>
            <a:r>
              <a:rPr kumimoji="0" lang="ko-KR" altLang="en-US" sz="1800" b="0" i="0" u="sng"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rPr>
              <a:t> </a:t>
            </a:r>
            <a:r>
              <a:rPr kumimoji="0" lang="en-AU" altLang="ko-KR" sz="1800" b="0" i="0" u="sng"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rPr>
              <a:t>7</a:t>
            </a:r>
            <a:r>
              <a:rPr kumimoji="0" lang="ko-KR" altLang="en-US" sz="1800" b="0" i="0" u="sng"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rPr>
              <a:t>장</a:t>
            </a:r>
            <a:r>
              <a:rPr kumimoji="0" lang="en-AU" altLang="ko-KR" sz="1800" b="0" i="0" u="sng"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rPr>
              <a:t>1-10</a:t>
            </a:r>
            <a:endParaRPr kumimoji="0" lang="en-AU" sz="1800" b="0"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타원 13">
            <a:hlinkClick r:id="rId6" action="ppaction://hlinkpres?slideindex=1&amp;slidetitle="/>
            <a:extLst>
              <a:ext uri="{FF2B5EF4-FFF2-40B4-BE49-F238E27FC236}">
                <a16:creationId xmlns:a16="http://schemas.microsoft.com/office/drawing/2014/main" id="{22D49956-45C4-4FC6-9507-4028996B1738}"/>
              </a:ext>
            </a:extLst>
          </p:cNvPr>
          <p:cNvSpPr/>
          <p:nvPr/>
        </p:nvSpPr>
        <p:spPr>
          <a:xfrm>
            <a:off x="3912633" y="4760098"/>
            <a:ext cx="1685365" cy="153992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altLang="ko-KR" sz="18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rPr>
              <a:t>3</a:t>
            </a:r>
            <a:r>
              <a:rPr kumimoji="0" lang="ko-KR" altLang="en-US" sz="18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rPr>
              <a:t>차 귀환</a:t>
            </a:r>
            <a:endParaRPr kumimoji="0" lang="en-AU" altLang="ko-KR" sz="18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-444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ko-KR" altLang="en-US" sz="1800" b="0" i="0" u="sng" strike="noStrike" kern="1200" cap="none" spc="0" normalizeH="0" baseline="0" noProof="0" dirty="0" err="1">
                <a:ln>
                  <a:noFill/>
                </a:ln>
                <a:solidFill>
                  <a:prstClr val="white"/>
                </a:solidFill>
                <a:effectLst/>
                <a:uLnTx/>
                <a:uFillTx/>
                <a:latin typeface="Calibri" panose="020F0502020204030204"/>
                <a:ea typeface="맑은 고딕" panose="020B0503020000020004" pitchFamily="34" charset="-127"/>
                <a:cs typeface="+mn-cs"/>
              </a:rPr>
              <a:t>느헤미야</a:t>
            </a:r>
            <a:endParaRPr kumimoji="0" lang="en-AU" sz="1800" b="0" i="0" u="sng"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그림 2">
            <a:extLst>
              <a:ext uri="{FF2B5EF4-FFF2-40B4-BE49-F238E27FC236}">
                <a16:creationId xmlns:a16="http://schemas.microsoft.com/office/drawing/2014/main" id="{4D8E2E97-4C80-441B-AEBA-D357B9FD4F58}"/>
              </a:ext>
            </a:extLst>
          </p:cNvPr>
          <p:cNvPicPr>
            <a:picLocks noChangeAspect="1"/>
          </p:cNvPicPr>
          <p:nvPr/>
        </p:nvPicPr>
        <p:blipFill>
          <a:blip r:embed="rId7"/>
          <a:stretch>
            <a:fillRect/>
          </a:stretch>
        </p:blipFill>
        <p:spPr>
          <a:xfrm>
            <a:off x="7772679" y="5989777"/>
            <a:ext cx="1373985" cy="868223"/>
          </a:xfrm>
          <a:prstGeom prst="rect">
            <a:avLst/>
          </a:prstGeom>
        </p:spPr>
      </p:pic>
      <p:sp>
        <p:nvSpPr>
          <p:cNvPr id="15" name="TextBox 14">
            <a:extLst>
              <a:ext uri="{FF2B5EF4-FFF2-40B4-BE49-F238E27FC236}">
                <a16:creationId xmlns:a16="http://schemas.microsoft.com/office/drawing/2014/main" id="{4B0B1195-DC56-4FE0-8C7D-E01BBC542D06}"/>
              </a:ext>
            </a:extLst>
          </p:cNvPr>
          <p:cNvSpPr txBox="1"/>
          <p:nvPr/>
        </p:nvSpPr>
        <p:spPr>
          <a:xfrm>
            <a:off x="503712" y="6273225"/>
            <a:ext cx="676405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ko-KR" altLang="en-US" sz="1600" b="0"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고레스</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a:t>
            </a:r>
            <a:r>
              <a:rPr kumimoji="0" lang="en-AU"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1</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년     </a:t>
            </a:r>
            <a:r>
              <a:rPr kumimoji="0" lang="ko-KR" altLang="en-US" sz="1600" b="0"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아닥사스다</a:t>
            </a:r>
            <a:r>
              <a:rPr kumimoji="0" lang="en-AU"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1</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세 </a:t>
            </a:r>
            <a:r>
              <a:rPr kumimoji="0" lang="en-AU"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7</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년             </a:t>
            </a:r>
            <a:r>
              <a:rPr kumimoji="0" lang="en-AU"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20</a:t>
            </a: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년</a:t>
            </a:r>
            <a:endParaRPr kumimoji="0" lang="en-AU" altLang="ko-KR"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ko-KR" altLang="en-US" sz="1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성전 재건                    율법교육        예루살렘 </a:t>
            </a:r>
            <a:r>
              <a:rPr kumimoji="0" lang="ko-KR" altLang="en-US" sz="1600" b="0"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mn-cs"/>
              </a:rPr>
              <a:t>성벽중건</a:t>
            </a:r>
            <a:endPar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화살표: 위쪽 5">
            <a:hlinkClick r:id="rId8" action="ppaction://hlinkpres?slideindex=1&amp;slidetitle="/>
            <a:extLst>
              <a:ext uri="{FF2B5EF4-FFF2-40B4-BE49-F238E27FC236}">
                <a16:creationId xmlns:a16="http://schemas.microsoft.com/office/drawing/2014/main" id="{9341F28E-5311-41A5-9FCA-7D325792DBD6}"/>
              </a:ext>
            </a:extLst>
          </p:cNvPr>
          <p:cNvSpPr/>
          <p:nvPr/>
        </p:nvSpPr>
        <p:spPr>
          <a:xfrm>
            <a:off x="1677031" y="4760098"/>
            <a:ext cx="1102027" cy="4663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AU" sz="1400" b="1" i="0" u="sng" strike="noStrike" kern="1200" cap="none" spc="0" normalizeH="0" baseline="0" noProof="0" dirty="0">
                <a:ln>
                  <a:noFill/>
                </a:ln>
                <a:solidFill>
                  <a:prstClr val="white"/>
                </a:solidFill>
                <a:effectLst/>
                <a:uLnTx/>
                <a:uFillTx/>
                <a:latin typeface="Calibri" panose="020F0502020204030204"/>
                <a:ea typeface="+mn-ea"/>
                <a:cs typeface="+mn-cs"/>
              </a:rPr>
              <a:t>516</a:t>
            </a:r>
          </a:p>
        </p:txBody>
      </p:sp>
      <p:sp>
        <p:nvSpPr>
          <p:cNvPr id="16" name="TextBox 15">
            <a:hlinkClick r:id="rId9" action="ppaction://hlinkpres?slideindex=1&amp;slidetitle="/>
            <a:extLst>
              <a:ext uri="{FF2B5EF4-FFF2-40B4-BE49-F238E27FC236}">
                <a16:creationId xmlns:a16="http://schemas.microsoft.com/office/drawing/2014/main" id="{0229F1FD-F1BB-47D5-9020-DC3153F0BFEF}"/>
              </a:ext>
            </a:extLst>
          </p:cNvPr>
          <p:cNvSpPr txBox="1"/>
          <p:nvPr/>
        </p:nvSpPr>
        <p:spPr>
          <a:xfrm>
            <a:off x="887423" y="4433709"/>
            <a:ext cx="10136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ko-KR" altLang="en-US" sz="1800" b="0" i="0" u="sng"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라 </a:t>
            </a:r>
            <a:r>
              <a:rPr kumimoji="0" lang="en-AU" altLang="ko-KR" sz="1800" b="0" i="0" u="sng"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1:1-6</a:t>
            </a:r>
            <a:endParaRPr kumimoji="0" lang="en-AU"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그림 16">
            <a:extLst>
              <a:ext uri="{FF2B5EF4-FFF2-40B4-BE49-F238E27FC236}">
                <a16:creationId xmlns:a16="http://schemas.microsoft.com/office/drawing/2014/main" id="{83D52021-D66C-4830-BD94-798064D978B0}"/>
              </a:ext>
            </a:extLst>
          </p:cNvPr>
          <p:cNvPicPr>
            <a:picLocks noChangeAspect="1"/>
          </p:cNvPicPr>
          <p:nvPr/>
        </p:nvPicPr>
        <p:blipFill>
          <a:blip r:embed="rId10">
            <a:clrChange>
              <a:clrFrom>
                <a:srgbClr val="FDFDFD"/>
              </a:clrFrom>
              <a:clrTo>
                <a:srgbClr val="FDFDFD">
                  <a:alpha val="0"/>
                </a:srgbClr>
              </a:clrTo>
            </a:clrChange>
          </a:blip>
          <a:stretch>
            <a:fillRect/>
          </a:stretch>
        </p:blipFill>
        <p:spPr>
          <a:xfrm>
            <a:off x="848740" y="2122156"/>
            <a:ext cx="816708" cy="2675968"/>
          </a:xfrm>
          <a:prstGeom prst="rect">
            <a:avLst/>
          </a:prstGeom>
          <a:effectLst>
            <a:softEdge rad="31750"/>
          </a:effectLst>
        </p:spPr>
      </p:pic>
      <p:sp>
        <p:nvSpPr>
          <p:cNvPr id="21" name="곱하기 기호 20">
            <a:extLst>
              <a:ext uri="{FF2B5EF4-FFF2-40B4-BE49-F238E27FC236}">
                <a16:creationId xmlns:a16="http://schemas.microsoft.com/office/drawing/2014/main" id="{20970D06-CE4E-46F6-B5CE-E5050F98130A}"/>
              </a:ext>
            </a:extLst>
          </p:cNvPr>
          <p:cNvSpPr/>
          <p:nvPr/>
        </p:nvSpPr>
        <p:spPr>
          <a:xfrm>
            <a:off x="848740" y="1922069"/>
            <a:ext cx="779318" cy="751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화살표: 왼쪽 4">
            <a:hlinkClick r:id="rId11" action="ppaction://hlinksldjump"/>
            <a:extLst>
              <a:ext uri="{FF2B5EF4-FFF2-40B4-BE49-F238E27FC236}">
                <a16:creationId xmlns:a16="http://schemas.microsoft.com/office/drawing/2014/main" id="{48D752F3-953E-450B-B2CA-FCBE33EF7460}"/>
              </a:ext>
            </a:extLst>
          </p:cNvPr>
          <p:cNvSpPr/>
          <p:nvPr/>
        </p:nvSpPr>
        <p:spPr>
          <a:xfrm>
            <a:off x="8528344" y="5395230"/>
            <a:ext cx="410288" cy="5758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4560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46AE225A-BA8C-4F08-ABDB-0293BE873C03}"/>
              </a:ext>
            </a:extLst>
          </p:cNvPr>
          <p:cNvPicPr>
            <a:picLocks noChangeAspect="1"/>
          </p:cNvPicPr>
          <p:nvPr/>
        </p:nvPicPr>
        <p:blipFill>
          <a:blip r:embed="rId2"/>
          <a:stretch>
            <a:fillRect/>
          </a:stretch>
        </p:blipFill>
        <p:spPr>
          <a:xfrm>
            <a:off x="5528362" y="2497935"/>
            <a:ext cx="3240360" cy="3313341"/>
          </a:xfrm>
          <a:prstGeom prst="rect">
            <a:avLst/>
          </a:prstGeom>
        </p:spPr>
      </p:pic>
      <p:pic>
        <p:nvPicPr>
          <p:cNvPr id="5" name="그림 4">
            <a:extLst>
              <a:ext uri="{FF2B5EF4-FFF2-40B4-BE49-F238E27FC236}">
                <a16:creationId xmlns:a16="http://schemas.microsoft.com/office/drawing/2014/main" id="{F782F5F1-ACCE-44AE-9DB4-02504AF079E9}"/>
              </a:ext>
            </a:extLst>
          </p:cNvPr>
          <p:cNvPicPr>
            <a:picLocks noChangeAspect="1"/>
          </p:cNvPicPr>
          <p:nvPr/>
        </p:nvPicPr>
        <p:blipFill rotWithShape="1">
          <a:blip r:embed="rId3"/>
          <a:srcRect t="11280" b="8961"/>
          <a:stretch/>
        </p:blipFill>
        <p:spPr>
          <a:xfrm>
            <a:off x="217236" y="2832038"/>
            <a:ext cx="5290867" cy="2980350"/>
          </a:xfrm>
          <a:prstGeom prst="rect">
            <a:avLst/>
          </a:prstGeom>
        </p:spPr>
      </p:pic>
    </p:spTree>
    <p:extLst>
      <p:ext uri="{BB962C8B-B14F-4D97-AF65-F5344CB8AC3E}">
        <p14:creationId xmlns:p14="http://schemas.microsoft.com/office/powerpoint/2010/main" val="254168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2246769"/>
          </a:xfrm>
          <a:prstGeom prst="rect">
            <a:avLst/>
          </a:prstGeom>
          <a:noFill/>
          <a:ln w="9525">
            <a:noFill/>
            <a:miter lim="800000"/>
            <a:headEnd/>
            <a:tailEnd/>
          </a:ln>
        </p:spPr>
        <p:txBody>
          <a:bodyPr>
            <a:spAutoFit/>
          </a:bodyPr>
          <a:lstStyle/>
          <a:p>
            <a:r>
              <a:rPr lang="ko-KR" altLang="en-US" sz="2800" dirty="0">
                <a:latin typeface="휴먼옛체" pitchFamily="18" charset="-127"/>
                <a:ea typeface="휴먼옛체" pitchFamily="18" charset="-127"/>
              </a:rPr>
              <a:t>내 하나님 여호와께 기도하며 자복하여 이르기를 크시고 두려워할 주 하나님</a:t>
            </a:r>
            <a:r>
              <a:rPr lang="en-US" altLang="ko-KR" sz="2800" dirty="0">
                <a:latin typeface="휴먼옛체" pitchFamily="18" charset="-127"/>
                <a:ea typeface="휴먼옛체" pitchFamily="18" charset="-127"/>
              </a:rPr>
              <a:t>, </a:t>
            </a:r>
            <a:r>
              <a:rPr lang="ko-KR" altLang="en-US" sz="2800" dirty="0">
                <a:latin typeface="휴먼옛체" pitchFamily="18" charset="-127"/>
                <a:ea typeface="휴먼옛체" pitchFamily="18" charset="-127"/>
              </a:rPr>
              <a:t>주를 사랑하고 주의 계명을 지키는 자를 위하여 언약을 지키시고 그에게 인자를 베</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푸시는 이시여</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4</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4</a:t>
            </a:fld>
            <a:endParaRPr lang="ko-KR" altLang="en-US" sz="1600" dirty="0"/>
          </a:p>
        </p:txBody>
      </p:sp>
      <p:sp>
        <p:nvSpPr>
          <p:cNvPr id="8199" name="Text Box 5"/>
          <p:cNvSpPr txBox="1">
            <a:spLocks noChangeArrowheads="1"/>
          </p:cNvSpPr>
          <p:nvPr/>
        </p:nvSpPr>
        <p:spPr bwMode="auto">
          <a:xfrm>
            <a:off x="1500188" y="4089400"/>
            <a:ext cx="6858000" cy="2246769"/>
          </a:xfrm>
          <a:prstGeom prst="rect">
            <a:avLst/>
          </a:prstGeom>
          <a:noFill/>
          <a:ln w="9525">
            <a:noFill/>
            <a:miter lim="800000"/>
            <a:headEnd/>
            <a:tailEnd/>
          </a:ln>
        </p:spPr>
        <p:txBody>
          <a:bodyPr>
            <a:spAutoFit/>
          </a:bodyPr>
          <a:lstStyle/>
          <a:p>
            <a:r>
              <a:rPr lang="en-US" altLang="ko-KR" sz="2800" dirty="0">
                <a:latin typeface="휴먼옛체" pitchFamily="18" charset="-127"/>
                <a:ea typeface="휴먼옛체" pitchFamily="18" charset="-127"/>
              </a:rPr>
              <a:t>I prayed to the LORD my God and confessed: "O Lord, the great and awesome God, who keeps his covenant of love with all who love him and obey </a:t>
            </a:r>
          </a:p>
          <a:p>
            <a:r>
              <a:rPr lang="en-US" altLang="ko-KR" sz="2800" dirty="0">
                <a:latin typeface="휴먼옛체" pitchFamily="18" charset="-127"/>
                <a:ea typeface="휴먼옛체" pitchFamily="18" charset="-127"/>
              </a:rPr>
              <a:t>his commands,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954107"/>
          </a:xfrm>
          <a:prstGeom prst="rect">
            <a:avLst/>
          </a:prstGeom>
          <a:noFill/>
          <a:ln w="9525">
            <a:noFill/>
            <a:miter lim="800000"/>
            <a:headEnd/>
            <a:tailEnd/>
          </a:ln>
        </p:spPr>
        <p:txBody>
          <a:bodyPr>
            <a:spAutoFit/>
          </a:bodyPr>
          <a:lstStyle/>
          <a:p>
            <a:r>
              <a:rPr lang="ko-KR" altLang="en-US" sz="2800" dirty="0">
                <a:solidFill>
                  <a:schemeClr val="bg1"/>
                </a:solidFill>
                <a:highlight>
                  <a:srgbClr val="FF0000"/>
                </a:highlight>
                <a:latin typeface="휴먼옛체" pitchFamily="18" charset="-127"/>
                <a:ea typeface="휴먼옛체" pitchFamily="18" charset="-127"/>
              </a:rPr>
              <a:t>우리는 이미 범죄하여 </a:t>
            </a:r>
            <a:r>
              <a:rPr lang="ko-KR" altLang="en-US" sz="2800" dirty="0">
                <a:latin typeface="휴먼옛체" pitchFamily="18" charset="-127"/>
                <a:ea typeface="휴먼옛체" pitchFamily="18" charset="-127"/>
              </a:rPr>
              <a:t>패역하며 행악하며 </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반역하여 주의 법도와 규례를 </a:t>
            </a:r>
            <a:r>
              <a:rPr lang="ko-KR" altLang="en-US" sz="2800" dirty="0" err="1">
                <a:latin typeface="휴먼옛체" pitchFamily="18" charset="-127"/>
                <a:ea typeface="휴먼옛체" pitchFamily="18" charset="-127"/>
              </a:rPr>
              <a:t>떠났사오며</a:t>
            </a:r>
            <a:endParaRPr lang="ko-KR" altLang="en-US" sz="2800" dirty="0">
              <a:latin typeface="휴먼옛체" pitchFamily="18" charset="-127"/>
              <a:ea typeface="휴먼옛체" pitchFamily="18" charset="-127"/>
            </a:endParaRP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5</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5</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r>
              <a:rPr lang="en-US" altLang="ko-KR" sz="2800" dirty="0">
                <a:solidFill>
                  <a:schemeClr val="bg1"/>
                </a:solidFill>
                <a:highlight>
                  <a:srgbClr val="FF0000"/>
                </a:highlight>
                <a:latin typeface="휴먼옛체" pitchFamily="18" charset="-127"/>
                <a:ea typeface="휴먼옛체" pitchFamily="18" charset="-127"/>
              </a:rPr>
              <a:t>we have sinned and done wrong. </a:t>
            </a:r>
            <a:r>
              <a:rPr lang="en-US" altLang="ko-KR" sz="2800" dirty="0">
                <a:latin typeface="휴먼옛체" pitchFamily="18" charset="-127"/>
                <a:ea typeface="휴먼옛체" pitchFamily="18" charset="-127"/>
              </a:rPr>
              <a:t>We have been wicked and have rebelled; we have turned away from your </a:t>
            </a:r>
          </a:p>
          <a:p>
            <a:r>
              <a:rPr lang="en-US" altLang="ko-KR" sz="2800" dirty="0">
                <a:latin typeface="휴먼옛체" pitchFamily="18" charset="-127"/>
                <a:ea typeface="휴먼옛체" pitchFamily="18" charset="-127"/>
              </a:rPr>
              <a:t>commands and laws.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r>
              <a:rPr lang="ko-KR" altLang="en-US" sz="2800" dirty="0">
                <a:latin typeface="휴먼옛체" pitchFamily="18" charset="-127"/>
                <a:ea typeface="휴먼옛체" pitchFamily="18" charset="-127"/>
              </a:rPr>
              <a:t>우리가 또 </a:t>
            </a:r>
            <a:r>
              <a:rPr lang="ko-KR" altLang="en-US" sz="2800" dirty="0">
                <a:solidFill>
                  <a:schemeClr val="bg1"/>
                </a:solidFill>
                <a:highlight>
                  <a:srgbClr val="0000FF"/>
                </a:highlight>
                <a:latin typeface="휴먼옛체" pitchFamily="18" charset="-127"/>
                <a:ea typeface="휴먼옛체" pitchFamily="18" charset="-127"/>
              </a:rPr>
              <a:t>주의 종 선지자들이</a:t>
            </a:r>
            <a:r>
              <a:rPr lang="ko-KR" altLang="en-US" sz="2800" dirty="0">
                <a:latin typeface="휴먼옛체" pitchFamily="18" charset="-127"/>
                <a:ea typeface="휴먼옛체" pitchFamily="18" charset="-127"/>
              </a:rPr>
              <a:t> 주의 이름으로 우리의 왕들과 우리의 고관과 조상들과 온 국민에게 </a:t>
            </a:r>
            <a:r>
              <a:rPr lang="ko-KR" altLang="en-US" sz="2800" dirty="0">
                <a:solidFill>
                  <a:schemeClr val="bg1"/>
                </a:solidFill>
                <a:highlight>
                  <a:srgbClr val="FF0000"/>
                </a:highlight>
                <a:latin typeface="휴먼옛체" pitchFamily="18" charset="-127"/>
                <a:ea typeface="휴먼옛체" pitchFamily="18" charset="-127"/>
              </a:rPr>
              <a:t>말씀한 것을 듣지 아니</a:t>
            </a:r>
            <a:endParaRPr lang="en-US" altLang="ko-KR" sz="2800" dirty="0">
              <a:solidFill>
                <a:schemeClr val="bg1"/>
              </a:solidFill>
              <a:highlight>
                <a:srgbClr val="FF0000"/>
              </a:highlight>
              <a:latin typeface="휴먼옛체" pitchFamily="18" charset="-127"/>
              <a:ea typeface="휴먼옛체" pitchFamily="18" charset="-127"/>
            </a:endParaRPr>
          </a:p>
          <a:p>
            <a:r>
              <a:rPr lang="ko-KR" altLang="en-US" sz="2800" dirty="0">
                <a:solidFill>
                  <a:schemeClr val="bg1"/>
                </a:solidFill>
                <a:highlight>
                  <a:srgbClr val="FF0000"/>
                </a:highlight>
                <a:latin typeface="휴먼옛체" pitchFamily="18" charset="-127"/>
                <a:ea typeface="휴먼옛체" pitchFamily="18" charset="-127"/>
              </a:rPr>
              <a:t>하였나이다</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6</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6</a:t>
            </a:fld>
            <a:endParaRPr lang="ko-KR" altLang="en-US" sz="1600" dirty="0"/>
          </a:p>
        </p:txBody>
      </p:sp>
      <p:sp>
        <p:nvSpPr>
          <p:cNvPr id="8199" name="Text Box 5"/>
          <p:cNvSpPr txBox="1">
            <a:spLocks noChangeArrowheads="1"/>
          </p:cNvSpPr>
          <p:nvPr/>
        </p:nvSpPr>
        <p:spPr bwMode="auto">
          <a:xfrm>
            <a:off x="1500188" y="4089400"/>
            <a:ext cx="6858000" cy="2246769"/>
          </a:xfrm>
          <a:prstGeom prst="rect">
            <a:avLst/>
          </a:prstGeom>
          <a:noFill/>
          <a:ln w="9525">
            <a:noFill/>
            <a:miter lim="800000"/>
            <a:headEnd/>
            <a:tailEnd/>
          </a:ln>
        </p:spPr>
        <p:txBody>
          <a:bodyPr>
            <a:spAutoFit/>
          </a:bodyPr>
          <a:lstStyle/>
          <a:p>
            <a:r>
              <a:rPr lang="en-US" altLang="ko-KR" sz="2800" dirty="0">
                <a:solidFill>
                  <a:schemeClr val="bg1"/>
                </a:solidFill>
                <a:highlight>
                  <a:srgbClr val="FF0000"/>
                </a:highlight>
                <a:latin typeface="휴먼옛체" pitchFamily="18" charset="-127"/>
                <a:ea typeface="휴먼옛체" pitchFamily="18" charset="-127"/>
              </a:rPr>
              <a:t>We have not listened </a:t>
            </a:r>
            <a:r>
              <a:rPr lang="en-US" altLang="ko-KR" sz="2800" dirty="0">
                <a:solidFill>
                  <a:schemeClr val="bg1"/>
                </a:solidFill>
                <a:highlight>
                  <a:srgbClr val="0000FF"/>
                </a:highlight>
                <a:latin typeface="휴먼옛체" pitchFamily="18" charset="-127"/>
                <a:ea typeface="휴먼옛체" pitchFamily="18" charset="-127"/>
              </a:rPr>
              <a:t>to your servants the prophets, </a:t>
            </a:r>
            <a:r>
              <a:rPr lang="en-US" altLang="ko-KR" sz="2800" dirty="0">
                <a:latin typeface="휴먼옛체" pitchFamily="18" charset="-127"/>
                <a:ea typeface="휴먼옛체" pitchFamily="18" charset="-127"/>
              </a:rPr>
              <a:t>who spoke in your name to our kings, our princes and our fathers, and to all the people of the </a:t>
            </a:r>
          </a:p>
          <a:p>
            <a:r>
              <a:rPr lang="en-US" altLang="ko-KR" sz="2800" dirty="0">
                <a:latin typeface="휴먼옛체" pitchFamily="18" charset="-127"/>
                <a:ea typeface="휴먼옛체" pitchFamily="18" charset="-127"/>
              </a:rPr>
              <a:t>land.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764704"/>
            <a:ext cx="6858000" cy="2492990"/>
          </a:xfrm>
          <a:prstGeom prst="rect">
            <a:avLst/>
          </a:prstGeom>
          <a:noFill/>
          <a:ln w="9525">
            <a:noFill/>
            <a:miter lim="800000"/>
            <a:headEnd/>
            <a:tailEnd/>
          </a:ln>
        </p:spPr>
        <p:txBody>
          <a:bodyPr>
            <a:spAutoFit/>
          </a:bodyPr>
          <a:lstStyle/>
          <a:p>
            <a:r>
              <a:rPr lang="ko-KR" altLang="en-US" sz="2600" dirty="0">
                <a:latin typeface="휴먼옛체" pitchFamily="18" charset="-127"/>
                <a:ea typeface="휴먼옛체" pitchFamily="18" charset="-127"/>
              </a:rPr>
              <a:t>주여 공의는 주께로 돌아가고 </a:t>
            </a:r>
            <a:r>
              <a:rPr lang="ko-KR" altLang="en-US" sz="2600" dirty="0">
                <a:solidFill>
                  <a:schemeClr val="bg1"/>
                </a:solidFill>
                <a:highlight>
                  <a:srgbClr val="FF0000"/>
                </a:highlight>
                <a:latin typeface="휴먼옛체" pitchFamily="18" charset="-127"/>
                <a:ea typeface="휴먼옛체" pitchFamily="18" charset="-127"/>
              </a:rPr>
              <a:t>수치는 우리 얼굴로 돌아옴이 오늘과 같아서 </a:t>
            </a:r>
            <a:r>
              <a:rPr lang="ko-KR" altLang="en-US" sz="2600" dirty="0">
                <a:latin typeface="휴먼옛체" pitchFamily="18" charset="-127"/>
                <a:ea typeface="휴먼옛체" pitchFamily="18" charset="-127"/>
              </a:rPr>
              <a:t>유다 사람들과 예루살렘 </a:t>
            </a:r>
            <a:r>
              <a:rPr lang="ko-KR" altLang="en-US" sz="2600" dirty="0" err="1">
                <a:latin typeface="휴먼옛체" pitchFamily="18" charset="-127"/>
                <a:ea typeface="휴먼옛체" pitchFamily="18" charset="-127"/>
              </a:rPr>
              <a:t>거민들과</a:t>
            </a:r>
            <a:r>
              <a:rPr lang="ko-KR" altLang="en-US" sz="2600" dirty="0">
                <a:latin typeface="휴먼옛체" pitchFamily="18" charset="-127"/>
                <a:ea typeface="휴먼옛체" pitchFamily="18" charset="-127"/>
              </a:rPr>
              <a:t> 이스라엘이 가까운 곳에 있는 자들이나 먼 곳에 있는 자들이 다 주께서 쫓아내신 각국에서 수치를 </a:t>
            </a:r>
            <a:r>
              <a:rPr lang="ko-KR" altLang="en-US" sz="2600" dirty="0" err="1">
                <a:latin typeface="휴먼옛체" pitchFamily="18" charset="-127"/>
                <a:ea typeface="휴먼옛체" pitchFamily="18" charset="-127"/>
              </a:rPr>
              <a:t>당하였사오</a:t>
            </a:r>
            <a:endParaRPr lang="en-US" altLang="ko-KR" sz="2600" dirty="0">
              <a:latin typeface="휴먼옛체" pitchFamily="18" charset="-127"/>
              <a:ea typeface="휴먼옛체" pitchFamily="18" charset="-127"/>
            </a:endParaRPr>
          </a:p>
          <a:p>
            <a:r>
              <a:rPr lang="ko-KR" altLang="en-US" sz="2600" dirty="0" err="1">
                <a:latin typeface="휴먼옛체" pitchFamily="18" charset="-127"/>
                <a:ea typeface="휴먼옛체" pitchFamily="18" charset="-127"/>
              </a:rPr>
              <a:t>니</a:t>
            </a:r>
            <a:r>
              <a:rPr lang="ko-KR" altLang="en-US" sz="2600" dirty="0">
                <a:latin typeface="휴먼옛체" pitchFamily="18" charset="-127"/>
                <a:ea typeface="휴먼옛체" pitchFamily="18" charset="-127"/>
              </a:rPr>
              <a:t> </a:t>
            </a:r>
            <a:r>
              <a:rPr lang="ko-KR" altLang="en-US" sz="2600" dirty="0">
                <a:solidFill>
                  <a:schemeClr val="bg1"/>
                </a:solidFill>
                <a:highlight>
                  <a:srgbClr val="FF0000"/>
                </a:highlight>
                <a:latin typeface="휴먼옛체" pitchFamily="18" charset="-127"/>
                <a:ea typeface="휴먼옛체" pitchFamily="18" charset="-127"/>
              </a:rPr>
              <a:t>이는 그들이 주께 죄를 </a:t>
            </a:r>
            <a:r>
              <a:rPr lang="ko-KR" altLang="en-US" sz="2600" dirty="0" err="1">
                <a:solidFill>
                  <a:schemeClr val="bg1"/>
                </a:solidFill>
                <a:highlight>
                  <a:srgbClr val="FF0000"/>
                </a:highlight>
                <a:latin typeface="휴먼옛체" pitchFamily="18" charset="-127"/>
                <a:ea typeface="휴먼옛체" pitchFamily="18" charset="-127"/>
              </a:rPr>
              <a:t>범하였음이니이다</a:t>
            </a:r>
            <a:endParaRPr lang="ko-KR" altLang="en-US" sz="2600" dirty="0">
              <a:solidFill>
                <a:schemeClr val="bg1"/>
              </a:solidFill>
              <a:highlight>
                <a:srgbClr val="FF0000"/>
              </a:highlight>
              <a:latin typeface="휴먼옛체" pitchFamily="18" charset="-127"/>
              <a:ea typeface="휴먼옛체" pitchFamily="18" charset="-127"/>
            </a:endParaRP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7</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7</a:t>
            </a:fld>
            <a:endParaRPr lang="ko-KR" altLang="en-US" sz="1600" dirty="0"/>
          </a:p>
        </p:txBody>
      </p:sp>
      <p:sp>
        <p:nvSpPr>
          <p:cNvPr id="8199" name="Text Box 5"/>
          <p:cNvSpPr txBox="1">
            <a:spLocks noChangeArrowheads="1"/>
          </p:cNvSpPr>
          <p:nvPr/>
        </p:nvSpPr>
        <p:spPr bwMode="auto">
          <a:xfrm>
            <a:off x="1500188" y="3933056"/>
            <a:ext cx="6858000" cy="2677656"/>
          </a:xfrm>
          <a:prstGeom prst="rect">
            <a:avLst/>
          </a:prstGeom>
          <a:noFill/>
          <a:ln w="9525">
            <a:noFill/>
            <a:miter lim="800000"/>
            <a:headEnd/>
            <a:tailEnd/>
          </a:ln>
        </p:spPr>
        <p:txBody>
          <a:bodyPr>
            <a:spAutoFit/>
          </a:bodyPr>
          <a:lstStyle/>
          <a:p>
            <a:r>
              <a:rPr lang="en-US" altLang="ko-KR" sz="2800" dirty="0">
                <a:latin typeface="휴먼옛체" pitchFamily="18" charset="-127"/>
                <a:ea typeface="휴먼옛체" pitchFamily="18" charset="-127"/>
              </a:rPr>
              <a:t>"Lord, you are righteous, but </a:t>
            </a:r>
            <a:r>
              <a:rPr lang="en-US" altLang="ko-KR" sz="2800" dirty="0">
                <a:solidFill>
                  <a:schemeClr val="bg1"/>
                </a:solidFill>
                <a:highlight>
                  <a:srgbClr val="FF0000"/>
                </a:highlight>
                <a:latin typeface="휴먼옛체" pitchFamily="18" charset="-127"/>
                <a:ea typeface="휴먼옛체" pitchFamily="18" charset="-127"/>
              </a:rPr>
              <a:t>this day we are covered with shame</a:t>
            </a:r>
            <a:r>
              <a:rPr lang="en-US" altLang="ko-KR" sz="2800" dirty="0">
                <a:latin typeface="휴먼옛체" pitchFamily="18" charset="-127"/>
                <a:ea typeface="휴먼옛체" pitchFamily="18" charset="-127"/>
              </a:rPr>
              <a:t>--the men of Judah and people of Jerusalem and all Israel, both near and far, in all the countries where you have scattered us </a:t>
            </a:r>
          </a:p>
          <a:p>
            <a:r>
              <a:rPr lang="en-US" altLang="ko-KR" sz="2800" dirty="0">
                <a:solidFill>
                  <a:schemeClr val="bg1"/>
                </a:solidFill>
                <a:highlight>
                  <a:srgbClr val="FF0000"/>
                </a:highlight>
                <a:latin typeface="휴먼옛체" pitchFamily="18" charset="-127"/>
                <a:ea typeface="휴먼옛체" pitchFamily="18" charset="-127"/>
              </a:rPr>
              <a:t>because of our unfaithfulness to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815882"/>
          </a:xfrm>
          <a:prstGeom prst="rect">
            <a:avLst/>
          </a:prstGeom>
          <a:noFill/>
          <a:ln w="9525">
            <a:noFill/>
            <a:miter lim="800000"/>
            <a:headEnd/>
            <a:tailEnd/>
          </a:ln>
        </p:spPr>
        <p:txBody>
          <a:bodyPr>
            <a:spAutoFit/>
          </a:bodyPr>
          <a:lstStyle/>
          <a:p>
            <a:r>
              <a:rPr lang="ko-KR" altLang="en-US" sz="2800" dirty="0">
                <a:latin typeface="휴먼옛체" pitchFamily="18" charset="-127"/>
                <a:ea typeface="휴먼옛체" pitchFamily="18" charset="-127"/>
              </a:rPr>
              <a:t>주여 수치가 우리에게 돌아오고 우리의 왕들과 우리의 고관과 조상들에게 돌아온 것은 </a:t>
            </a:r>
            <a:r>
              <a:rPr lang="ko-KR" altLang="en-US" sz="2800" dirty="0">
                <a:solidFill>
                  <a:schemeClr val="bg1"/>
                </a:solidFill>
                <a:highlight>
                  <a:srgbClr val="000080"/>
                </a:highlight>
                <a:latin typeface="휴먼옛체" pitchFamily="18" charset="-127"/>
                <a:ea typeface="휴먼옛체" pitchFamily="18" charset="-127"/>
              </a:rPr>
              <a:t>우리가 주께 </a:t>
            </a:r>
            <a:r>
              <a:rPr lang="ko-KR" altLang="en-US" sz="2800" dirty="0" err="1">
                <a:solidFill>
                  <a:schemeClr val="bg1"/>
                </a:solidFill>
                <a:highlight>
                  <a:srgbClr val="000080"/>
                </a:highlight>
                <a:latin typeface="휴먼옛체" pitchFamily="18" charset="-127"/>
                <a:ea typeface="휴먼옛체" pitchFamily="18" charset="-127"/>
              </a:rPr>
              <a:t>범죄하였음이니이다</a:t>
            </a:r>
            <a:r>
              <a:rPr lang="ko-KR" altLang="en-US" sz="2800" dirty="0">
                <a:solidFill>
                  <a:schemeClr val="bg1"/>
                </a:solidFill>
                <a:highlight>
                  <a:srgbClr val="000080"/>
                </a:highlight>
                <a:latin typeface="휴먼옛체" pitchFamily="18" charset="-127"/>
                <a:ea typeface="휴먼옛체" pitchFamily="18" charset="-127"/>
              </a:rPr>
              <a:t> </a:t>
            </a:r>
            <a:r>
              <a:rPr lang="ko-KR" altLang="en-US" sz="2800" dirty="0">
                <a:latin typeface="휴먼옛체" pitchFamily="18" charset="-127"/>
                <a:ea typeface="휴먼옛체" pitchFamily="18" charset="-127"/>
              </a:rPr>
              <a:t>마</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는</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8</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8</a:t>
            </a:fld>
            <a:endParaRPr lang="ko-KR" altLang="en-US" sz="1600" dirty="0"/>
          </a:p>
        </p:txBody>
      </p:sp>
      <p:sp>
        <p:nvSpPr>
          <p:cNvPr id="8199" name="Text Box 5"/>
          <p:cNvSpPr txBox="1">
            <a:spLocks noChangeArrowheads="1"/>
          </p:cNvSpPr>
          <p:nvPr/>
        </p:nvSpPr>
        <p:spPr bwMode="auto">
          <a:xfrm>
            <a:off x="1500188" y="4089400"/>
            <a:ext cx="6858000" cy="1815882"/>
          </a:xfrm>
          <a:prstGeom prst="rect">
            <a:avLst/>
          </a:prstGeom>
          <a:noFill/>
          <a:ln w="9525">
            <a:noFill/>
            <a:miter lim="800000"/>
            <a:headEnd/>
            <a:tailEnd/>
          </a:ln>
        </p:spPr>
        <p:txBody>
          <a:bodyPr>
            <a:spAutoFit/>
          </a:bodyPr>
          <a:lstStyle/>
          <a:p>
            <a:r>
              <a:rPr lang="en-US" altLang="ko-KR" sz="2800" dirty="0">
                <a:latin typeface="휴먼옛체" pitchFamily="18" charset="-127"/>
                <a:ea typeface="휴먼옛체" pitchFamily="18" charset="-127"/>
              </a:rPr>
              <a:t>O LORD, we and our kings, our princes and our fathers are covered with shame </a:t>
            </a:r>
            <a:r>
              <a:rPr lang="en-US" altLang="ko-KR" sz="2800" dirty="0">
                <a:solidFill>
                  <a:schemeClr val="bg1"/>
                </a:solidFill>
                <a:highlight>
                  <a:srgbClr val="000080"/>
                </a:highlight>
                <a:latin typeface="휴먼옛체" pitchFamily="18" charset="-127"/>
                <a:ea typeface="휴먼옛체" pitchFamily="18" charset="-127"/>
              </a:rPr>
              <a:t>because we have sinned against </a:t>
            </a:r>
          </a:p>
          <a:p>
            <a:r>
              <a:rPr lang="en-US" altLang="ko-KR" sz="2800" dirty="0">
                <a:solidFill>
                  <a:schemeClr val="bg1"/>
                </a:solidFill>
                <a:highlight>
                  <a:srgbClr val="000080"/>
                </a:highlight>
                <a:latin typeface="휴먼옛체" pitchFamily="18" charset="-127"/>
                <a:ea typeface="휴먼옛체" pitchFamily="18" charset="-127"/>
              </a:rPr>
              <a:t>you.</a:t>
            </a:r>
          </a:p>
        </p:txBody>
      </p:sp>
      <mc:AlternateContent xmlns:mc="http://schemas.openxmlformats.org/markup-compatibility/2006">
        <mc:Choice xmlns:p14="http://schemas.microsoft.com/office/powerpoint/2010/main" Requires="p14">
          <p:contentPart p14:bwMode="auto" r:id="rId2">
            <p14:nvContentPartPr>
              <p14:cNvPr id="2" name="잉크 1">
                <a:extLst>
                  <a:ext uri="{FF2B5EF4-FFF2-40B4-BE49-F238E27FC236}">
                    <a16:creationId xmlns:a16="http://schemas.microsoft.com/office/drawing/2014/main" id="{BA8B538F-0638-4767-BCF5-33F72BC7682D}"/>
                  </a:ext>
                </a:extLst>
              </p14:cNvPr>
              <p14:cNvContentPartPr/>
              <p14:nvPr/>
            </p14:nvContentPartPr>
            <p14:xfrm>
              <a:off x="3464640" y="1631160"/>
              <a:ext cx="5225400" cy="2840760"/>
            </p14:xfrm>
          </p:contentPart>
        </mc:Choice>
        <mc:Fallback>
          <p:pic>
            <p:nvPicPr>
              <p:cNvPr id="2" name="잉크 1">
                <a:extLst>
                  <a:ext uri="{FF2B5EF4-FFF2-40B4-BE49-F238E27FC236}">
                    <a16:creationId xmlns:a16="http://schemas.microsoft.com/office/drawing/2014/main" id="{BA8B538F-0638-4767-BCF5-33F72BC7682D}"/>
                  </a:ext>
                </a:extLst>
              </p:cNvPr>
              <p:cNvPicPr/>
              <p:nvPr/>
            </p:nvPicPr>
            <p:blipFill>
              <a:blip r:embed="rId3"/>
              <a:stretch>
                <a:fillRect/>
              </a:stretch>
            </p:blipFill>
            <p:spPr>
              <a:xfrm>
                <a:off x="3455280" y="1621800"/>
                <a:ext cx="5244120" cy="285948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00188" y="928688"/>
            <a:ext cx="6858000" cy="1384995"/>
          </a:xfrm>
          <a:prstGeom prst="rect">
            <a:avLst/>
          </a:prstGeom>
          <a:noFill/>
          <a:ln w="9525">
            <a:noFill/>
            <a:miter lim="800000"/>
            <a:headEnd/>
            <a:tailEnd/>
          </a:ln>
        </p:spPr>
        <p:txBody>
          <a:bodyPr>
            <a:spAutoFit/>
          </a:bodyPr>
          <a:lstStyle/>
          <a:p>
            <a:r>
              <a:rPr lang="ko-KR" altLang="en-US" sz="2800" dirty="0">
                <a:highlight>
                  <a:srgbClr val="FFFF00"/>
                </a:highlight>
                <a:latin typeface="휴먼옛체" pitchFamily="18" charset="-127"/>
                <a:ea typeface="휴먼옛체" pitchFamily="18" charset="-127"/>
              </a:rPr>
              <a:t>주 우리 하나님께는 긍휼과 용서하심이 있사오니 </a:t>
            </a:r>
            <a:r>
              <a:rPr lang="ko-KR" altLang="en-US" sz="2800" dirty="0">
                <a:latin typeface="휴먼옛체" pitchFamily="18" charset="-127"/>
                <a:ea typeface="휴먼옛체" pitchFamily="18" charset="-127"/>
              </a:rPr>
              <a:t>이는 우리가 주께 패역하였음이</a:t>
            </a:r>
            <a:endParaRPr lang="en-US" altLang="ko-KR" sz="2800" dirty="0">
              <a:latin typeface="휴먼옛체" pitchFamily="18" charset="-127"/>
              <a:ea typeface="휴먼옛체" pitchFamily="18" charset="-127"/>
            </a:endParaRPr>
          </a:p>
          <a:p>
            <a:r>
              <a:rPr lang="ko-KR" altLang="en-US" sz="2800" dirty="0">
                <a:latin typeface="휴먼옛체" pitchFamily="18" charset="-127"/>
                <a:ea typeface="휴먼옛체" pitchFamily="18" charset="-127"/>
              </a:rPr>
              <a:t>오며</a:t>
            </a:r>
          </a:p>
        </p:txBody>
      </p:sp>
      <p:sp>
        <p:nvSpPr>
          <p:cNvPr id="8195" name="Text Box 8"/>
          <p:cNvSpPr txBox="1">
            <a:spLocks noChangeArrowheads="1"/>
          </p:cNvSpPr>
          <p:nvPr/>
        </p:nvSpPr>
        <p:spPr bwMode="auto">
          <a:xfrm>
            <a:off x="1408113" y="403225"/>
            <a:ext cx="2163755" cy="336550"/>
          </a:xfrm>
          <a:prstGeom prst="rect">
            <a:avLst/>
          </a:prstGeom>
          <a:noFill/>
          <a:ln w="9525">
            <a:noFill/>
            <a:miter lim="800000"/>
            <a:headEnd/>
            <a:tailEnd/>
          </a:ln>
        </p:spPr>
        <p:txBody>
          <a:bodyPr wrap="square">
            <a:spAutoFit/>
          </a:bodyPr>
          <a:lstStyle/>
          <a:p>
            <a:r>
              <a:rPr lang="ko-KR" altLang="en-US" sz="1600" dirty="0" err="1">
                <a:latin typeface="궁서" pitchFamily="18" charset="-127"/>
                <a:ea typeface="궁서" pitchFamily="18" charset="-127"/>
              </a:rPr>
              <a:t>다니엘</a:t>
            </a:r>
            <a:r>
              <a:rPr lang="ko-KR" altLang="en-US" sz="1600" dirty="0">
                <a:latin typeface="궁서" pitchFamily="18" charset="-127"/>
                <a:ea typeface="궁서" pitchFamily="18" charset="-127"/>
              </a:rPr>
              <a:t> </a:t>
            </a:r>
            <a:r>
              <a:rPr lang="en-US" altLang="ko-KR" sz="1600" dirty="0">
                <a:latin typeface="궁서" pitchFamily="18" charset="-127"/>
                <a:ea typeface="궁서" pitchFamily="18" charset="-127"/>
              </a:rPr>
              <a:t>9 : </a:t>
            </a:r>
            <a:fld id="{CCD306E9-4A1F-4327-A4C0-56B4CFBD5E53}" type="slidenum">
              <a:rPr lang="en-US" altLang="ko-KR" sz="1600" smtClean="0">
                <a:latin typeface="궁서" pitchFamily="18" charset="-127"/>
                <a:ea typeface="궁서" pitchFamily="18" charset="-127"/>
              </a:rPr>
              <a:pPr/>
              <a:t>9</a:t>
            </a:fld>
            <a:endParaRPr lang="ko-KR" altLang="en-US" sz="1600" dirty="0"/>
          </a:p>
        </p:txBody>
      </p:sp>
      <p:sp>
        <p:nvSpPr>
          <p:cNvPr id="8196" name="Line 9"/>
          <p:cNvSpPr>
            <a:spLocks noChangeShapeType="1"/>
          </p:cNvSpPr>
          <p:nvPr/>
        </p:nvSpPr>
        <p:spPr bwMode="auto">
          <a:xfrm>
            <a:off x="1500188" y="785813"/>
            <a:ext cx="6840537" cy="0"/>
          </a:xfrm>
          <a:prstGeom prst="line">
            <a:avLst/>
          </a:prstGeom>
          <a:noFill/>
          <a:ln w="9525">
            <a:solidFill>
              <a:srgbClr val="FF9966"/>
            </a:solidFill>
            <a:round/>
            <a:headEnd/>
            <a:tailEnd/>
          </a:ln>
        </p:spPr>
        <p:txBody>
          <a:bodyPr>
            <a:spAutoFit/>
          </a:bodyPr>
          <a:lstStyle/>
          <a:p>
            <a:endParaRPr lang="ko-KR" altLang="en-US"/>
          </a:p>
        </p:txBody>
      </p:sp>
      <p:sp>
        <p:nvSpPr>
          <p:cNvPr id="8197" name="Line 9"/>
          <p:cNvSpPr>
            <a:spLocks noChangeShapeType="1"/>
          </p:cNvSpPr>
          <p:nvPr/>
        </p:nvSpPr>
        <p:spPr bwMode="auto">
          <a:xfrm>
            <a:off x="1500188" y="3929063"/>
            <a:ext cx="6840537" cy="0"/>
          </a:xfrm>
          <a:prstGeom prst="line">
            <a:avLst/>
          </a:prstGeom>
          <a:noFill/>
          <a:ln w="9525">
            <a:solidFill>
              <a:srgbClr val="FF9966"/>
            </a:solidFill>
            <a:round/>
            <a:headEnd/>
            <a:tailEnd/>
          </a:ln>
        </p:spPr>
        <p:txBody>
          <a:bodyPr>
            <a:spAutoFit/>
          </a:bodyPr>
          <a:lstStyle/>
          <a:p>
            <a:endParaRPr lang="ko-KR" altLang="en-US"/>
          </a:p>
        </p:txBody>
      </p:sp>
      <p:sp>
        <p:nvSpPr>
          <p:cNvPr id="8198" name="Text Box 8"/>
          <p:cNvSpPr txBox="1">
            <a:spLocks noChangeArrowheads="1"/>
          </p:cNvSpPr>
          <p:nvPr/>
        </p:nvSpPr>
        <p:spPr bwMode="auto">
          <a:xfrm>
            <a:off x="1414463" y="3521075"/>
            <a:ext cx="2443157" cy="338138"/>
          </a:xfrm>
          <a:prstGeom prst="rect">
            <a:avLst/>
          </a:prstGeom>
          <a:noFill/>
          <a:ln w="9525">
            <a:noFill/>
            <a:miter lim="800000"/>
            <a:headEnd/>
            <a:tailEnd/>
          </a:ln>
        </p:spPr>
        <p:txBody>
          <a:bodyPr wrap="square">
            <a:spAutoFit/>
          </a:bodyPr>
          <a:lstStyle/>
          <a:p>
            <a:r>
              <a:rPr lang="en-US" altLang="ko-KR" sz="1600" dirty="0">
                <a:latin typeface="궁서" pitchFamily="18" charset="-127"/>
                <a:ea typeface="궁서" pitchFamily="18" charset="-127"/>
              </a:rPr>
              <a:t>Daniel 9 : </a:t>
            </a:r>
            <a:fld id="{890F2024-FC39-498E-827C-A83F8E81CADE}" type="slidenum">
              <a:rPr lang="en-US" altLang="ko-KR" sz="1600" smtClean="0">
                <a:latin typeface="궁서" pitchFamily="18" charset="-127"/>
                <a:ea typeface="궁서" pitchFamily="18" charset="-127"/>
              </a:rPr>
              <a:pPr/>
              <a:t>9</a:t>
            </a:fld>
            <a:endParaRPr lang="ko-KR" altLang="en-US" sz="1600" dirty="0"/>
          </a:p>
        </p:txBody>
      </p:sp>
      <p:sp>
        <p:nvSpPr>
          <p:cNvPr id="8199" name="Text Box 5"/>
          <p:cNvSpPr txBox="1">
            <a:spLocks noChangeArrowheads="1"/>
          </p:cNvSpPr>
          <p:nvPr/>
        </p:nvSpPr>
        <p:spPr bwMode="auto">
          <a:xfrm>
            <a:off x="1500188" y="4089400"/>
            <a:ext cx="6858000" cy="1384995"/>
          </a:xfrm>
          <a:prstGeom prst="rect">
            <a:avLst/>
          </a:prstGeom>
          <a:noFill/>
          <a:ln w="9525">
            <a:noFill/>
            <a:miter lim="800000"/>
            <a:headEnd/>
            <a:tailEnd/>
          </a:ln>
        </p:spPr>
        <p:txBody>
          <a:bodyPr>
            <a:spAutoFit/>
          </a:bodyPr>
          <a:lstStyle/>
          <a:p>
            <a:r>
              <a:rPr lang="en-US" altLang="ko-KR" sz="2800" dirty="0">
                <a:highlight>
                  <a:srgbClr val="FFFF00"/>
                </a:highlight>
                <a:latin typeface="휴먼옛체" pitchFamily="18" charset="-127"/>
                <a:ea typeface="휴먼옛체" pitchFamily="18" charset="-127"/>
              </a:rPr>
              <a:t>The Lord our God is merciful and forgiving, </a:t>
            </a:r>
            <a:r>
              <a:rPr lang="en-US" altLang="ko-KR" sz="2800" dirty="0">
                <a:latin typeface="휴먼옛체" pitchFamily="18" charset="-127"/>
                <a:ea typeface="휴먼옛체" pitchFamily="18" charset="-127"/>
              </a:rPr>
              <a:t>even though we have rebelled </a:t>
            </a:r>
          </a:p>
          <a:p>
            <a:r>
              <a:rPr lang="en-US" altLang="ko-KR" sz="2800" dirty="0">
                <a:latin typeface="휴먼옛체" pitchFamily="18" charset="-127"/>
                <a:ea typeface="휴먼옛체" pitchFamily="18" charset="-127"/>
              </a:rPr>
              <a:t>against him;</a:t>
            </a:r>
          </a:p>
        </p:txBody>
      </p:sp>
      <mc:AlternateContent xmlns:mc="http://schemas.openxmlformats.org/markup-compatibility/2006">
        <mc:Choice xmlns:p14="http://schemas.microsoft.com/office/powerpoint/2010/main" Requires="p14">
          <p:contentPart p14:bwMode="auto" r:id="rId2">
            <p14:nvContentPartPr>
              <p14:cNvPr id="2" name="잉크 1">
                <a:extLst>
                  <a:ext uri="{FF2B5EF4-FFF2-40B4-BE49-F238E27FC236}">
                    <a16:creationId xmlns:a16="http://schemas.microsoft.com/office/drawing/2014/main" id="{0EDB1B79-4CA6-40EB-9C06-0720CE31E69E}"/>
                  </a:ext>
                </a:extLst>
              </p14:cNvPr>
              <p14:cNvContentPartPr/>
              <p14:nvPr/>
            </p14:nvContentPartPr>
            <p14:xfrm>
              <a:off x="3253680" y="809640"/>
              <a:ext cx="4344480" cy="2671920"/>
            </p14:xfrm>
          </p:contentPart>
        </mc:Choice>
        <mc:Fallback>
          <p:pic>
            <p:nvPicPr>
              <p:cNvPr id="2" name="잉크 1">
                <a:extLst>
                  <a:ext uri="{FF2B5EF4-FFF2-40B4-BE49-F238E27FC236}">
                    <a16:creationId xmlns:a16="http://schemas.microsoft.com/office/drawing/2014/main" id="{0EDB1B79-4CA6-40EB-9C06-0720CE31E69E}"/>
                  </a:ext>
                </a:extLst>
              </p:cNvPr>
              <p:cNvPicPr/>
              <p:nvPr/>
            </p:nvPicPr>
            <p:blipFill>
              <a:blip r:embed="rId3"/>
              <a:stretch>
                <a:fillRect/>
              </a:stretch>
            </p:blipFill>
            <p:spPr>
              <a:xfrm>
                <a:off x="3244320" y="800280"/>
                <a:ext cx="4363200" cy="2690640"/>
              </a:xfrm>
              <a:prstGeom prst="rect">
                <a:avLst/>
              </a:prstGeom>
            </p:spPr>
          </p:pic>
        </mc:Fallback>
      </mc:AlternateContent>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태양">
  <a:themeElements>
    <a:clrScheme name="태양">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태양">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태양">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2092</TotalTime>
  <Words>3080</Words>
  <Application>Microsoft Office PowerPoint</Application>
  <PresentationFormat>화면 슬라이드 쇼(4:3)</PresentationFormat>
  <Paragraphs>275</Paragraphs>
  <Slides>38</Slides>
  <Notes>8</Notes>
  <HiddenSlides>0</HiddenSlides>
  <MMClips>0</MMClips>
  <ScaleCrop>false</ScaleCrop>
  <HeadingPairs>
    <vt:vector size="6" baseType="variant">
      <vt:variant>
        <vt:lpstr>사용한 글꼴</vt:lpstr>
      </vt:variant>
      <vt:variant>
        <vt:i4>13</vt:i4>
      </vt:variant>
      <vt:variant>
        <vt:lpstr>테마</vt:lpstr>
      </vt:variant>
      <vt:variant>
        <vt:i4>2</vt:i4>
      </vt:variant>
      <vt:variant>
        <vt:lpstr>슬라이드 제목</vt:lpstr>
      </vt:variant>
      <vt:variant>
        <vt:i4>38</vt:i4>
      </vt:variant>
    </vt:vector>
  </HeadingPairs>
  <TitlesOfParts>
    <vt:vector size="53" baseType="lpstr">
      <vt:lpstr>궁서</vt:lpstr>
      <vt:lpstr>HY견고딕</vt:lpstr>
      <vt:lpstr>HY중고딕</vt:lpstr>
      <vt:lpstr>맑은 고딕</vt:lpstr>
      <vt:lpstr>휴먼옛체</vt:lpstr>
      <vt:lpstr>-소망M</vt:lpstr>
      <vt:lpstr>Arial</vt:lpstr>
      <vt:lpstr>Calibri</vt:lpstr>
      <vt:lpstr>Calibri Light</vt:lpstr>
      <vt:lpstr>Ezra SIL</vt:lpstr>
      <vt:lpstr>Gill Sans MT</vt:lpstr>
      <vt:lpstr>Verdana</vt:lpstr>
      <vt:lpstr>Wingdings 2</vt:lpstr>
      <vt:lpstr>태양</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nanoom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com0</dc:creator>
  <cp:lastModifiedBy>Jin Jeung</cp:lastModifiedBy>
  <cp:revision>49</cp:revision>
  <dcterms:created xsi:type="dcterms:W3CDTF">2002-08-29T16:42:14Z</dcterms:created>
  <dcterms:modified xsi:type="dcterms:W3CDTF">2021-09-29T11:16:26Z</dcterms:modified>
</cp:coreProperties>
</file>